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6858000" cx="12192000"/>
  <p:notesSz cx="6858000" cy="9144000"/>
  <p:embeddedFontLst>
    <p:embeddedFont>
      <p:font typeface="Varela Round"/>
      <p:regular r:id="rId45"/>
    </p:embeddedFont>
    <p:embeddedFont>
      <p:font typeface="Quattrocento Sans"/>
      <p:regular r:id="rId46"/>
      <p:bold r:id="rId47"/>
      <p:italic r:id="rId48"/>
      <p:boldItalic r:id="rId49"/>
    </p:embeddedFont>
    <p:embeddedFont>
      <p:font typeface="Century Gothic"/>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4" roundtripDataSignature="AMtx7mgrz4AvGyiGE9hr6zJjzjVh8tQm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979A816-60AD-4BA5-A5D0-E69BDC9B89E6}">
  <a:tblStyle styleId="{5979A816-60AD-4BA5-A5D0-E69BDC9B89E6}"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QuattrocentoSans-regular.fntdata"/><Relationship Id="rId45" Type="http://schemas.openxmlformats.org/officeDocument/2006/relationships/font" Target="fonts/VarelaRoun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QuattrocentoSans-italic.fntdata"/><Relationship Id="rId47" Type="http://schemas.openxmlformats.org/officeDocument/2006/relationships/font" Target="fonts/QuattrocentoSans-bold.fntdata"/><Relationship Id="rId49" Type="http://schemas.openxmlformats.org/officeDocument/2006/relationships/font" Target="fonts/Quattrocento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CenturyGothic-bold.fntdata"/><Relationship Id="rId50" Type="http://schemas.openxmlformats.org/officeDocument/2006/relationships/font" Target="fonts/CenturyGothic-regular.fntdata"/><Relationship Id="rId53" Type="http://schemas.openxmlformats.org/officeDocument/2006/relationships/font" Target="fonts/CenturyGothic-boldItalic.fntdata"/><Relationship Id="rId52" Type="http://schemas.openxmlformats.org/officeDocument/2006/relationships/font" Target="fonts/CenturyGothic-italic.fntdata"/><Relationship Id="rId11" Type="http://schemas.openxmlformats.org/officeDocument/2006/relationships/slide" Target="slides/slide6.xml"/><Relationship Id="rId10" Type="http://schemas.openxmlformats.org/officeDocument/2006/relationships/slide" Target="slides/slide5.xml"/><Relationship Id="rId54"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4" name="Google Shape;73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1" name="Google Shape;93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2" name="Google Shape;95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3" name="Google Shape;97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4" name="Google Shape;99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5" name="Google Shape;101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2" name="Google Shape;104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7" name="Google Shape;106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9" name="Google Shape;108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9" name="Google Shape;110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8" name="Shape 1128"/>
        <p:cNvGrpSpPr/>
        <p:nvPr/>
      </p:nvGrpSpPr>
      <p:grpSpPr>
        <a:xfrm>
          <a:off x="0" y="0"/>
          <a:ext cx="0" cy="0"/>
          <a:chOff x="0" y="0"/>
          <a:chExt cx="0" cy="0"/>
        </a:xfrm>
      </p:grpSpPr>
      <p:sp>
        <p:nvSpPr>
          <p:cNvPr id="1129" name="Google Shape;112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0" name="Google Shape;113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6" name="Google Shape;75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7" name="Google Shape;75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3" name="Google Shape;115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5" name="Google Shape;117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7" name="Google Shape;119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7" name="Shape 1217"/>
        <p:cNvGrpSpPr/>
        <p:nvPr/>
      </p:nvGrpSpPr>
      <p:grpSpPr>
        <a:xfrm>
          <a:off x="0" y="0"/>
          <a:ext cx="0" cy="0"/>
          <a:chOff x="0" y="0"/>
          <a:chExt cx="0" cy="0"/>
        </a:xfrm>
      </p:grpSpPr>
      <p:sp>
        <p:nvSpPr>
          <p:cNvPr id="1218" name="Google Shape;121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9" name="Google Shape;121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0" name="Google Shape;124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9" name="Shape 1259"/>
        <p:cNvGrpSpPr/>
        <p:nvPr/>
      </p:nvGrpSpPr>
      <p:grpSpPr>
        <a:xfrm>
          <a:off x="0" y="0"/>
          <a:ext cx="0" cy="0"/>
          <a:chOff x="0" y="0"/>
          <a:chExt cx="0" cy="0"/>
        </a:xfrm>
      </p:grpSpPr>
      <p:sp>
        <p:nvSpPr>
          <p:cNvPr id="1260" name="Google Shape;126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1" name="Google Shape;126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0" name="Shape 1280"/>
        <p:cNvGrpSpPr/>
        <p:nvPr/>
      </p:nvGrpSpPr>
      <p:grpSpPr>
        <a:xfrm>
          <a:off x="0" y="0"/>
          <a:ext cx="0" cy="0"/>
          <a:chOff x="0" y="0"/>
          <a:chExt cx="0" cy="0"/>
        </a:xfrm>
      </p:grpSpPr>
      <p:sp>
        <p:nvSpPr>
          <p:cNvPr id="1281" name="Google Shape;1281;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2" name="Google Shape;128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1" name="Shape 1301"/>
        <p:cNvGrpSpPr/>
        <p:nvPr/>
      </p:nvGrpSpPr>
      <p:grpSpPr>
        <a:xfrm>
          <a:off x="0" y="0"/>
          <a:ext cx="0" cy="0"/>
          <a:chOff x="0" y="0"/>
          <a:chExt cx="0" cy="0"/>
        </a:xfrm>
      </p:grpSpPr>
      <p:sp>
        <p:nvSpPr>
          <p:cNvPr id="1302" name="Google Shape;1302;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3" name="Google Shape;130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2" name="Shape 1322"/>
        <p:cNvGrpSpPr/>
        <p:nvPr/>
      </p:nvGrpSpPr>
      <p:grpSpPr>
        <a:xfrm>
          <a:off x="0" y="0"/>
          <a:ext cx="0" cy="0"/>
          <a:chOff x="0" y="0"/>
          <a:chExt cx="0" cy="0"/>
        </a:xfrm>
      </p:grpSpPr>
      <p:sp>
        <p:nvSpPr>
          <p:cNvPr id="1323" name="Google Shape;1323;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4" name="Google Shape;132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3" name="Shape 1343"/>
        <p:cNvGrpSpPr/>
        <p:nvPr/>
      </p:nvGrpSpPr>
      <p:grpSpPr>
        <a:xfrm>
          <a:off x="0" y="0"/>
          <a:ext cx="0" cy="0"/>
          <a:chOff x="0" y="0"/>
          <a:chExt cx="0" cy="0"/>
        </a:xfrm>
      </p:grpSpPr>
      <p:sp>
        <p:nvSpPr>
          <p:cNvPr id="1344" name="Google Shape;1344;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5" name="Google Shape;134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9" name="Google Shape;77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4" name="Shape 1364"/>
        <p:cNvGrpSpPr/>
        <p:nvPr/>
      </p:nvGrpSpPr>
      <p:grpSpPr>
        <a:xfrm>
          <a:off x="0" y="0"/>
          <a:ext cx="0" cy="0"/>
          <a:chOff x="0" y="0"/>
          <a:chExt cx="0" cy="0"/>
        </a:xfrm>
      </p:grpSpPr>
      <p:sp>
        <p:nvSpPr>
          <p:cNvPr id="1365" name="Google Shape;1365;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6" name="Google Shape;136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5" name="Shape 1385"/>
        <p:cNvGrpSpPr/>
        <p:nvPr/>
      </p:nvGrpSpPr>
      <p:grpSpPr>
        <a:xfrm>
          <a:off x="0" y="0"/>
          <a:ext cx="0" cy="0"/>
          <a:chOff x="0" y="0"/>
          <a:chExt cx="0" cy="0"/>
        </a:xfrm>
      </p:grpSpPr>
      <p:sp>
        <p:nvSpPr>
          <p:cNvPr id="1386" name="Google Shape;1386;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7" name="Google Shape;138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6" name="Shape 1406"/>
        <p:cNvGrpSpPr/>
        <p:nvPr/>
      </p:nvGrpSpPr>
      <p:grpSpPr>
        <a:xfrm>
          <a:off x="0" y="0"/>
          <a:ext cx="0" cy="0"/>
          <a:chOff x="0" y="0"/>
          <a:chExt cx="0" cy="0"/>
        </a:xfrm>
      </p:grpSpPr>
      <p:sp>
        <p:nvSpPr>
          <p:cNvPr id="1407" name="Google Shape;1407;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8" name="Google Shape;140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7" name="Shape 1427"/>
        <p:cNvGrpSpPr/>
        <p:nvPr/>
      </p:nvGrpSpPr>
      <p:grpSpPr>
        <a:xfrm>
          <a:off x="0" y="0"/>
          <a:ext cx="0" cy="0"/>
          <a:chOff x="0" y="0"/>
          <a:chExt cx="0" cy="0"/>
        </a:xfrm>
      </p:grpSpPr>
      <p:sp>
        <p:nvSpPr>
          <p:cNvPr id="1428" name="Google Shape;1428;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9" name="Google Shape;142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2" name="Shape 1462"/>
        <p:cNvGrpSpPr/>
        <p:nvPr/>
      </p:nvGrpSpPr>
      <p:grpSpPr>
        <a:xfrm>
          <a:off x="0" y="0"/>
          <a:ext cx="0" cy="0"/>
          <a:chOff x="0" y="0"/>
          <a:chExt cx="0" cy="0"/>
        </a:xfrm>
      </p:grpSpPr>
      <p:sp>
        <p:nvSpPr>
          <p:cNvPr id="1463" name="Google Shape;1463;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4" name="Google Shape;1464;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7" name="Shape 1497"/>
        <p:cNvGrpSpPr/>
        <p:nvPr/>
      </p:nvGrpSpPr>
      <p:grpSpPr>
        <a:xfrm>
          <a:off x="0" y="0"/>
          <a:ext cx="0" cy="0"/>
          <a:chOff x="0" y="0"/>
          <a:chExt cx="0" cy="0"/>
        </a:xfrm>
      </p:grpSpPr>
      <p:sp>
        <p:nvSpPr>
          <p:cNvPr id="1498" name="Google Shape;1498;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499" name="Google Shape;1499;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3" name="Shape 2343"/>
        <p:cNvGrpSpPr/>
        <p:nvPr/>
      </p:nvGrpSpPr>
      <p:grpSpPr>
        <a:xfrm>
          <a:off x="0" y="0"/>
          <a:ext cx="0" cy="0"/>
          <a:chOff x="0" y="0"/>
          <a:chExt cx="0" cy="0"/>
        </a:xfrm>
      </p:grpSpPr>
      <p:sp>
        <p:nvSpPr>
          <p:cNvPr id="2344" name="Google Shape;2344;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345" name="Google Shape;2345;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1" name="Shape 3131"/>
        <p:cNvGrpSpPr/>
        <p:nvPr/>
      </p:nvGrpSpPr>
      <p:grpSpPr>
        <a:xfrm>
          <a:off x="0" y="0"/>
          <a:ext cx="0" cy="0"/>
          <a:chOff x="0" y="0"/>
          <a:chExt cx="0" cy="0"/>
        </a:xfrm>
      </p:grpSpPr>
      <p:sp>
        <p:nvSpPr>
          <p:cNvPr id="3132" name="Google Shape;3132;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133" name="Google Shape;3133;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1" name="Shape 4551"/>
        <p:cNvGrpSpPr/>
        <p:nvPr/>
      </p:nvGrpSpPr>
      <p:grpSpPr>
        <a:xfrm>
          <a:off x="0" y="0"/>
          <a:ext cx="0" cy="0"/>
          <a:chOff x="0" y="0"/>
          <a:chExt cx="0" cy="0"/>
        </a:xfrm>
      </p:grpSpPr>
      <p:sp>
        <p:nvSpPr>
          <p:cNvPr id="4552" name="Google Shape;4552;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553" name="Google Shape;4553;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8" name="Shape 6578"/>
        <p:cNvGrpSpPr/>
        <p:nvPr/>
      </p:nvGrpSpPr>
      <p:grpSpPr>
        <a:xfrm>
          <a:off x="0" y="0"/>
          <a:ext cx="0" cy="0"/>
          <a:chOff x="0" y="0"/>
          <a:chExt cx="0" cy="0"/>
        </a:xfrm>
      </p:grpSpPr>
      <p:sp>
        <p:nvSpPr>
          <p:cNvPr id="6579" name="Google Shape;6579;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580" name="Google Shape;6580;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1" name="Google Shape;80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3" name="Google Shape;82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4" name="Google Shape;82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6" name="Google Shape;84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8" name="Google Shape;86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9" name="Google Shape;88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0" name="Google Shape;91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5.png"/><Relationship Id="rId4" Type="http://schemas.openxmlformats.org/officeDocument/2006/relationships/image" Target="../media/image6.png"/><Relationship Id="rId5"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3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6.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1.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 Id="rId3"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1.pn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1.png"/><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9.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8.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spTree>
      <p:nvGrpSpPr>
        <p:cNvPr id="10" name="Shape 10"/>
        <p:cNvGrpSpPr/>
        <p:nvPr/>
      </p:nvGrpSpPr>
      <p:grpSpPr>
        <a:xfrm>
          <a:off x="0" y="0"/>
          <a:ext cx="0" cy="0"/>
          <a:chOff x="0" y="0"/>
          <a:chExt cx="0" cy="0"/>
        </a:xfrm>
      </p:grpSpPr>
      <p:sp>
        <p:nvSpPr>
          <p:cNvPr id="11" name="Google Shape;11;p41"/>
          <p:cNvSpPr/>
          <p:nvPr/>
        </p:nvSpPr>
        <p:spPr>
          <a:xfrm>
            <a:off x="-1600423" y="1"/>
            <a:ext cx="7545363" cy="6857999"/>
          </a:xfrm>
          <a:custGeom>
            <a:rect b="b" l="l" r="r" t="t"/>
            <a:pathLst>
              <a:path extrusionOk="0" h="6857999" w="5433440">
                <a:moveTo>
                  <a:pt x="4339335" y="0"/>
                </a:moveTo>
                <a:lnTo>
                  <a:pt x="0" y="0"/>
                </a:lnTo>
                <a:cubicBezTo>
                  <a:pt x="4670" y="2286000"/>
                  <a:pt x="9341" y="4571999"/>
                  <a:pt x="14011" y="6857999"/>
                </a:cubicBezTo>
                <a:lnTo>
                  <a:pt x="4218939" y="6857999"/>
                </a:lnTo>
                <a:lnTo>
                  <a:pt x="4279137" y="6785555"/>
                </a:lnTo>
                <a:lnTo>
                  <a:pt x="4308057" y="6748636"/>
                </a:lnTo>
                <a:lnTo>
                  <a:pt x="4336669" y="6711394"/>
                </a:lnTo>
                <a:lnTo>
                  <a:pt x="4364969" y="6673831"/>
                </a:lnTo>
                <a:lnTo>
                  <a:pt x="4392955" y="6635949"/>
                </a:lnTo>
                <a:lnTo>
                  <a:pt x="4420625" y="6597752"/>
                </a:lnTo>
                <a:lnTo>
                  <a:pt x="4447976" y="6559242"/>
                </a:lnTo>
                <a:lnTo>
                  <a:pt x="4475007" y="6520422"/>
                </a:lnTo>
                <a:lnTo>
                  <a:pt x="4501715" y="6481294"/>
                </a:lnTo>
                <a:lnTo>
                  <a:pt x="4528097" y="6441862"/>
                </a:lnTo>
                <a:lnTo>
                  <a:pt x="4554151" y="6402127"/>
                </a:lnTo>
                <a:lnTo>
                  <a:pt x="4579876" y="6362092"/>
                </a:lnTo>
                <a:lnTo>
                  <a:pt x="4605268" y="6321761"/>
                </a:lnTo>
                <a:lnTo>
                  <a:pt x="4630325" y="6281136"/>
                </a:lnTo>
                <a:lnTo>
                  <a:pt x="4655045" y="6240219"/>
                </a:lnTo>
                <a:lnTo>
                  <a:pt x="4679426" y="6199013"/>
                </a:lnTo>
                <a:lnTo>
                  <a:pt x="4703465" y="6157521"/>
                </a:lnTo>
                <a:lnTo>
                  <a:pt x="4727160" y="6115746"/>
                </a:lnTo>
                <a:lnTo>
                  <a:pt x="4750508" y="6073689"/>
                </a:lnTo>
                <a:lnTo>
                  <a:pt x="4773508" y="6031355"/>
                </a:lnTo>
                <a:lnTo>
                  <a:pt x="4796157" y="5988745"/>
                </a:lnTo>
                <a:lnTo>
                  <a:pt x="4818453" y="5945862"/>
                </a:lnTo>
                <a:lnTo>
                  <a:pt x="4840392" y="5902709"/>
                </a:lnTo>
                <a:lnTo>
                  <a:pt x="4861974" y="5859289"/>
                </a:lnTo>
                <a:lnTo>
                  <a:pt x="4883196" y="5815604"/>
                </a:lnTo>
                <a:lnTo>
                  <a:pt x="4904055" y="5771657"/>
                </a:lnTo>
                <a:lnTo>
                  <a:pt x="4924548" y="5727450"/>
                </a:lnTo>
                <a:lnTo>
                  <a:pt x="4944675" y="5682987"/>
                </a:lnTo>
                <a:lnTo>
                  <a:pt x="4964432" y="5638269"/>
                </a:lnTo>
                <a:lnTo>
                  <a:pt x="4983817" y="5593300"/>
                </a:lnTo>
                <a:lnTo>
                  <a:pt x="5002827" y="5548082"/>
                </a:lnTo>
                <a:lnTo>
                  <a:pt x="5021461" y="5502618"/>
                </a:lnTo>
                <a:lnTo>
                  <a:pt x="5039716" y="5456911"/>
                </a:lnTo>
                <a:lnTo>
                  <a:pt x="5057590" y="5410963"/>
                </a:lnTo>
                <a:lnTo>
                  <a:pt x="5075081" y="5364777"/>
                </a:lnTo>
                <a:lnTo>
                  <a:pt x="5092185" y="5318356"/>
                </a:lnTo>
                <a:lnTo>
                  <a:pt x="5108901" y="5271701"/>
                </a:lnTo>
                <a:lnTo>
                  <a:pt x="5125226" y="5224817"/>
                </a:lnTo>
                <a:lnTo>
                  <a:pt x="5141159" y="5177706"/>
                </a:lnTo>
                <a:lnTo>
                  <a:pt x="5156696" y="5130369"/>
                </a:lnTo>
                <a:lnTo>
                  <a:pt x="5171836" y="5082811"/>
                </a:lnTo>
                <a:lnTo>
                  <a:pt x="5186576" y="5035033"/>
                </a:lnTo>
                <a:lnTo>
                  <a:pt x="5200914" y="4987039"/>
                </a:lnTo>
                <a:lnTo>
                  <a:pt x="5214847" y="4938830"/>
                </a:lnTo>
                <a:lnTo>
                  <a:pt x="5228373" y="4890411"/>
                </a:lnTo>
                <a:lnTo>
                  <a:pt x="5241491" y="4841782"/>
                </a:lnTo>
                <a:lnTo>
                  <a:pt x="5254196" y="4792948"/>
                </a:lnTo>
                <a:lnTo>
                  <a:pt x="5266488" y="4743910"/>
                </a:lnTo>
                <a:lnTo>
                  <a:pt x="5278364" y="4694672"/>
                </a:lnTo>
                <a:lnTo>
                  <a:pt x="5289821" y="4645235"/>
                </a:lnTo>
                <a:lnTo>
                  <a:pt x="5300857" y="4595603"/>
                </a:lnTo>
                <a:lnTo>
                  <a:pt x="5311471" y="4545779"/>
                </a:lnTo>
                <a:lnTo>
                  <a:pt x="5321658" y="4495765"/>
                </a:lnTo>
                <a:lnTo>
                  <a:pt x="5331418" y="4445563"/>
                </a:lnTo>
                <a:lnTo>
                  <a:pt x="5340748" y="4395177"/>
                </a:lnTo>
                <a:lnTo>
                  <a:pt x="5349646" y="4344609"/>
                </a:lnTo>
                <a:lnTo>
                  <a:pt x="5358108" y="4293862"/>
                </a:lnTo>
                <a:lnTo>
                  <a:pt x="5366134" y="4242938"/>
                </a:lnTo>
                <a:lnTo>
                  <a:pt x="5373720" y="4191840"/>
                </a:lnTo>
                <a:lnTo>
                  <a:pt x="5380865" y="4140570"/>
                </a:lnTo>
                <a:lnTo>
                  <a:pt x="5387565" y="4089133"/>
                </a:lnTo>
                <a:lnTo>
                  <a:pt x="5393819" y="4037529"/>
                </a:lnTo>
                <a:lnTo>
                  <a:pt x="5399624" y="3985762"/>
                </a:lnTo>
                <a:lnTo>
                  <a:pt x="5404978" y="3933835"/>
                </a:lnTo>
                <a:lnTo>
                  <a:pt x="5409879" y="3881749"/>
                </a:lnTo>
                <a:lnTo>
                  <a:pt x="5414324" y="3829509"/>
                </a:lnTo>
                <a:lnTo>
                  <a:pt x="5418311" y="3777116"/>
                </a:lnTo>
                <a:lnTo>
                  <a:pt x="5421838" y="3724573"/>
                </a:lnTo>
                <a:lnTo>
                  <a:pt x="5424902" y="3671882"/>
                </a:lnTo>
                <a:lnTo>
                  <a:pt x="5427501" y="3619048"/>
                </a:lnTo>
                <a:cubicBezTo>
                  <a:pt x="5428212" y="3601389"/>
                  <a:pt x="5428922" y="3583730"/>
                  <a:pt x="5429633" y="3566071"/>
                </a:cubicBezTo>
                <a:lnTo>
                  <a:pt x="5431295" y="3512955"/>
                </a:lnTo>
                <a:cubicBezTo>
                  <a:pt x="5431692" y="3495204"/>
                  <a:pt x="5432088" y="3477454"/>
                  <a:pt x="5432485" y="3459703"/>
                </a:cubicBezTo>
                <a:cubicBezTo>
                  <a:pt x="5432723" y="3441908"/>
                  <a:pt x="5432962" y="3424112"/>
                  <a:pt x="5433200" y="3406317"/>
                </a:cubicBezTo>
                <a:lnTo>
                  <a:pt x="5433440" y="3352800"/>
                </a:lnTo>
                <a:lnTo>
                  <a:pt x="5433200" y="3299232"/>
                </a:lnTo>
                <a:lnTo>
                  <a:pt x="5432483" y="3245795"/>
                </a:lnTo>
                <a:cubicBezTo>
                  <a:pt x="5432086" y="3228028"/>
                  <a:pt x="5431688" y="3210260"/>
                  <a:pt x="5431291" y="3192493"/>
                </a:cubicBezTo>
                <a:lnTo>
                  <a:pt x="5429626" y="3139327"/>
                </a:lnTo>
                <a:lnTo>
                  <a:pt x="5427490" y="3086301"/>
                </a:lnTo>
                <a:lnTo>
                  <a:pt x="5424886" y="3033416"/>
                </a:lnTo>
                <a:lnTo>
                  <a:pt x="5421817" y="2980677"/>
                </a:lnTo>
                <a:lnTo>
                  <a:pt x="5418284" y="2928085"/>
                </a:lnTo>
                <a:lnTo>
                  <a:pt x="5414289" y="2875643"/>
                </a:lnTo>
                <a:lnTo>
                  <a:pt x="5409836" y="2823354"/>
                </a:lnTo>
                <a:lnTo>
                  <a:pt x="5404926" y="2771220"/>
                </a:lnTo>
                <a:lnTo>
                  <a:pt x="5399562" y="2719245"/>
                </a:lnTo>
                <a:lnTo>
                  <a:pt x="5393747" y="2667430"/>
                </a:lnTo>
                <a:lnTo>
                  <a:pt x="5387481" y="2615779"/>
                </a:lnTo>
                <a:lnTo>
                  <a:pt x="5380768" y="2564295"/>
                </a:lnTo>
                <a:lnTo>
                  <a:pt x="5373611" y="2512979"/>
                </a:lnTo>
                <a:lnTo>
                  <a:pt x="5366011" y="2461834"/>
                </a:lnTo>
                <a:lnTo>
                  <a:pt x="5357970" y="2410864"/>
                </a:lnTo>
                <a:lnTo>
                  <a:pt x="5349492" y="2360071"/>
                </a:lnTo>
                <a:lnTo>
                  <a:pt x="5340578" y="2309458"/>
                </a:lnTo>
                <a:lnTo>
                  <a:pt x="5331231" y="2259027"/>
                </a:lnTo>
                <a:lnTo>
                  <a:pt x="5321453" y="2208780"/>
                </a:lnTo>
                <a:lnTo>
                  <a:pt x="5311247" y="2158722"/>
                </a:lnTo>
                <a:lnTo>
                  <a:pt x="5300614" y="2108854"/>
                </a:lnTo>
                <a:lnTo>
                  <a:pt x="5289557" y="2059179"/>
                </a:lnTo>
                <a:lnTo>
                  <a:pt x="5278079" y="2009699"/>
                </a:lnTo>
                <a:lnTo>
                  <a:pt x="5266181" y="1960418"/>
                </a:lnTo>
                <a:lnTo>
                  <a:pt x="5253866" y="1911338"/>
                </a:lnTo>
                <a:lnTo>
                  <a:pt x="5241137" y="1862462"/>
                </a:lnTo>
                <a:lnTo>
                  <a:pt x="5227995" y="1813793"/>
                </a:lnTo>
                <a:lnTo>
                  <a:pt x="5214444" y="1765332"/>
                </a:lnTo>
                <a:lnTo>
                  <a:pt x="5200485" y="1717083"/>
                </a:lnTo>
                <a:lnTo>
                  <a:pt x="5186120" y="1669049"/>
                </a:lnTo>
                <a:lnTo>
                  <a:pt x="5171353" y="1621232"/>
                </a:lnTo>
                <a:lnTo>
                  <a:pt x="5156185" y="1573635"/>
                </a:lnTo>
                <a:lnTo>
                  <a:pt x="5140618" y="1526260"/>
                </a:lnTo>
                <a:lnTo>
                  <a:pt x="5124656" y="1479110"/>
                </a:lnTo>
                <a:lnTo>
                  <a:pt x="5108300" y="1432189"/>
                </a:lnTo>
                <a:lnTo>
                  <a:pt x="5091552" y="1385498"/>
                </a:lnTo>
                <a:lnTo>
                  <a:pt x="5074416" y="1339040"/>
                </a:lnTo>
                <a:lnTo>
                  <a:pt x="5056893" y="1292818"/>
                </a:lnTo>
                <a:lnTo>
                  <a:pt x="5038985" y="1246835"/>
                </a:lnTo>
                <a:lnTo>
                  <a:pt x="5020696" y="1201093"/>
                </a:lnTo>
                <a:lnTo>
                  <a:pt x="5002026" y="1155595"/>
                </a:lnTo>
                <a:lnTo>
                  <a:pt x="4982980" y="1110343"/>
                </a:lnTo>
                <a:lnTo>
                  <a:pt x="4963558" y="1065341"/>
                </a:lnTo>
                <a:lnTo>
                  <a:pt x="4943764" y="1020591"/>
                </a:lnTo>
                <a:lnTo>
                  <a:pt x="4923599" y="976096"/>
                </a:lnTo>
                <a:lnTo>
                  <a:pt x="4903067" y="931858"/>
                </a:lnTo>
                <a:lnTo>
                  <a:pt x="4882168" y="887881"/>
                </a:lnTo>
                <a:lnTo>
                  <a:pt x="4860906" y="844166"/>
                </a:lnTo>
                <a:lnTo>
                  <a:pt x="4839284" y="800716"/>
                </a:lnTo>
                <a:lnTo>
                  <a:pt x="4817302" y="757534"/>
                </a:lnTo>
                <a:lnTo>
                  <a:pt x="4794964" y="714624"/>
                </a:lnTo>
                <a:lnTo>
                  <a:pt x="4772272" y="671987"/>
                </a:lnTo>
                <a:lnTo>
                  <a:pt x="4749228" y="629626"/>
                </a:lnTo>
                <a:lnTo>
                  <a:pt x="4725835" y="587543"/>
                </a:lnTo>
                <a:lnTo>
                  <a:pt x="4702095" y="545743"/>
                </a:lnTo>
                <a:lnTo>
                  <a:pt x="4678010" y="504226"/>
                </a:lnTo>
                <a:lnTo>
                  <a:pt x="4653582" y="462997"/>
                </a:lnTo>
                <a:lnTo>
                  <a:pt x="4628814" y="422057"/>
                </a:lnTo>
                <a:lnTo>
                  <a:pt x="4603709" y="381409"/>
                </a:lnTo>
                <a:lnTo>
                  <a:pt x="4578268" y="341056"/>
                </a:lnTo>
                <a:lnTo>
                  <a:pt x="4552494" y="301001"/>
                </a:lnTo>
                <a:lnTo>
                  <a:pt x="4526390" y="261246"/>
                </a:lnTo>
                <a:lnTo>
                  <a:pt x="4499956" y="221794"/>
                </a:lnTo>
                <a:lnTo>
                  <a:pt x="4473197" y="182647"/>
                </a:lnTo>
                <a:lnTo>
                  <a:pt x="4446114" y="143809"/>
                </a:lnTo>
                <a:lnTo>
                  <a:pt x="4418710" y="105282"/>
                </a:lnTo>
                <a:lnTo>
                  <a:pt x="4339335" y="0"/>
                </a:lnTo>
                <a:close/>
              </a:path>
            </a:pathLst>
          </a:custGeom>
          <a:solidFill>
            <a:srgbClr val="009C9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 blue text on a black background&#10;&#10;Description automatically generated" id="12" name="Google Shape;12;p41"/>
          <p:cNvPicPr preferRelativeResize="0"/>
          <p:nvPr/>
        </p:nvPicPr>
        <p:blipFill rotWithShape="1">
          <a:blip r:embed="rId2">
            <a:alphaModFix/>
          </a:blip>
          <a:srcRect b="0" l="0" r="0" t="0"/>
          <a:stretch/>
        </p:blipFill>
        <p:spPr>
          <a:xfrm>
            <a:off x="9059619" y="609253"/>
            <a:ext cx="2553000" cy="592459"/>
          </a:xfrm>
          <a:prstGeom prst="rect">
            <a:avLst/>
          </a:prstGeom>
          <a:noFill/>
          <a:ln>
            <a:noFill/>
          </a:ln>
        </p:spPr>
      </p:pic>
      <p:sp>
        <p:nvSpPr>
          <p:cNvPr id="13" name="Google Shape;13;p41"/>
          <p:cNvSpPr txBox="1"/>
          <p:nvPr>
            <p:ph idx="1" type="body"/>
          </p:nvPr>
        </p:nvSpPr>
        <p:spPr>
          <a:xfrm>
            <a:off x="6327854" y="5741770"/>
            <a:ext cx="3802359" cy="54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A5A5A5"/>
              </a:buClr>
              <a:buSzPts val="1800"/>
              <a:buFont typeface="Arial"/>
              <a:buNone/>
              <a:defRPr b="0" i="0" sz="1800" u="none" cap="none" strike="noStrike">
                <a:solidFill>
                  <a:srgbClr val="A5A5A5"/>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 name="Google Shape;14;p41"/>
          <p:cNvPicPr preferRelativeResize="0"/>
          <p:nvPr/>
        </p:nvPicPr>
        <p:blipFill rotWithShape="1">
          <a:blip r:embed="rId3">
            <a:alphaModFix/>
          </a:blip>
          <a:srcRect b="49769" l="0" r="50449" t="0"/>
          <a:stretch/>
        </p:blipFill>
        <p:spPr>
          <a:xfrm>
            <a:off x="10939175" y="5590487"/>
            <a:ext cx="1254530" cy="1271738"/>
          </a:xfrm>
          <a:prstGeom prst="rect">
            <a:avLst/>
          </a:prstGeom>
          <a:noFill/>
          <a:ln>
            <a:noFill/>
          </a:ln>
        </p:spPr>
      </p:pic>
      <p:sp>
        <p:nvSpPr>
          <p:cNvPr id="15" name="Google Shape;15;p41"/>
          <p:cNvSpPr/>
          <p:nvPr>
            <p:ph idx="2" type="pic"/>
          </p:nvPr>
        </p:nvSpPr>
        <p:spPr>
          <a:xfrm>
            <a:off x="-1519637" y="-569068"/>
            <a:ext cx="7268710" cy="7996136"/>
          </a:xfrm>
          <a:prstGeom prst="flowChartDelay">
            <a:avLst/>
          </a:prstGeom>
          <a:noFill/>
          <a:ln>
            <a:noFill/>
          </a:ln>
        </p:spPr>
      </p:sp>
      <p:pic>
        <p:nvPicPr>
          <p:cNvPr id="16" name="Google Shape;16;p41"/>
          <p:cNvPicPr preferRelativeResize="0"/>
          <p:nvPr/>
        </p:nvPicPr>
        <p:blipFill rotWithShape="1">
          <a:blip r:embed="rId3">
            <a:alphaModFix/>
          </a:blip>
          <a:srcRect b="49769" l="0" r="50449" t="0"/>
          <a:stretch/>
        </p:blipFill>
        <p:spPr>
          <a:xfrm rot="10800000">
            <a:off x="1" y="0"/>
            <a:ext cx="1254530" cy="1271738"/>
          </a:xfrm>
          <a:prstGeom prst="rect">
            <a:avLst/>
          </a:prstGeom>
          <a:noFill/>
          <a:ln>
            <a:noFill/>
          </a:ln>
        </p:spPr>
      </p:pic>
      <p:sp>
        <p:nvSpPr>
          <p:cNvPr id="17" name="Google Shape;17;p41"/>
          <p:cNvSpPr txBox="1"/>
          <p:nvPr>
            <p:ph type="ctrTitle"/>
          </p:nvPr>
        </p:nvSpPr>
        <p:spPr>
          <a:xfrm>
            <a:off x="6327854" y="1433371"/>
            <a:ext cx="5270490" cy="23876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00B9AD"/>
              </a:buClr>
              <a:buSzPts val="7000"/>
              <a:buFont typeface="Arial"/>
              <a:buNone/>
              <a:defRPr b="0" i="0" sz="7000" u="none" cap="none" strike="noStrike">
                <a:solidFill>
                  <a:srgbClr val="00B9AD"/>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 name="Google Shape;18;p41"/>
          <p:cNvSpPr txBox="1"/>
          <p:nvPr>
            <p:ph idx="3" type="subTitle"/>
          </p:nvPr>
        </p:nvSpPr>
        <p:spPr>
          <a:xfrm>
            <a:off x="6327854" y="4187225"/>
            <a:ext cx="4655765" cy="115350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rgbClr val="71716F"/>
              </a:buClr>
              <a:buSzPts val="2800"/>
              <a:buFont typeface="Arial"/>
              <a:buNone/>
              <a:defRPr b="0" i="0" sz="2800" u="none" cap="none" strike="noStrike">
                <a:solidFill>
                  <a:srgbClr val="71716F"/>
                </a:solidFill>
                <a:latin typeface="Quattrocento Sans"/>
                <a:ea typeface="Quattrocento Sans"/>
                <a:cs typeface="Quattrocento Sans"/>
                <a:sym typeface="Quattrocento Sans"/>
              </a:defRPr>
            </a:lvl1pPr>
            <a:lvl2pPr lvl="1" marR="0" rtl="0" algn="ctr">
              <a:lnSpc>
                <a:spcPct val="90000"/>
              </a:lnSpc>
              <a:spcBef>
                <a:spcPts val="500"/>
              </a:spcBef>
              <a:spcAft>
                <a:spcPts val="0"/>
              </a:spcAft>
              <a:buClr>
                <a:srgbClr val="71716F"/>
              </a:buClr>
              <a:buSzPts val="2000"/>
              <a:buFont typeface="Arial"/>
              <a:buNone/>
              <a:defRPr b="1" i="0" sz="2000" u="none" cap="none" strike="noStrike">
                <a:solidFill>
                  <a:srgbClr val="71716F"/>
                </a:solidFill>
                <a:latin typeface="Quattrocento Sans"/>
                <a:ea typeface="Quattrocento Sans"/>
                <a:cs typeface="Quattrocento Sans"/>
                <a:sym typeface="Quattrocento Sans"/>
              </a:defRPr>
            </a:lvl2pPr>
            <a:lvl3pPr lvl="2" marR="0" rtl="0" algn="ctr">
              <a:lnSpc>
                <a:spcPct val="90000"/>
              </a:lnSpc>
              <a:spcBef>
                <a:spcPts val="500"/>
              </a:spcBef>
              <a:spcAft>
                <a:spcPts val="0"/>
              </a:spcAft>
              <a:buClr>
                <a:srgbClr val="71716F"/>
              </a:buClr>
              <a:buSzPts val="1800"/>
              <a:buFont typeface="Arial"/>
              <a:buNone/>
              <a:defRPr b="0" i="0" sz="1800" u="none" cap="none" strike="noStrike">
                <a:solidFill>
                  <a:srgbClr val="71716F"/>
                </a:solidFill>
                <a:latin typeface="Quattrocento Sans"/>
                <a:ea typeface="Quattrocento Sans"/>
                <a:cs typeface="Quattrocento Sans"/>
                <a:sym typeface="Quattrocento Sans"/>
              </a:defRPr>
            </a:lvl3pPr>
            <a:lvl4pPr lvl="3" marR="0" rtl="0" algn="ctr">
              <a:lnSpc>
                <a:spcPct val="90000"/>
              </a:lnSpc>
              <a:spcBef>
                <a:spcPts val="500"/>
              </a:spcBef>
              <a:spcAft>
                <a:spcPts val="0"/>
              </a:spcAft>
              <a:buClr>
                <a:srgbClr val="71716F"/>
              </a:buClr>
              <a:buSzPts val="1600"/>
              <a:buFont typeface="Arial"/>
              <a:buNone/>
              <a:defRPr b="0" i="0" sz="1600" u="none" cap="none" strike="noStrike">
                <a:solidFill>
                  <a:srgbClr val="71716F"/>
                </a:solidFill>
                <a:latin typeface="Calibri"/>
                <a:ea typeface="Calibri"/>
                <a:cs typeface="Calibri"/>
                <a:sym typeface="Calibri"/>
              </a:defRPr>
            </a:lvl4pPr>
            <a:lvl5pPr lvl="4" marR="0" rtl="0" algn="ctr">
              <a:lnSpc>
                <a:spcPct val="90000"/>
              </a:lnSpc>
              <a:spcBef>
                <a:spcPts val="500"/>
              </a:spcBef>
              <a:spcAft>
                <a:spcPts val="0"/>
              </a:spcAft>
              <a:buClr>
                <a:srgbClr val="71716F"/>
              </a:buClr>
              <a:buSzPts val="1600"/>
              <a:buFont typeface="Arial"/>
              <a:buNone/>
              <a:defRPr b="0" i="0" sz="1600" u="none" cap="none" strike="noStrike">
                <a:solidFill>
                  <a:srgbClr val="71716F"/>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9" name="Google Shape;19;p41"/>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20" name="Google Shape;20;p41"/>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21" name="Google Shape;21;p41"/>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22" name="Google Shape;22;p41"/>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23" name="Google Shape;23;p41"/>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24" name="Google Shape;24;p41"/>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25" name="Google Shape;25;p41"/>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26" name="Google Shape;26;p41"/>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27" name="Google Shape;27;p41"/>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28" name="Google Shape;28;p41"/>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29" name="Google Shape;29;p41"/>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30" name="Google Shape;30;p41"/>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31" name="Google Shape;31;p41"/>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209" name="Shape 209"/>
        <p:cNvGrpSpPr/>
        <p:nvPr/>
      </p:nvGrpSpPr>
      <p:grpSpPr>
        <a:xfrm>
          <a:off x="0" y="0"/>
          <a:ext cx="0" cy="0"/>
          <a:chOff x="0" y="0"/>
          <a:chExt cx="0" cy="0"/>
        </a:xfrm>
      </p:grpSpPr>
      <p:sp>
        <p:nvSpPr>
          <p:cNvPr id="210" name="Google Shape;210;p50"/>
          <p:cNvSpPr/>
          <p:nvPr>
            <p:ph idx="2" type="pic"/>
          </p:nvPr>
        </p:nvSpPr>
        <p:spPr>
          <a:xfrm>
            <a:off x="-12710" y="0"/>
            <a:ext cx="4753088" cy="6858000"/>
          </a:xfrm>
          <a:prstGeom prst="rect">
            <a:avLst/>
          </a:prstGeom>
          <a:noFill/>
          <a:ln>
            <a:noFill/>
          </a:ln>
        </p:spPr>
      </p:sp>
      <p:pic>
        <p:nvPicPr>
          <p:cNvPr descr="A white text on a black background&#10;&#10;Description automatically generated" id="211" name="Google Shape;211;p50"/>
          <p:cNvPicPr preferRelativeResize="0"/>
          <p:nvPr/>
        </p:nvPicPr>
        <p:blipFill rotWithShape="1">
          <a:blip r:embed="rId2">
            <a:alphaModFix/>
          </a:blip>
          <a:srcRect b="0" l="0" r="0" t="0"/>
          <a:stretch/>
        </p:blipFill>
        <p:spPr>
          <a:xfrm>
            <a:off x="9371648" y="444761"/>
            <a:ext cx="1994905" cy="465771"/>
          </a:xfrm>
          <a:prstGeom prst="rect">
            <a:avLst/>
          </a:prstGeom>
          <a:noFill/>
          <a:ln>
            <a:noFill/>
          </a:ln>
        </p:spPr>
      </p:pic>
      <p:sp>
        <p:nvSpPr>
          <p:cNvPr id="212" name="Google Shape;212;p50"/>
          <p:cNvSpPr txBox="1"/>
          <p:nvPr>
            <p:ph type="title"/>
          </p:nvPr>
        </p:nvSpPr>
        <p:spPr>
          <a:xfrm>
            <a:off x="5214025" y="1105661"/>
            <a:ext cx="5842389" cy="776639"/>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00B9AD"/>
              </a:buClr>
              <a:buSzPts val="4400"/>
              <a:buFont typeface="Arial"/>
              <a:buNone/>
              <a:defRPr b="0" i="0" sz="4400" u="none" cap="none" strike="noStrike">
                <a:solidFill>
                  <a:srgbClr val="00B9AD"/>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3" name="Google Shape;213;p50"/>
          <p:cNvSpPr txBox="1"/>
          <p:nvPr>
            <p:ph idx="1" type="body"/>
          </p:nvPr>
        </p:nvSpPr>
        <p:spPr>
          <a:xfrm>
            <a:off x="5214026" y="2093539"/>
            <a:ext cx="5842388" cy="424237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71716F"/>
              </a:buClr>
              <a:buSzPts val="1800"/>
              <a:buFont typeface="Arial"/>
              <a:buNone/>
              <a:defRPr b="0" i="0" sz="1800" u="none" cap="none" strike="noStrike">
                <a:solidFill>
                  <a:srgbClr val="71716F"/>
                </a:solidFill>
                <a:latin typeface="Quattrocento Sans"/>
                <a:ea typeface="Quattrocento Sans"/>
                <a:cs typeface="Quattrocento Sans"/>
                <a:sym typeface="Quattrocento Sans"/>
              </a:defRPr>
            </a:lvl1pPr>
            <a:lvl2pPr indent="-228600" lvl="1" marL="914400" marR="0" rtl="0" algn="l">
              <a:lnSpc>
                <a:spcPct val="90000"/>
              </a:lnSpc>
              <a:spcBef>
                <a:spcPts val="500"/>
              </a:spcBef>
              <a:spcAft>
                <a:spcPts val="0"/>
              </a:spcAft>
              <a:buClr>
                <a:srgbClr val="71716F"/>
              </a:buClr>
              <a:buSzPts val="1400"/>
              <a:buFont typeface="Arial"/>
              <a:buNone/>
              <a:defRPr b="1" i="0" sz="1400" u="none" cap="none" strike="noStrike">
                <a:solidFill>
                  <a:srgbClr val="71716F"/>
                </a:solidFill>
                <a:latin typeface="Quattrocento Sans"/>
                <a:ea typeface="Quattrocento Sans"/>
                <a:cs typeface="Quattrocento Sans"/>
                <a:sym typeface="Quattrocento Sans"/>
              </a:defRPr>
            </a:lvl2pPr>
            <a:lvl3pPr indent="-228600" lvl="2" marL="1371600" marR="0" rtl="0" algn="l">
              <a:lnSpc>
                <a:spcPct val="90000"/>
              </a:lnSpc>
              <a:spcBef>
                <a:spcPts val="500"/>
              </a:spcBef>
              <a:spcAft>
                <a:spcPts val="0"/>
              </a:spcAft>
              <a:buClr>
                <a:srgbClr val="71716F"/>
              </a:buClr>
              <a:buSzPts val="1200"/>
              <a:buFont typeface="Arial"/>
              <a:buNone/>
              <a:defRPr b="0" i="0" sz="1200" u="none" cap="none" strike="noStrike">
                <a:solidFill>
                  <a:srgbClr val="71716F"/>
                </a:solidFill>
                <a:latin typeface="Quattrocento Sans"/>
                <a:ea typeface="Quattrocento Sans"/>
                <a:cs typeface="Quattrocento Sans"/>
                <a:sym typeface="Quattrocento Sans"/>
              </a:defRPr>
            </a:lvl3pPr>
            <a:lvl4pPr indent="-228600" lvl="3" marL="1828800" marR="0" rtl="0" algn="l">
              <a:lnSpc>
                <a:spcPct val="90000"/>
              </a:lnSpc>
              <a:spcBef>
                <a:spcPts val="500"/>
              </a:spcBef>
              <a:spcAft>
                <a:spcPts val="0"/>
              </a:spcAft>
              <a:buClr>
                <a:srgbClr val="71716F"/>
              </a:buClr>
              <a:buSzPts val="1000"/>
              <a:buFont typeface="Arial"/>
              <a:buNone/>
              <a:defRPr b="0" i="0" sz="1000" u="none" cap="none" strike="noStrike">
                <a:solidFill>
                  <a:srgbClr val="71716F"/>
                </a:solidFill>
                <a:latin typeface="Calibri"/>
                <a:ea typeface="Calibri"/>
                <a:cs typeface="Calibri"/>
                <a:sym typeface="Calibri"/>
              </a:defRPr>
            </a:lvl4pPr>
            <a:lvl5pPr indent="-228600" lvl="4" marL="2286000" marR="0" rtl="0" algn="l">
              <a:lnSpc>
                <a:spcPct val="90000"/>
              </a:lnSpc>
              <a:spcBef>
                <a:spcPts val="500"/>
              </a:spcBef>
              <a:spcAft>
                <a:spcPts val="0"/>
              </a:spcAft>
              <a:buClr>
                <a:srgbClr val="71716F"/>
              </a:buClr>
              <a:buSzPts val="1000"/>
              <a:buFont typeface="Arial"/>
              <a:buNone/>
              <a:defRPr b="0" i="0" sz="1000" u="none" cap="none" strike="noStrike">
                <a:solidFill>
                  <a:srgbClr val="71716F"/>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pic>
        <p:nvPicPr>
          <p:cNvPr descr="A colorful design on a black background&#10;&#10;Description automatically generated" id="214" name="Google Shape;214;p50"/>
          <p:cNvPicPr preferRelativeResize="0"/>
          <p:nvPr/>
        </p:nvPicPr>
        <p:blipFill rotWithShape="1">
          <a:blip r:embed="rId3">
            <a:alphaModFix/>
          </a:blip>
          <a:srcRect b="50248" l="0" r="49651" t="0"/>
          <a:stretch/>
        </p:blipFill>
        <p:spPr>
          <a:xfrm>
            <a:off x="11342536" y="6018881"/>
            <a:ext cx="849464" cy="839119"/>
          </a:xfrm>
          <a:prstGeom prst="rect">
            <a:avLst/>
          </a:prstGeom>
          <a:noFill/>
          <a:ln>
            <a:noFill/>
          </a:ln>
        </p:spPr>
      </p:pic>
      <p:pic>
        <p:nvPicPr>
          <p:cNvPr descr="A blue text on a black background&#10;&#10;Description automatically generated" id="215" name="Google Shape;215;p50"/>
          <p:cNvPicPr preferRelativeResize="0"/>
          <p:nvPr/>
        </p:nvPicPr>
        <p:blipFill rotWithShape="1">
          <a:blip r:embed="rId4">
            <a:alphaModFix/>
          </a:blip>
          <a:srcRect b="0" l="0" r="0" t="0"/>
          <a:stretch/>
        </p:blipFill>
        <p:spPr>
          <a:xfrm>
            <a:off x="9318093" y="444761"/>
            <a:ext cx="2102016" cy="465771"/>
          </a:xfrm>
          <a:prstGeom prst="rect">
            <a:avLst/>
          </a:prstGeom>
          <a:noFill/>
          <a:ln>
            <a:noFill/>
          </a:ln>
        </p:spPr>
      </p:pic>
      <p:pic>
        <p:nvPicPr>
          <p:cNvPr descr="A colorful design on a black background&#10;&#10;Description automatically generated" id="216" name="Google Shape;216;p50"/>
          <p:cNvPicPr preferRelativeResize="0"/>
          <p:nvPr/>
        </p:nvPicPr>
        <p:blipFill rotWithShape="1">
          <a:blip r:embed="rId3">
            <a:alphaModFix/>
          </a:blip>
          <a:srcRect b="50248" l="0" r="49651" t="0"/>
          <a:stretch/>
        </p:blipFill>
        <p:spPr>
          <a:xfrm rot="10800000">
            <a:off x="-12710" y="0"/>
            <a:ext cx="849464" cy="839119"/>
          </a:xfrm>
          <a:prstGeom prst="rect">
            <a:avLst/>
          </a:prstGeom>
          <a:noFill/>
          <a:ln>
            <a:noFill/>
          </a:ln>
        </p:spPr>
      </p:pic>
      <p:sp>
        <p:nvSpPr>
          <p:cNvPr id="217" name="Google Shape;217;p50"/>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218" name="Google Shape;218;p50"/>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219" name="Google Shape;219;p50"/>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220" name="Google Shape;220;p50"/>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221" name="Google Shape;221;p50"/>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222" name="Google Shape;222;p50"/>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223" name="Google Shape;223;p50"/>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224" name="Google Shape;224;p50"/>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225" name="Google Shape;225;p50"/>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226" name="Google Shape;226;p50"/>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227" name="Google Shape;227;p50"/>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228" name="Google Shape;228;p50"/>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229" name="Google Shape;229;p50"/>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230" name="Shape 230"/>
        <p:cNvGrpSpPr/>
        <p:nvPr/>
      </p:nvGrpSpPr>
      <p:grpSpPr>
        <a:xfrm>
          <a:off x="0" y="0"/>
          <a:ext cx="0" cy="0"/>
          <a:chOff x="0" y="0"/>
          <a:chExt cx="0" cy="0"/>
        </a:xfrm>
      </p:grpSpPr>
      <p:sp>
        <p:nvSpPr>
          <p:cNvPr id="231" name="Google Shape;231;p51"/>
          <p:cNvSpPr/>
          <p:nvPr>
            <p:ph idx="2" type="pic"/>
          </p:nvPr>
        </p:nvSpPr>
        <p:spPr>
          <a:xfrm>
            <a:off x="1537" y="0"/>
            <a:ext cx="12190462" cy="2650469"/>
          </a:xfrm>
          <a:prstGeom prst="rect">
            <a:avLst/>
          </a:prstGeom>
          <a:noFill/>
          <a:ln>
            <a:noFill/>
          </a:ln>
        </p:spPr>
      </p:sp>
      <p:sp>
        <p:nvSpPr>
          <p:cNvPr id="232" name="Google Shape;232;p51"/>
          <p:cNvSpPr txBox="1"/>
          <p:nvPr>
            <p:ph type="title"/>
          </p:nvPr>
        </p:nvSpPr>
        <p:spPr>
          <a:xfrm>
            <a:off x="745787" y="3012285"/>
            <a:ext cx="10700426" cy="776639"/>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00B9AD"/>
              </a:buClr>
              <a:buSzPts val="4400"/>
              <a:buFont typeface="Arial"/>
              <a:buNone/>
              <a:defRPr b="0" i="0" sz="4400" u="none" cap="none" strike="noStrike">
                <a:solidFill>
                  <a:srgbClr val="00B9AD"/>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3" name="Google Shape;233;p51"/>
          <p:cNvSpPr txBox="1"/>
          <p:nvPr>
            <p:ph idx="1" type="body"/>
          </p:nvPr>
        </p:nvSpPr>
        <p:spPr>
          <a:xfrm>
            <a:off x="745787" y="3949428"/>
            <a:ext cx="10700426" cy="186771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71716F"/>
              </a:buClr>
              <a:buSzPts val="1800"/>
              <a:buFont typeface="Arial"/>
              <a:buNone/>
              <a:defRPr b="0" i="0" sz="1800" u="none" cap="none" strike="noStrike">
                <a:solidFill>
                  <a:srgbClr val="71716F"/>
                </a:solidFill>
                <a:latin typeface="Quattrocento Sans"/>
                <a:ea typeface="Quattrocento Sans"/>
                <a:cs typeface="Quattrocento Sans"/>
                <a:sym typeface="Quattrocento Sans"/>
              </a:defRPr>
            </a:lvl1pPr>
            <a:lvl2pPr indent="-228600" lvl="1" marL="914400" marR="0" rtl="0" algn="l">
              <a:lnSpc>
                <a:spcPct val="90000"/>
              </a:lnSpc>
              <a:spcBef>
                <a:spcPts val="500"/>
              </a:spcBef>
              <a:spcAft>
                <a:spcPts val="0"/>
              </a:spcAft>
              <a:buClr>
                <a:srgbClr val="71716F"/>
              </a:buClr>
              <a:buSzPts val="1400"/>
              <a:buFont typeface="Arial"/>
              <a:buNone/>
              <a:defRPr b="1" i="0" sz="1400" u="none" cap="none" strike="noStrike">
                <a:solidFill>
                  <a:srgbClr val="71716F"/>
                </a:solidFill>
                <a:latin typeface="Quattrocento Sans"/>
                <a:ea typeface="Quattrocento Sans"/>
                <a:cs typeface="Quattrocento Sans"/>
                <a:sym typeface="Quattrocento Sans"/>
              </a:defRPr>
            </a:lvl2pPr>
            <a:lvl3pPr indent="-228600" lvl="2" marL="1371600" marR="0" rtl="0" algn="l">
              <a:lnSpc>
                <a:spcPct val="90000"/>
              </a:lnSpc>
              <a:spcBef>
                <a:spcPts val="500"/>
              </a:spcBef>
              <a:spcAft>
                <a:spcPts val="0"/>
              </a:spcAft>
              <a:buClr>
                <a:srgbClr val="71716F"/>
              </a:buClr>
              <a:buSzPts val="1200"/>
              <a:buFont typeface="Arial"/>
              <a:buNone/>
              <a:defRPr b="0" i="0" sz="1200" u="none" cap="none" strike="noStrike">
                <a:solidFill>
                  <a:srgbClr val="71716F"/>
                </a:solidFill>
                <a:latin typeface="Quattrocento Sans"/>
                <a:ea typeface="Quattrocento Sans"/>
                <a:cs typeface="Quattrocento Sans"/>
                <a:sym typeface="Quattrocento Sans"/>
              </a:defRPr>
            </a:lvl3pPr>
            <a:lvl4pPr indent="-228600" lvl="3" marL="1828800" marR="0" rtl="0" algn="l">
              <a:lnSpc>
                <a:spcPct val="90000"/>
              </a:lnSpc>
              <a:spcBef>
                <a:spcPts val="500"/>
              </a:spcBef>
              <a:spcAft>
                <a:spcPts val="0"/>
              </a:spcAft>
              <a:buClr>
                <a:srgbClr val="71716F"/>
              </a:buClr>
              <a:buSzPts val="1000"/>
              <a:buFont typeface="Arial"/>
              <a:buNone/>
              <a:defRPr b="0" i="0" sz="1000" u="none" cap="none" strike="noStrike">
                <a:solidFill>
                  <a:srgbClr val="71716F"/>
                </a:solidFill>
                <a:latin typeface="Calibri"/>
                <a:ea typeface="Calibri"/>
                <a:cs typeface="Calibri"/>
                <a:sym typeface="Calibri"/>
              </a:defRPr>
            </a:lvl4pPr>
            <a:lvl5pPr indent="-228600" lvl="4" marL="2286000" marR="0" rtl="0" algn="l">
              <a:lnSpc>
                <a:spcPct val="90000"/>
              </a:lnSpc>
              <a:spcBef>
                <a:spcPts val="500"/>
              </a:spcBef>
              <a:spcAft>
                <a:spcPts val="0"/>
              </a:spcAft>
              <a:buClr>
                <a:srgbClr val="71716F"/>
              </a:buClr>
              <a:buSzPts val="1000"/>
              <a:buFont typeface="Arial"/>
              <a:buNone/>
              <a:defRPr b="0" i="0" sz="1000" u="none" cap="none" strike="noStrike">
                <a:solidFill>
                  <a:srgbClr val="71716F"/>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pic>
        <p:nvPicPr>
          <p:cNvPr descr="A blue text on a black background&#10;&#10;Description automatically generated" id="234" name="Google Shape;234;p51"/>
          <p:cNvPicPr preferRelativeResize="0"/>
          <p:nvPr/>
        </p:nvPicPr>
        <p:blipFill rotWithShape="1">
          <a:blip r:embed="rId2">
            <a:alphaModFix/>
          </a:blip>
          <a:srcRect b="0" l="0" r="0" t="0"/>
          <a:stretch/>
        </p:blipFill>
        <p:spPr>
          <a:xfrm>
            <a:off x="9318093" y="5970674"/>
            <a:ext cx="2102016" cy="465771"/>
          </a:xfrm>
          <a:prstGeom prst="rect">
            <a:avLst/>
          </a:prstGeom>
          <a:noFill/>
          <a:ln>
            <a:noFill/>
          </a:ln>
        </p:spPr>
      </p:pic>
      <p:pic>
        <p:nvPicPr>
          <p:cNvPr descr="A colorful design on a black background&#10;&#10;Description automatically generated" id="235" name="Google Shape;235;p51"/>
          <p:cNvPicPr preferRelativeResize="0"/>
          <p:nvPr/>
        </p:nvPicPr>
        <p:blipFill rotWithShape="1">
          <a:blip r:embed="rId3">
            <a:alphaModFix/>
          </a:blip>
          <a:srcRect b="50248" l="0" r="49651" t="0"/>
          <a:stretch/>
        </p:blipFill>
        <p:spPr>
          <a:xfrm rot="5400000">
            <a:off x="-684" y="6015377"/>
            <a:ext cx="849464" cy="839119"/>
          </a:xfrm>
          <a:prstGeom prst="rect">
            <a:avLst/>
          </a:prstGeom>
          <a:noFill/>
          <a:ln>
            <a:noFill/>
          </a:ln>
        </p:spPr>
      </p:pic>
      <p:pic>
        <p:nvPicPr>
          <p:cNvPr descr="A white and black design&#10;&#10;Description automatically generated" id="236" name="Google Shape;236;p51"/>
          <p:cNvPicPr preferRelativeResize="0"/>
          <p:nvPr/>
        </p:nvPicPr>
        <p:blipFill rotWithShape="1">
          <a:blip r:embed="rId4">
            <a:alphaModFix/>
          </a:blip>
          <a:srcRect b="-229" l="49596" r="-513" t="50655"/>
          <a:stretch/>
        </p:blipFill>
        <p:spPr>
          <a:xfrm rot="5400000">
            <a:off x="11328918" y="7954"/>
            <a:ext cx="864762" cy="839342"/>
          </a:xfrm>
          <a:prstGeom prst="rect">
            <a:avLst/>
          </a:prstGeom>
          <a:noFill/>
          <a:ln>
            <a:noFill/>
          </a:ln>
        </p:spPr>
      </p:pic>
      <p:sp>
        <p:nvSpPr>
          <p:cNvPr id="237" name="Google Shape;237;p51"/>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238" name="Google Shape;238;p51"/>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239" name="Google Shape;239;p51"/>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240" name="Google Shape;240;p51"/>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241" name="Google Shape;241;p51"/>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242" name="Google Shape;242;p51"/>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243" name="Google Shape;243;p51"/>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244" name="Google Shape;244;p51"/>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245" name="Google Shape;245;p51"/>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246" name="Google Shape;246;p51"/>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247" name="Google Shape;247;p51"/>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248" name="Google Shape;248;p51"/>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249" name="Google Shape;249;p51"/>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250" name="Shape 250"/>
        <p:cNvGrpSpPr/>
        <p:nvPr/>
      </p:nvGrpSpPr>
      <p:grpSpPr>
        <a:xfrm>
          <a:off x="0" y="0"/>
          <a:ext cx="0" cy="0"/>
          <a:chOff x="0" y="0"/>
          <a:chExt cx="0" cy="0"/>
        </a:xfrm>
      </p:grpSpPr>
      <p:sp>
        <p:nvSpPr>
          <p:cNvPr id="251" name="Google Shape;251;p52"/>
          <p:cNvSpPr/>
          <p:nvPr>
            <p:ph idx="2" type="pic"/>
          </p:nvPr>
        </p:nvSpPr>
        <p:spPr>
          <a:xfrm>
            <a:off x="1537" y="4207531"/>
            <a:ext cx="12190462" cy="2650469"/>
          </a:xfrm>
          <a:prstGeom prst="rect">
            <a:avLst/>
          </a:prstGeom>
          <a:noFill/>
          <a:ln>
            <a:noFill/>
          </a:ln>
        </p:spPr>
      </p:sp>
      <p:sp>
        <p:nvSpPr>
          <p:cNvPr id="252" name="Google Shape;252;p52"/>
          <p:cNvSpPr txBox="1"/>
          <p:nvPr>
            <p:ph type="title"/>
          </p:nvPr>
        </p:nvSpPr>
        <p:spPr>
          <a:xfrm>
            <a:off x="745787" y="736011"/>
            <a:ext cx="8009107" cy="776639"/>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00B9AD"/>
              </a:buClr>
              <a:buSzPts val="4400"/>
              <a:buFont typeface="Arial"/>
              <a:buNone/>
              <a:defRPr b="0" i="0" sz="4400" u="none" cap="none" strike="noStrike">
                <a:solidFill>
                  <a:srgbClr val="00B9AD"/>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3" name="Google Shape;253;p52"/>
          <p:cNvSpPr txBox="1"/>
          <p:nvPr>
            <p:ph idx="1" type="body"/>
          </p:nvPr>
        </p:nvSpPr>
        <p:spPr>
          <a:xfrm>
            <a:off x="745787" y="1673154"/>
            <a:ext cx="10700426" cy="19202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71716F"/>
              </a:buClr>
              <a:buSzPts val="1800"/>
              <a:buFont typeface="Arial"/>
              <a:buNone/>
              <a:defRPr b="0" i="0" sz="1800" u="none" cap="none" strike="noStrike">
                <a:solidFill>
                  <a:srgbClr val="71716F"/>
                </a:solidFill>
                <a:latin typeface="Quattrocento Sans"/>
                <a:ea typeface="Quattrocento Sans"/>
                <a:cs typeface="Quattrocento Sans"/>
                <a:sym typeface="Quattrocento Sans"/>
              </a:defRPr>
            </a:lvl1pPr>
            <a:lvl2pPr indent="-228600" lvl="1" marL="914400" marR="0" rtl="0" algn="l">
              <a:lnSpc>
                <a:spcPct val="90000"/>
              </a:lnSpc>
              <a:spcBef>
                <a:spcPts val="500"/>
              </a:spcBef>
              <a:spcAft>
                <a:spcPts val="0"/>
              </a:spcAft>
              <a:buClr>
                <a:srgbClr val="71716F"/>
              </a:buClr>
              <a:buSzPts val="1400"/>
              <a:buFont typeface="Arial"/>
              <a:buNone/>
              <a:defRPr b="1" i="0" sz="1400" u="none" cap="none" strike="noStrike">
                <a:solidFill>
                  <a:srgbClr val="71716F"/>
                </a:solidFill>
                <a:latin typeface="Quattrocento Sans"/>
                <a:ea typeface="Quattrocento Sans"/>
                <a:cs typeface="Quattrocento Sans"/>
                <a:sym typeface="Quattrocento Sans"/>
              </a:defRPr>
            </a:lvl2pPr>
            <a:lvl3pPr indent="-228600" lvl="2" marL="1371600" marR="0" rtl="0" algn="l">
              <a:lnSpc>
                <a:spcPct val="90000"/>
              </a:lnSpc>
              <a:spcBef>
                <a:spcPts val="500"/>
              </a:spcBef>
              <a:spcAft>
                <a:spcPts val="0"/>
              </a:spcAft>
              <a:buClr>
                <a:srgbClr val="71716F"/>
              </a:buClr>
              <a:buSzPts val="1200"/>
              <a:buFont typeface="Arial"/>
              <a:buNone/>
              <a:defRPr b="0" i="0" sz="1200" u="none" cap="none" strike="noStrike">
                <a:solidFill>
                  <a:srgbClr val="71716F"/>
                </a:solidFill>
                <a:latin typeface="Quattrocento Sans"/>
                <a:ea typeface="Quattrocento Sans"/>
                <a:cs typeface="Quattrocento Sans"/>
                <a:sym typeface="Quattrocento Sans"/>
              </a:defRPr>
            </a:lvl3pPr>
            <a:lvl4pPr indent="-228600" lvl="3" marL="1828800" marR="0" rtl="0" algn="l">
              <a:lnSpc>
                <a:spcPct val="90000"/>
              </a:lnSpc>
              <a:spcBef>
                <a:spcPts val="500"/>
              </a:spcBef>
              <a:spcAft>
                <a:spcPts val="0"/>
              </a:spcAft>
              <a:buClr>
                <a:srgbClr val="71716F"/>
              </a:buClr>
              <a:buSzPts val="1000"/>
              <a:buFont typeface="Arial"/>
              <a:buNone/>
              <a:defRPr b="0" i="0" sz="1000" u="none" cap="none" strike="noStrike">
                <a:solidFill>
                  <a:srgbClr val="71716F"/>
                </a:solidFill>
                <a:latin typeface="Calibri"/>
                <a:ea typeface="Calibri"/>
                <a:cs typeface="Calibri"/>
                <a:sym typeface="Calibri"/>
              </a:defRPr>
            </a:lvl4pPr>
            <a:lvl5pPr indent="-228600" lvl="4" marL="2286000" marR="0" rtl="0" algn="l">
              <a:lnSpc>
                <a:spcPct val="90000"/>
              </a:lnSpc>
              <a:spcBef>
                <a:spcPts val="500"/>
              </a:spcBef>
              <a:spcAft>
                <a:spcPts val="0"/>
              </a:spcAft>
              <a:buClr>
                <a:srgbClr val="71716F"/>
              </a:buClr>
              <a:buSzPts val="1000"/>
              <a:buFont typeface="Arial"/>
              <a:buNone/>
              <a:defRPr b="0" i="0" sz="1000" u="none" cap="none" strike="noStrike">
                <a:solidFill>
                  <a:srgbClr val="71716F"/>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pic>
        <p:nvPicPr>
          <p:cNvPr descr="A blue and yellow squares on a black background&#10;&#10;Description automatically generated" id="254" name="Google Shape;254;p52"/>
          <p:cNvPicPr preferRelativeResize="0"/>
          <p:nvPr/>
        </p:nvPicPr>
        <p:blipFill rotWithShape="1">
          <a:blip r:embed="rId2">
            <a:alphaModFix/>
          </a:blip>
          <a:srcRect b="-416" l="0" r="49470" t="49906"/>
          <a:stretch/>
        </p:blipFill>
        <p:spPr>
          <a:xfrm rot="-5400000">
            <a:off x="-2041" y="3268"/>
            <a:ext cx="852506" cy="851981"/>
          </a:xfrm>
          <a:prstGeom prst="rect">
            <a:avLst/>
          </a:prstGeom>
          <a:noFill/>
          <a:ln>
            <a:noFill/>
          </a:ln>
        </p:spPr>
      </p:pic>
      <p:pic>
        <p:nvPicPr>
          <p:cNvPr descr="A blue text on a black background&#10;&#10;Description automatically generated" id="255" name="Google Shape;255;p52"/>
          <p:cNvPicPr preferRelativeResize="0"/>
          <p:nvPr/>
        </p:nvPicPr>
        <p:blipFill rotWithShape="1">
          <a:blip r:embed="rId3">
            <a:alphaModFix/>
          </a:blip>
          <a:srcRect b="0" l="0" r="0" t="0"/>
          <a:stretch/>
        </p:blipFill>
        <p:spPr>
          <a:xfrm>
            <a:off x="9318093" y="444761"/>
            <a:ext cx="2102016" cy="465771"/>
          </a:xfrm>
          <a:prstGeom prst="rect">
            <a:avLst/>
          </a:prstGeom>
          <a:noFill/>
          <a:ln>
            <a:noFill/>
          </a:ln>
        </p:spPr>
      </p:pic>
      <p:pic>
        <p:nvPicPr>
          <p:cNvPr descr="A white and black design&#10;&#10;Description automatically generated" id="256" name="Google Shape;256;p52"/>
          <p:cNvPicPr preferRelativeResize="0"/>
          <p:nvPr/>
        </p:nvPicPr>
        <p:blipFill rotWithShape="1">
          <a:blip r:embed="rId4">
            <a:alphaModFix/>
          </a:blip>
          <a:srcRect b="-229" l="49596" r="-513" t="50655"/>
          <a:stretch/>
        </p:blipFill>
        <p:spPr>
          <a:xfrm rot="10800000">
            <a:off x="11328918" y="5996377"/>
            <a:ext cx="864762" cy="839342"/>
          </a:xfrm>
          <a:prstGeom prst="rect">
            <a:avLst/>
          </a:prstGeom>
          <a:noFill/>
          <a:ln>
            <a:noFill/>
          </a:ln>
        </p:spPr>
      </p:pic>
      <p:sp>
        <p:nvSpPr>
          <p:cNvPr id="257" name="Google Shape;257;p52"/>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258" name="Google Shape;258;p52"/>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259" name="Google Shape;259;p52"/>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260" name="Google Shape;260;p52"/>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261" name="Google Shape;261;p52"/>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262" name="Google Shape;262;p52"/>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263" name="Google Shape;263;p52"/>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264" name="Google Shape;264;p52"/>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265" name="Google Shape;265;p52"/>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266" name="Google Shape;266;p52"/>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267" name="Google Shape;267;p52"/>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268" name="Google Shape;268;p52"/>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269" name="Google Shape;269;p52"/>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270" name="Shape 270"/>
        <p:cNvGrpSpPr/>
        <p:nvPr/>
      </p:nvGrpSpPr>
      <p:grpSpPr>
        <a:xfrm>
          <a:off x="0" y="0"/>
          <a:ext cx="0" cy="0"/>
          <a:chOff x="0" y="0"/>
          <a:chExt cx="0" cy="0"/>
        </a:xfrm>
      </p:grpSpPr>
      <p:pic>
        <p:nvPicPr>
          <p:cNvPr descr="A white text on a black background&#10;&#10;Description automatically generated" id="271" name="Google Shape;271;p53"/>
          <p:cNvPicPr preferRelativeResize="0"/>
          <p:nvPr/>
        </p:nvPicPr>
        <p:blipFill rotWithShape="1">
          <a:blip r:embed="rId2">
            <a:alphaModFix/>
          </a:blip>
          <a:srcRect b="0" l="0" r="0" t="0"/>
          <a:stretch/>
        </p:blipFill>
        <p:spPr>
          <a:xfrm>
            <a:off x="9371648" y="444761"/>
            <a:ext cx="1994905" cy="465771"/>
          </a:xfrm>
          <a:prstGeom prst="rect">
            <a:avLst/>
          </a:prstGeom>
          <a:noFill/>
          <a:ln>
            <a:noFill/>
          </a:ln>
        </p:spPr>
      </p:pic>
      <p:sp>
        <p:nvSpPr>
          <p:cNvPr id="272" name="Google Shape;272;p53"/>
          <p:cNvSpPr txBox="1"/>
          <p:nvPr>
            <p:ph type="title"/>
          </p:nvPr>
        </p:nvSpPr>
        <p:spPr>
          <a:xfrm>
            <a:off x="700392" y="794381"/>
            <a:ext cx="5389124" cy="776639"/>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00B9AD"/>
              </a:buClr>
              <a:buSzPts val="4400"/>
              <a:buFont typeface="Arial"/>
              <a:buNone/>
              <a:defRPr b="0" i="0" sz="4400" u="none" cap="none" strike="noStrike">
                <a:solidFill>
                  <a:srgbClr val="00B9AD"/>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73" name="Google Shape;273;p53"/>
          <p:cNvSpPr txBox="1"/>
          <p:nvPr>
            <p:ph idx="1" type="body"/>
          </p:nvPr>
        </p:nvSpPr>
        <p:spPr>
          <a:xfrm>
            <a:off x="700392" y="1782259"/>
            <a:ext cx="5389123" cy="38986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71716F"/>
              </a:buClr>
              <a:buSzPts val="1800"/>
              <a:buFont typeface="Arial"/>
              <a:buNone/>
              <a:defRPr b="0" i="0" sz="1800" u="none" cap="none" strike="noStrike">
                <a:solidFill>
                  <a:srgbClr val="71716F"/>
                </a:solidFill>
                <a:latin typeface="Quattrocento Sans"/>
                <a:ea typeface="Quattrocento Sans"/>
                <a:cs typeface="Quattrocento Sans"/>
                <a:sym typeface="Quattrocento Sans"/>
              </a:defRPr>
            </a:lvl1pPr>
            <a:lvl2pPr indent="-228600" lvl="1" marL="914400" marR="0" rtl="0" algn="l">
              <a:lnSpc>
                <a:spcPct val="90000"/>
              </a:lnSpc>
              <a:spcBef>
                <a:spcPts val="500"/>
              </a:spcBef>
              <a:spcAft>
                <a:spcPts val="0"/>
              </a:spcAft>
              <a:buClr>
                <a:srgbClr val="71716F"/>
              </a:buClr>
              <a:buSzPts val="1400"/>
              <a:buFont typeface="Arial"/>
              <a:buNone/>
              <a:defRPr b="1" i="0" sz="1400" u="none" cap="none" strike="noStrike">
                <a:solidFill>
                  <a:srgbClr val="71716F"/>
                </a:solidFill>
                <a:latin typeface="Quattrocento Sans"/>
                <a:ea typeface="Quattrocento Sans"/>
                <a:cs typeface="Quattrocento Sans"/>
                <a:sym typeface="Quattrocento Sans"/>
              </a:defRPr>
            </a:lvl2pPr>
            <a:lvl3pPr indent="-228600" lvl="2" marL="1371600" marR="0" rtl="0" algn="l">
              <a:lnSpc>
                <a:spcPct val="90000"/>
              </a:lnSpc>
              <a:spcBef>
                <a:spcPts val="500"/>
              </a:spcBef>
              <a:spcAft>
                <a:spcPts val="0"/>
              </a:spcAft>
              <a:buClr>
                <a:srgbClr val="71716F"/>
              </a:buClr>
              <a:buSzPts val="1200"/>
              <a:buFont typeface="Arial"/>
              <a:buNone/>
              <a:defRPr b="0" i="0" sz="1200" u="none" cap="none" strike="noStrike">
                <a:solidFill>
                  <a:srgbClr val="71716F"/>
                </a:solidFill>
                <a:latin typeface="Quattrocento Sans"/>
                <a:ea typeface="Quattrocento Sans"/>
                <a:cs typeface="Quattrocento Sans"/>
                <a:sym typeface="Quattrocento Sans"/>
              </a:defRPr>
            </a:lvl3pPr>
            <a:lvl4pPr indent="-228600" lvl="3" marL="1828800" marR="0" rtl="0" algn="l">
              <a:lnSpc>
                <a:spcPct val="90000"/>
              </a:lnSpc>
              <a:spcBef>
                <a:spcPts val="500"/>
              </a:spcBef>
              <a:spcAft>
                <a:spcPts val="0"/>
              </a:spcAft>
              <a:buClr>
                <a:srgbClr val="71716F"/>
              </a:buClr>
              <a:buSzPts val="1000"/>
              <a:buFont typeface="Arial"/>
              <a:buNone/>
              <a:defRPr b="0" i="0" sz="1000" u="none" cap="none" strike="noStrike">
                <a:solidFill>
                  <a:srgbClr val="71716F"/>
                </a:solidFill>
                <a:latin typeface="Calibri"/>
                <a:ea typeface="Calibri"/>
                <a:cs typeface="Calibri"/>
                <a:sym typeface="Calibri"/>
              </a:defRPr>
            </a:lvl4pPr>
            <a:lvl5pPr indent="-228600" lvl="4" marL="2286000" marR="0" rtl="0" algn="l">
              <a:lnSpc>
                <a:spcPct val="90000"/>
              </a:lnSpc>
              <a:spcBef>
                <a:spcPts val="500"/>
              </a:spcBef>
              <a:spcAft>
                <a:spcPts val="0"/>
              </a:spcAft>
              <a:buClr>
                <a:srgbClr val="71716F"/>
              </a:buClr>
              <a:buSzPts val="1000"/>
              <a:buFont typeface="Arial"/>
              <a:buNone/>
              <a:defRPr b="0" i="0" sz="1000" u="none" cap="none" strike="noStrike">
                <a:solidFill>
                  <a:srgbClr val="71716F"/>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pic>
        <p:nvPicPr>
          <p:cNvPr descr="A pattern of blue and green squares and flowers&#10;&#10;Description automatically generated" id="274" name="Google Shape;274;p53"/>
          <p:cNvPicPr preferRelativeResize="0"/>
          <p:nvPr/>
        </p:nvPicPr>
        <p:blipFill rotWithShape="1">
          <a:blip r:embed="rId3">
            <a:alphaModFix/>
          </a:blip>
          <a:srcRect b="7165" l="1166" r="51014" t="7034"/>
          <a:stretch/>
        </p:blipFill>
        <p:spPr>
          <a:xfrm rot="5400000">
            <a:off x="5714900" y="351769"/>
            <a:ext cx="772480" cy="12226505"/>
          </a:xfrm>
          <a:prstGeom prst="rect">
            <a:avLst/>
          </a:prstGeom>
          <a:noFill/>
          <a:ln>
            <a:noFill/>
          </a:ln>
        </p:spPr>
      </p:pic>
      <p:pic>
        <p:nvPicPr>
          <p:cNvPr descr="A blue text on a black background&#10;&#10;Description automatically generated" id="275" name="Google Shape;275;p53"/>
          <p:cNvPicPr preferRelativeResize="0"/>
          <p:nvPr/>
        </p:nvPicPr>
        <p:blipFill rotWithShape="1">
          <a:blip r:embed="rId4">
            <a:alphaModFix/>
          </a:blip>
          <a:srcRect b="0" l="0" r="0" t="0"/>
          <a:stretch/>
        </p:blipFill>
        <p:spPr>
          <a:xfrm>
            <a:off x="9318093" y="444761"/>
            <a:ext cx="2102016" cy="465771"/>
          </a:xfrm>
          <a:prstGeom prst="rect">
            <a:avLst/>
          </a:prstGeom>
          <a:noFill/>
          <a:ln>
            <a:noFill/>
          </a:ln>
        </p:spPr>
      </p:pic>
      <p:pic>
        <p:nvPicPr>
          <p:cNvPr descr="A blue and yellow squares on a black background&#10;&#10;Description automatically generated" id="276" name="Google Shape;276;p53"/>
          <p:cNvPicPr preferRelativeResize="0"/>
          <p:nvPr/>
        </p:nvPicPr>
        <p:blipFill rotWithShape="1">
          <a:blip r:embed="rId5">
            <a:alphaModFix/>
          </a:blip>
          <a:srcRect b="-416" l="0" r="49470" t="49906"/>
          <a:stretch/>
        </p:blipFill>
        <p:spPr>
          <a:xfrm rot="-5400000">
            <a:off x="-2041" y="3268"/>
            <a:ext cx="852506" cy="851981"/>
          </a:xfrm>
          <a:prstGeom prst="rect">
            <a:avLst/>
          </a:prstGeom>
          <a:noFill/>
          <a:ln>
            <a:noFill/>
          </a:ln>
        </p:spPr>
      </p:pic>
      <p:sp>
        <p:nvSpPr>
          <p:cNvPr id="277" name="Google Shape;277;p53"/>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278" name="Google Shape;278;p53"/>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279" name="Google Shape;279;p53"/>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280" name="Google Shape;280;p53"/>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281" name="Google Shape;281;p53"/>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282" name="Google Shape;282;p53"/>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283" name="Google Shape;283;p53"/>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284" name="Google Shape;284;p53"/>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285" name="Google Shape;285;p53"/>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286" name="Google Shape;286;p53"/>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287" name="Google Shape;287;p53"/>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288" name="Google Shape;288;p53"/>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289" name="Google Shape;289;p53"/>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290" name="Shape 290"/>
        <p:cNvGrpSpPr/>
        <p:nvPr/>
      </p:nvGrpSpPr>
      <p:grpSpPr>
        <a:xfrm>
          <a:off x="0" y="0"/>
          <a:ext cx="0" cy="0"/>
          <a:chOff x="0" y="0"/>
          <a:chExt cx="0" cy="0"/>
        </a:xfrm>
      </p:grpSpPr>
      <p:pic>
        <p:nvPicPr>
          <p:cNvPr descr="A blue text on a black background&#10;&#10;Description automatically generated" id="291" name="Google Shape;291;p54"/>
          <p:cNvPicPr preferRelativeResize="0"/>
          <p:nvPr/>
        </p:nvPicPr>
        <p:blipFill rotWithShape="1">
          <a:blip r:embed="rId2">
            <a:alphaModFix/>
          </a:blip>
          <a:srcRect b="0" l="0" r="0" t="0"/>
          <a:stretch/>
        </p:blipFill>
        <p:spPr>
          <a:xfrm>
            <a:off x="9318093" y="444761"/>
            <a:ext cx="2102016" cy="465771"/>
          </a:xfrm>
          <a:prstGeom prst="rect">
            <a:avLst/>
          </a:prstGeom>
          <a:noFill/>
          <a:ln>
            <a:noFill/>
          </a:ln>
        </p:spPr>
      </p:pic>
      <p:pic>
        <p:nvPicPr>
          <p:cNvPr descr="A blue and yellow squares on a black background&#10;&#10;Description automatically generated" id="292" name="Google Shape;292;p54"/>
          <p:cNvPicPr preferRelativeResize="0"/>
          <p:nvPr/>
        </p:nvPicPr>
        <p:blipFill rotWithShape="1">
          <a:blip r:embed="rId3">
            <a:alphaModFix/>
          </a:blip>
          <a:srcRect b="-416" l="0" r="49470" t="49906"/>
          <a:stretch/>
        </p:blipFill>
        <p:spPr>
          <a:xfrm rot="-5400000">
            <a:off x="-2041" y="3268"/>
            <a:ext cx="852506" cy="851981"/>
          </a:xfrm>
          <a:prstGeom prst="rect">
            <a:avLst/>
          </a:prstGeom>
          <a:noFill/>
          <a:ln>
            <a:noFill/>
          </a:ln>
        </p:spPr>
      </p:pic>
      <p:sp>
        <p:nvSpPr>
          <p:cNvPr id="293" name="Google Shape;293;p54"/>
          <p:cNvSpPr/>
          <p:nvPr/>
        </p:nvSpPr>
        <p:spPr>
          <a:xfrm>
            <a:off x="792006" y="2315181"/>
            <a:ext cx="3316940" cy="3307406"/>
          </a:xfrm>
          <a:prstGeom prst="roundRect">
            <a:avLst>
              <a:gd fmla="val 13726" name="adj"/>
            </a:avLst>
          </a:prstGeom>
          <a:solidFill>
            <a:srgbClr val="00B7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chemeClr val="lt1"/>
              </a:solidFill>
              <a:latin typeface="Quattrocento Sans"/>
              <a:ea typeface="Quattrocento Sans"/>
              <a:cs typeface="Quattrocento Sans"/>
              <a:sym typeface="Quattrocento Sans"/>
            </a:endParaRPr>
          </a:p>
        </p:txBody>
      </p:sp>
      <p:pic>
        <p:nvPicPr>
          <p:cNvPr descr="A pattern of blue and green squares and flowers&#10;&#10;Description automatically generated" id="294" name="Google Shape;294;p54"/>
          <p:cNvPicPr preferRelativeResize="0"/>
          <p:nvPr/>
        </p:nvPicPr>
        <p:blipFill rotWithShape="1">
          <a:blip r:embed="rId4">
            <a:alphaModFix/>
          </a:blip>
          <a:srcRect b="7165" l="1166" r="51014" t="7034"/>
          <a:stretch/>
        </p:blipFill>
        <p:spPr>
          <a:xfrm rot="5400000">
            <a:off x="5714900" y="351769"/>
            <a:ext cx="772480" cy="12226505"/>
          </a:xfrm>
          <a:prstGeom prst="rect">
            <a:avLst/>
          </a:prstGeom>
          <a:noFill/>
          <a:ln>
            <a:noFill/>
          </a:ln>
        </p:spPr>
      </p:pic>
      <p:sp>
        <p:nvSpPr>
          <p:cNvPr id="295" name="Google Shape;295;p54"/>
          <p:cNvSpPr/>
          <p:nvPr/>
        </p:nvSpPr>
        <p:spPr>
          <a:xfrm>
            <a:off x="4447587" y="2315181"/>
            <a:ext cx="3316940" cy="3307406"/>
          </a:xfrm>
          <a:prstGeom prst="roundRect">
            <a:avLst>
              <a:gd fmla="val 13726" name="adj"/>
            </a:avLst>
          </a:prstGeom>
          <a:solidFill>
            <a:srgbClr val="CAD92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chemeClr val="lt1"/>
              </a:solidFill>
              <a:latin typeface="Quattrocento Sans"/>
              <a:ea typeface="Quattrocento Sans"/>
              <a:cs typeface="Quattrocento Sans"/>
              <a:sym typeface="Quattrocento Sans"/>
            </a:endParaRPr>
          </a:p>
        </p:txBody>
      </p:sp>
      <p:sp>
        <p:nvSpPr>
          <p:cNvPr id="296" name="Google Shape;296;p54"/>
          <p:cNvSpPr/>
          <p:nvPr/>
        </p:nvSpPr>
        <p:spPr>
          <a:xfrm>
            <a:off x="8103169" y="2315181"/>
            <a:ext cx="3316940" cy="3307406"/>
          </a:xfrm>
          <a:prstGeom prst="roundRect">
            <a:avLst>
              <a:gd fmla="val 13726" name="adj"/>
            </a:avLst>
          </a:prstGeom>
          <a:solidFill>
            <a:srgbClr val="087B6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chemeClr val="lt1"/>
              </a:solidFill>
              <a:latin typeface="Quattrocento Sans"/>
              <a:ea typeface="Quattrocento Sans"/>
              <a:cs typeface="Quattrocento Sans"/>
              <a:sym typeface="Quattrocento Sans"/>
            </a:endParaRPr>
          </a:p>
        </p:txBody>
      </p:sp>
      <p:sp>
        <p:nvSpPr>
          <p:cNvPr id="297" name="Google Shape;297;p54"/>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298" name="Google Shape;298;p54"/>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299" name="Google Shape;299;p54"/>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300" name="Google Shape;300;p54"/>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301" name="Google Shape;301;p54"/>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302" name="Google Shape;302;p54"/>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303" name="Google Shape;303;p54"/>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304" name="Google Shape;304;p54"/>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305" name="Google Shape;305;p54"/>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306" name="Google Shape;306;p54"/>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307" name="Google Shape;307;p54"/>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308" name="Google Shape;308;p54"/>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309" name="Google Shape;309;p54"/>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spTree>
      <p:nvGrpSpPr>
        <p:cNvPr id="310" name="Shape 310"/>
        <p:cNvGrpSpPr/>
        <p:nvPr/>
      </p:nvGrpSpPr>
      <p:grpSpPr>
        <a:xfrm>
          <a:off x="0" y="0"/>
          <a:ext cx="0" cy="0"/>
          <a:chOff x="0" y="0"/>
          <a:chExt cx="0" cy="0"/>
        </a:xfrm>
      </p:grpSpPr>
      <p:sp>
        <p:nvSpPr>
          <p:cNvPr id="311" name="Google Shape;311;p55"/>
          <p:cNvSpPr/>
          <p:nvPr/>
        </p:nvSpPr>
        <p:spPr>
          <a:xfrm>
            <a:off x="-3210" y="3079267"/>
            <a:ext cx="12202312" cy="3850311"/>
          </a:xfrm>
          <a:prstGeom prst="rect">
            <a:avLst/>
          </a:prstGeom>
          <a:solidFill>
            <a:srgbClr val="087B6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Arial"/>
              <a:ea typeface="Arial"/>
              <a:cs typeface="Arial"/>
              <a:sym typeface="Arial"/>
            </a:endParaRPr>
          </a:p>
        </p:txBody>
      </p:sp>
      <p:pic>
        <p:nvPicPr>
          <p:cNvPr descr="A pattern of blue and green squares&#10;&#10;Description automatically generated" id="312" name="Google Shape;312;p55"/>
          <p:cNvPicPr preferRelativeResize="0"/>
          <p:nvPr/>
        </p:nvPicPr>
        <p:blipFill rotWithShape="1">
          <a:blip r:embed="rId2">
            <a:alphaModFix/>
          </a:blip>
          <a:srcRect b="2163" l="429" r="-580" t="2019"/>
          <a:stretch/>
        </p:blipFill>
        <p:spPr>
          <a:xfrm rot="5400000">
            <a:off x="5470961" y="-3024546"/>
            <a:ext cx="1257832" cy="12215250"/>
          </a:xfrm>
          <a:prstGeom prst="rect">
            <a:avLst/>
          </a:prstGeom>
          <a:noFill/>
          <a:ln>
            <a:noFill/>
          </a:ln>
        </p:spPr>
      </p:pic>
      <p:pic>
        <p:nvPicPr>
          <p:cNvPr descr="A blue text on a black background&#10;&#10;Description automatically generated" id="313" name="Google Shape;313;p55"/>
          <p:cNvPicPr preferRelativeResize="0"/>
          <p:nvPr/>
        </p:nvPicPr>
        <p:blipFill rotWithShape="1">
          <a:blip r:embed="rId3">
            <a:alphaModFix/>
          </a:blip>
          <a:srcRect b="0" l="0" r="0" t="0"/>
          <a:stretch/>
        </p:blipFill>
        <p:spPr>
          <a:xfrm>
            <a:off x="9318093" y="444761"/>
            <a:ext cx="2102016" cy="465771"/>
          </a:xfrm>
          <a:prstGeom prst="rect">
            <a:avLst/>
          </a:prstGeom>
          <a:noFill/>
          <a:ln>
            <a:noFill/>
          </a:ln>
        </p:spPr>
      </p:pic>
      <p:pic>
        <p:nvPicPr>
          <p:cNvPr descr="A blue and yellow squares on a black background&#10;&#10;Description automatically generated" id="314" name="Google Shape;314;p55"/>
          <p:cNvPicPr preferRelativeResize="0"/>
          <p:nvPr/>
        </p:nvPicPr>
        <p:blipFill rotWithShape="1">
          <a:blip r:embed="rId4">
            <a:alphaModFix/>
          </a:blip>
          <a:srcRect b="-416" l="0" r="49470" t="49906"/>
          <a:stretch/>
        </p:blipFill>
        <p:spPr>
          <a:xfrm rot="-5400000">
            <a:off x="-2041" y="3268"/>
            <a:ext cx="852506" cy="851981"/>
          </a:xfrm>
          <a:prstGeom prst="rect">
            <a:avLst/>
          </a:prstGeom>
          <a:noFill/>
          <a:ln>
            <a:noFill/>
          </a:ln>
        </p:spPr>
      </p:pic>
      <p:sp>
        <p:nvSpPr>
          <p:cNvPr id="315" name="Google Shape;315;p55"/>
          <p:cNvSpPr txBox="1"/>
          <p:nvPr>
            <p:ph type="title"/>
          </p:nvPr>
        </p:nvSpPr>
        <p:spPr>
          <a:xfrm>
            <a:off x="2085967" y="910532"/>
            <a:ext cx="8009107" cy="776639"/>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rgbClr val="00B9AD"/>
              </a:buClr>
              <a:buSzPts val="4400"/>
              <a:buFont typeface="Arial"/>
              <a:buNone/>
              <a:defRPr b="0" i="0" sz="4400" u="none" cap="none" strike="noStrike">
                <a:solidFill>
                  <a:srgbClr val="00B9AD"/>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6" name="Google Shape;316;p55"/>
          <p:cNvSpPr/>
          <p:nvPr>
            <p:ph idx="2" type="pic"/>
          </p:nvPr>
        </p:nvSpPr>
        <p:spPr>
          <a:xfrm>
            <a:off x="849215" y="1983721"/>
            <a:ext cx="3080759" cy="2191092"/>
          </a:xfrm>
          <a:prstGeom prst="roundRect">
            <a:avLst>
              <a:gd fmla="val 16882" name="adj"/>
            </a:avLst>
          </a:prstGeom>
          <a:noFill/>
          <a:ln>
            <a:noFill/>
          </a:ln>
        </p:spPr>
      </p:sp>
      <p:sp>
        <p:nvSpPr>
          <p:cNvPr id="317" name="Google Shape;317;p55"/>
          <p:cNvSpPr/>
          <p:nvPr>
            <p:ph idx="3" type="pic"/>
          </p:nvPr>
        </p:nvSpPr>
        <p:spPr>
          <a:xfrm>
            <a:off x="4550140" y="1983721"/>
            <a:ext cx="3080759" cy="2191092"/>
          </a:xfrm>
          <a:prstGeom prst="roundRect">
            <a:avLst>
              <a:gd fmla="val 16882" name="adj"/>
            </a:avLst>
          </a:prstGeom>
          <a:noFill/>
          <a:ln>
            <a:noFill/>
          </a:ln>
        </p:spPr>
      </p:sp>
      <p:sp>
        <p:nvSpPr>
          <p:cNvPr id="318" name="Google Shape;318;p55"/>
          <p:cNvSpPr/>
          <p:nvPr>
            <p:ph idx="4" type="pic"/>
          </p:nvPr>
        </p:nvSpPr>
        <p:spPr>
          <a:xfrm>
            <a:off x="8251065" y="1983721"/>
            <a:ext cx="3080759" cy="2191092"/>
          </a:xfrm>
          <a:prstGeom prst="roundRect">
            <a:avLst>
              <a:gd fmla="val 16882" name="adj"/>
            </a:avLst>
          </a:prstGeom>
          <a:noFill/>
          <a:ln>
            <a:noFill/>
          </a:ln>
        </p:spPr>
      </p:sp>
      <p:sp>
        <p:nvSpPr>
          <p:cNvPr id="319" name="Google Shape;319;p55"/>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320" name="Google Shape;320;p55"/>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321" name="Google Shape;321;p55"/>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322" name="Google Shape;322;p55"/>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323" name="Google Shape;323;p55"/>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324" name="Google Shape;324;p55"/>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325" name="Google Shape;325;p55"/>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326" name="Google Shape;326;p55"/>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327" name="Google Shape;327;p55"/>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328" name="Google Shape;328;p55"/>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329" name="Google Shape;329;p55"/>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330" name="Google Shape;330;p55"/>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331" name="Google Shape;331;p55"/>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332" name="Shape 332"/>
        <p:cNvGrpSpPr/>
        <p:nvPr/>
      </p:nvGrpSpPr>
      <p:grpSpPr>
        <a:xfrm>
          <a:off x="0" y="0"/>
          <a:ext cx="0" cy="0"/>
          <a:chOff x="0" y="0"/>
          <a:chExt cx="0" cy="0"/>
        </a:xfrm>
      </p:grpSpPr>
      <p:sp>
        <p:nvSpPr>
          <p:cNvPr id="333" name="Google Shape;333;p56"/>
          <p:cNvSpPr/>
          <p:nvPr>
            <p:ph idx="2" type="pic"/>
          </p:nvPr>
        </p:nvSpPr>
        <p:spPr>
          <a:xfrm>
            <a:off x="512152" y="3494284"/>
            <a:ext cx="5422783" cy="2805222"/>
          </a:xfrm>
          <a:prstGeom prst="roundRect">
            <a:avLst>
              <a:gd fmla="val 15973" name="adj"/>
            </a:avLst>
          </a:prstGeom>
          <a:noFill/>
          <a:ln>
            <a:noFill/>
          </a:ln>
        </p:spPr>
      </p:sp>
      <p:sp>
        <p:nvSpPr>
          <p:cNvPr id="334" name="Google Shape;334;p56"/>
          <p:cNvSpPr/>
          <p:nvPr>
            <p:ph idx="3" type="pic"/>
          </p:nvPr>
        </p:nvSpPr>
        <p:spPr>
          <a:xfrm>
            <a:off x="6245648" y="522046"/>
            <a:ext cx="5422783" cy="2805222"/>
          </a:xfrm>
          <a:prstGeom prst="roundRect">
            <a:avLst>
              <a:gd fmla="val 15973" name="adj"/>
            </a:avLst>
          </a:prstGeom>
          <a:noFill/>
          <a:ln>
            <a:noFill/>
          </a:ln>
        </p:spPr>
      </p:sp>
      <p:sp>
        <p:nvSpPr>
          <p:cNvPr id="335" name="Google Shape;335;p56"/>
          <p:cNvSpPr txBox="1"/>
          <p:nvPr>
            <p:ph type="title"/>
          </p:nvPr>
        </p:nvSpPr>
        <p:spPr>
          <a:xfrm>
            <a:off x="2159540" y="794381"/>
            <a:ext cx="3775396" cy="2085819"/>
          </a:xfrm>
          <a:prstGeom prst="rect">
            <a:avLst/>
          </a:prstGeom>
          <a:noFill/>
          <a:ln>
            <a:noFill/>
          </a:ln>
        </p:spPr>
        <p:txBody>
          <a:bodyPr anchorCtr="0" anchor="b" bIns="45700" lIns="91425" spcFirstLastPara="1" rIns="91425" wrap="square" tIns="45700">
            <a:noAutofit/>
          </a:bodyPr>
          <a:lstStyle>
            <a:lvl1pPr lvl="0" marR="0" rtl="0" algn="r">
              <a:lnSpc>
                <a:spcPct val="90000"/>
              </a:lnSpc>
              <a:spcBef>
                <a:spcPts val="0"/>
              </a:spcBef>
              <a:spcAft>
                <a:spcPts val="0"/>
              </a:spcAft>
              <a:buClr>
                <a:srgbClr val="00B9AD"/>
              </a:buClr>
              <a:buSzPts val="7200"/>
              <a:buFont typeface="Arial"/>
              <a:buNone/>
              <a:defRPr b="0" i="0" sz="7200" u="none" cap="none" strike="noStrike">
                <a:solidFill>
                  <a:srgbClr val="00B9AD"/>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6" name="Google Shape;336;p56"/>
          <p:cNvSpPr txBox="1"/>
          <p:nvPr>
            <p:ph idx="1" type="body"/>
          </p:nvPr>
        </p:nvSpPr>
        <p:spPr>
          <a:xfrm>
            <a:off x="6400800" y="3674296"/>
            <a:ext cx="5019308" cy="208447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71716F"/>
              </a:buClr>
              <a:buSzPts val="1600"/>
              <a:buFont typeface="Arial"/>
              <a:buNone/>
              <a:defRPr b="0" i="0" sz="1600" u="none" cap="none" strike="noStrike">
                <a:solidFill>
                  <a:srgbClr val="71716F"/>
                </a:solidFill>
                <a:latin typeface="Quattrocento Sans"/>
                <a:ea typeface="Quattrocento Sans"/>
                <a:cs typeface="Quattrocento Sans"/>
                <a:sym typeface="Quattrocento Sans"/>
              </a:defRPr>
            </a:lvl1pPr>
            <a:lvl2pPr indent="-228600" lvl="1" marL="914400" marR="0" rtl="0" algn="l">
              <a:lnSpc>
                <a:spcPct val="90000"/>
              </a:lnSpc>
              <a:spcBef>
                <a:spcPts val="500"/>
              </a:spcBef>
              <a:spcAft>
                <a:spcPts val="0"/>
              </a:spcAft>
              <a:buClr>
                <a:srgbClr val="71716F"/>
              </a:buClr>
              <a:buSzPts val="1400"/>
              <a:buFont typeface="Arial"/>
              <a:buNone/>
              <a:defRPr b="1" i="0" sz="1400" u="none" cap="none" strike="noStrike">
                <a:solidFill>
                  <a:srgbClr val="71716F"/>
                </a:solidFill>
                <a:latin typeface="Quattrocento Sans"/>
                <a:ea typeface="Quattrocento Sans"/>
                <a:cs typeface="Quattrocento Sans"/>
                <a:sym typeface="Quattrocento Sans"/>
              </a:defRPr>
            </a:lvl2pPr>
            <a:lvl3pPr indent="-228600" lvl="2" marL="1371600" marR="0" rtl="0" algn="l">
              <a:lnSpc>
                <a:spcPct val="90000"/>
              </a:lnSpc>
              <a:spcBef>
                <a:spcPts val="500"/>
              </a:spcBef>
              <a:spcAft>
                <a:spcPts val="0"/>
              </a:spcAft>
              <a:buClr>
                <a:srgbClr val="71716F"/>
              </a:buClr>
              <a:buSzPts val="1200"/>
              <a:buFont typeface="Arial"/>
              <a:buNone/>
              <a:defRPr b="0" i="0" sz="1200" u="none" cap="none" strike="noStrike">
                <a:solidFill>
                  <a:srgbClr val="71716F"/>
                </a:solidFill>
                <a:latin typeface="Quattrocento Sans"/>
                <a:ea typeface="Quattrocento Sans"/>
                <a:cs typeface="Quattrocento Sans"/>
                <a:sym typeface="Quattrocento Sans"/>
              </a:defRPr>
            </a:lvl3pPr>
            <a:lvl4pPr indent="-228600" lvl="3" marL="1828800" marR="0" rtl="0" algn="l">
              <a:lnSpc>
                <a:spcPct val="90000"/>
              </a:lnSpc>
              <a:spcBef>
                <a:spcPts val="500"/>
              </a:spcBef>
              <a:spcAft>
                <a:spcPts val="0"/>
              </a:spcAft>
              <a:buClr>
                <a:srgbClr val="71716F"/>
              </a:buClr>
              <a:buSzPts val="1000"/>
              <a:buFont typeface="Arial"/>
              <a:buNone/>
              <a:defRPr b="0" i="0" sz="1000" u="none" cap="none" strike="noStrike">
                <a:solidFill>
                  <a:srgbClr val="71716F"/>
                </a:solidFill>
                <a:latin typeface="Calibri"/>
                <a:ea typeface="Calibri"/>
                <a:cs typeface="Calibri"/>
                <a:sym typeface="Calibri"/>
              </a:defRPr>
            </a:lvl4pPr>
            <a:lvl5pPr indent="-228600" lvl="4" marL="2286000" marR="0" rtl="0" algn="l">
              <a:lnSpc>
                <a:spcPct val="90000"/>
              </a:lnSpc>
              <a:spcBef>
                <a:spcPts val="500"/>
              </a:spcBef>
              <a:spcAft>
                <a:spcPts val="0"/>
              </a:spcAft>
              <a:buClr>
                <a:srgbClr val="71716F"/>
              </a:buClr>
              <a:buSzPts val="1000"/>
              <a:buFont typeface="Arial"/>
              <a:buNone/>
              <a:defRPr b="0" i="0" sz="1000" u="none" cap="none" strike="noStrike">
                <a:solidFill>
                  <a:srgbClr val="71716F"/>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pic>
        <p:nvPicPr>
          <p:cNvPr id="337" name="Google Shape;337;p56"/>
          <p:cNvPicPr preferRelativeResize="0"/>
          <p:nvPr/>
        </p:nvPicPr>
        <p:blipFill rotWithShape="1">
          <a:blip r:embed="rId2">
            <a:alphaModFix/>
          </a:blip>
          <a:srcRect b="-416" l="0" r="49470" t="49906"/>
          <a:stretch/>
        </p:blipFill>
        <p:spPr>
          <a:xfrm>
            <a:off x="11353253" y="-4203"/>
            <a:ext cx="852506" cy="851981"/>
          </a:xfrm>
          <a:prstGeom prst="rect">
            <a:avLst/>
          </a:prstGeom>
          <a:noFill/>
          <a:ln>
            <a:noFill/>
          </a:ln>
        </p:spPr>
      </p:pic>
      <p:pic>
        <p:nvPicPr>
          <p:cNvPr descr="A blue text on a black background&#10;&#10;Description automatically generated" id="338" name="Google Shape;338;p56"/>
          <p:cNvPicPr preferRelativeResize="0"/>
          <p:nvPr/>
        </p:nvPicPr>
        <p:blipFill rotWithShape="1">
          <a:blip r:embed="rId3">
            <a:alphaModFix/>
          </a:blip>
          <a:srcRect b="0" l="0" r="0" t="0"/>
          <a:stretch/>
        </p:blipFill>
        <p:spPr>
          <a:xfrm>
            <a:off x="9318093" y="5970674"/>
            <a:ext cx="2102016" cy="465771"/>
          </a:xfrm>
          <a:prstGeom prst="rect">
            <a:avLst/>
          </a:prstGeom>
          <a:noFill/>
          <a:ln>
            <a:noFill/>
          </a:ln>
        </p:spPr>
      </p:pic>
      <p:pic>
        <p:nvPicPr>
          <p:cNvPr id="339" name="Google Shape;339;p56"/>
          <p:cNvPicPr preferRelativeResize="0"/>
          <p:nvPr/>
        </p:nvPicPr>
        <p:blipFill rotWithShape="1">
          <a:blip r:embed="rId2">
            <a:alphaModFix/>
          </a:blip>
          <a:srcRect b="0" l="50703" r="-738" t="0"/>
          <a:stretch/>
        </p:blipFill>
        <p:spPr>
          <a:xfrm>
            <a:off x="5076" y="529307"/>
            <a:ext cx="1251890" cy="2516820"/>
          </a:xfrm>
          <a:prstGeom prst="rect">
            <a:avLst/>
          </a:prstGeom>
          <a:noFill/>
          <a:ln>
            <a:noFill/>
          </a:ln>
        </p:spPr>
      </p:pic>
      <p:sp>
        <p:nvSpPr>
          <p:cNvPr id="340" name="Google Shape;340;p56"/>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341" name="Google Shape;341;p56"/>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342" name="Google Shape;342;p56"/>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343" name="Google Shape;343;p56"/>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344" name="Google Shape;344;p56"/>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345" name="Google Shape;345;p56"/>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346" name="Google Shape;346;p56"/>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347" name="Google Shape;347;p56"/>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348" name="Google Shape;348;p56"/>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349" name="Google Shape;349;p56"/>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350" name="Google Shape;350;p56"/>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351" name="Google Shape;351;p56"/>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352" name="Google Shape;352;p56"/>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p:cSld name="10_Title and Content">
    <p:spTree>
      <p:nvGrpSpPr>
        <p:cNvPr id="353" name="Shape 353"/>
        <p:cNvGrpSpPr/>
        <p:nvPr/>
      </p:nvGrpSpPr>
      <p:grpSpPr>
        <a:xfrm>
          <a:off x="0" y="0"/>
          <a:ext cx="0" cy="0"/>
          <a:chOff x="0" y="0"/>
          <a:chExt cx="0" cy="0"/>
        </a:xfrm>
      </p:grpSpPr>
      <p:pic>
        <p:nvPicPr>
          <p:cNvPr descr="A blue text on a black background&#10;&#10;Description automatically generated" id="354" name="Google Shape;354;p57"/>
          <p:cNvPicPr preferRelativeResize="0"/>
          <p:nvPr/>
        </p:nvPicPr>
        <p:blipFill rotWithShape="1">
          <a:blip r:embed="rId2">
            <a:alphaModFix/>
          </a:blip>
          <a:srcRect b="0" l="0" r="0" t="0"/>
          <a:stretch/>
        </p:blipFill>
        <p:spPr>
          <a:xfrm>
            <a:off x="9318093" y="444761"/>
            <a:ext cx="2102016" cy="465771"/>
          </a:xfrm>
          <a:prstGeom prst="rect">
            <a:avLst/>
          </a:prstGeom>
          <a:noFill/>
          <a:ln>
            <a:noFill/>
          </a:ln>
        </p:spPr>
      </p:pic>
      <p:pic>
        <p:nvPicPr>
          <p:cNvPr descr="A blue and yellow squares on a black background&#10;&#10;Description automatically generated" id="355" name="Google Shape;355;p57"/>
          <p:cNvPicPr preferRelativeResize="0"/>
          <p:nvPr/>
        </p:nvPicPr>
        <p:blipFill rotWithShape="1">
          <a:blip r:embed="rId3">
            <a:alphaModFix/>
          </a:blip>
          <a:srcRect b="-416" l="0" r="49470" t="49906"/>
          <a:stretch/>
        </p:blipFill>
        <p:spPr>
          <a:xfrm rot="-5400000">
            <a:off x="-2041" y="3268"/>
            <a:ext cx="852506" cy="851981"/>
          </a:xfrm>
          <a:prstGeom prst="rect">
            <a:avLst/>
          </a:prstGeom>
          <a:noFill/>
          <a:ln>
            <a:noFill/>
          </a:ln>
        </p:spPr>
      </p:pic>
      <p:pic>
        <p:nvPicPr>
          <p:cNvPr descr="A blue and yellow squares on a black background&#10;&#10;Description automatically generated" id="356" name="Google Shape;356;p57"/>
          <p:cNvPicPr preferRelativeResize="0"/>
          <p:nvPr/>
        </p:nvPicPr>
        <p:blipFill rotWithShape="1">
          <a:blip r:embed="rId3">
            <a:alphaModFix/>
          </a:blip>
          <a:srcRect b="-416" l="0" r="49470" t="49906"/>
          <a:stretch/>
        </p:blipFill>
        <p:spPr>
          <a:xfrm rot="5400000">
            <a:off x="11339756" y="6005756"/>
            <a:ext cx="852506" cy="851981"/>
          </a:xfrm>
          <a:prstGeom prst="rect">
            <a:avLst/>
          </a:prstGeom>
          <a:noFill/>
          <a:ln>
            <a:noFill/>
          </a:ln>
        </p:spPr>
      </p:pic>
      <p:sp>
        <p:nvSpPr>
          <p:cNvPr id="357" name="Google Shape;357;p57"/>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358" name="Google Shape;358;p57"/>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359" name="Google Shape;359;p57"/>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360" name="Google Shape;360;p57"/>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361" name="Google Shape;361;p57"/>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362" name="Google Shape;362;p57"/>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363" name="Google Shape;363;p57"/>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364" name="Google Shape;364;p57"/>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365" name="Google Shape;365;p57"/>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366" name="Google Shape;366;p57"/>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367" name="Google Shape;367;p57"/>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368" name="Google Shape;368;p57"/>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369" name="Google Shape;369;p57"/>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70" name="Shape 370"/>
        <p:cNvGrpSpPr/>
        <p:nvPr/>
      </p:nvGrpSpPr>
      <p:grpSpPr>
        <a:xfrm>
          <a:off x="0" y="0"/>
          <a:ext cx="0" cy="0"/>
          <a:chOff x="0" y="0"/>
          <a:chExt cx="0" cy="0"/>
        </a:xfrm>
      </p:grpSpPr>
      <p:sp>
        <p:nvSpPr>
          <p:cNvPr id="371" name="Google Shape;371;p58"/>
          <p:cNvSpPr txBox="1"/>
          <p:nvPr>
            <p:ph type="title"/>
          </p:nvPr>
        </p:nvSpPr>
        <p:spPr>
          <a:xfrm>
            <a:off x="447471" y="465963"/>
            <a:ext cx="9552563" cy="53242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B6AA"/>
              </a:buClr>
              <a:buSzPts val="3600"/>
              <a:buFont typeface="Arial"/>
              <a:buNone/>
              <a:defRPr b="0" i="0" sz="3600" u="none" cap="none" strike="noStrike">
                <a:solidFill>
                  <a:srgbClr val="00B6A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72" name="Google Shape;372;p58"/>
          <p:cNvSpPr txBox="1"/>
          <p:nvPr>
            <p:ph idx="12" type="sldNum"/>
          </p:nvPr>
        </p:nvSpPr>
        <p:spPr>
          <a:xfrm>
            <a:off x="9138139" y="6286012"/>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9pPr>
          </a:lstStyle>
          <a:p>
            <a:pPr indent="0" lvl="0" marL="0" rtl="0" algn="l">
              <a:spcBef>
                <a:spcPts val="0"/>
              </a:spcBef>
              <a:spcAft>
                <a:spcPts val="0"/>
              </a:spcAft>
              <a:buNone/>
            </a:pPr>
            <a:r>
              <a:t/>
            </a:r>
            <a:endParaRPr/>
          </a:p>
        </p:txBody>
      </p:sp>
      <p:sp>
        <p:nvSpPr>
          <p:cNvPr id="373" name="Google Shape;373;p58"/>
          <p:cNvSpPr txBox="1"/>
          <p:nvPr>
            <p:ph idx="1" type="body"/>
          </p:nvPr>
        </p:nvSpPr>
        <p:spPr>
          <a:xfrm>
            <a:off x="447471" y="1213084"/>
            <a:ext cx="9552563" cy="456235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696A69"/>
              </a:buClr>
              <a:buSzPts val="1800"/>
              <a:buFont typeface="Arial"/>
              <a:buNone/>
              <a:defRPr b="0" i="0" sz="1800" u="none" cap="none" strike="noStrike">
                <a:solidFill>
                  <a:srgbClr val="696A69"/>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 name="Google Shape;374;p58"/>
          <p:cNvSpPr txBox="1"/>
          <p:nvPr>
            <p:ph idx="2" type="body"/>
          </p:nvPr>
        </p:nvSpPr>
        <p:spPr>
          <a:xfrm>
            <a:off x="258396" y="6414165"/>
            <a:ext cx="4279900" cy="21926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CE5C9"/>
              </a:buClr>
              <a:buSzPts val="1000"/>
              <a:buFont typeface="Arial"/>
              <a:buNone/>
              <a:defRPr b="1" i="0" sz="1000" u="none" cap="none" strike="noStrike">
                <a:solidFill>
                  <a:srgbClr val="2CE5C9"/>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75" name="Google Shape;375;p58"/>
          <p:cNvPicPr preferRelativeResize="0"/>
          <p:nvPr/>
        </p:nvPicPr>
        <p:blipFill rotWithShape="1">
          <a:blip r:embed="rId2">
            <a:alphaModFix/>
          </a:blip>
          <a:srcRect b="0" l="0" r="0" t="0"/>
          <a:stretch/>
        </p:blipFill>
        <p:spPr>
          <a:xfrm>
            <a:off x="10431668" y="-9521"/>
            <a:ext cx="1760332" cy="1760332"/>
          </a:xfrm>
          <a:prstGeom prst="rect">
            <a:avLst/>
          </a:prstGeom>
          <a:noFill/>
          <a:ln>
            <a:noFill/>
          </a:ln>
        </p:spPr>
      </p:pic>
      <p:pic>
        <p:nvPicPr>
          <p:cNvPr id="376" name="Google Shape;376;p58"/>
          <p:cNvPicPr preferRelativeResize="0"/>
          <p:nvPr/>
        </p:nvPicPr>
        <p:blipFill rotWithShape="1">
          <a:blip r:embed="rId2">
            <a:alphaModFix/>
          </a:blip>
          <a:srcRect b="0" l="0" r="0" t="0"/>
          <a:stretch/>
        </p:blipFill>
        <p:spPr>
          <a:xfrm>
            <a:off x="11710324" y="1584473"/>
            <a:ext cx="963351" cy="963351"/>
          </a:xfrm>
          <a:prstGeom prst="rect">
            <a:avLst/>
          </a:prstGeom>
          <a:noFill/>
          <a:ln>
            <a:noFill/>
          </a:ln>
        </p:spPr>
      </p:pic>
      <p:pic>
        <p:nvPicPr>
          <p:cNvPr descr="A blue text on a black background&#10;&#10;Description automatically generated" id="377" name="Google Shape;377;p58"/>
          <p:cNvPicPr preferRelativeResize="0"/>
          <p:nvPr/>
        </p:nvPicPr>
        <p:blipFill rotWithShape="1">
          <a:blip r:embed="rId3">
            <a:alphaModFix/>
          </a:blip>
          <a:srcRect b="0" l="0" r="0" t="0"/>
          <a:stretch/>
        </p:blipFill>
        <p:spPr>
          <a:xfrm>
            <a:off x="9318093" y="5970674"/>
            <a:ext cx="2102016" cy="465771"/>
          </a:xfrm>
          <a:prstGeom prst="rect">
            <a:avLst/>
          </a:prstGeom>
          <a:noFill/>
          <a:ln>
            <a:noFill/>
          </a:ln>
        </p:spPr>
      </p:pic>
      <p:sp>
        <p:nvSpPr>
          <p:cNvPr id="378" name="Google Shape;378;p58"/>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379" name="Google Shape;379;p58"/>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380" name="Google Shape;380;p58"/>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381" name="Google Shape;381;p58"/>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382" name="Google Shape;382;p58"/>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383" name="Google Shape;383;p58"/>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384" name="Google Shape;384;p58"/>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385" name="Google Shape;385;p58"/>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386" name="Google Shape;386;p58"/>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387" name="Google Shape;387;p58"/>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388" name="Google Shape;388;p58"/>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389" name="Google Shape;389;p58"/>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390" name="Google Shape;390;p58"/>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391" name="Shape 391"/>
        <p:cNvGrpSpPr/>
        <p:nvPr/>
      </p:nvGrpSpPr>
      <p:grpSpPr>
        <a:xfrm>
          <a:off x="0" y="0"/>
          <a:ext cx="0" cy="0"/>
          <a:chOff x="0" y="0"/>
          <a:chExt cx="0" cy="0"/>
        </a:xfrm>
      </p:grpSpPr>
      <p:sp>
        <p:nvSpPr>
          <p:cNvPr id="392" name="Google Shape;392;p59"/>
          <p:cNvSpPr/>
          <p:nvPr/>
        </p:nvSpPr>
        <p:spPr>
          <a:xfrm>
            <a:off x="-16933" y="-16934"/>
            <a:ext cx="3331633" cy="6898641"/>
          </a:xfrm>
          <a:prstGeom prst="rect">
            <a:avLst/>
          </a:prstGeom>
          <a:solidFill>
            <a:srgbClr val="15AF9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3" name="Google Shape;393;p59"/>
          <p:cNvSpPr txBox="1"/>
          <p:nvPr>
            <p:ph idx="12" type="sldNum"/>
          </p:nvPr>
        </p:nvSpPr>
        <p:spPr>
          <a:xfrm>
            <a:off x="9138139" y="6286012"/>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9pPr>
          </a:lstStyle>
          <a:p>
            <a:pPr indent="0" lvl="0" marL="0" rtl="0" algn="l">
              <a:spcBef>
                <a:spcPts val="0"/>
              </a:spcBef>
              <a:spcAft>
                <a:spcPts val="0"/>
              </a:spcAft>
              <a:buNone/>
            </a:pPr>
            <a:r>
              <a:t/>
            </a:r>
            <a:endParaRPr/>
          </a:p>
        </p:txBody>
      </p:sp>
      <p:sp>
        <p:nvSpPr>
          <p:cNvPr id="394" name="Google Shape;394;p59"/>
          <p:cNvSpPr txBox="1"/>
          <p:nvPr>
            <p:ph idx="1" type="body"/>
          </p:nvPr>
        </p:nvSpPr>
        <p:spPr>
          <a:xfrm>
            <a:off x="106752" y="1845469"/>
            <a:ext cx="3031067" cy="316706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1" i="0" sz="2400" u="none" cap="none" strike="noStrike">
                <a:solidFill>
                  <a:schemeClr val="lt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5" name="Google Shape;395;p59"/>
          <p:cNvSpPr txBox="1"/>
          <p:nvPr>
            <p:ph idx="2" type="body"/>
          </p:nvPr>
        </p:nvSpPr>
        <p:spPr>
          <a:xfrm>
            <a:off x="3574003" y="6431871"/>
            <a:ext cx="4279900" cy="21926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CE5C9"/>
              </a:buClr>
              <a:buSzPts val="1000"/>
              <a:buFont typeface="Arial"/>
              <a:buNone/>
              <a:defRPr b="0" i="0" sz="1000" u="none" cap="none" strike="noStrike">
                <a:solidFill>
                  <a:srgbClr val="2CE5C9"/>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6" name="Google Shape;396;p59"/>
          <p:cNvSpPr txBox="1"/>
          <p:nvPr>
            <p:ph type="title"/>
          </p:nvPr>
        </p:nvSpPr>
        <p:spPr>
          <a:xfrm>
            <a:off x="3574003" y="546312"/>
            <a:ext cx="7068057" cy="76740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B6AA"/>
              </a:buClr>
              <a:buSzPts val="4400"/>
              <a:buFont typeface="Arial"/>
              <a:buNone/>
              <a:defRPr b="0" i="0" sz="4400" u="none" cap="none" strike="noStrike">
                <a:solidFill>
                  <a:srgbClr val="00B6A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7" name="Google Shape;397;p59"/>
          <p:cNvSpPr txBox="1"/>
          <p:nvPr>
            <p:ph idx="3" type="body"/>
          </p:nvPr>
        </p:nvSpPr>
        <p:spPr>
          <a:xfrm>
            <a:off x="3574003" y="1459166"/>
            <a:ext cx="8193088" cy="6054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696A69"/>
              </a:buClr>
              <a:buSzPts val="1800"/>
              <a:buFont typeface="Arial"/>
              <a:buNone/>
              <a:defRPr b="0" i="0" sz="1800" u="none" cap="none" strike="noStrike">
                <a:solidFill>
                  <a:srgbClr val="696A69"/>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8" name="Google Shape;398;p59"/>
          <p:cNvSpPr txBox="1"/>
          <p:nvPr>
            <p:ph idx="4" type="body"/>
          </p:nvPr>
        </p:nvSpPr>
        <p:spPr>
          <a:xfrm>
            <a:off x="3574003" y="2210060"/>
            <a:ext cx="8193088" cy="3554982"/>
          </a:xfrm>
          <a:prstGeom prst="rect">
            <a:avLst/>
          </a:prstGeom>
          <a:noFill/>
          <a:ln>
            <a:noFill/>
          </a:ln>
        </p:spPr>
        <p:txBody>
          <a:bodyPr anchorCtr="0" anchor="ctr" bIns="45700" lIns="91425" spcFirstLastPara="1" rIns="91425" wrap="square" tIns="45700">
            <a:noAutofit/>
          </a:bodyPr>
          <a:lstStyle>
            <a:lvl1pPr indent="-381000" lvl="0" marL="457200" marR="0" rtl="0" algn="l">
              <a:lnSpc>
                <a:spcPct val="90000"/>
              </a:lnSpc>
              <a:spcBef>
                <a:spcPts val="1000"/>
              </a:spcBef>
              <a:spcAft>
                <a:spcPts val="0"/>
              </a:spcAft>
              <a:buClr>
                <a:srgbClr val="696A69"/>
              </a:buClr>
              <a:buSzPts val="2400"/>
              <a:buFont typeface="Noto Sans Symbols"/>
              <a:buChar char="▪"/>
              <a:defRPr b="0" i="0" sz="2400" u="none" cap="none" strike="noStrike">
                <a:solidFill>
                  <a:srgbClr val="696A69"/>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rgbClr val="71716F"/>
              </a:buClr>
              <a:buSzPts val="2400"/>
              <a:buFont typeface="Noto Sans Symbols"/>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Noto Sans Symbols"/>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Noto Sans Symbols"/>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Noto Sans Symbols"/>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99" name="Google Shape;399;p59"/>
          <p:cNvPicPr preferRelativeResize="0"/>
          <p:nvPr/>
        </p:nvPicPr>
        <p:blipFill rotWithShape="1">
          <a:blip r:embed="rId2">
            <a:alphaModFix/>
          </a:blip>
          <a:srcRect b="0" l="0" r="0" t="0"/>
          <a:stretch/>
        </p:blipFill>
        <p:spPr>
          <a:xfrm>
            <a:off x="10997269" y="-12368"/>
            <a:ext cx="1194731" cy="1194731"/>
          </a:xfrm>
          <a:prstGeom prst="rect">
            <a:avLst/>
          </a:prstGeom>
          <a:noFill/>
          <a:ln>
            <a:noFill/>
          </a:ln>
        </p:spPr>
      </p:pic>
      <p:pic>
        <p:nvPicPr>
          <p:cNvPr id="400" name="Google Shape;400;p59"/>
          <p:cNvPicPr preferRelativeResize="0"/>
          <p:nvPr/>
        </p:nvPicPr>
        <p:blipFill rotWithShape="1">
          <a:blip r:embed="rId2">
            <a:alphaModFix/>
          </a:blip>
          <a:srcRect b="0" l="0" r="0" t="0"/>
          <a:stretch/>
        </p:blipFill>
        <p:spPr>
          <a:xfrm>
            <a:off x="11681670" y="1071043"/>
            <a:ext cx="539721" cy="539721"/>
          </a:xfrm>
          <a:prstGeom prst="rect">
            <a:avLst/>
          </a:prstGeom>
          <a:noFill/>
          <a:ln>
            <a:noFill/>
          </a:ln>
        </p:spPr>
      </p:pic>
      <p:pic>
        <p:nvPicPr>
          <p:cNvPr descr="A blue text on a black background&#10;&#10;Description automatically generated" id="401" name="Google Shape;401;p59"/>
          <p:cNvPicPr preferRelativeResize="0"/>
          <p:nvPr/>
        </p:nvPicPr>
        <p:blipFill rotWithShape="1">
          <a:blip r:embed="rId3">
            <a:alphaModFix/>
          </a:blip>
          <a:srcRect b="0" l="0" r="0" t="0"/>
          <a:stretch/>
        </p:blipFill>
        <p:spPr>
          <a:xfrm>
            <a:off x="9318093" y="5970674"/>
            <a:ext cx="2102016" cy="465771"/>
          </a:xfrm>
          <a:prstGeom prst="rect">
            <a:avLst/>
          </a:prstGeom>
          <a:noFill/>
          <a:ln>
            <a:noFill/>
          </a:ln>
        </p:spPr>
      </p:pic>
      <p:sp>
        <p:nvSpPr>
          <p:cNvPr id="402" name="Google Shape;402;p59"/>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403" name="Google Shape;403;p59"/>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404" name="Google Shape;404;p59"/>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405" name="Google Shape;405;p59"/>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406" name="Google Shape;406;p59"/>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407" name="Google Shape;407;p59"/>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408" name="Google Shape;408;p59"/>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409" name="Google Shape;409;p59"/>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410" name="Google Shape;410;p59"/>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411" name="Google Shape;411;p59"/>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412" name="Google Shape;412;p59"/>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413" name="Google Shape;413;p59"/>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414" name="Google Shape;414;p59"/>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spTree>
      <p:nvGrpSpPr>
        <p:cNvPr id="32" name="Shape 32"/>
        <p:cNvGrpSpPr/>
        <p:nvPr/>
      </p:nvGrpSpPr>
      <p:grpSpPr>
        <a:xfrm>
          <a:off x="0" y="0"/>
          <a:ext cx="0" cy="0"/>
          <a:chOff x="0" y="0"/>
          <a:chExt cx="0" cy="0"/>
        </a:xfrm>
      </p:grpSpPr>
      <p:sp>
        <p:nvSpPr>
          <p:cNvPr id="33" name="Google Shape;33;p42"/>
          <p:cNvSpPr/>
          <p:nvPr/>
        </p:nvSpPr>
        <p:spPr>
          <a:xfrm>
            <a:off x="5900" y="6844"/>
            <a:ext cx="12192000" cy="6835719"/>
          </a:xfrm>
          <a:custGeom>
            <a:rect b="b" l="l" r="r" t="t"/>
            <a:pathLst>
              <a:path extrusionOk="0" h="6858000" w="12192000">
                <a:moveTo>
                  <a:pt x="12192000" y="0"/>
                </a:moveTo>
                <a:lnTo>
                  <a:pt x="0" y="0"/>
                </a:lnTo>
                <a:lnTo>
                  <a:pt x="0" y="6858000"/>
                </a:lnTo>
                <a:lnTo>
                  <a:pt x="12192000" y="6858000"/>
                </a:lnTo>
                <a:lnTo>
                  <a:pt x="12192000" y="0"/>
                </a:lnTo>
                <a:close/>
              </a:path>
            </a:pathLst>
          </a:custGeom>
          <a:solidFill>
            <a:srgbClr val="16B3A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 white and black design&#10;&#10;Description automatically generated" id="34" name="Google Shape;34;p42"/>
          <p:cNvPicPr preferRelativeResize="0"/>
          <p:nvPr/>
        </p:nvPicPr>
        <p:blipFill rotWithShape="1">
          <a:blip r:embed="rId2">
            <a:alphaModFix/>
          </a:blip>
          <a:srcRect b="-229" l="49596" r="-513" t="50655"/>
          <a:stretch/>
        </p:blipFill>
        <p:spPr>
          <a:xfrm rot="10800000">
            <a:off x="10884392" y="5564919"/>
            <a:ext cx="1309288" cy="1270800"/>
          </a:xfrm>
          <a:prstGeom prst="rect">
            <a:avLst/>
          </a:prstGeom>
          <a:noFill/>
          <a:ln>
            <a:noFill/>
          </a:ln>
        </p:spPr>
      </p:pic>
      <p:sp>
        <p:nvSpPr>
          <p:cNvPr id="35" name="Google Shape;35;p42"/>
          <p:cNvSpPr txBox="1"/>
          <p:nvPr>
            <p:ph idx="1" type="body"/>
          </p:nvPr>
        </p:nvSpPr>
        <p:spPr>
          <a:xfrm>
            <a:off x="6327854" y="5741770"/>
            <a:ext cx="3802359" cy="54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42"/>
          <p:cNvSpPr txBox="1"/>
          <p:nvPr>
            <p:ph type="ctrTitle"/>
          </p:nvPr>
        </p:nvSpPr>
        <p:spPr>
          <a:xfrm>
            <a:off x="6327854" y="1433371"/>
            <a:ext cx="5270490" cy="23876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lt1"/>
              </a:buClr>
              <a:buSzPts val="7000"/>
              <a:buFont typeface="Arial"/>
              <a:buNone/>
              <a:defRPr b="0" i="0" sz="7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7" name="Google Shape;37;p42"/>
          <p:cNvSpPr txBox="1"/>
          <p:nvPr>
            <p:ph idx="2" type="subTitle"/>
          </p:nvPr>
        </p:nvSpPr>
        <p:spPr>
          <a:xfrm>
            <a:off x="6327854" y="4187225"/>
            <a:ext cx="4655765" cy="115350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Quattrocento Sans"/>
                <a:ea typeface="Quattrocento Sans"/>
                <a:cs typeface="Quattrocento Sans"/>
                <a:sym typeface="Quattrocento Sans"/>
              </a:defRPr>
            </a:lvl1pPr>
            <a:lvl2pPr lvl="1" marR="0" rtl="0" algn="ctr">
              <a:lnSpc>
                <a:spcPct val="90000"/>
              </a:lnSpc>
              <a:spcBef>
                <a:spcPts val="500"/>
              </a:spcBef>
              <a:spcAft>
                <a:spcPts val="0"/>
              </a:spcAft>
              <a:buClr>
                <a:srgbClr val="71716F"/>
              </a:buClr>
              <a:buSzPts val="2000"/>
              <a:buFont typeface="Arial"/>
              <a:buNone/>
              <a:defRPr b="1" i="0" sz="2000" u="none" cap="none" strike="noStrike">
                <a:solidFill>
                  <a:srgbClr val="71716F"/>
                </a:solidFill>
                <a:latin typeface="Quattrocento Sans"/>
                <a:ea typeface="Quattrocento Sans"/>
                <a:cs typeface="Quattrocento Sans"/>
                <a:sym typeface="Quattrocento Sans"/>
              </a:defRPr>
            </a:lvl2pPr>
            <a:lvl3pPr lvl="2" marR="0" rtl="0" algn="ctr">
              <a:lnSpc>
                <a:spcPct val="90000"/>
              </a:lnSpc>
              <a:spcBef>
                <a:spcPts val="500"/>
              </a:spcBef>
              <a:spcAft>
                <a:spcPts val="0"/>
              </a:spcAft>
              <a:buClr>
                <a:srgbClr val="71716F"/>
              </a:buClr>
              <a:buSzPts val="1800"/>
              <a:buFont typeface="Arial"/>
              <a:buNone/>
              <a:defRPr b="0" i="0" sz="1800" u="none" cap="none" strike="noStrike">
                <a:solidFill>
                  <a:srgbClr val="71716F"/>
                </a:solidFill>
                <a:latin typeface="Quattrocento Sans"/>
                <a:ea typeface="Quattrocento Sans"/>
                <a:cs typeface="Quattrocento Sans"/>
                <a:sym typeface="Quattrocento Sans"/>
              </a:defRPr>
            </a:lvl3pPr>
            <a:lvl4pPr lvl="3" marR="0" rtl="0" algn="ctr">
              <a:lnSpc>
                <a:spcPct val="90000"/>
              </a:lnSpc>
              <a:spcBef>
                <a:spcPts val="500"/>
              </a:spcBef>
              <a:spcAft>
                <a:spcPts val="0"/>
              </a:spcAft>
              <a:buClr>
                <a:srgbClr val="71716F"/>
              </a:buClr>
              <a:buSzPts val="1600"/>
              <a:buFont typeface="Arial"/>
              <a:buNone/>
              <a:defRPr b="0" i="0" sz="1600" u="none" cap="none" strike="noStrike">
                <a:solidFill>
                  <a:srgbClr val="71716F"/>
                </a:solidFill>
                <a:latin typeface="Calibri"/>
                <a:ea typeface="Calibri"/>
                <a:cs typeface="Calibri"/>
                <a:sym typeface="Calibri"/>
              </a:defRPr>
            </a:lvl4pPr>
            <a:lvl5pPr lvl="4" marR="0" rtl="0" algn="ctr">
              <a:lnSpc>
                <a:spcPct val="90000"/>
              </a:lnSpc>
              <a:spcBef>
                <a:spcPts val="500"/>
              </a:spcBef>
              <a:spcAft>
                <a:spcPts val="0"/>
              </a:spcAft>
              <a:buClr>
                <a:srgbClr val="71716F"/>
              </a:buClr>
              <a:buSzPts val="1600"/>
              <a:buFont typeface="Arial"/>
              <a:buNone/>
              <a:defRPr b="0" i="0" sz="1600" u="none" cap="none" strike="noStrike">
                <a:solidFill>
                  <a:srgbClr val="71716F"/>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38" name="Google Shape;38;p42"/>
          <p:cNvSpPr/>
          <p:nvPr/>
        </p:nvSpPr>
        <p:spPr>
          <a:xfrm>
            <a:off x="-1600423" y="1"/>
            <a:ext cx="7545363" cy="6857999"/>
          </a:xfrm>
          <a:custGeom>
            <a:rect b="b" l="l" r="r" t="t"/>
            <a:pathLst>
              <a:path extrusionOk="0" h="6857999" w="5433440">
                <a:moveTo>
                  <a:pt x="4339335" y="0"/>
                </a:moveTo>
                <a:lnTo>
                  <a:pt x="0" y="0"/>
                </a:lnTo>
                <a:cubicBezTo>
                  <a:pt x="4670" y="2286000"/>
                  <a:pt x="9341" y="4571999"/>
                  <a:pt x="14011" y="6857999"/>
                </a:cubicBezTo>
                <a:lnTo>
                  <a:pt x="4218939" y="6857999"/>
                </a:lnTo>
                <a:lnTo>
                  <a:pt x="4279137" y="6785555"/>
                </a:lnTo>
                <a:lnTo>
                  <a:pt x="4308057" y="6748636"/>
                </a:lnTo>
                <a:lnTo>
                  <a:pt x="4336669" y="6711394"/>
                </a:lnTo>
                <a:lnTo>
                  <a:pt x="4364969" y="6673831"/>
                </a:lnTo>
                <a:lnTo>
                  <a:pt x="4392955" y="6635949"/>
                </a:lnTo>
                <a:lnTo>
                  <a:pt x="4420625" y="6597752"/>
                </a:lnTo>
                <a:lnTo>
                  <a:pt x="4447976" y="6559242"/>
                </a:lnTo>
                <a:lnTo>
                  <a:pt x="4475007" y="6520422"/>
                </a:lnTo>
                <a:lnTo>
                  <a:pt x="4501715" y="6481294"/>
                </a:lnTo>
                <a:lnTo>
                  <a:pt x="4528097" y="6441862"/>
                </a:lnTo>
                <a:lnTo>
                  <a:pt x="4554151" y="6402127"/>
                </a:lnTo>
                <a:lnTo>
                  <a:pt x="4579876" y="6362092"/>
                </a:lnTo>
                <a:lnTo>
                  <a:pt x="4605268" y="6321761"/>
                </a:lnTo>
                <a:lnTo>
                  <a:pt x="4630325" y="6281136"/>
                </a:lnTo>
                <a:lnTo>
                  <a:pt x="4655045" y="6240219"/>
                </a:lnTo>
                <a:lnTo>
                  <a:pt x="4679426" y="6199013"/>
                </a:lnTo>
                <a:lnTo>
                  <a:pt x="4703465" y="6157521"/>
                </a:lnTo>
                <a:lnTo>
                  <a:pt x="4727160" y="6115746"/>
                </a:lnTo>
                <a:lnTo>
                  <a:pt x="4750508" y="6073689"/>
                </a:lnTo>
                <a:lnTo>
                  <a:pt x="4773508" y="6031355"/>
                </a:lnTo>
                <a:lnTo>
                  <a:pt x="4796157" y="5988745"/>
                </a:lnTo>
                <a:lnTo>
                  <a:pt x="4818453" y="5945862"/>
                </a:lnTo>
                <a:lnTo>
                  <a:pt x="4840392" y="5902709"/>
                </a:lnTo>
                <a:lnTo>
                  <a:pt x="4861974" y="5859289"/>
                </a:lnTo>
                <a:lnTo>
                  <a:pt x="4883196" y="5815604"/>
                </a:lnTo>
                <a:lnTo>
                  <a:pt x="4904055" y="5771657"/>
                </a:lnTo>
                <a:lnTo>
                  <a:pt x="4924548" y="5727450"/>
                </a:lnTo>
                <a:lnTo>
                  <a:pt x="4944675" y="5682987"/>
                </a:lnTo>
                <a:lnTo>
                  <a:pt x="4964432" y="5638269"/>
                </a:lnTo>
                <a:lnTo>
                  <a:pt x="4983817" y="5593300"/>
                </a:lnTo>
                <a:lnTo>
                  <a:pt x="5002827" y="5548082"/>
                </a:lnTo>
                <a:lnTo>
                  <a:pt x="5021461" y="5502618"/>
                </a:lnTo>
                <a:lnTo>
                  <a:pt x="5039716" y="5456911"/>
                </a:lnTo>
                <a:lnTo>
                  <a:pt x="5057590" y="5410963"/>
                </a:lnTo>
                <a:lnTo>
                  <a:pt x="5075081" y="5364777"/>
                </a:lnTo>
                <a:lnTo>
                  <a:pt x="5092185" y="5318356"/>
                </a:lnTo>
                <a:lnTo>
                  <a:pt x="5108901" y="5271701"/>
                </a:lnTo>
                <a:lnTo>
                  <a:pt x="5125226" y="5224817"/>
                </a:lnTo>
                <a:lnTo>
                  <a:pt x="5141159" y="5177706"/>
                </a:lnTo>
                <a:lnTo>
                  <a:pt x="5156696" y="5130369"/>
                </a:lnTo>
                <a:lnTo>
                  <a:pt x="5171836" y="5082811"/>
                </a:lnTo>
                <a:lnTo>
                  <a:pt x="5186576" y="5035033"/>
                </a:lnTo>
                <a:lnTo>
                  <a:pt x="5200914" y="4987039"/>
                </a:lnTo>
                <a:lnTo>
                  <a:pt x="5214847" y="4938830"/>
                </a:lnTo>
                <a:lnTo>
                  <a:pt x="5228373" y="4890411"/>
                </a:lnTo>
                <a:lnTo>
                  <a:pt x="5241491" y="4841782"/>
                </a:lnTo>
                <a:lnTo>
                  <a:pt x="5254196" y="4792948"/>
                </a:lnTo>
                <a:lnTo>
                  <a:pt x="5266488" y="4743910"/>
                </a:lnTo>
                <a:lnTo>
                  <a:pt x="5278364" y="4694672"/>
                </a:lnTo>
                <a:lnTo>
                  <a:pt x="5289821" y="4645235"/>
                </a:lnTo>
                <a:lnTo>
                  <a:pt x="5300857" y="4595603"/>
                </a:lnTo>
                <a:lnTo>
                  <a:pt x="5311471" y="4545779"/>
                </a:lnTo>
                <a:lnTo>
                  <a:pt x="5321658" y="4495765"/>
                </a:lnTo>
                <a:lnTo>
                  <a:pt x="5331418" y="4445563"/>
                </a:lnTo>
                <a:lnTo>
                  <a:pt x="5340748" y="4395177"/>
                </a:lnTo>
                <a:lnTo>
                  <a:pt x="5349646" y="4344609"/>
                </a:lnTo>
                <a:lnTo>
                  <a:pt x="5358108" y="4293862"/>
                </a:lnTo>
                <a:lnTo>
                  <a:pt x="5366134" y="4242938"/>
                </a:lnTo>
                <a:lnTo>
                  <a:pt x="5373720" y="4191840"/>
                </a:lnTo>
                <a:lnTo>
                  <a:pt x="5380865" y="4140570"/>
                </a:lnTo>
                <a:lnTo>
                  <a:pt x="5387565" y="4089133"/>
                </a:lnTo>
                <a:lnTo>
                  <a:pt x="5393819" y="4037529"/>
                </a:lnTo>
                <a:lnTo>
                  <a:pt x="5399624" y="3985762"/>
                </a:lnTo>
                <a:lnTo>
                  <a:pt x="5404978" y="3933835"/>
                </a:lnTo>
                <a:lnTo>
                  <a:pt x="5409879" y="3881749"/>
                </a:lnTo>
                <a:lnTo>
                  <a:pt x="5414324" y="3829509"/>
                </a:lnTo>
                <a:lnTo>
                  <a:pt x="5418311" y="3777116"/>
                </a:lnTo>
                <a:lnTo>
                  <a:pt x="5421838" y="3724573"/>
                </a:lnTo>
                <a:lnTo>
                  <a:pt x="5424902" y="3671882"/>
                </a:lnTo>
                <a:lnTo>
                  <a:pt x="5427501" y="3619048"/>
                </a:lnTo>
                <a:cubicBezTo>
                  <a:pt x="5428212" y="3601389"/>
                  <a:pt x="5428922" y="3583730"/>
                  <a:pt x="5429633" y="3566071"/>
                </a:cubicBezTo>
                <a:lnTo>
                  <a:pt x="5431295" y="3512955"/>
                </a:lnTo>
                <a:cubicBezTo>
                  <a:pt x="5431692" y="3495204"/>
                  <a:pt x="5432088" y="3477454"/>
                  <a:pt x="5432485" y="3459703"/>
                </a:cubicBezTo>
                <a:cubicBezTo>
                  <a:pt x="5432723" y="3441908"/>
                  <a:pt x="5432962" y="3424112"/>
                  <a:pt x="5433200" y="3406317"/>
                </a:cubicBezTo>
                <a:lnTo>
                  <a:pt x="5433440" y="3352800"/>
                </a:lnTo>
                <a:lnTo>
                  <a:pt x="5433200" y="3299232"/>
                </a:lnTo>
                <a:lnTo>
                  <a:pt x="5432483" y="3245795"/>
                </a:lnTo>
                <a:cubicBezTo>
                  <a:pt x="5432086" y="3228028"/>
                  <a:pt x="5431688" y="3210260"/>
                  <a:pt x="5431291" y="3192493"/>
                </a:cubicBezTo>
                <a:lnTo>
                  <a:pt x="5429626" y="3139327"/>
                </a:lnTo>
                <a:lnTo>
                  <a:pt x="5427490" y="3086301"/>
                </a:lnTo>
                <a:lnTo>
                  <a:pt x="5424886" y="3033416"/>
                </a:lnTo>
                <a:lnTo>
                  <a:pt x="5421817" y="2980677"/>
                </a:lnTo>
                <a:lnTo>
                  <a:pt x="5418284" y="2928085"/>
                </a:lnTo>
                <a:lnTo>
                  <a:pt x="5414289" y="2875643"/>
                </a:lnTo>
                <a:lnTo>
                  <a:pt x="5409836" y="2823354"/>
                </a:lnTo>
                <a:lnTo>
                  <a:pt x="5404926" y="2771220"/>
                </a:lnTo>
                <a:lnTo>
                  <a:pt x="5399562" y="2719245"/>
                </a:lnTo>
                <a:lnTo>
                  <a:pt x="5393747" y="2667430"/>
                </a:lnTo>
                <a:lnTo>
                  <a:pt x="5387481" y="2615779"/>
                </a:lnTo>
                <a:lnTo>
                  <a:pt x="5380768" y="2564295"/>
                </a:lnTo>
                <a:lnTo>
                  <a:pt x="5373611" y="2512979"/>
                </a:lnTo>
                <a:lnTo>
                  <a:pt x="5366011" y="2461834"/>
                </a:lnTo>
                <a:lnTo>
                  <a:pt x="5357970" y="2410864"/>
                </a:lnTo>
                <a:lnTo>
                  <a:pt x="5349492" y="2360071"/>
                </a:lnTo>
                <a:lnTo>
                  <a:pt x="5340578" y="2309458"/>
                </a:lnTo>
                <a:lnTo>
                  <a:pt x="5331231" y="2259027"/>
                </a:lnTo>
                <a:lnTo>
                  <a:pt x="5321453" y="2208780"/>
                </a:lnTo>
                <a:lnTo>
                  <a:pt x="5311247" y="2158722"/>
                </a:lnTo>
                <a:lnTo>
                  <a:pt x="5300614" y="2108854"/>
                </a:lnTo>
                <a:lnTo>
                  <a:pt x="5289557" y="2059179"/>
                </a:lnTo>
                <a:lnTo>
                  <a:pt x="5278079" y="2009699"/>
                </a:lnTo>
                <a:lnTo>
                  <a:pt x="5266181" y="1960418"/>
                </a:lnTo>
                <a:lnTo>
                  <a:pt x="5253866" y="1911338"/>
                </a:lnTo>
                <a:lnTo>
                  <a:pt x="5241137" y="1862462"/>
                </a:lnTo>
                <a:lnTo>
                  <a:pt x="5227995" y="1813793"/>
                </a:lnTo>
                <a:lnTo>
                  <a:pt x="5214444" y="1765332"/>
                </a:lnTo>
                <a:lnTo>
                  <a:pt x="5200485" y="1717083"/>
                </a:lnTo>
                <a:lnTo>
                  <a:pt x="5186120" y="1669049"/>
                </a:lnTo>
                <a:lnTo>
                  <a:pt x="5171353" y="1621232"/>
                </a:lnTo>
                <a:lnTo>
                  <a:pt x="5156185" y="1573635"/>
                </a:lnTo>
                <a:lnTo>
                  <a:pt x="5140618" y="1526260"/>
                </a:lnTo>
                <a:lnTo>
                  <a:pt x="5124656" y="1479110"/>
                </a:lnTo>
                <a:lnTo>
                  <a:pt x="5108300" y="1432189"/>
                </a:lnTo>
                <a:lnTo>
                  <a:pt x="5091552" y="1385498"/>
                </a:lnTo>
                <a:lnTo>
                  <a:pt x="5074416" y="1339040"/>
                </a:lnTo>
                <a:lnTo>
                  <a:pt x="5056893" y="1292818"/>
                </a:lnTo>
                <a:lnTo>
                  <a:pt x="5038985" y="1246835"/>
                </a:lnTo>
                <a:lnTo>
                  <a:pt x="5020696" y="1201093"/>
                </a:lnTo>
                <a:lnTo>
                  <a:pt x="5002026" y="1155595"/>
                </a:lnTo>
                <a:lnTo>
                  <a:pt x="4982980" y="1110343"/>
                </a:lnTo>
                <a:lnTo>
                  <a:pt x="4963558" y="1065341"/>
                </a:lnTo>
                <a:lnTo>
                  <a:pt x="4943764" y="1020591"/>
                </a:lnTo>
                <a:lnTo>
                  <a:pt x="4923599" y="976096"/>
                </a:lnTo>
                <a:lnTo>
                  <a:pt x="4903067" y="931858"/>
                </a:lnTo>
                <a:lnTo>
                  <a:pt x="4882168" y="887881"/>
                </a:lnTo>
                <a:lnTo>
                  <a:pt x="4860906" y="844166"/>
                </a:lnTo>
                <a:lnTo>
                  <a:pt x="4839284" y="800716"/>
                </a:lnTo>
                <a:lnTo>
                  <a:pt x="4817302" y="757534"/>
                </a:lnTo>
                <a:lnTo>
                  <a:pt x="4794964" y="714624"/>
                </a:lnTo>
                <a:lnTo>
                  <a:pt x="4772272" y="671987"/>
                </a:lnTo>
                <a:lnTo>
                  <a:pt x="4749228" y="629626"/>
                </a:lnTo>
                <a:lnTo>
                  <a:pt x="4725835" y="587543"/>
                </a:lnTo>
                <a:lnTo>
                  <a:pt x="4702095" y="545743"/>
                </a:lnTo>
                <a:lnTo>
                  <a:pt x="4678010" y="504226"/>
                </a:lnTo>
                <a:lnTo>
                  <a:pt x="4653582" y="462997"/>
                </a:lnTo>
                <a:lnTo>
                  <a:pt x="4628814" y="422057"/>
                </a:lnTo>
                <a:lnTo>
                  <a:pt x="4603709" y="381409"/>
                </a:lnTo>
                <a:lnTo>
                  <a:pt x="4578268" y="341056"/>
                </a:lnTo>
                <a:lnTo>
                  <a:pt x="4552494" y="301001"/>
                </a:lnTo>
                <a:lnTo>
                  <a:pt x="4526390" y="261246"/>
                </a:lnTo>
                <a:lnTo>
                  <a:pt x="4499956" y="221794"/>
                </a:lnTo>
                <a:lnTo>
                  <a:pt x="4473197" y="182647"/>
                </a:lnTo>
                <a:lnTo>
                  <a:pt x="4446114" y="143809"/>
                </a:lnTo>
                <a:lnTo>
                  <a:pt x="4418710" y="105282"/>
                </a:lnTo>
                <a:lnTo>
                  <a:pt x="4339335" y="0"/>
                </a:lnTo>
                <a:close/>
              </a:path>
            </a:pathLst>
          </a:custGeom>
          <a:solidFill>
            <a:srgbClr val="D2DB2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 name="Google Shape;39;p42"/>
          <p:cNvSpPr/>
          <p:nvPr>
            <p:ph idx="3" type="pic"/>
          </p:nvPr>
        </p:nvSpPr>
        <p:spPr>
          <a:xfrm>
            <a:off x="-1519637" y="-569068"/>
            <a:ext cx="7268710" cy="7996136"/>
          </a:xfrm>
          <a:prstGeom prst="flowChartDelay">
            <a:avLst/>
          </a:prstGeom>
          <a:noFill/>
          <a:ln>
            <a:noFill/>
          </a:ln>
        </p:spPr>
      </p:sp>
      <p:sp>
        <p:nvSpPr>
          <p:cNvPr id="40" name="Google Shape;40;p42"/>
          <p:cNvSpPr txBox="1"/>
          <p:nvPr>
            <p:ph idx="11" type="ftr"/>
          </p:nvPr>
        </p:nvSpPr>
        <p:spPr>
          <a:xfrm>
            <a:off x="0" y="0"/>
            <a:ext cx="0" cy="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A4A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1" name="Google Shape;41;p42"/>
          <p:cNvSpPr txBox="1"/>
          <p:nvPr>
            <p:ph idx="10" type="dt"/>
          </p:nvPr>
        </p:nvSpPr>
        <p:spPr>
          <a:xfrm>
            <a:off x="0" y="0"/>
            <a:ext cx="0" cy="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A4A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descr="A white and black design&#10;&#10;Description automatically generated" id="42" name="Google Shape;42;p42"/>
          <p:cNvPicPr preferRelativeResize="0"/>
          <p:nvPr/>
        </p:nvPicPr>
        <p:blipFill rotWithShape="1">
          <a:blip r:embed="rId2">
            <a:alphaModFix/>
          </a:blip>
          <a:srcRect b="-229" l="49596" r="-513" t="50655"/>
          <a:stretch/>
        </p:blipFill>
        <p:spPr>
          <a:xfrm>
            <a:off x="-12710" y="0"/>
            <a:ext cx="1309287" cy="1270800"/>
          </a:xfrm>
          <a:prstGeom prst="rect">
            <a:avLst/>
          </a:prstGeom>
          <a:noFill/>
          <a:ln>
            <a:noFill/>
          </a:ln>
        </p:spPr>
      </p:pic>
      <p:sp>
        <p:nvSpPr>
          <p:cNvPr id="43" name="Google Shape;43;p42"/>
          <p:cNvSpPr txBox="1"/>
          <p:nvPr/>
        </p:nvSpPr>
        <p:spPr>
          <a:xfrm>
            <a:off x="5350213" y="-739302"/>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44" name="Google Shape;44;p42"/>
          <p:cNvPicPr preferRelativeResize="0"/>
          <p:nvPr/>
        </p:nvPicPr>
        <p:blipFill rotWithShape="1">
          <a:blip r:embed="rId3">
            <a:alphaModFix/>
          </a:blip>
          <a:srcRect b="0" l="0" r="0" t="0"/>
          <a:stretch/>
        </p:blipFill>
        <p:spPr>
          <a:xfrm>
            <a:off x="9067990" y="609253"/>
            <a:ext cx="2536257" cy="592459"/>
          </a:xfrm>
          <a:prstGeom prst="rect">
            <a:avLst/>
          </a:prstGeom>
          <a:noFill/>
          <a:ln>
            <a:noFill/>
          </a:ln>
        </p:spPr>
      </p:pic>
      <p:sp>
        <p:nvSpPr>
          <p:cNvPr id="45" name="Google Shape;45;p42"/>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46" name="Google Shape;46;p42"/>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47" name="Google Shape;47;p42"/>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48" name="Google Shape;48;p42"/>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49" name="Google Shape;49;p42"/>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50" name="Google Shape;50;p42"/>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51" name="Google Shape;51;p42"/>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52" name="Google Shape;52;p42"/>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53" name="Google Shape;53;p42"/>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54" name="Google Shape;54;p42"/>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55" name="Google Shape;55;p42"/>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56" name="Google Shape;56;p42"/>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57" name="Google Shape;57;p42"/>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415" name="Shape 415"/>
        <p:cNvGrpSpPr/>
        <p:nvPr/>
      </p:nvGrpSpPr>
      <p:grpSpPr>
        <a:xfrm>
          <a:off x="0" y="0"/>
          <a:ext cx="0" cy="0"/>
          <a:chOff x="0" y="0"/>
          <a:chExt cx="0" cy="0"/>
        </a:xfrm>
      </p:grpSpPr>
      <p:sp>
        <p:nvSpPr>
          <p:cNvPr id="416" name="Google Shape;416;p60"/>
          <p:cNvSpPr/>
          <p:nvPr/>
        </p:nvSpPr>
        <p:spPr>
          <a:xfrm>
            <a:off x="-16933" y="-16934"/>
            <a:ext cx="3331633" cy="6898641"/>
          </a:xfrm>
          <a:prstGeom prst="rect">
            <a:avLst/>
          </a:prstGeom>
          <a:solidFill>
            <a:srgbClr val="01737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7" name="Google Shape;417;p60"/>
          <p:cNvSpPr txBox="1"/>
          <p:nvPr>
            <p:ph idx="12" type="sldNum"/>
          </p:nvPr>
        </p:nvSpPr>
        <p:spPr>
          <a:xfrm>
            <a:off x="9138139" y="6286012"/>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418" name="Google Shape;418;p60"/>
          <p:cNvPicPr preferRelativeResize="0"/>
          <p:nvPr/>
        </p:nvPicPr>
        <p:blipFill rotWithShape="1">
          <a:blip r:embed="rId2">
            <a:alphaModFix/>
          </a:blip>
          <a:srcRect b="0" l="0" r="0" t="0"/>
          <a:stretch/>
        </p:blipFill>
        <p:spPr>
          <a:xfrm>
            <a:off x="0" y="1377"/>
            <a:ext cx="1194731" cy="1194731"/>
          </a:xfrm>
          <a:prstGeom prst="rect">
            <a:avLst/>
          </a:prstGeom>
          <a:noFill/>
          <a:ln>
            <a:noFill/>
          </a:ln>
        </p:spPr>
      </p:pic>
      <p:pic>
        <p:nvPicPr>
          <p:cNvPr id="419" name="Google Shape;419;p60"/>
          <p:cNvPicPr preferRelativeResize="0"/>
          <p:nvPr/>
        </p:nvPicPr>
        <p:blipFill rotWithShape="1">
          <a:blip r:embed="rId2">
            <a:alphaModFix/>
          </a:blip>
          <a:srcRect b="0" l="0" r="0" t="0"/>
          <a:stretch/>
        </p:blipFill>
        <p:spPr>
          <a:xfrm>
            <a:off x="1054522" y="762530"/>
            <a:ext cx="539721" cy="539721"/>
          </a:xfrm>
          <a:prstGeom prst="rect">
            <a:avLst/>
          </a:prstGeom>
          <a:noFill/>
          <a:ln>
            <a:noFill/>
          </a:ln>
        </p:spPr>
      </p:pic>
      <p:sp>
        <p:nvSpPr>
          <p:cNvPr id="420" name="Google Shape;420;p60"/>
          <p:cNvSpPr txBox="1"/>
          <p:nvPr>
            <p:ph type="title"/>
          </p:nvPr>
        </p:nvSpPr>
        <p:spPr>
          <a:xfrm>
            <a:off x="3574003" y="604677"/>
            <a:ext cx="8193088" cy="76740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B6AA"/>
              </a:buClr>
              <a:buSzPts val="4000"/>
              <a:buFont typeface="Arial"/>
              <a:buNone/>
              <a:defRPr b="0" i="0" sz="4000" u="none" cap="none" strike="noStrike">
                <a:solidFill>
                  <a:srgbClr val="00B6A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21" name="Google Shape;421;p60"/>
          <p:cNvSpPr txBox="1"/>
          <p:nvPr>
            <p:ph idx="1" type="body"/>
          </p:nvPr>
        </p:nvSpPr>
        <p:spPr>
          <a:xfrm>
            <a:off x="3574003" y="1459170"/>
            <a:ext cx="8193088" cy="6054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696A69"/>
              </a:buClr>
              <a:buSzPts val="2400"/>
              <a:buFont typeface="Arial"/>
              <a:buNone/>
              <a:defRPr b="1" i="0" sz="2400" u="none" cap="none" strike="noStrike">
                <a:solidFill>
                  <a:srgbClr val="696A69"/>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2" name="Google Shape;422;p60"/>
          <p:cNvSpPr txBox="1"/>
          <p:nvPr>
            <p:ph idx="2" type="body"/>
          </p:nvPr>
        </p:nvSpPr>
        <p:spPr>
          <a:xfrm>
            <a:off x="3574003" y="2354094"/>
            <a:ext cx="8193088" cy="3410948"/>
          </a:xfrm>
          <a:prstGeom prst="rect">
            <a:avLst/>
          </a:prstGeom>
          <a:noFill/>
          <a:ln>
            <a:noFill/>
          </a:ln>
        </p:spPr>
        <p:txBody>
          <a:bodyPr anchorCtr="0" anchor="ctr" bIns="45700" lIns="91425" spcFirstLastPara="1" rIns="91425" wrap="square" tIns="45700">
            <a:noAutofit/>
          </a:bodyPr>
          <a:lstStyle>
            <a:lvl1pPr indent="-381000" lvl="0" marL="457200" marR="0" rtl="0" algn="l">
              <a:lnSpc>
                <a:spcPct val="90000"/>
              </a:lnSpc>
              <a:spcBef>
                <a:spcPts val="1000"/>
              </a:spcBef>
              <a:spcAft>
                <a:spcPts val="0"/>
              </a:spcAft>
              <a:buClr>
                <a:srgbClr val="696A69"/>
              </a:buClr>
              <a:buSzPts val="2400"/>
              <a:buFont typeface="Noto Sans Symbols"/>
              <a:buChar char="▪"/>
              <a:defRPr b="0" i="0" sz="2400" u="none" cap="none" strike="noStrike">
                <a:solidFill>
                  <a:srgbClr val="696A69"/>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rgbClr val="71716F"/>
              </a:buClr>
              <a:buSzPts val="2400"/>
              <a:buFont typeface="Noto Sans Symbols"/>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Noto Sans Symbols"/>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Noto Sans Symbols"/>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Noto Sans Symbols"/>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3" name="Google Shape;423;p60"/>
          <p:cNvSpPr txBox="1"/>
          <p:nvPr>
            <p:ph idx="3" type="body"/>
          </p:nvPr>
        </p:nvSpPr>
        <p:spPr>
          <a:xfrm>
            <a:off x="3574003" y="6431871"/>
            <a:ext cx="4279900" cy="21926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CE5C9"/>
              </a:buClr>
              <a:buSzPts val="1000"/>
              <a:buFont typeface="Arial"/>
              <a:buNone/>
              <a:defRPr b="0" i="0" sz="1000" u="none" cap="none" strike="noStrike">
                <a:solidFill>
                  <a:srgbClr val="2CE5C9"/>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blue text on a black background&#10;&#10;Description automatically generated" id="424" name="Google Shape;424;p60"/>
          <p:cNvPicPr preferRelativeResize="0"/>
          <p:nvPr/>
        </p:nvPicPr>
        <p:blipFill rotWithShape="1">
          <a:blip r:embed="rId3">
            <a:alphaModFix/>
          </a:blip>
          <a:srcRect b="0" l="0" r="0" t="0"/>
          <a:stretch/>
        </p:blipFill>
        <p:spPr>
          <a:xfrm>
            <a:off x="9318093" y="5970674"/>
            <a:ext cx="2102016" cy="465771"/>
          </a:xfrm>
          <a:prstGeom prst="rect">
            <a:avLst/>
          </a:prstGeom>
          <a:noFill/>
          <a:ln>
            <a:noFill/>
          </a:ln>
        </p:spPr>
      </p:pic>
      <p:sp>
        <p:nvSpPr>
          <p:cNvPr id="425" name="Google Shape;425;p60"/>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426" name="Google Shape;426;p60"/>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427" name="Google Shape;427;p60"/>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428" name="Google Shape;428;p60"/>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429" name="Google Shape;429;p60"/>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430" name="Google Shape;430;p60"/>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431" name="Google Shape;431;p60"/>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432" name="Google Shape;432;p60"/>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433" name="Google Shape;433;p60"/>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434" name="Google Shape;434;p60"/>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435" name="Google Shape;435;p60"/>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436" name="Google Shape;436;p60"/>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437" name="Google Shape;437;p60"/>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38" name="Shape 438"/>
        <p:cNvGrpSpPr/>
        <p:nvPr/>
      </p:nvGrpSpPr>
      <p:grpSpPr>
        <a:xfrm>
          <a:off x="0" y="0"/>
          <a:ext cx="0" cy="0"/>
          <a:chOff x="0" y="0"/>
          <a:chExt cx="0" cy="0"/>
        </a:xfrm>
      </p:grpSpPr>
      <p:sp>
        <p:nvSpPr>
          <p:cNvPr id="439" name="Google Shape;439;p61"/>
          <p:cNvSpPr/>
          <p:nvPr/>
        </p:nvSpPr>
        <p:spPr>
          <a:xfrm>
            <a:off x="8864082" y="-16934"/>
            <a:ext cx="3344851" cy="6898641"/>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0" name="Google Shape;440;p61"/>
          <p:cNvSpPr txBox="1"/>
          <p:nvPr>
            <p:ph idx="12" type="sldNum"/>
          </p:nvPr>
        </p:nvSpPr>
        <p:spPr>
          <a:xfrm>
            <a:off x="9138139" y="6286012"/>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441" name="Google Shape;441;p61"/>
          <p:cNvSpPr txBox="1"/>
          <p:nvPr>
            <p:ph idx="1" type="body"/>
          </p:nvPr>
        </p:nvSpPr>
        <p:spPr>
          <a:xfrm>
            <a:off x="9143999" y="1845469"/>
            <a:ext cx="2799184" cy="31670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2" name="Google Shape;442;p61"/>
          <p:cNvSpPr txBox="1"/>
          <p:nvPr>
            <p:ph idx="2" type="body"/>
          </p:nvPr>
        </p:nvSpPr>
        <p:spPr>
          <a:xfrm>
            <a:off x="258396" y="6414165"/>
            <a:ext cx="4279900" cy="21926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CE5C9"/>
              </a:buClr>
              <a:buSzPts val="1000"/>
              <a:buFont typeface="Arial"/>
              <a:buNone/>
              <a:defRPr b="0" i="0" sz="1000" u="none" cap="none" strike="noStrike">
                <a:solidFill>
                  <a:srgbClr val="2CE5C9"/>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black and white design&#10;&#10;Description automatically generated" id="443" name="Google Shape;443;p61"/>
          <p:cNvPicPr preferRelativeResize="0"/>
          <p:nvPr/>
        </p:nvPicPr>
        <p:blipFill rotWithShape="1">
          <a:blip r:embed="rId2">
            <a:alphaModFix amt="35000"/>
          </a:blip>
          <a:srcRect b="0" l="0" r="0" t="0"/>
          <a:stretch/>
        </p:blipFill>
        <p:spPr>
          <a:xfrm>
            <a:off x="10589623" y="-269586"/>
            <a:ext cx="2000932" cy="2013321"/>
          </a:xfrm>
          <a:prstGeom prst="rect">
            <a:avLst/>
          </a:prstGeom>
          <a:noFill/>
          <a:ln>
            <a:noFill/>
          </a:ln>
        </p:spPr>
      </p:pic>
      <p:pic>
        <p:nvPicPr>
          <p:cNvPr id="444" name="Google Shape;444;p61"/>
          <p:cNvPicPr preferRelativeResize="0"/>
          <p:nvPr/>
        </p:nvPicPr>
        <p:blipFill rotWithShape="1">
          <a:blip r:embed="rId3">
            <a:alphaModFix/>
          </a:blip>
          <a:srcRect b="0" l="0" r="0" t="0"/>
          <a:stretch/>
        </p:blipFill>
        <p:spPr>
          <a:xfrm>
            <a:off x="9372142" y="5970674"/>
            <a:ext cx="1993918" cy="465771"/>
          </a:xfrm>
          <a:prstGeom prst="rect">
            <a:avLst/>
          </a:prstGeom>
          <a:noFill/>
          <a:ln>
            <a:noFill/>
          </a:ln>
        </p:spPr>
      </p:pic>
      <p:sp>
        <p:nvSpPr>
          <p:cNvPr id="445" name="Google Shape;445;p61"/>
          <p:cNvSpPr txBox="1"/>
          <p:nvPr>
            <p:ph type="title"/>
          </p:nvPr>
        </p:nvSpPr>
        <p:spPr>
          <a:xfrm>
            <a:off x="447471" y="524328"/>
            <a:ext cx="8034989" cy="53242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B6AA"/>
              </a:buClr>
              <a:buSzPts val="3600"/>
              <a:buFont typeface="Arial"/>
              <a:buNone/>
              <a:defRPr b="0" i="0" sz="3600" u="none" cap="none" strike="noStrike">
                <a:solidFill>
                  <a:srgbClr val="00B6A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46" name="Google Shape;446;p61"/>
          <p:cNvSpPr txBox="1"/>
          <p:nvPr>
            <p:ph idx="3" type="body"/>
          </p:nvPr>
        </p:nvSpPr>
        <p:spPr>
          <a:xfrm>
            <a:off x="447471" y="1251994"/>
            <a:ext cx="8034989" cy="456235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696A69"/>
              </a:buClr>
              <a:buSzPts val="1800"/>
              <a:buFont typeface="Arial"/>
              <a:buNone/>
              <a:defRPr b="0" i="0" sz="1800" u="none" cap="none" strike="noStrike">
                <a:solidFill>
                  <a:srgbClr val="696A69"/>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7" name="Google Shape;447;p61"/>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448" name="Google Shape;448;p61"/>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449" name="Google Shape;449;p61"/>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450" name="Google Shape;450;p61"/>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451" name="Google Shape;451;p61"/>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452" name="Google Shape;452;p61"/>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453" name="Google Shape;453;p61"/>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454" name="Google Shape;454;p61"/>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455" name="Google Shape;455;p61"/>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456" name="Google Shape;456;p61"/>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457" name="Google Shape;457;p61"/>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458" name="Google Shape;458;p61"/>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459" name="Google Shape;459;p61"/>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60" name="Shape 460"/>
        <p:cNvGrpSpPr/>
        <p:nvPr/>
      </p:nvGrpSpPr>
      <p:grpSpPr>
        <a:xfrm>
          <a:off x="0" y="0"/>
          <a:ext cx="0" cy="0"/>
          <a:chOff x="0" y="0"/>
          <a:chExt cx="0" cy="0"/>
        </a:xfrm>
      </p:grpSpPr>
      <p:sp>
        <p:nvSpPr>
          <p:cNvPr id="461" name="Google Shape;461;p62"/>
          <p:cNvSpPr/>
          <p:nvPr/>
        </p:nvSpPr>
        <p:spPr>
          <a:xfrm>
            <a:off x="8864082" y="-16934"/>
            <a:ext cx="3344851" cy="6898641"/>
          </a:xfrm>
          <a:prstGeom prst="rect">
            <a:avLst/>
          </a:prstGeom>
          <a:solidFill>
            <a:srgbClr val="15AF9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2" name="Google Shape;462;p62"/>
          <p:cNvSpPr txBox="1"/>
          <p:nvPr>
            <p:ph idx="1" type="body"/>
          </p:nvPr>
        </p:nvSpPr>
        <p:spPr>
          <a:xfrm>
            <a:off x="9143999" y="1845469"/>
            <a:ext cx="2833050" cy="31670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1" i="0" sz="2400" u="none" cap="none" strike="noStrike">
                <a:solidFill>
                  <a:schemeClr val="lt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3" name="Google Shape;463;p62"/>
          <p:cNvSpPr txBox="1"/>
          <p:nvPr>
            <p:ph idx="2" type="body"/>
          </p:nvPr>
        </p:nvSpPr>
        <p:spPr>
          <a:xfrm>
            <a:off x="258396" y="6414165"/>
            <a:ext cx="4279900" cy="21926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CE5C9"/>
              </a:buClr>
              <a:buSzPts val="1000"/>
              <a:buFont typeface="Arial"/>
              <a:buNone/>
              <a:defRPr b="1" i="0" sz="1000" u="none" cap="none" strike="noStrike">
                <a:solidFill>
                  <a:srgbClr val="2CE5C9"/>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4" name="Google Shape;464;p62"/>
          <p:cNvSpPr txBox="1"/>
          <p:nvPr>
            <p:ph idx="12" type="sldNum"/>
          </p:nvPr>
        </p:nvSpPr>
        <p:spPr>
          <a:xfrm>
            <a:off x="9138139" y="6286012"/>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465" name="Google Shape;465;p62"/>
          <p:cNvSpPr txBox="1"/>
          <p:nvPr>
            <p:ph type="title"/>
          </p:nvPr>
        </p:nvSpPr>
        <p:spPr>
          <a:xfrm>
            <a:off x="447471" y="524328"/>
            <a:ext cx="8034989" cy="53242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B6AA"/>
              </a:buClr>
              <a:buSzPts val="3600"/>
              <a:buFont typeface="Arial"/>
              <a:buNone/>
              <a:defRPr b="0" i="0" sz="3600" u="none" cap="none" strike="noStrike">
                <a:solidFill>
                  <a:srgbClr val="00B6A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6" name="Google Shape;466;p62"/>
          <p:cNvSpPr txBox="1"/>
          <p:nvPr>
            <p:ph idx="3" type="body"/>
          </p:nvPr>
        </p:nvSpPr>
        <p:spPr>
          <a:xfrm>
            <a:off x="447471" y="1251994"/>
            <a:ext cx="8034989" cy="456235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696A69"/>
              </a:buClr>
              <a:buSzPts val="1800"/>
              <a:buFont typeface="Arial"/>
              <a:buNone/>
              <a:defRPr b="0" i="0" sz="1800" u="none" cap="none" strike="noStrike">
                <a:solidFill>
                  <a:srgbClr val="696A69"/>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67" name="Google Shape;467;p62"/>
          <p:cNvPicPr preferRelativeResize="0"/>
          <p:nvPr/>
        </p:nvPicPr>
        <p:blipFill rotWithShape="1">
          <a:blip r:embed="rId2">
            <a:alphaModFix/>
          </a:blip>
          <a:srcRect b="0" l="0" r="0" t="0"/>
          <a:stretch/>
        </p:blipFill>
        <p:spPr>
          <a:xfrm>
            <a:off x="9372142" y="5970674"/>
            <a:ext cx="1993918" cy="465771"/>
          </a:xfrm>
          <a:prstGeom prst="rect">
            <a:avLst/>
          </a:prstGeom>
          <a:noFill/>
          <a:ln>
            <a:noFill/>
          </a:ln>
        </p:spPr>
      </p:pic>
      <p:pic>
        <p:nvPicPr>
          <p:cNvPr descr="A black and white design&#10;&#10;Description automatically generated" id="468" name="Google Shape;468;p62"/>
          <p:cNvPicPr preferRelativeResize="0"/>
          <p:nvPr/>
        </p:nvPicPr>
        <p:blipFill rotWithShape="1">
          <a:blip r:embed="rId3">
            <a:alphaModFix amt="35000"/>
          </a:blip>
          <a:srcRect b="0" l="0" r="0" t="0"/>
          <a:stretch/>
        </p:blipFill>
        <p:spPr>
          <a:xfrm>
            <a:off x="10589623" y="-269586"/>
            <a:ext cx="2000932" cy="2013321"/>
          </a:xfrm>
          <a:prstGeom prst="rect">
            <a:avLst/>
          </a:prstGeom>
          <a:noFill/>
          <a:ln>
            <a:noFill/>
          </a:ln>
        </p:spPr>
      </p:pic>
      <p:sp>
        <p:nvSpPr>
          <p:cNvPr id="469" name="Google Shape;469;p62"/>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470" name="Google Shape;470;p62"/>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471" name="Google Shape;471;p62"/>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472" name="Google Shape;472;p62"/>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473" name="Google Shape;473;p62"/>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474" name="Google Shape;474;p62"/>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475" name="Google Shape;475;p62"/>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476" name="Google Shape;476;p62"/>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477" name="Google Shape;477;p62"/>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478" name="Google Shape;478;p62"/>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479" name="Google Shape;479;p62"/>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480" name="Google Shape;480;p62"/>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481" name="Google Shape;481;p62"/>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82" name="Shape 482"/>
        <p:cNvGrpSpPr/>
        <p:nvPr/>
      </p:nvGrpSpPr>
      <p:grpSpPr>
        <a:xfrm>
          <a:off x="0" y="0"/>
          <a:ext cx="0" cy="0"/>
          <a:chOff x="0" y="0"/>
          <a:chExt cx="0" cy="0"/>
        </a:xfrm>
      </p:grpSpPr>
      <p:sp>
        <p:nvSpPr>
          <p:cNvPr id="483" name="Google Shape;483;p63"/>
          <p:cNvSpPr/>
          <p:nvPr/>
        </p:nvSpPr>
        <p:spPr>
          <a:xfrm>
            <a:off x="6083449" y="-11876"/>
            <a:ext cx="6126480" cy="690372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4" name="Google Shape;484;p63"/>
          <p:cNvSpPr txBox="1"/>
          <p:nvPr>
            <p:ph idx="12" type="sldNum"/>
          </p:nvPr>
        </p:nvSpPr>
        <p:spPr>
          <a:xfrm>
            <a:off x="9138139" y="6286012"/>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485" name="Google Shape;485;p63"/>
          <p:cNvSpPr txBox="1"/>
          <p:nvPr>
            <p:ph idx="1" type="body"/>
          </p:nvPr>
        </p:nvSpPr>
        <p:spPr>
          <a:xfrm>
            <a:off x="258396" y="6414165"/>
            <a:ext cx="4279900" cy="21926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CE5C9"/>
              </a:buClr>
              <a:buSzPts val="1000"/>
              <a:buFont typeface="Arial"/>
              <a:buNone/>
              <a:defRPr b="1" i="0" sz="1000" u="none" cap="none" strike="noStrike">
                <a:solidFill>
                  <a:srgbClr val="2CE5C9"/>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grey and white design&#10;&#10;Description automatically generated" id="486" name="Google Shape;486;p63"/>
          <p:cNvPicPr preferRelativeResize="0"/>
          <p:nvPr/>
        </p:nvPicPr>
        <p:blipFill rotWithShape="1">
          <a:blip r:embed="rId2">
            <a:alphaModFix/>
          </a:blip>
          <a:srcRect b="0" l="0" r="0" t="0"/>
          <a:stretch/>
        </p:blipFill>
        <p:spPr>
          <a:xfrm>
            <a:off x="10058399" y="-393156"/>
            <a:ext cx="2507161" cy="2507161"/>
          </a:xfrm>
          <a:prstGeom prst="rect">
            <a:avLst/>
          </a:prstGeom>
          <a:noFill/>
          <a:ln>
            <a:noFill/>
          </a:ln>
        </p:spPr>
      </p:pic>
      <p:pic>
        <p:nvPicPr>
          <p:cNvPr descr="A grey and white design&#10;&#10;Description automatically generated" id="487" name="Google Shape;487;p63"/>
          <p:cNvPicPr preferRelativeResize="0"/>
          <p:nvPr/>
        </p:nvPicPr>
        <p:blipFill rotWithShape="1">
          <a:blip r:embed="rId2">
            <a:alphaModFix/>
          </a:blip>
          <a:srcRect b="0" l="0" r="0" t="0"/>
          <a:stretch/>
        </p:blipFill>
        <p:spPr>
          <a:xfrm>
            <a:off x="11374664" y="4081358"/>
            <a:ext cx="1412965" cy="1412965"/>
          </a:xfrm>
          <a:prstGeom prst="rect">
            <a:avLst/>
          </a:prstGeom>
          <a:noFill/>
          <a:ln>
            <a:noFill/>
          </a:ln>
        </p:spPr>
      </p:pic>
      <p:pic>
        <p:nvPicPr>
          <p:cNvPr descr="A grey and white design&#10;&#10;Description automatically generated" id="488" name="Google Shape;488;p63"/>
          <p:cNvPicPr preferRelativeResize="0"/>
          <p:nvPr/>
        </p:nvPicPr>
        <p:blipFill rotWithShape="1">
          <a:blip r:embed="rId2">
            <a:alphaModFix/>
          </a:blip>
          <a:srcRect b="0" l="0" r="0" t="0"/>
          <a:stretch/>
        </p:blipFill>
        <p:spPr>
          <a:xfrm>
            <a:off x="11119774" y="3509936"/>
            <a:ext cx="761565" cy="761565"/>
          </a:xfrm>
          <a:prstGeom prst="rect">
            <a:avLst/>
          </a:prstGeom>
          <a:noFill/>
          <a:ln>
            <a:noFill/>
          </a:ln>
        </p:spPr>
      </p:pic>
      <p:pic>
        <p:nvPicPr>
          <p:cNvPr id="489" name="Google Shape;489;p63"/>
          <p:cNvPicPr preferRelativeResize="0"/>
          <p:nvPr/>
        </p:nvPicPr>
        <p:blipFill rotWithShape="1">
          <a:blip r:embed="rId3">
            <a:alphaModFix/>
          </a:blip>
          <a:srcRect b="0" l="0" r="0" t="0"/>
          <a:stretch/>
        </p:blipFill>
        <p:spPr>
          <a:xfrm>
            <a:off x="9372142" y="5970674"/>
            <a:ext cx="1993918" cy="465771"/>
          </a:xfrm>
          <a:prstGeom prst="rect">
            <a:avLst/>
          </a:prstGeom>
          <a:noFill/>
          <a:ln>
            <a:noFill/>
          </a:ln>
        </p:spPr>
      </p:pic>
      <p:sp>
        <p:nvSpPr>
          <p:cNvPr id="490" name="Google Shape;490;p63"/>
          <p:cNvSpPr txBox="1"/>
          <p:nvPr>
            <p:ph type="title"/>
          </p:nvPr>
        </p:nvSpPr>
        <p:spPr>
          <a:xfrm>
            <a:off x="447472" y="524328"/>
            <a:ext cx="5307388" cy="53242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B6AA"/>
              </a:buClr>
              <a:buSzPts val="3600"/>
              <a:buFont typeface="Arial"/>
              <a:buNone/>
              <a:defRPr b="0" i="0" sz="3600" u="none" cap="none" strike="noStrike">
                <a:solidFill>
                  <a:srgbClr val="00B6A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91" name="Google Shape;491;p63"/>
          <p:cNvSpPr txBox="1"/>
          <p:nvPr>
            <p:ph idx="2" type="body"/>
          </p:nvPr>
        </p:nvSpPr>
        <p:spPr>
          <a:xfrm>
            <a:off x="447472" y="1251994"/>
            <a:ext cx="5307388" cy="456235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696A69"/>
              </a:buClr>
              <a:buSzPts val="1800"/>
              <a:buFont typeface="Arial"/>
              <a:buNone/>
              <a:defRPr b="0" i="0" sz="1800" u="none" cap="none" strike="noStrike">
                <a:solidFill>
                  <a:srgbClr val="696A69"/>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2" name="Google Shape;492;p63"/>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493" name="Google Shape;493;p63"/>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494" name="Google Shape;494;p63"/>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495" name="Google Shape;495;p63"/>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496" name="Google Shape;496;p63"/>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497" name="Google Shape;497;p63"/>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498" name="Google Shape;498;p63"/>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499" name="Google Shape;499;p63"/>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500" name="Google Shape;500;p63"/>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501" name="Google Shape;501;p63"/>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502" name="Google Shape;502;p63"/>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503" name="Google Shape;503;p63"/>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504" name="Google Shape;504;p63"/>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505" name="Shape 505"/>
        <p:cNvGrpSpPr/>
        <p:nvPr/>
      </p:nvGrpSpPr>
      <p:grpSpPr>
        <a:xfrm>
          <a:off x="0" y="0"/>
          <a:ext cx="0" cy="0"/>
          <a:chOff x="0" y="0"/>
          <a:chExt cx="0" cy="0"/>
        </a:xfrm>
      </p:grpSpPr>
      <p:sp>
        <p:nvSpPr>
          <p:cNvPr id="506" name="Google Shape;506;p64"/>
          <p:cNvSpPr/>
          <p:nvPr/>
        </p:nvSpPr>
        <p:spPr>
          <a:xfrm>
            <a:off x="-17585" y="-11876"/>
            <a:ext cx="6126480" cy="6903720"/>
          </a:xfrm>
          <a:prstGeom prst="rect">
            <a:avLst/>
          </a:prstGeom>
          <a:solidFill>
            <a:srgbClr val="8A898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507" name="Google Shape;507;p64"/>
          <p:cNvSpPr txBox="1"/>
          <p:nvPr>
            <p:ph idx="12" type="sldNum"/>
          </p:nvPr>
        </p:nvSpPr>
        <p:spPr>
          <a:xfrm>
            <a:off x="9138139" y="6286012"/>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508" name="Google Shape;508;p64"/>
          <p:cNvSpPr txBox="1"/>
          <p:nvPr>
            <p:ph idx="1" type="body"/>
          </p:nvPr>
        </p:nvSpPr>
        <p:spPr>
          <a:xfrm>
            <a:off x="258396" y="6414165"/>
            <a:ext cx="4279900" cy="21926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000"/>
              <a:buFont typeface="Arial"/>
              <a:buNone/>
              <a:defRPr b="0" i="0" sz="1000" u="none" cap="none" strike="noStrike">
                <a:solidFill>
                  <a:schemeClr val="lt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colorful logo with black background&#10;&#10;Description automatically generated" id="509" name="Google Shape;509;p64"/>
          <p:cNvPicPr preferRelativeResize="0"/>
          <p:nvPr/>
        </p:nvPicPr>
        <p:blipFill rotWithShape="1">
          <a:blip r:embed="rId2">
            <a:alphaModFix/>
          </a:blip>
          <a:srcRect b="0" l="0" r="0" t="0"/>
          <a:stretch/>
        </p:blipFill>
        <p:spPr>
          <a:xfrm>
            <a:off x="10589315" y="-11876"/>
            <a:ext cx="1602685" cy="1598119"/>
          </a:xfrm>
          <a:prstGeom prst="rect">
            <a:avLst/>
          </a:prstGeom>
          <a:noFill/>
          <a:ln>
            <a:noFill/>
          </a:ln>
        </p:spPr>
      </p:pic>
      <p:pic>
        <p:nvPicPr>
          <p:cNvPr id="510" name="Google Shape;510;p64"/>
          <p:cNvPicPr preferRelativeResize="0"/>
          <p:nvPr/>
        </p:nvPicPr>
        <p:blipFill rotWithShape="1">
          <a:blip r:embed="rId3">
            <a:alphaModFix/>
          </a:blip>
          <a:srcRect b="0" l="0" r="0" t="0"/>
          <a:stretch/>
        </p:blipFill>
        <p:spPr>
          <a:xfrm>
            <a:off x="5697931" y="5664160"/>
            <a:ext cx="796137" cy="796137"/>
          </a:xfrm>
          <a:prstGeom prst="rect">
            <a:avLst/>
          </a:prstGeom>
          <a:noFill/>
          <a:ln>
            <a:noFill/>
          </a:ln>
        </p:spPr>
      </p:pic>
      <p:pic>
        <p:nvPicPr>
          <p:cNvPr id="511" name="Google Shape;511;p64"/>
          <p:cNvPicPr preferRelativeResize="0"/>
          <p:nvPr/>
        </p:nvPicPr>
        <p:blipFill rotWithShape="1">
          <a:blip r:embed="rId3">
            <a:alphaModFix/>
          </a:blip>
          <a:srcRect b="0" l="0" r="0" t="0"/>
          <a:stretch/>
        </p:blipFill>
        <p:spPr>
          <a:xfrm>
            <a:off x="6365496" y="6195948"/>
            <a:ext cx="528698" cy="528698"/>
          </a:xfrm>
          <a:prstGeom prst="rect">
            <a:avLst/>
          </a:prstGeom>
          <a:noFill/>
          <a:ln>
            <a:noFill/>
          </a:ln>
        </p:spPr>
      </p:pic>
      <p:sp>
        <p:nvSpPr>
          <p:cNvPr id="512" name="Google Shape;512;p64"/>
          <p:cNvSpPr txBox="1"/>
          <p:nvPr>
            <p:ph type="title"/>
          </p:nvPr>
        </p:nvSpPr>
        <p:spPr>
          <a:xfrm>
            <a:off x="447472" y="524328"/>
            <a:ext cx="5307388" cy="53242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13" name="Google Shape;513;p64"/>
          <p:cNvSpPr txBox="1"/>
          <p:nvPr>
            <p:ph idx="2" type="body"/>
          </p:nvPr>
        </p:nvSpPr>
        <p:spPr>
          <a:xfrm>
            <a:off x="447472" y="1251994"/>
            <a:ext cx="5307388" cy="456235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blue text on a black background&#10;&#10;Description automatically generated" id="514" name="Google Shape;514;p64"/>
          <p:cNvPicPr preferRelativeResize="0"/>
          <p:nvPr/>
        </p:nvPicPr>
        <p:blipFill rotWithShape="1">
          <a:blip r:embed="rId4">
            <a:alphaModFix/>
          </a:blip>
          <a:srcRect b="0" l="0" r="0" t="0"/>
          <a:stretch/>
        </p:blipFill>
        <p:spPr>
          <a:xfrm>
            <a:off x="9318093" y="5970674"/>
            <a:ext cx="2102016" cy="465771"/>
          </a:xfrm>
          <a:prstGeom prst="rect">
            <a:avLst/>
          </a:prstGeom>
          <a:noFill/>
          <a:ln>
            <a:noFill/>
          </a:ln>
        </p:spPr>
      </p:pic>
      <p:sp>
        <p:nvSpPr>
          <p:cNvPr id="515" name="Google Shape;515;p64"/>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516" name="Google Shape;516;p64"/>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517" name="Google Shape;517;p64"/>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518" name="Google Shape;518;p64"/>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519" name="Google Shape;519;p64"/>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520" name="Google Shape;520;p64"/>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521" name="Google Shape;521;p64"/>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522" name="Google Shape;522;p64"/>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523" name="Google Shape;523;p64"/>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524" name="Google Shape;524;p64"/>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525" name="Google Shape;525;p64"/>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526" name="Google Shape;526;p64"/>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527" name="Google Shape;527;p64"/>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528" name="Shape 528"/>
        <p:cNvGrpSpPr/>
        <p:nvPr/>
      </p:nvGrpSpPr>
      <p:grpSpPr>
        <a:xfrm>
          <a:off x="0" y="0"/>
          <a:ext cx="0" cy="0"/>
          <a:chOff x="0" y="0"/>
          <a:chExt cx="0" cy="0"/>
        </a:xfrm>
      </p:grpSpPr>
      <p:pic>
        <p:nvPicPr>
          <p:cNvPr id="529" name="Google Shape;529;p65"/>
          <p:cNvPicPr preferRelativeResize="0"/>
          <p:nvPr/>
        </p:nvPicPr>
        <p:blipFill rotWithShape="1">
          <a:blip r:embed="rId2">
            <a:alphaModFix/>
          </a:blip>
          <a:srcRect b="0" l="0" r="0" t="0"/>
          <a:stretch/>
        </p:blipFill>
        <p:spPr>
          <a:xfrm>
            <a:off x="-51488" y="6233732"/>
            <a:ext cx="12294973" cy="992760"/>
          </a:xfrm>
          <a:prstGeom prst="rect">
            <a:avLst/>
          </a:prstGeom>
          <a:noFill/>
          <a:ln>
            <a:noFill/>
          </a:ln>
        </p:spPr>
      </p:pic>
      <p:sp>
        <p:nvSpPr>
          <p:cNvPr id="530" name="Google Shape;530;p65"/>
          <p:cNvSpPr/>
          <p:nvPr/>
        </p:nvSpPr>
        <p:spPr>
          <a:xfrm>
            <a:off x="6083449" y="-11876"/>
            <a:ext cx="6126480" cy="6961254"/>
          </a:xfrm>
          <a:prstGeom prst="rect">
            <a:avLst/>
          </a:prstGeom>
          <a:solidFill>
            <a:srgbClr val="15AF9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1" name="Google Shape;531;p65"/>
          <p:cNvSpPr txBox="1"/>
          <p:nvPr>
            <p:ph idx="12" type="sldNum"/>
          </p:nvPr>
        </p:nvSpPr>
        <p:spPr>
          <a:xfrm>
            <a:off x="9138139" y="6286012"/>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532" name="Google Shape;532;p65"/>
          <p:cNvSpPr txBox="1"/>
          <p:nvPr>
            <p:ph idx="1" type="body"/>
          </p:nvPr>
        </p:nvSpPr>
        <p:spPr>
          <a:xfrm>
            <a:off x="258396" y="5868285"/>
            <a:ext cx="4279900" cy="21926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CE5C9"/>
              </a:buClr>
              <a:buSzPts val="1000"/>
              <a:buFont typeface="Arial"/>
              <a:buNone/>
              <a:defRPr b="1" i="0" sz="1000" u="none" cap="none" strike="noStrike">
                <a:solidFill>
                  <a:srgbClr val="2CE5C9"/>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33" name="Google Shape;533;p65"/>
          <p:cNvPicPr preferRelativeResize="0"/>
          <p:nvPr/>
        </p:nvPicPr>
        <p:blipFill rotWithShape="1">
          <a:blip r:embed="rId3">
            <a:alphaModFix/>
          </a:blip>
          <a:srcRect b="0" l="0" r="0" t="0"/>
          <a:stretch/>
        </p:blipFill>
        <p:spPr>
          <a:xfrm>
            <a:off x="9372142" y="5970674"/>
            <a:ext cx="1993918" cy="465771"/>
          </a:xfrm>
          <a:prstGeom prst="rect">
            <a:avLst/>
          </a:prstGeom>
          <a:noFill/>
          <a:ln>
            <a:noFill/>
          </a:ln>
        </p:spPr>
      </p:pic>
      <p:sp>
        <p:nvSpPr>
          <p:cNvPr id="534" name="Google Shape;534;p65"/>
          <p:cNvSpPr txBox="1"/>
          <p:nvPr>
            <p:ph type="title"/>
          </p:nvPr>
        </p:nvSpPr>
        <p:spPr>
          <a:xfrm>
            <a:off x="447472" y="524328"/>
            <a:ext cx="5307388" cy="53242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B6AA"/>
              </a:buClr>
              <a:buSzPts val="3600"/>
              <a:buFont typeface="Arial"/>
              <a:buNone/>
              <a:defRPr b="0" i="0" sz="3600" u="none" cap="none" strike="noStrike">
                <a:solidFill>
                  <a:srgbClr val="00B6A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5" name="Google Shape;535;p65"/>
          <p:cNvSpPr txBox="1"/>
          <p:nvPr>
            <p:ph idx="2" type="body"/>
          </p:nvPr>
        </p:nvSpPr>
        <p:spPr>
          <a:xfrm>
            <a:off x="447472" y="1251994"/>
            <a:ext cx="5307388" cy="456235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696A69"/>
              </a:buClr>
              <a:buSzPts val="1800"/>
              <a:buFont typeface="Arial"/>
              <a:buNone/>
              <a:defRPr b="0" i="0" sz="1800" u="none" cap="none" strike="noStrike">
                <a:solidFill>
                  <a:srgbClr val="696A69"/>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6" name="Google Shape;536;p65"/>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537" name="Google Shape;537;p65"/>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538" name="Google Shape;538;p65"/>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539" name="Google Shape;539;p65"/>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540" name="Google Shape;540;p65"/>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541" name="Google Shape;541;p65"/>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542" name="Google Shape;542;p65"/>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543" name="Google Shape;543;p65"/>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544" name="Google Shape;544;p65"/>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545" name="Google Shape;545;p65"/>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546" name="Google Shape;546;p65"/>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547" name="Google Shape;547;p65"/>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548" name="Google Shape;548;p65"/>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549" name="Shape 549"/>
        <p:cNvGrpSpPr/>
        <p:nvPr/>
      </p:nvGrpSpPr>
      <p:grpSpPr>
        <a:xfrm>
          <a:off x="0" y="0"/>
          <a:ext cx="0" cy="0"/>
          <a:chOff x="0" y="0"/>
          <a:chExt cx="0" cy="0"/>
        </a:xfrm>
      </p:grpSpPr>
      <p:sp>
        <p:nvSpPr>
          <p:cNvPr id="550" name="Google Shape;550;p66"/>
          <p:cNvSpPr/>
          <p:nvPr/>
        </p:nvSpPr>
        <p:spPr>
          <a:xfrm>
            <a:off x="3337221" y="-18288"/>
            <a:ext cx="8873067" cy="689457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1" name="Google Shape;551;p66"/>
          <p:cNvSpPr txBox="1"/>
          <p:nvPr>
            <p:ph idx="12" type="sldNum"/>
          </p:nvPr>
        </p:nvSpPr>
        <p:spPr>
          <a:xfrm>
            <a:off x="9138139" y="6286012"/>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552" name="Google Shape;552;p66"/>
          <p:cNvSpPr txBox="1"/>
          <p:nvPr>
            <p:ph idx="1" type="body"/>
          </p:nvPr>
        </p:nvSpPr>
        <p:spPr>
          <a:xfrm>
            <a:off x="3830750" y="6399296"/>
            <a:ext cx="4279900" cy="21926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000"/>
              <a:buFont typeface="Arial"/>
              <a:buNone/>
              <a:defRPr b="1" i="0" sz="1000" u="none" cap="none" strike="noStrike">
                <a:solidFill>
                  <a:schemeClr val="lt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colorful logo with black background&#10;&#10;Description automatically generated" id="553" name="Google Shape;553;p66"/>
          <p:cNvPicPr preferRelativeResize="0"/>
          <p:nvPr/>
        </p:nvPicPr>
        <p:blipFill rotWithShape="1">
          <a:blip r:embed="rId2">
            <a:alphaModFix/>
          </a:blip>
          <a:srcRect b="0" l="0" r="0" t="0"/>
          <a:stretch/>
        </p:blipFill>
        <p:spPr>
          <a:xfrm rot="-5400000">
            <a:off x="-53014" y="1528"/>
            <a:ext cx="1072638" cy="1069582"/>
          </a:xfrm>
          <a:prstGeom prst="rect">
            <a:avLst/>
          </a:prstGeom>
          <a:noFill/>
          <a:ln>
            <a:noFill/>
          </a:ln>
        </p:spPr>
      </p:pic>
      <p:pic>
        <p:nvPicPr>
          <p:cNvPr id="554" name="Google Shape;554;p66"/>
          <p:cNvPicPr preferRelativeResize="0"/>
          <p:nvPr/>
        </p:nvPicPr>
        <p:blipFill rotWithShape="1">
          <a:blip r:embed="rId3">
            <a:alphaModFix/>
          </a:blip>
          <a:srcRect b="0" l="0" r="0" t="0"/>
          <a:stretch/>
        </p:blipFill>
        <p:spPr>
          <a:xfrm>
            <a:off x="2601568" y="6160932"/>
            <a:ext cx="606417" cy="606417"/>
          </a:xfrm>
          <a:prstGeom prst="rect">
            <a:avLst/>
          </a:prstGeom>
          <a:noFill/>
          <a:ln>
            <a:noFill/>
          </a:ln>
        </p:spPr>
      </p:pic>
      <p:pic>
        <p:nvPicPr>
          <p:cNvPr id="555" name="Google Shape;555;p66"/>
          <p:cNvPicPr preferRelativeResize="0"/>
          <p:nvPr/>
        </p:nvPicPr>
        <p:blipFill rotWithShape="1">
          <a:blip r:embed="rId4">
            <a:alphaModFix/>
          </a:blip>
          <a:srcRect b="0" l="0" r="0" t="0"/>
          <a:stretch/>
        </p:blipFill>
        <p:spPr>
          <a:xfrm>
            <a:off x="9372142" y="5970674"/>
            <a:ext cx="1993918" cy="465771"/>
          </a:xfrm>
          <a:prstGeom prst="rect">
            <a:avLst/>
          </a:prstGeom>
          <a:noFill/>
          <a:ln>
            <a:noFill/>
          </a:ln>
        </p:spPr>
      </p:pic>
      <p:sp>
        <p:nvSpPr>
          <p:cNvPr id="556" name="Google Shape;556;p66"/>
          <p:cNvSpPr txBox="1"/>
          <p:nvPr>
            <p:ph idx="2" type="body"/>
          </p:nvPr>
        </p:nvSpPr>
        <p:spPr>
          <a:xfrm>
            <a:off x="3830750" y="1143589"/>
            <a:ext cx="7535309" cy="456235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7" name="Google Shape;557;p66"/>
          <p:cNvSpPr txBox="1"/>
          <p:nvPr>
            <p:ph type="title"/>
          </p:nvPr>
        </p:nvSpPr>
        <p:spPr>
          <a:xfrm>
            <a:off x="3846350" y="415923"/>
            <a:ext cx="8034989" cy="53242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000"/>
              <a:buFont typeface="Arial"/>
              <a:buNone/>
              <a:defRPr b="0" i="0" sz="4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58" name="Google Shape;558;p66"/>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559" name="Google Shape;559;p66"/>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560" name="Google Shape;560;p66"/>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561" name="Google Shape;561;p66"/>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562" name="Google Shape;562;p66"/>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563" name="Google Shape;563;p66"/>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564" name="Google Shape;564;p66"/>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565" name="Google Shape;565;p66"/>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566" name="Google Shape;566;p66"/>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567" name="Google Shape;567;p66"/>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568" name="Google Shape;568;p66"/>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569" name="Google Shape;569;p66"/>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570" name="Google Shape;570;p66"/>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571" name="Shape 571"/>
        <p:cNvGrpSpPr/>
        <p:nvPr/>
      </p:nvGrpSpPr>
      <p:grpSpPr>
        <a:xfrm>
          <a:off x="0" y="0"/>
          <a:ext cx="0" cy="0"/>
          <a:chOff x="0" y="0"/>
          <a:chExt cx="0" cy="0"/>
        </a:xfrm>
      </p:grpSpPr>
      <p:sp>
        <p:nvSpPr>
          <p:cNvPr id="572" name="Google Shape;572;p67"/>
          <p:cNvSpPr/>
          <p:nvPr/>
        </p:nvSpPr>
        <p:spPr>
          <a:xfrm>
            <a:off x="3337221" y="-18288"/>
            <a:ext cx="8873067" cy="6894576"/>
          </a:xfrm>
          <a:prstGeom prst="rect">
            <a:avLst/>
          </a:prstGeom>
          <a:solidFill>
            <a:srgbClr val="15AF9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3" name="Google Shape;573;p67"/>
          <p:cNvSpPr txBox="1"/>
          <p:nvPr>
            <p:ph idx="12" type="sldNum"/>
          </p:nvPr>
        </p:nvSpPr>
        <p:spPr>
          <a:xfrm>
            <a:off x="9138139" y="6286012"/>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descr="A colorful logo with black background&#10;&#10;Description automatically generated" id="574" name="Google Shape;574;p67"/>
          <p:cNvPicPr preferRelativeResize="0"/>
          <p:nvPr/>
        </p:nvPicPr>
        <p:blipFill rotWithShape="1">
          <a:blip r:embed="rId2">
            <a:alphaModFix/>
          </a:blip>
          <a:srcRect b="0" l="0" r="0" t="0"/>
          <a:stretch/>
        </p:blipFill>
        <p:spPr>
          <a:xfrm rot="-5400000">
            <a:off x="-53014" y="1528"/>
            <a:ext cx="1072638" cy="1069582"/>
          </a:xfrm>
          <a:prstGeom prst="rect">
            <a:avLst/>
          </a:prstGeom>
          <a:noFill/>
          <a:ln>
            <a:noFill/>
          </a:ln>
        </p:spPr>
      </p:pic>
      <p:pic>
        <p:nvPicPr>
          <p:cNvPr id="575" name="Google Shape;575;p67"/>
          <p:cNvPicPr preferRelativeResize="0"/>
          <p:nvPr/>
        </p:nvPicPr>
        <p:blipFill rotWithShape="1">
          <a:blip r:embed="rId3">
            <a:alphaModFix/>
          </a:blip>
          <a:srcRect b="0" l="0" r="0" t="0"/>
          <a:stretch/>
        </p:blipFill>
        <p:spPr>
          <a:xfrm>
            <a:off x="2601568" y="6160932"/>
            <a:ext cx="606417" cy="606417"/>
          </a:xfrm>
          <a:prstGeom prst="rect">
            <a:avLst/>
          </a:prstGeom>
          <a:noFill/>
          <a:ln>
            <a:noFill/>
          </a:ln>
        </p:spPr>
      </p:pic>
      <p:sp>
        <p:nvSpPr>
          <p:cNvPr id="576" name="Google Shape;576;p67"/>
          <p:cNvSpPr txBox="1"/>
          <p:nvPr>
            <p:ph idx="1" type="body"/>
          </p:nvPr>
        </p:nvSpPr>
        <p:spPr>
          <a:xfrm>
            <a:off x="3830750" y="6399296"/>
            <a:ext cx="4279900" cy="21926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000"/>
              <a:buFont typeface="Arial"/>
              <a:buNone/>
              <a:defRPr b="1" i="0" sz="1000" u="none" cap="none" strike="noStrike">
                <a:solidFill>
                  <a:schemeClr val="lt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77" name="Google Shape;577;p67"/>
          <p:cNvPicPr preferRelativeResize="0"/>
          <p:nvPr/>
        </p:nvPicPr>
        <p:blipFill rotWithShape="1">
          <a:blip r:embed="rId4">
            <a:alphaModFix/>
          </a:blip>
          <a:srcRect b="0" l="0" r="0" t="0"/>
          <a:stretch/>
        </p:blipFill>
        <p:spPr>
          <a:xfrm>
            <a:off x="9372142" y="5970674"/>
            <a:ext cx="1993918" cy="465771"/>
          </a:xfrm>
          <a:prstGeom prst="rect">
            <a:avLst/>
          </a:prstGeom>
          <a:noFill/>
          <a:ln>
            <a:noFill/>
          </a:ln>
        </p:spPr>
      </p:pic>
      <p:sp>
        <p:nvSpPr>
          <p:cNvPr id="578" name="Google Shape;578;p67"/>
          <p:cNvSpPr txBox="1"/>
          <p:nvPr>
            <p:ph idx="2" type="body"/>
          </p:nvPr>
        </p:nvSpPr>
        <p:spPr>
          <a:xfrm>
            <a:off x="3830750" y="1143589"/>
            <a:ext cx="7535309" cy="456235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9" name="Google Shape;579;p67"/>
          <p:cNvSpPr txBox="1"/>
          <p:nvPr>
            <p:ph type="title"/>
          </p:nvPr>
        </p:nvSpPr>
        <p:spPr>
          <a:xfrm>
            <a:off x="3846350" y="415923"/>
            <a:ext cx="8034989" cy="53242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000"/>
              <a:buFont typeface="Arial"/>
              <a:buNone/>
              <a:defRPr b="0" i="0" sz="4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80" name="Google Shape;580;p67"/>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581" name="Google Shape;581;p67"/>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582" name="Google Shape;582;p67"/>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583" name="Google Shape;583;p67"/>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584" name="Google Shape;584;p67"/>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585" name="Google Shape;585;p67"/>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586" name="Google Shape;586;p67"/>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587" name="Google Shape;587;p67"/>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588" name="Google Shape;588;p67"/>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589" name="Google Shape;589;p67"/>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590" name="Google Shape;590;p67"/>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591" name="Google Shape;591;p67"/>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592" name="Google Shape;592;p67"/>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bg>
      <p:bgPr>
        <a:solidFill>
          <a:srgbClr val="15AF98"/>
        </a:solidFill>
      </p:bgPr>
    </p:bg>
    <p:spTree>
      <p:nvGrpSpPr>
        <p:cNvPr id="593" name="Shape 593"/>
        <p:cNvGrpSpPr/>
        <p:nvPr/>
      </p:nvGrpSpPr>
      <p:grpSpPr>
        <a:xfrm>
          <a:off x="0" y="0"/>
          <a:ext cx="0" cy="0"/>
          <a:chOff x="0" y="0"/>
          <a:chExt cx="0" cy="0"/>
        </a:xfrm>
      </p:grpSpPr>
      <p:sp>
        <p:nvSpPr>
          <p:cNvPr id="594" name="Google Shape;594;p68"/>
          <p:cNvSpPr txBox="1"/>
          <p:nvPr>
            <p:ph idx="12" type="sldNum"/>
          </p:nvPr>
        </p:nvSpPr>
        <p:spPr>
          <a:xfrm>
            <a:off x="9138139" y="6286012"/>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595" name="Google Shape;595;p68"/>
          <p:cNvSpPr txBox="1"/>
          <p:nvPr>
            <p:ph idx="1" type="body"/>
          </p:nvPr>
        </p:nvSpPr>
        <p:spPr>
          <a:xfrm>
            <a:off x="258396" y="6414165"/>
            <a:ext cx="4279900" cy="21926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D8D8D8"/>
              </a:buClr>
              <a:buSzPts val="1000"/>
              <a:buFont typeface="Arial"/>
              <a:buNone/>
              <a:defRPr b="0" i="0" sz="1000" u="none" cap="none" strike="noStrike">
                <a:solidFill>
                  <a:srgbClr val="D8D8D8"/>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black and white design&#10;&#10;Description automatically generated" id="596" name="Google Shape;596;p68"/>
          <p:cNvPicPr preferRelativeResize="0"/>
          <p:nvPr/>
        </p:nvPicPr>
        <p:blipFill rotWithShape="1">
          <a:blip r:embed="rId2">
            <a:alphaModFix amt="35000"/>
          </a:blip>
          <a:srcRect b="0" l="0" r="0" t="0"/>
          <a:stretch/>
        </p:blipFill>
        <p:spPr>
          <a:xfrm>
            <a:off x="9919730" y="-320226"/>
            <a:ext cx="2737019" cy="2753966"/>
          </a:xfrm>
          <a:prstGeom prst="rect">
            <a:avLst/>
          </a:prstGeom>
          <a:noFill/>
          <a:ln>
            <a:noFill/>
          </a:ln>
        </p:spPr>
      </p:pic>
      <p:sp>
        <p:nvSpPr>
          <p:cNvPr id="597" name="Google Shape;597;p68"/>
          <p:cNvSpPr txBox="1"/>
          <p:nvPr>
            <p:ph type="title"/>
          </p:nvPr>
        </p:nvSpPr>
        <p:spPr>
          <a:xfrm>
            <a:off x="447471" y="524328"/>
            <a:ext cx="9248465" cy="53242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98" name="Google Shape;598;p68"/>
          <p:cNvSpPr txBox="1"/>
          <p:nvPr>
            <p:ph idx="2" type="body"/>
          </p:nvPr>
        </p:nvSpPr>
        <p:spPr>
          <a:xfrm>
            <a:off x="447471" y="1251994"/>
            <a:ext cx="9248465" cy="456235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9" name="Google Shape;599;p68"/>
          <p:cNvPicPr preferRelativeResize="0"/>
          <p:nvPr/>
        </p:nvPicPr>
        <p:blipFill rotWithShape="1">
          <a:blip r:embed="rId3">
            <a:alphaModFix/>
          </a:blip>
          <a:srcRect b="0" l="0" r="0" t="0"/>
          <a:stretch/>
        </p:blipFill>
        <p:spPr>
          <a:xfrm>
            <a:off x="9372142" y="5970674"/>
            <a:ext cx="1993918" cy="465771"/>
          </a:xfrm>
          <a:prstGeom prst="rect">
            <a:avLst/>
          </a:prstGeom>
          <a:noFill/>
          <a:ln>
            <a:noFill/>
          </a:ln>
        </p:spPr>
      </p:pic>
      <p:sp>
        <p:nvSpPr>
          <p:cNvPr id="600" name="Google Shape;600;p68"/>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601" name="Google Shape;601;p68"/>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602" name="Google Shape;602;p68"/>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603" name="Google Shape;603;p68"/>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604" name="Google Shape;604;p68"/>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605" name="Google Shape;605;p68"/>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606" name="Google Shape;606;p68"/>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607" name="Google Shape;607;p68"/>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608" name="Google Shape;608;p68"/>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609" name="Google Shape;609;p68"/>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610" name="Google Shape;610;p68"/>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611" name="Google Shape;611;p68"/>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612" name="Google Shape;612;p68"/>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bg>
      <p:bgPr>
        <a:solidFill>
          <a:srgbClr val="017377"/>
        </a:solidFill>
      </p:bgPr>
    </p:bg>
    <p:spTree>
      <p:nvGrpSpPr>
        <p:cNvPr id="613" name="Shape 613"/>
        <p:cNvGrpSpPr/>
        <p:nvPr/>
      </p:nvGrpSpPr>
      <p:grpSpPr>
        <a:xfrm>
          <a:off x="0" y="0"/>
          <a:ext cx="0" cy="0"/>
          <a:chOff x="0" y="0"/>
          <a:chExt cx="0" cy="0"/>
        </a:xfrm>
      </p:grpSpPr>
      <p:sp>
        <p:nvSpPr>
          <p:cNvPr id="614" name="Google Shape;614;p69"/>
          <p:cNvSpPr txBox="1"/>
          <p:nvPr>
            <p:ph idx="12" type="sldNum"/>
          </p:nvPr>
        </p:nvSpPr>
        <p:spPr>
          <a:xfrm>
            <a:off x="9138139" y="6286012"/>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F2F2F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615" name="Google Shape;615;p69"/>
          <p:cNvSpPr txBox="1"/>
          <p:nvPr>
            <p:ph idx="1" type="body"/>
          </p:nvPr>
        </p:nvSpPr>
        <p:spPr>
          <a:xfrm>
            <a:off x="2869621" y="6350664"/>
            <a:ext cx="4279900" cy="21926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D8D8D8"/>
              </a:buClr>
              <a:buSzPts val="1000"/>
              <a:buFont typeface="Arial"/>
              <a:buNone/>
              <a:defRPr b="1" i="0" sz="1000" u="none" cap="none" strike="noStrike">
                <a:solidFill>
                  <a:srgbClr val="D8D8D8"/>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black and white design&#10;&#10;Description automatically generated" id="616" name="Google Shape;616;p69"/>
          <p:cNvPicPr preferRelativeResize="0"/>
          <p:nvPr/>
        </p:nvPicPr>
        <p:blipFill rotWithShape="1">
          <a:blip r:embed="rId2">
            <a:alphaModFix amt="35000"/>
          </a:blip>
          <a:srcRect b="0" l="0" r="0" t="0"/>
          <a:stretch/>
        </p:blipFill>
        <p:spPr>
          <a:xfrm rot="10800000">
            <a:off x="-460497" y="4437364"/>
            <a:ext cx="2737019" cy="2753966"/>
          </a:xfrm>
          <a:prstGeom prst="rect">
            <a:avLst/>
          </a:prstGeom>
          <a:noFill/>
          <a:ln>
            <a:noFill/>
          </a:ln>
        </p:spPr>
      </p:pic>
      <p:pic>
        <p:nvPicPr>
          <p:cNvPr descr="A black and white design&#10;&#10;Description automatically generated" id="617" name="Google Shape;617;p69"/>
          <p:cNvPicPr preferRelativeResize="0"/>
          <p:nvPr/>
        </p:nvPicPr>
        <p:blipFill rotWithShape="1">
          <a:blip r:embed="rId2">
            <a:alphaModFix amt="35000"/>
          </a:blip>
          <a:srcRect b="0" l="0" r="0" t="0"/>
          <a:stretch/>
        </p:blipFill>
        <p:spPr>
          <a:xfrm>
            <a:off x="9919730" y="-320226"/>
            <a:ext cx="2737019" cy="2753966"/>
          </a:xfrm>
          <a:prstGeom prst="rect">
            <a:avLst/>
          </a:prstGeom>
          <a:noFill/>
          <a:ln>
            <a:noFill/>
          </a:ln>
        </p:spPr>
      </p:pic>
      <p:sp>
        <p:nvSpPr>
          <p:cNvPr id="618" name="Google Shape;618;p69"/>
          <p:cNvSpPr txBox="1"/>
          <p:nvPr>
            <p:ph type="title"/>
          </p:nvPr>
        </p:nvSpPr>
        <p:spPr>
          <a:xfrm>
            <a:off x="447471" y="524328"/>
            <a:ext cx="9248465" cy="53242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19" name="Google Shape;619;p69"/>
          <p:cNvSpPr txBox="1"/>
          <p:nvPr>
            <p:ph idx="2" type="body"/>
          </p:nvPr>
        </p:nvSpPr>
        <p:spPr>
          <a:xfrm>
            <a:off x="447471" y="1251994"/>
            <a:ext cx="9248465" cy="456235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20" name="Google Shape;620;p69"/>
          <p:cNvPicPr preferRelativeResize="0"/>
          <p:nvPr/>
        </p:nvPicPr>
        <p:blipFill rotWithShape="1">
          <a:blip r:embed="rId3">
            <a:alphaModFix/>
          </a:blip>
          <a:srcRect b="0" l="0" r="0" t="0"/>
          <a:stretch/>
        </p:blipFill>
        <p:spPr>
          <a:xfrm>
            <a:off x="9372142" y="5970674"/>
            <a:ext cx="1993918" cy="465771"/>
          </a:xfrm>
          <a:prstGeom prst="rect">
            <a:avLst/>
          </a:prstGeom>
          <a:noFill/>
          <a:ln>
            <a:noFill/>
          </a:ln>
        </p:spPr>
      </p:pic>
      <p:sp>
        <p:nvSpPr>
          <p:cNvPr id="621" name="Google Shape;621;p69"/>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622" name="Google Shape;622;p69"/>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623" name="Google Shape;623;p69"/>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624" name="Google Shape;624;p69"/>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625" name="Google Shape;625;p69"/>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626" name="Google Shape;626;p69"/>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627" name="Google Shape;627;p69"/>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628" name="Google Shape;628;p69"/>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629" name="Google Shape;629;p69"/>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630" name="Google Shape;630;p69"/>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631" name="Google Shape;631;p69"/>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632" name="Google Shape;632;p69"/>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633" name="Google Shape;633;p69"/>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58" name="Shape 58"/>
        <p:cNvGrpSpPr/>
        <p:nvPr/>
      </p:nvGrpSpPr>
      <p:grpSpPr>
        <a:xfrm>
          <a:off x="0" y="0"/>
          <a:ext cx="0" cy="0"/>
          <a:chOff x="0" y="0"/>
          <a:chExt cx="0" cy="0"/>
        </a:xfrm>
      </p:grpSpPr>
      <p:sp>
        <p:nvSpPr>
          <p:cNvPr id="59" name="Google Shape;59;p43"/>
          <p:cNvSpPr/>
          <p:nvPr>
            <p:ph idx="2" type="pic"/>
          </p:nvPr>
        </p:nvSpPr>
        <p:spPr>
          <a:xfrm>
            <a:off x="-4813" y="1533"/>
            <a:ext cx="5794296" cy="6861230"/>
          </a:xfrm>
          <a:prstGeom prst="rect">
            <a:avLst/>
          </a:prstGeom>
          <a:noFill/>
          <a:ln>
            <a:noFill/>
          </a:ln>
        </p:spPr>
      </p:sp>
      <p:sp>
        <p:nvSpPr>
          <p:cNvPr id="60" name="Google Shape;60;p43"/>
          <p:cNvSpPr txBox="1"/>
          <p:nvPr>
            <p:ph type="ctrTitle"/>
          </p:nvPr>
        </p:nvSpPr>
        <p:spPr>
          <a:xfrm>
            <a:off x="6327854" y="1433371"/>
            <a:ext cx="5270490" cy="23876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00B9AD"/>
              </a:buClr>
              <a:buSzPts val="7000"/>
              <a:buFont typeface="Arial"/>
              <a:buNone/>
              <a:defRPr b="0" i="0" sz="7000" u="none" cap="none" strike="noStrike">
                <a:solidFill>
                  <a:srgbClr val="00B9AD"/>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1" name="Google Shape;61;p43"/>
          <p:cNvSpPr txBox="1"/>
          <p:nvPr>
            <p:ph idx="1" type="subTitle"/>
          </p:nvPr>
        </p:nvSpPr>
        <p:spPr>
          <a:xfrm>
            <a:off x="6327854" y="4187225"/>
            <a:ext cx="4655765" cy="115350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rgbClr val="71716F"/>
              </a:buClr>
              <a:buSzPts val="2800"/>
              <a:buFont typeface="Arial"/>
              <a:buNone/>
              <a:defRPr b="0" i="0" sz="2800" u="none" cap="none" strike="noStrike">
                <a:solidFill>
                  <a:srgbClr val="71716F"/>
                </a:solidFill>
                <a:latin typeface="Quattrocento Sans"/>
                <a:ea typeface="Quattrocento Sans"/>
                <a:cs typeface="Quattrocento Sans"/>
                <a:sym typeface="Quattrocento Sans"/>
              </a:defRPr>
            </a:lvl1pPr>
            <a:lvl2pPr lvl="1" marR="0" rtl="0" algn="ctr">
              <a:lnSpc>
                <a:spcPct val="90000"/>
              </a:lnSpc>
              <a:spcBef>
                <a:spcPts val="500"/>
              </a:spcBef>
              <a:spcAft>
                <a:spcPts val="0"/>
              </a:spcAft>
              <a:buClr>
                <a:srgbClr val="71716F"/>
              </a:buClr>
              <a:buSzPts val="2000"/>
              <a:buFont typeface="Arial"/>
              <a:buNone/>
              <a:defRPr b="1" i="0" sz="2000" u="none" cap="none" strike="noStrike">
                <a:solidFill>
                  <a:srgbClr val="71716F"/>
                </a:solidFill>
                <a:latin typeface="Quattrocento Sans"/>
                <a:ea typeface="Quattrocento Sans"/>
                <a:cs typeface="Quattrocento Sans"/>
                <a:sym typeface="Quattrocento Sans"/>
              </a:defRPr>
            </a:lvl2pPr>
            <a:lvl3pPr lvl="2" marR="0" rtl="0" algn="ctr">
              <a:lnSpc>
                <a:spcPct val="90000"/>
              </a:lnSpc>
              <a:spcBef>
                <a:spcPts val="500"/>
              </a:spcBef>
              <a:spcAft>
                <a:spcPts val="0"/>
              </a:spcAft>
              <a:buClr>
                <a:srgbClr val="71716F"/>
              </a:buClr>
              <a:buSzPts val="1800"/>
              <a:buFont typeface="Arial"/>
              <a:buNone/>
              <a:defRPr b="0" i="0" sz="1800" u="none" cap="none" strike="noStrike">
                <a:solidFill>
                  <a:srgbClr val="71716F"/>
                </a:solidFill>
                <a:latin typeface="Quattrocento Sans"/>
                <a:ea typeface="Quattrocento Sans"/>
                <a:cs typeface="Quattrocento Sans"/>
                <a:sym typeface="Quattrocento Sans"/>
              </a:defRPr>
            </a:lvl3pPr>
            <a:lvl4pPr lvl="3" marR="0" rtl="0" algn="ctr">
              <a:lnSpc>
                <a:spcPct val="90000"/>
              </a:lnSpc>
              <a:spcBef>
                <a:spcPts val="500"/>
              </a:spcBef>
              <a:spcAft>
                <a:spcPts val="0"/>
              </a:spcAft>
              <a:buClr>
                <a:srgbClr val="71716F"/>
              </a:buClr>
              <a:buSzPts val="1600"/>
              <a:buFont typeface="Arial"/>
              <a:buNone/>
              <a:defRPr b="0" i="0" sz="1600" u="none" cap="none" strike="noStrike">
                <a:solidFill>
                  <a:srgbClr val="71716F"/>
                </a:solidFill>
                <a:latin typeface="Calibri"/>
                <a:ea typeface="Calibri"/>
                <a:cs typeface="Calibri"/>
                <a:sym typeface="Calibri"/>
              </a:defRPr>
            </a:lvl4pPr>
            <a:lvl5pPr lvl="4" marR="0" rtl="0" algn="ctr">
              <a:lnSpc>
                <a:spcPct val="90000"/>
              </a:lnSpc>
              <a:spcBef>
                <a:spcPts val="500"/>
              </a:spcBef>
              <a:spcAft>
                <a:spcPts val="0"/>
              </a:spcAft>
              <a:buClr>
                <a:srgbClr val="71716F"/>
              </a:buClr>
              <a:buSzPts val="1600"/>
              <a:buFont typeface="Arial"/>
              <a:buNone/>
              <a:defRPr b="0" i="0" sz="1600" u="none" cap="none" strike="noStrike">
                <a:solidFill>
                  <a:srgbClr val="71716F"/>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pic>
        <p:nvPicPr>
          <p:cNvPr descr="A blue text on a black background&#10;&#10;Description automatically generated" id="62" name="Google Shape;62;p43"/>
          <p:cNvPicPr preferRelativeResize="0"/>
          <p:nvPr/>
        </p:nvPicPr>
        <p:blipFill rotWithShape="1">
          <a:blip r:embed="rId2">
            <a:alphaModFix/>
          </a:blip>
          <a:srcRect b="0" l="0" r="0" t="0"/>
          <a:stretch/>
        </p:blipFill>
        <p:spPr>
          <a:xfrm>
            <a:off x="6410099" y="609253"/>
            <a:ext cx="2553000" cy="592459"/>
          </a:xfrm>
          <a:prstGeom prst="rect">
            <a:avLst/>
          </a:prstGeom>
          <a:noFill/>
          <a:ln>
            <a:noFill/>
          </a:ln>
        </p:spPr>
      </p:pic>
      <p:pic>
        <p:nvPicPr>
          <p:cNvPr descr="A white and black design&#10;&#10;Description automatically generated" id="63" name="Google Shape;63;p43"/>
          <p:cNvPicPr preferRelativeResize="0"/>
          <p:nvPr/>
        </p:nvPicPr>
        <p:blipFill rotWithShape="1">
          <a:blip r:embed="rId3">
            <a:alphaModFix/>
          </a:blip>
          <a:srcRect b="-592" l="50080" r="-566" t="50084"/>
          <a:stretch/>
        </p:blipFill>
        <p:spPr>
          <a:xfrm>
            <a:off x="-4814" y="1979"/>
            <a:ext cx="1278232" cy="1278782"/>
          </a:xfrm>
          <a:prstGeom prst="rect">
            <a:avLst/>
          </a:prstGeom>
          <a:noFill/>
          <a:ln>
            <a:noFill/>
          </a:ln>
        </p:spPr>
      </p:pic>
      <p:pic>
        <p:nvPicPr>
          <p:cNvPr id="64" name="Google Shape;64;p43"/>
          <p:cNvPicPr preferRelativeResize="0"/>
          <p:nvPr/>
        </p:nvPicPr>
        <p:blipFill rotWithShape="1">
          <a:blip r:embed="rId4">
            <a:alphaModFix/>
          </a:blip>
          <a:srcRect b="49769" l="0" r="50449" t="0"/>
          <a:stretch/>
        </p:blipFill>
        <p:spPr>
          <a:xfrm>
            <a:off x="10939175" y="5590487"/>
            <a:ext cx="1254530" cy="1271738"/>
          </a:xfrm>
          <a:prstGeom prst="rect">
            <a:avLst/>
          </a:prstGeom>
          <a:noFill/>
          <a:ln>
            <a:noFill/>
          </a:ln>
        </p:spPr>
      </p:pic>
      <p:sp>
        <p:nvSpPr>
          <p:cNvPr id="65" name="Google Shape;65;p43"/>
          <p:cNvSpPr txBox="1"/>
          <p:nvPr>
            <p:ph idx="3" type="body"/>
          </p:nvPr>
        </p:nvSpPr>
        <p:spPr>
          <a:xfrm>
            <a:off x="6327854" y="5741770"/>
            <a:ext cx="3802359" cy="54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A5A5A5"/>
              </a:buClr>
              <a:buSzPts val="1800"/>
              <a:buFont typeface="Arial"/>
              <a:buNone/>
              <a:defRPr b="0" i="0" sz="1800" u="none" cap="none" strike="noStrike">
                <a:solidFill>
                  <a:srgbClr val="A5A5A5"/>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 name="Google Shape;66;p43"/>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67" name="Google Shape;67;p43"/>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68" name="Google Shape;68;p43"/>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69" name="Google Shape;69;p43"/>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70" name="Google Shape;70;p43"/>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71" name="Google Shape;71;p43"/>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72" name="Google Shape;72;p43"/>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73" name="Google Shape;73;p43"/>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74" name="Google Shape;74;p43"/>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75" name="Google Shape;75;p43"/>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76" name="Google Shape;76;p43"/>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77" name="Google Shape;77;p43"/>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78" name="Google Shape;78;p43"/>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bg>
      <p:bgPr>
        <a:solidFill>
          <a:srgbClr val="BFBFBF"/>
        </a:solidFill>
      </p:bgPr>
    </p:bg>
    <p:spTree>
      <p:nvGrpSpPr>
        <p:cNvPr id="634" name="Shape 634"/>
        <p:cNvGrpSpPr/>
        <p:nvPr/>
      </p:nvGrpSpPr>
      <p:grpSpPr>
        <a:xfrm>
          <a:off x="0" y="0"/>
          <a:ext cx="0" cy="0"/>
          <a:chOff x="0" y="0"/>
          <a:chExt cx="0" cy="0"/>
        </a:xfrm>
      </p:grpSpPr>
      <p:sp>
        <p:nvSpPr>
          <p:cNvPr id="635" name="Google Shape;635;p70"/>
          <p:cNvSpPr txBox="1"/>
          <p:nvPr>
            <p:ph idx="12" type="sldNum"/>
          </p:nvPr>
        </p:nvSpPr>
        <p:spPr>
          <a:xfrm>
            <a:off x="9138139" y="6286012"/>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71EEDB"/>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636" name="Google Shape;636;p70"/>
          <p:cNvSpPr txBox="1"/>
          <p:nvPr>
            <p:ph idx="1" type="body"/>
          </p:nvPr>
        </p:nvSpPr>
        <p:spPr>
          <a:xfrm>
            <a:off x="3161851" y="6414165"/>
            <a:ext cx="4279900" cy="21926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CE5C9"/>
              </a:buClr>
              <a:buSzPts val="1000"/>
              <a:buFont typeface="Arial"/>
              <a:buNone/>
              <a:defRPr b="1" i="0" sz="1000" u="none" cap="none" strike="noStrike">
                <a:solidFill>
                  <a:srgbClr val="2CE5C9"/>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grey and white design&#10;&#10;Description automatically generated" id="637" name="Google Shape;637;p70"/>
          <p:cNvPicPr preferRelativeResize="0"/>
          <p:nvPr/>
        </p:nvPicPr>
        <p:blipFill rotWithShape="1">
          <a:blip r:embed="rId2">
            <a:alphaModFix/>
          </a:blip>
          <a:srcRect b="0" l="0" r="0" t="0"/>
          <a:stretch/>
        </p:blipFill>
        <p:spPr>
          <a:xfrm>
            <a:off x="-250216" y="5292375"/>
            <a:ext cx="1791093" cy="1791093"/>
          </a:xfrm>
          <a:prstGeom prst="rect">
            <a:avLst/>
          </a:prstGeom>
          <a:noFill/>
          <a:ln>
            <a:noFill/>
          </a:ln>
        </p:spPr>
      </p:pic>
      <p:pic>
        <p:nvPicPr>
          <p:cNvPr descr="A grey and white design&#10;&#10;Description automatically generated" id="638" name="Google Shape;638;p70"/>
          <p:cNvPicPr preferRelativeResize="0"/>
          <p:nvPr/>
        </p:nvPicPr>
        <p:blipFill rotWithShape="1">
          <a:blip r:embed="rId2">
            <a:alphaModFix/>
          </a:blip>
          <a:srcRect b="0" l="0" r="0" t="0"/>
          <a:stretch/>
        </p:blipFill>
        <p:spPr>
          <a:xfrm>
            <a:off x="1286355" y="5068330"/>
            <a:ext cx="987616" cy="987616"/>
          </a:xfrm>
          <a:prstGeom prst="rect">
            <a:avLst/>
          </a:prstGeom>
          <a:noFill/>
          <a:ln>
            <a:noFill/>
          </a:ln>
        </p:spPr>
      </p:pic>
      <p:pic>
        <p:nvPicPr>
          <p:cNvPr descr="A grey and white design&#10;&#10;Description automatically generated" id="639" name="Google Shape;639;p70"/>
          <p:cNvPicPr preferRelativeResize="0"/>
          <p:nvPr/>
        </p:nvPicPr>
        <p:blipFill rotWithShape="1">
          <a:blip r:embed="rId2">
            <a:alphaModFix/>
          </a:blip>
          <a:srcRect b="0" l="0" r="0" t="0"/>
          <a:stretch/>
        </p:blipFill>
        <p:spPr>
          <a:xfrm>
            <a:off x="419088" y="4482434"/>
            <a:ext cx="796969" cy="796969"/>
          </a:xfrm>
          <a:prstGeom prst="rect">
            <a:avLst/>
          </a:prstGeom>
          <a:noFill/>
          <a:ln>
            <a:noFill/>
          </a:ln>
        </p:spPr>
      </p:pic>
      <p:sp>
        <p:nvSpPr>
          <p:cNvPr id="640" name="Google Shape;640;p70"/>
          <p:cNvSpPr txBox="1"/>
          <p:nvPr>
            <p:ph type="title"/>
          </p:nvPr>
        </p:nvSpPr>
        <p:spPr>
          <a:xfrm>
            <a:off x="447471" y="524328"/>
            <a:ext cx="10918589" cy="53242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41" name="Google Shape;641;p70"/>
          <p:cNvSpPr txBox="1"/>
          <p:nvPr>
            <p:ph idx="2" type="body"/>
          </p:nvPr>
        </p:nvSpPr>
        <p:spPr>
          <a:xfrm>
            <a:off x="447471" y="1251994"/>
            <a:ext cx="10918589" cy="456235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42" name="Google Shape;642;p70"/>
          <p:cNvPicPr preferRelativeResize="0"/>
          <p:nvPr/>
        </p:nvPicPr>
        <p:blipFill rotWithShape="1">
          <a:blip r:embed="rId3">
            <a:alphaModFix/>
          </a:blip>
          <a:srcRect b="0" l="0" r="0" t="0"/>
          <a:stretch/>
        </p:blipFill>
        <p:spPr>
          <a:xfrm>
            <a:off x="9372142" y="5970674"/>
            <a:ext cx="1993918" cy="465771"/>
          </a:xfrm>
          <a:prstGeom prst="rect">
            <a:avLst/>
          </a:prstGeom>
          <a:noFill/>
          <a:ln>
            <a:noFill/>
          </a:ln>
        </p:spPr>
      </p:pic>
      <p:sp>
        <p:nvSpPr>
          <p:cNvPr id="643" name="Google Shape;643;p70"/>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644" name="Google Shape;644;p70"/>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645" name="Google Shape;645;p70"/>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646" name="Google Shape;646;p70"/>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647" name="Google Shape;647;p70"/>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648" name="Google Shape;648;p70"/>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649" name="Google Shape;649;p70"/>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650" name="Google Shape;650;p70"/>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651" name="Google Shape;651;p70"/>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652" name="Google Shape;652;p70"/>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653" name="Google Shape;653;p70"/>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654" name="Google Shape;654;p70"/>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655" name="Google Shape;655;p70"/>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p:cSld name="11_Title and Content">
    <p:spTree>
      <p:nvGrpSpPr>
        <p:cNvPr id="656" name="Shape 656"/>
        <p:cNvGrpSpPr/>
        <p:nvPr/>
      </p:nvGrpSpPr>
      <p:grpSpPr>
        <a:xfrm>
          <a:off x="0" y="0"/>
          <a:ext cx="0" cy="0"/>
          <a:chOff x="0" y="0"/>
          <a:chExt cx="0" cy="0"/>
        </a:xfrm>
      </p:grpSpPr>
      <p:pic>
        <p:nvPicPr>
          <p:cNvPr id="657" name="Google Shape;657;p71"/>
          <p:cNvPicPr preferRelativeResize="0"/>
          <p:nvPr/>
        </p:nvPicPr>
        <p:blipFill rotWithShape="1">
          <a:blip r:embed="rId2">
            <a:alphaModFix/>
          </a:blip>
          <a:srcRect b="-416" l="0" r="49470" t="49906"/>
          <a:stretch/>
        </p:blipFill>
        <p:spPr>
          <a:xfrm>
            <a:off x="11353253" y="-4203"/>
            <a:ext cx="852506" cy="851981"/>
          </a:xfrm>
          <a:prstGeom prst="rect">
            <a:avLst/>
          </a:prstGeom>
          <a:noFill/>
          <a:ln>
            <a:noFill/>
          </a:ln>
        </p:spPr>
      </p:pic>
      <p:pic>
        <p:nvPicPr>
          <p:cNvPr descr="A blue and yellow squares on a black background&#10;&#10;Description automatically generated" id="658" name="Google Shape;658;p71"/>
          <p:cNvPicPr preferRelativeResize="0"/>
          <p:nvPr/>
        </p:nvPicPr>
        <p:blipFill rotWithShape="1">
          <a:blip r:embed="rId2">
            <a:alphaModFix/>
          </a:blip>
          <a:srcRect b="-416" l="0" r="49470" t="49906"/>
          <a:stretch/>
        </p:blipFill>
        <p:spPr>
          <a:xfrm rot="-5400000">
            <a:off x="-2041" y="3268"/>
            <a:ext cx="852506" cy="851981"/>
          </a:xfrm>
          <a:prstGeom prst="rect">
            <a:avLst/>
          </a:prstGeom>
          <a:noFill/>
          <a:ln>
            <a:noFill/>
          </a:ln>
        </p:spPr>
      </p:pic>
      <p:pic>
        <p:nvPicPr>
          <p:cNvPr descr="A pattern of blue and yellow squares&#10;&#10;Description automatically generated" id="659" name="Google Shape;659;p71"/>
          <p:cNvPicPr preferRelativeResize="0"/>
          <p:nvPr/>
        </p:nvPicPr>
        <p:blipFill rotWithShape="1">
          <a:blip r:embed="rId3">
            <a:alphaModFix/>
          </a:blip>
          <a:srcRect b="30289" l="0" r="-74" t="0"/>
          <a:stretch/>
        </p:blipFill>
        <p:spPr>
          <a:xfrm>
            <a:off x="-2754" y="4920867"/>
            <a:ext cx="12201240" cy="1933526"/>
          </a:xfrm>
          <a:prstGeom prst="rect">
            <a:avLst/>
          </a:prstGeom>
          <a:noFill/>
          <a:ln>
            <a:noFill/>
          </a:ln>
        </p:spPr>
      </p:pic>
      <p:sp>
        <p:nvSpPr>
          <p:cNvPr id="660" name="Google Shape;660;p71"/>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661" name="Google Shape;661;p71"/>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662" name="Google Shape;662;p71"/>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663" name="Google Shape;663;p71"/>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664" name="Google Shape;664;p71"/>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665" name="Google Shape;665;p71"/>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666" name="Google Shape;666;p71"/>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667" name="Google Shape;667;p71"/>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668" name="Google Shape;668;p71"/>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669" name="Google Shape;669;p71"/>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670" name="Google Shape;670;p71"/>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671" name="Google Shape;671;p71"/>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672" name="Google Shape;672;p71"/>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and Content">
  <p:cSld name="12_Title and Content">
    <p:spTree>
      <p:nvGrpSpPr>
        <p:cNvPr id="673" name="Shape 673"/>
        <p:cNvGrpSpPr/>
        <p:nvPr/>
      </p:nvGrpSpPr>
      <p:grpSpPr>
        <a:xfrm>
          <a:off x="0" y="0"/>
          <a:ext cx="0" cy="0"/>
          <a:chOff x="0" y="0"/>
          <a:chExt cx="0" cy="0"/>
        </a:xfrm>
      </p:grpSpPr>
      <p:pic>
        <p:nvPicPr>
          <p:cNvPr id="674" name="Google Shape;674;p72"/>
          <p:cNvPicPr preferRelativeResize="0"/>
          <p:nvPr/>
        </p:nvPicPr>
        <p:blipFill rotWithShape="1">
          <a:blip r:embed="rId2">
            <a:alphaModFix/>
          </a:blip>
          <a:srcRect b="-417" l="0" r="49470" t="49906"/>
          <a:stretch/>
        </p:blipFill>
        <p:spPr>
          <a:xfrm>
            <a:off x="10985472" y="-4199"/>
            <a:ext cx="1220272" cy="1219520"/>
          </a:xfrm>
          <a:prstGeom prst="rect">
            <a:avLst/>
          </a:prstGeom>
          <a:noFill/>
          <a:ln>
            <a:noFill/>
          </a:ln>
        </p:spPr>
      </p:pic>
      <p:pic>
        <p:nvPicPr>
          <p:cNvPr descr="A blue and yellow squares on a black background&#10;&#10;Description automatically generated" id="675" name="Google Shape;675;p72"/>
          <p:cNvPicPr preferRelativeResize="0"/>
          <p:nvPr/>
        </p:nvPicPr>
        <p:blipFill rotWithShape="1">
          <a:blip r:embed="rId2">
            <a:alphaModFix/>
          </a:blip>
          <a:srcRect b="-417" l="0" r="49470" t="49906"/>
          <a:stretch/>
        </p:blipFill>
        <p:spPr>
          <a:xfrm rot="-5400000">
            <a:off x="-2149" y="3371"/>
            <a:ext cx="1208951" cy="1208200"/>
          </a:xfrm>
          <a:prstGeom prst="rect">
            <a:avLst/>
          </a:prstGeom>
          <a:noFill/>
          <a:ln>
            <a:noFill/>
          </a:ln>
        </p:spPr>
      </p:pic>
      <p:pic>
        <p:nvPicPr>
          <p:cNvPr id="676" name="Google Shape;676;p72"/>
          <p:cNvPicPr preferRelativeResize="0"/>
          <p:nvPr/>
        </p:nvPicPr>
        <p:blipFill rotWithShape="1">
          <a:blip r:embed="rId2">
            <a:alphaModFix/>
          </a:blip>
          <a:srcRect b="-417" l="0" r="49470" t="49906"/>
          <a:stretch/>
        </p:blipFill>
        <p:spPr>
          <a:xfrm flipH="1" rot="10800000">
            <a:off x="10971728" y="5638480"/>
            <a:ext cx="1220272" cy="1219520"/>
          </a:xfrm>
          <a:prstGeom prst="rect">
            <a:avLst/>
          </a:prstGeom>
          <a:noFill/>
          <a:ln>
            <a:noFill/>
          </a:ln>
        </p:spPr>
      </p:pic>
      <p:pic>
        <p:nvPicPr>
          <p:cNvPr descr="A blue and yellow squares on a black background&#10;&#10;Description automatically generated" id="677" name="Google Shape;677;p72"/>
          <p:cNvPicPr preferRelativeResize="0"/>
          <p:nvPr/>
        </p:nvPicPr>
        <p:blipFill rotWithShape="1">
          <a:blip r:embed="rId2">
            <a:alphaModFix/>
          </a:blip>
          <a:srcRect b="-417" l="0" r="49470" t="49906"/>
          <a:stretch/>
        </p:blipFill>
        <p:spPr>
          <a:xfrm flipH="1" rot="-5400000">
            <a:off x="-375" y="5649424"/>
            <a:ext cx="1208951" cy="1208200"/>
          </a:xfrm>
          <a:prstGeom prst="rect">
            <a:avLst/>
          </a:prstGeom>
          <a:noFill/>
          <a:ln>
            <a:noFill/>
          </a:ln>
        </p:spPr>
      </p:pic>
      <p:sp>
        <p:nvSpPr>
          <p:cNvPr id="678" name="Google Shape;678;p7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800"/>
              <a:buFont typeface="Arial"/>
              <a:buNone/>
              <a:defRPr b="0" i="0" sz="4400" u="none" cap="none" strike="noStrike">
                <a:solidFill>
                  <a:srgbClr val="00B6A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79" name="Google Shape;679;p7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90000"/>
              </a:lnSpc>
              <a:spcBef>
                <a:spcPts val="1000"/>
              </a:spcBef>
              <a:spcAft>
                <a:spcPts val="0"/>
              </a:spcAft>
              <a:buClr>
                <a:schemeClr val="dk1"/>
              </a:buClr>
              <a:buSzPts val="1800"/>
              <a:buFont typeface="Arial"/>
              <a:buChar char="•"/>
              <a:defRPr b="0" i="0" sz="2400" u="none" cap="none" strike="noStrike">
                <a:solidFill>
                  <a:srgbClr val="696A69"/>
                </a:solidFill>
                <a:latin typeface="Quattrocento Sans"/>
                <a:ea typeface="Quattrocento Sans"/>
                <a:cs typeface="Quattrocento Sans"/>
                <a:sym typeface="Quattrocento Sans"/>
              </a:defRPr>
            </a:lvl1pPr>
            <a:lvl2pPr indent="-342900" lvl="1" marL="914400" marR="0" rtl="0" algn="l">
              <a:lnSpc>
                <a:spcPct val="90000"/>
              </a:lnSpc>
              <a:spcBef>
                <a:spcPts val="500"/>
              </a:spcBef>
              <a:spcAft>
                <a:spcPts val="0"/>
              </a:spcAft>
              <a:buClr>
                <a:schemeClr val="dk1"/>
              </a:buClr>
              <a:buSzPts val="18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42900" lvl="2" marL="1371600" marR="0" rtl="0" algn="l">
              <a:lnSpc>
                <a:spcPct val="90000"/>
              </a:lnSpc>
              <a:spcBef>
                <a:spcPts val="500"/>
              </a:spcBef>
              <a:spcAft>
                <a:spcPts val="0"/>
              </a:spcAft>
              <a:buClr>
                <a:schemeClr val="dk1"/>
              </a:buClr>
              <a:buSzPts val="18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0" name="Google Shape;680;p72"/>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681" name="Google Shape;681;p72"/>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682" name="Google Shape;682;p72"/>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683" name="Google Shape;683;p72"/>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684" name="Google Shape;684;p72"/>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685" name="Google Shape;685;p72"/>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686" name="Google Shape;686;p72"/>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687" name="Google Shape;687;p72"/>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688" name="Google Shape;688;p72"/>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689" name="Google Shape;689;p72"/>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690" name="Google Shape;690;p72"/>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691" name="Google Shape;691;p72"/>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692" name="Google Shape;692;p72"/>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and Content">
  <p:cSld name="13_Title and Content">
    <p:spTree>
      <p:nvGrpSpPr>
        <p:cNvPr id="693" name="Shape 693"/>
        <p:cNvGrpSpPr/>
        <p:nvPr/>
      </p:nvGrpSpPr>
      <p:grpSpPr>
        <a:xfrm>
          <a:off x="0" y="0"/>
          <a:ext cx="0" cy="0"/>
          <a:chOff x="0" y="0"/>
          <a:chExt cx="0" cy="0"/>
        </a:xfrm>
      </p:grpSpPr>
      <p:sp>
        <p:nvSpPr>
          <p:cNvPr id="694" name="Google Shape;694;p73"/>
          <p:cNvSpPr/>
          <p:nvPr/>
        </p:nvSpPr>
        <p:spPr>
          <a:xfrm>
            <a:off x="0" y="0"/>
            <a:ext cx="12192000" cy="6858000"/>
          </a:xfrm>
          <a:prstGeom prst="rect">
            <a:avLst/>
          </a:prstGeom>
          <a:solidFill>
            <a:srgbClr val="02B9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909090"/>
              </a:solidFill>
              <a:latin typeface="Calibri"/>
              <a:ea typeface="Calibri"/>
              <a:cs typeface="Calibri"/>
              <a:sym typeface="Calibri"/>
            </a:endParaRPr>
          </a:p>
        </p:txBody>
      </p:sp>
      <p:pic>
        <p:nvPicPr>
          <p:cNvPr descr="A white and black design&#10;&#10;Description automatically generated" id="695" name="Google Shape;695;p73"/>
          <p:cNvPicPr preferRelativeResize="0"/>
          <p:nvPr/>
        </p:nvPicPr>
        <p:blipFill rotWithShape="1">
          <a:blip r:embed="rId2">
            <a:alphaModFix amt="35000"/>
          </a:blip>
          <a:srcRect b="-315" l="292" r="50064" t="50086"/>
          <a:stretch/>
        </p:blipFill>
        <p:spPr>
          <a:xfrm>
            <a:off x="10937362" y="-3266"/>
            <a:ext cx="1256903" cy="1271680"/>
          </a:xfrm>
          <a:prstGeom prst="rect">
            <a:avLst/>
          </a:prstGeom>
          <a:noFill/>
          <a:ln>
            <a:noFill/>
          </a:ln>
        </p:spPr>
      </p:pic>
      <p:pic>
        <p:nvPicPr>
          <p:cNvPr descr="A white and black design&#10;&#10;Description automatically generated" id="696" name="Google Shape;696;p73"/>
          <p:cNvPicPr preferRelativeResize="0"/>
          <p:nvPr/>
        </p:nvPicPr>
        <p:blipFill rotWithShape="1">
          <a:blip r:embed="rId2">
            <a:alphaModFix amt="35000"/>
          </a:blip>
          <a:srcRect b="-315" l="292" r="50064" t="50086"/>
          <a:stretch/>
        </p:blipFill>
        <p:spPr>
          <a:xfrm rot="-5400000">
            <a:off x="7937" y="-7937"/>
            <a:ext cx="1256903" cy="1271680"/>
          </a:xfrm>
          <a:prstGeom prst="rect">
            <a:avLst/>
          </a:prstGeom>
          <a:noFill/>
          <a:ln>
            <a:noFill/>
          </a:ln>
        </p:spPr>
      </p:pic>
      <p:pic>
        <p:nvPicPr>
          <p:cNvPr descr="A white and black design&#10;&#10;Description automatically generated" id="697" name="Google Shape;697;p73"/>
          <p:cNvPicPr preferRelativeResize="0"/>
          <p:nvPr/>
        </p:nvPicPr>
        <p:blipFill rotWithShape="1">
          <a:blip r:embed="rId2">
            <a:alphaModFix amt="35000"/>
          </a:blip>
          <a:srcRect b="-315" l="292" r="50064" t="50086"/>
          <a:stretch/>
        </p:blipFill>
        <p:spPr>
          <a:xfrm flipH="1" rot="10800000">
            <a:off x="10937362" y="5586320"/>
            <a:ext cx="1256903" cy="1271680"/>
          </a:xfrm>
          <a:prstGeom prst="rect">
            <a:avLst/>
          </a:prstGeom>
          <a:noFill/>
          <a:ln>
            <a:noFill/>
          </a:ln>
        </p:spPr>
      </p:pic>
      <p:pic>
        <p:nvPicPr>
          <p:cNvPr descr="A white and black design&#10;&#10;Description automatically generated" id="698" name="Google Shape;698;p73"/>
          <p:cNvPicPr preferRelativeResize="0"/>
          <p:nvPr/>
        </p:nvPicPr>
        <p:blipFill rotWithShape="1">
          <a:blip r:embed="rId2">
            <a:alphaModFix amt="35000"/>
          </a:blip>
          <a:srcRect b="-315" l="292" r="50064" t="50086"/>
          <a:stretch/>
        </p:blipFill>
        <p:spPr>
          <a:xfrm flipH="1" rot="-5400000">
            <a:off x="7937" y="5581649"/>
            <a:ext cx="1256903" cy="1271680"/>
          </a:xfrm>
          <a:prstGeom prst="rect">
            <a:avLst/>
          </a:prstGeom>
          <a:noFill/>
          <a:ln>
            <a:noFill/>
          </a:ln>
        </p:spPr>
      </p:pic>
      <p:sp>
        <p:nvSpPr>
          <p:cNvPr id="699" name="Google Shape;699;p7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8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00" name="Google Shape;700;p7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90000"/>
              </a:lnSpc>
              <a:spcBef>
                <a:spcPts val="1000"/>
              </a:spcBef>
              <a:spcAft>
                <a:spcPts val="0"/>
              </a:spcAft>
              <a:buClr>
                <a:schemeClr val="dk1"/>
              </a:buClr>
              <a:buSzPts val="1800"/>
              <a:buFont typeface="Arial"/>
              <a:buChar char="•"/>
              <a:defRPr b="0" i="0" sz="2400" u="none" cap="none" strike="noStrike">
                <a:solidFill>
                  <a:schemeClr val="lt1"/>
                </a:solidFill>
                <a:latin typeface="Quattrocento Sans"/>
                <a:ea typeface="Quattrocento Sans"/>
                <a:cs typeface="Quattrocento Sans"/>
                <a:sym typeface="Quattrocento Sans"/>
              </a:defRPr>
            </a:lvl1pPr>
            <a:lvl2pPr indent="-342900" lvl="1" marL="914400" marR="0" rtl="0" algn="l">
              <a:lnSpc>
                <a:spcPct val="90000"/>
              </a:lnSpc>
              <a:spcBef>
                <a:spcPts val="500"/>
              </a:spcBef>
              <a:spcAft>
                <a:spcPts val="0"/>
              </a:spcAft>
              <a:buClr>
                <a:schemeClr val="dk1"/>
              </a:buClr>
              <a:buSzPts val="18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42900" lvl="2" marL="1371600" marR="0" rtl="0" algn="l">
              <a:lnSpc>
                <a:spcPct val="90000"/>
              </a:lnSpc>
              <a:spcBef>
                <a:spcPts val="500"/>
              </a:spcBef>
              <a:spcAft>
                <a:spcPts val="0"/>
              </a:spcAft>
              <a:buClr>
                <a:schemeClr val="dk1"/>
              </a:buClr>
              <a:buSzPts val="18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1" name="Google Shape;701;p73"/>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702" name="Google Shape;702;p73"/>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703" name="Google Shape;703;p73"/>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704" name="Google Shape;704;p73"/>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705" name="Google Shape;705;p73"/>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706" name="Google Shape;706;p73"/>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707" name="Google Shape;707;p73"/>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708" name="Google Shape;708;p73"/>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709" name="Google Shape;709;p73"/>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710" name="Google Shape;710;p73"/>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711" name="Google Shape;711;p73"/>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712" name="Google Shape;712;p73"/>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713" name="Google Shape;713;p73"/>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and Content">
  <p:cSld name="14_Title and Content">
    <p:spTree>
      <p:nvGrpSpPr>
        <p:cNvPr id="714" name="Shape 714"/>
        <p:cNvGrpSpPr/>
        <p:nvPr/>
      </p:nvGrpSpPr>
      <p:grpSpPr>
        <a:xfrm>
          <a:off x="0" y="0"/>
          <a:ext cx="0" cy="0"/>
          <a:chOff x="0" y="0"/>
          <a:chExt cx="0" cy="0"/>
        </a:xfrm>
      </p:grpSpPr>
      <p:pic>
        <p:nvPicPr>
          <p:cNvPr id="715" name="Google Shape;715;p74"/>
          <p:cNvPicPr preferRelativeResize="0"/>
          <p:nvPr/>
        </p:nvPicPr>
        <p:blipFill rotWithShape="1">
          <a:blip r:embed="rId2">
            <a:alphaModFix/>
          </a:blip>
          <a:srcRect b="-416" l="0" r="49470" t="49906"/>
          <a:stretch/>
        </p:blipFill>
        <p:spPr>
          <a:xfrm>
            <a:off x="11353253" y="-4203"/>
            <a:ext cx="852506" cy="851981"/>
          </a:xfrm>
          <a:prstGeom prst="rect">
            <a:avLst/>
          </a:prstGeom>
          <a:noFill/>
          <a:ln>
            <a:noFill/>
          </a:ln>
        </p:spPr>
      </p:pic>
      <p:pic>
        <p:nvPicPr>
          <p:cNvPr descr="A blue and yellow squares on a black background&#10;&#10;Description automatically generated" id="716" name="Google Shape;716;p74"/>
          <p:cNvPicPr preferRelativeResize="0"/>
          <p:nvPr/>
        </p:nvPicPr>
        <p:blipFill rotWithShape="1">
          <a:blip r:embed="rId2">
            <a:alphaModFix/>
          </a:blip>
          <a:srcRect b="-416" l="0" r="49470" t="49906"/>
          <a:stretch/>
        </p:blipFill>
        <p:spPr>
          <a:xfrm rot="-5400000">
            <a:off x="-2041" y="3268"/>
            <a:ext cx="852506" cy="851981"/>
          </a:xfrm>
          <a:prstGeom prst="rect">
            <a:avLst/>
          </a:prstGeom>
          <a:noFill/>
          <a:ln>
            <a:noFill/>
          </a:ln>
        </p:spPr>
      </p:pic>
      <p:pic>
        <p:nvPicPr>
          <p:cNvPr descr="A blue text on a black background&#10;&#10;Description automatically generated" id="717" name="Google Shape;717;p74"/>
          <p:cNvPicPr preferRelativeResize="0"/>
          <p:nvPr/>
        </p:nvPicPr>
        <p:blipFill rotWithShape="1">
          <a:blip r:embed="rId3">
            <a:alphaModFix/>
          </a:blip>
          <a:srcRect b="0" l="0" r="0" t="0"/>
          <a:stretch/>
        </p:blipFill>
        <p:spPr>
          <a:xfrm>
            <a:off x="9318093" y="5970674"/>
            <a:ext cx="2102016" cy="465771"/>
          </a:xfrm>
          <a:prstGeom prst="rect">
            <a:avLst/>
          </a:prstGeom>
          <a:noFill/>
          <a:ln>
            <a:noFill/>
          </a:ln>
        </p:spPr>
      </p:pic>
      <p:pic>
        <p:nvPicPr>
          <p:cNvPr descr="A blue and yellow squares on a black background&#10;&#10;Description automatically generated" id="718" name="Google Shape;718;p74"/>
          <p:cNvPicPr preferRelativeResize="0"/>
          <p:nvPr/>
        </p:nvPicPr>
        <p:blipFill rotWithShape="1">
          <a:blip r:embed="rId2">
            <a:alphaModFix/>
          </a:blip>
          <a:srcRect b="-416" l="0" r="49470" t="49906"/>
          <a:stretch/>
        </p:blipFill>
        <p:spPr>
          <a:xfrm rot="10800000">
            <a:off x="-2303" y="6010454"/>
            <a:ext cx="852506" cy="851981"/>
          </a:xfrm>
          <a:prstGeom prst="rect">
            <a:avLst/>
          </a:prstGeom>
          <a:noFill/>
          <a:ln>
            <a:noFill/>
          </a:ln>
        </p:spPr>
      </p:pic>
      <p:sp>
        <p:nvSpPr>
          <p:cNvPr id="719" name="Google Shape;719;p74"/>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720" name="Google Shape;720;p74"/>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721" name="Google Shape;721;p74"/>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722" name="Google Shape;722;p74"/>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723" name="Google Shape;723;p74"/>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724" name="Google Shape;724;p74"/>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725" name="Google Shape;725;p74"/>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726" name="Google Shape;726;p74"/>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727" name="Google Shape;727;p74"/>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728" name="Google Shape;728;p74"/>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729" name="Google Shape;729;p74"/>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730" name="Google Shape;730;p74"/>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731" name="Google Shape;731;p74"/>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79" name="Shape 79"/>
        <p:cNvGrpSpPr/>
        <p:nvPr/>
      </p:nvGrpSpPr>
      <p:grpSpPr>
        <a:xfrm>
          <a:off x="0" y="0"/>
          <a:ext cx="0" cy="0"/>
          <a:chOff x="0" y="0"/>
          <a:chExt cx="0" cy="0"/>
        </a:xfrm>
      </p:grpSpPr>
      <p:sp>
        <p:nvSpPr>
          <p:cNvPr id="80" name="Google Shape;80;p44"/>
          <p:cNvSpPr/>
          <p:nvPr>
            <p:ph idx="2" type="pic"/>
          </p:nvPr>
        </p:nvSpPr>
        <p:spPr>
          <a:xfrm>
            <a:off x="-4813" y="1533"/>
            <a:ext cx="5794296" cy="6861230"/>
          </a:xfrm>
          <a:prstGeom prst="rect">
            <a:avLst/>
          </a:prstGeom>
          <a:noFill/>
          <a:ln>
            <a:noFill/>
          </a:ln>
        </p:spPr>
      </p:sp>
      <p:pic>
        <p:nvPicPr>
          <p:cNvPr descr="A pattern of blue and green squares&#10;&#10;Description automatically generated" id="81" name="Google Shape;81;p44"/>
          <p:cNvPicPr preferRelativeResize="0"/>
          <p:nvPr/>
        </p:nvPicPr>
        <p:blipFill rotWithShape="1">
          <a:blip r:embed="rId2">
            <a:alphaModFix/>
          </a:blip>
          <a:srcRect b="35317" l="560" r="48133" t="9078"/>
          <a:stretch/>
        </p:blipFill>
        <p:spPr>
          <a:xfrm rot="5400000">
            <a:off x="8679399" y="3344229"/>
            <a:ext cx="587313" cy="6444361"/>
          </a:xfrm>
          <a:prstGeom prst="rect">
            <a:avLst/>
          </a:prstGeom>
          <a:noFill/>
          <a:ln>
            <a:noFill/>
          </a:ln>
        </p:spPr>
      </p:pic>
      <p:pic>
        <p:nvPicPr>
          <p:cNvPr descr="A black and white pattern&#10;&#10;Description automatically generated" id="82" name="Google Shape;82;p44"/>
          <p:cNvPicPr preferRelativeResize="0"/>
          <p:nvPr/>
        </p:nvPicPr>
        <p:blipFill rotWithShape="1">
          <a:blip r:embed="rId3">
            <a:alphaModFix/>
          </a:blip>
          <a:srcRect b="41769" l="-1047" r="48776" t="7598"/>
          <a:stretch/>
        </p:blipFill>
        <p:spPr>
          <a:xfrm rot="5400000">
            <a:off x="2586411" y="3672078"/>
            <a:ext cx="589576" cy="5786546"/>
          </a:xfrm>
          <a:prstGeom prst="rect">
            <a:avLst/>
          </a:prstGeom>
          <a:noFill/>
          <a:ln>
            <a:noFill/>
          </a:ln>
        </p:spPr>
      </p:pic>
      <p:sp>
        <p:nvSpPr>
          <p:cNvPr id="83" name="Google Shape;83;p44"/>
          <p:cNvSpPr txBox="1"/>
          <p:nvPr>
            <p:ph type="ctrTitle"/>
          </p:nvPr>
        </p:nvSpPr>
        <p:spPr>
          <a:xfrm>
            <a:off x="6327854" y="1433371"/>
            <a:ext cx="5270490" cy="23876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00B9AD"/>
              </a:buClr>
              <a:buSzPts val="7000"/>
              <a:buFont typeface="Arial"/>
              <a:buNone/>
              <a:defRPr b="0" i="0" sz="7000" u="none" cap="none" strike="noStrike">
                <a:solidFill>
                  <a:srgbClr val="00B9AD"/>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4" name="Google Shape;84;p44"/>
          <p:cNvSpPr txBox="1"/>
          <p:nvPr>
            <p:ph idx="1" type="subTitle"/>
          </p:nvPr>
        </p:nvSpPr>
        <p:spPr>
          <a:xfrm>
            <a:off x="6327854" y="4031583"/>
            <a:ext cx="4655765" cy="1153509"/>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rgbClr val="71716F"/>
              </a:buClr>
              <a:buSzPts val="2800"/>
              <a:buFont typeface="Arial"/>
              <a:buNone/>
              <a:defRPr b="0" i="0" sz="2800" u="none" cap="none" strike="noStrike">
                <a:solidFill>
                  <a:srgbClr val="71716F"/>
                </a:solidFill>
                <a:latin typeface="Quattrocento Sans"/>
                <a:ea typeface="Quattrocento Sans"/>
                <a:cs typeface="Quattrocento Sans"/>
                <a:sym typeface="Quattrocento Sans"/>
              </a:defRPr>
            </a:lvl1pPr>
            <a:lvl2pPr lvl="1" marR="0" rtl="0" algn="ctr">
              <a:lnSpc>
                <a:spcPct val="90000"/>
              </a:lnSpc>
              <a:spcBef>
                <a:spcPts val="500"/>
              </a:spcBef>
              <a:spcAft>
                <a:spcPts val="0"/>
              </a:spcAft>
              <a:buClr>
                <a:srgbClr val="71716F"/>
              </a:buClr>
              <a:buSzPts val="2000"/>
              <a:buFont typeface="Arial"/>
              <a:buNone/>
              <a:defRPr b="1" i="0" sz="2000" u="none" cap="none" strike="noStrike">
                <a:solidFill>
                  <a:srgbClr val="71716F"/>
                </a:solidFill>
                <a:latin typeface="Quattrocento Sans"/>
                <a:ea typeface="Quattrocento Sans"/>
                <a:cs typeface="Quattrocento Sans"/>
                <a:sym typeface="Quattrocento Sans"/>
              </a:defRPr>
            </a:lvl2pPr>
            <a:lvl3pPr lvl="2" marR="0" rtl="0" algn="ctr">
              <a:lnSpc>
                <a:spcPct val="90000"/>
              </a:lnSpc>
              <a:spcBef>
                <a:spcPts val="500"/>
              </a:spcBef>
              <a:spcAft>
                <a:spcPts val="0"/>
              </a:spcAft>
              <a:buClr>
                <a:srgbClr val="71716F"/>
              </a:buClr>
              <a:buSzPts val="1800"/>
              <a:buFont typeface="Arial"/>
              <a:buNone/>
              <a:defRPr b="0" i="0" sz="1800" u="none" cap="none" strike="noStrike">
                <a:solidFill>
                  <a:srgbClr val="71716F"/>
                </a:solidFill>
                <a:latin typeface="Quattrocento Sans"/>
                <a:ea typeface="Quattrocento Sans"/>
                <a:cs typeface="Quattrocento Sans"/>
                <a:sym typeface="Quattrocento Sans"/>
              </a:defRPr>
            </a:lvl3pPr>
            <a:lvl4pPr lvl="3" marR="0" rtl="0" algn="ctr">
              <a:lnSpc>
                <a:spcPct val="90000"/>
              </a:lnSpc>
              <a:spcBef>
                <a:spcPts val="500"/>
              </a:spcBef>
              <a:spcAft>
                <a:spcPts val="0"/>
              </a:spcAft>
              <a:buClr>
                <a:srgbClr val="71716F"/>
              </a:buClr>
              <a:buSzPts val="1600"/>
              <a:buFont typeface="Arial"/>
              <a:buNone/>
              <a:defRPr b="0" i="0" sz="1600" u="none" cap="none" strike="noStrike">
                <a:solidFill>
                  <a:srgbClr val="71716F"/>
                </a:solidFill>
                <a:latin typeface="Calibri"/>
                <a:ea typeface="Calibri"/>
                <a:cs typeface="Calibri"/>
                <a:sym typeface="Calibri"/>
              </a:defRPr>
            </a:lvl4pPr>
            <a:lvl5pPr lvl="4" marR="0" rtl="0" algn="ctr">
              <a:lnSpc>
                <a:spcPct val="90000"/>
              </a:lnSpc>
              <a:spcBef>
                <a:spcPts val="500"/>
              </a:spcBef>
              <a:spcAft>
                <a:spcPts val="0"/>
              </a:spcAft>
              <a:buClr>
                <a:srgbClr val="71716F"/>
              </a:buClr>
              <a:buSzPts val="1600"/>
              <a:buFont typeface="Arial"/>
              <a:buNone/>
              <a:defRPr b="0" i="0" sz="1600" u="none" cap="none" strike="noStrike">
                <a:solidFill>
                  <a:srgbClr val="71716F"/>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pic>
        <p:nvPicPr>
          <p:cNvPr descr="A blue text on a black background&#10;&#10;Description automatically generated" id="85" name="Google Shape;85;p44"/>
          <p:cNvPicPr preferRelativeResize="0"/>
          <p:nvPr/>
        </p:nvPicPr>
        <p:blipFill rotWithShape="1">
          <a:blip r:embed="rId4">
            <a:alphaModFix/>
          </a:blip>
          <a:srcRect b="0" l="0" r="0" t="0"/>
          <a:stretch/>
        </p:blipFill>
        <p:spPr>
          <a:xfrm>
            <a:off x="6410099" y="609253"/>
            <a:ext cx="2553000" cy="592459"/>
          </a:xfrm>
          <a:prstGeom prst="rect">
            <a:avLst/>
          </a:prstGeom>
          <a:noFill/>
          <a:ln>
            <a:noFill/>
          </a:ln>
        </p:spPr>
      </p:pic>
      <p:sp>
        <p:nvSpPr>
          <p:cNvPr id="86" name="Google Shape;86;p44"/>
          <p:cNvSpPr txBox="1"/>
          <p:nvPr>
            <p:ph idx="3" type="body"/>
          </p:nvPr>
        </p:nvSpPr>
        <p:spPr>
          <a:xfrm>
            <a:off x="6327854" y="5411031"/>
            <a:ext cx="3802359" cy="54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A5A5A5"/>
              </a:buClr>
              <a:buSzPts val="1800"/>
              <a:buFont typeface="Arial"/>
              <a:buNone/>
              <a:defRPr b="0" i="0" sz="1800" u="none" cap="none" strike="noStrike">
                <a:solidFill>
                  <a:srgbClr val="A5A5A5"/>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44"/>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88" name="Google Shape;88;p44"/>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89" name="Google Shape;89;p44"/>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90" name="Google Shape;90;p44"/>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91" name="Google Shape;91;p44"/>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92" name="Google Shape;92;p44"/>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93" name="Google Shape;93;p44"/>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94" name="Google Shape;94;p44"/>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95" name="Google Shape;95;p44"/>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96" name="Google Shape;96;p44"/>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97" name="Google Shape;97;p44"/>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98" name="Google Shape;98;p44"/>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99" name="Google Shape;99;p44"/>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100" name="Shape 100"/>
        <p:cNvGrpSpPr/>
        <p:nvPr/>
      </p:nvGrpSpPr>
      <p:grpSpPr>
        <a:xfrm>
          <a:off x="0" y="0"/>
          <a:ext cx="0" cy="0"/>
          <a:chOff x="0" y="0"/>
          <a:chExt cx="0" cy="0"/>
        </a:xfrm>
      </p:grpSpPr>
      <p:sp>
        <p:nvSpPr>
          <p:cNvPr id="101" name="Google Shape;101;p45"/>
          <p:cNvSpPr/>
          <p:nvPr/>
        </p:nvSpPr>
        <p:spPr>
          <a:xfrm>
            <a:off x="0" y="4121772"/>
            <a:ext cx="12192000" cy="2736228"/>
          </a:xfrm>
          <a:prstGeom prst="rect">
            <a:avLst/>
          </a:prstGeom>
          <a:solidFill>
            <a:srgbClr val="01737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 name="Google Shape;102;p45"/>
          <p:cNvSpPr txBox="1"/>
          <p:nvPr>
            <p:ph idx="1" type="subTitle"/>
          </p:nvPr>
        </p:nvSpPr>
        <p:spPr>
          <a:xfrm>
            <a:off x="1524000" y="4867803"/>
            <a:ext cx="9144000" cy="947057"/>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lt1"/>
              </a:buClr>
              <a:buSzPts val="2500"/>
              <a:buFont typeface="Arial"/>
              <a:buNone/>
              <a:defRPr b="0" i="0" sz="2500" u="none" cap="none" strike="noStrike">
                <a:solidFill>
                  <a:schemeClr val="lt1"/>
                </a:solidFill>
                <a:latin typeface="Quattrocento Sans"/>
                <a:ea typeface="Quattrocento Sans"/>
                <a:cs typeface="Quattrocento Sans"/>
                <a:sym typeface="Quattrocento Sans"/>
              </a:defRPr>
            </a:lvl1pPr>
            <a:lvl2pPr lvl="1" marR="0" rtl="0" algn="ctr">
              <a:lnSpc>
                <a:spcPct val="90000"/>
              </a:lnSpc>
              <a:spcBef>
                <a:spcPts val="500"/>
              </a:spcBef>
              <a:spcAft>
                <a:spcPts val="0"/>
              </a:spcAft>
              <a:buClr>
                <a:srgbClr val="71716F"/>
              </a:buClr>
              <a:buSzPts val="2000"/>
              <a:buFont typeface="Arial"/>
              <a:buNone/>
              <a:defRPr b="1" i="0" sz="2000" u="none" cap="none" strike="noStrike">
                <a:solidFill>
                  <a:srgbClr val="71716F"/>
                </a:solidFill>
                <a:latin typeface="Quattrocento Sans"/>
                <a:ea typeface="Quattrocento Sans"/>
                <a:cs typeface="Quattrocento Sans"/>
                <a:sym typeface="Quattrocento Sans"/>
              </a:defRPr>
            </a:lvl2pPr>
            <a:lvl3pPr lvl="2" marR="0" rtl="0" algn="ctr">
              <a:lnSpc>
                <a:spcPct val="90000"/>
              </a:lnSpc>
              <a:spcBef>
                <a:spcPts val="500"/>
              </a:spcBef>
              <a:spcAft>
                <a:spcPts val="0"/>
              </a:spcAft>
              <a:buClr>
                <a:srgbClr val="71716F"/>
              </a:buClr>
              <a:buSzPts val="1800"/>
              <a:buFont typeface="Arial"/>
              <a:buNone/>
              <a:defRPr b="0" i="0" sz="1800" u="none" cap="none" strike="noStrike">
                <a:solidFill>
                  <a:srgbClr val="71716F"/>
                </a:solidFill>
                <a:latin typeface="Quattrocento Sans"/>
                <a:ea typeface="Quattrocento Sans"/>
                <a:cs typeface="Quattrocento Sans"/>
                <a:sym typeface="Quattrocento Sans"/>
              </a:defRPr>
            </a:lvl3pPr>
            <a:lvl4pPr lvl="3" marR="0" rtl="0" algn="ctr">
              <a:lnSpc>
                <a:spcPct val="90000"/>
              </a:lnSpc>
              <a:spcBef>
                <a:spcPts val="500"/>
              </a:spcBef>
              <a:spcAft>
                <a:spcPts val="0"/>
              </a:spcAft>
              <a:buClr>
                <a:srgbClr val="71716F"/>
              </a:buClr>
              <a:buSzPts val="1600"/>
              <a:buFont typeface="Arial"/>
              <a:buNone/>
              <a:defRPr b="0" i="0" sz="1600" u="none" cap="none" strike="noStrike">
                <a:solidFill>
                  <a:srgbClr val="71716F"/>
                </a:solidFill>
                <a:latin typeface="Calibri"/>
                <a:ea typeface="Calibri"/>
                <a:cs typeface="Calibri"/>
                <a:sym typeface="Calibri"/>
              </a:defRPr>
            </a:lvl4pPr>
            <a:lvl5pPr lvl="4" marR="0" rtl="0" algn="ctr">
              <a:lnSpc>
                <a:spcPct val="90000"/>
              </a:lnSpc>
              <a:spcBef>
                <a:spcPts val="500"/>
              </a:spcBef>
              <a:spcAft>
                <a:spcPts val="0"/>
              </a:spcAft>
              <a:buClr>
                <a:srgbClr val="71716F"/>
              </a:buClr>
              <a:buSzPts val="1600"/>
              <a:buFont typeface="Arial"/>
              <a:buNone/>
              <a:defRPr b="0" i="0" sz="1600" u="none" cap="none" strike="noStrike">
                <a:solidFill>
                  <a:srgbClr val="71716F"/>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03" name="Google Shape;103;p45"/>
          <p:cNvSpPr txBox="1"/>
          <p:nvPr>
            <p:ph type="title"/>
          </p:nvPr>
        </p:nvSpPr>
        <p:spPr>
          <a:xfrm>
            <a:off x="838200" y="1831875"/>
            <a:ext cx="10515600" cy="943333"/>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rgbClr val="00B6AA"/>
              </a:buClr>
              <a:buSzPts val="7000"/>
              <a:buFont typeface="Arial"/>
              <a:buNone/>
              <a:defRPr b="0" i="0" sz="7000" u="none" cap="none" strike="noStrike">
                <a:solidFill>
                  <a:srgbClr val="00B6A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4" name="Google Shape;104;p45"/>
          <p:cNvSpPr txBox="1"/>
          <p:nvPr>
            <p:ph idx="2" type="body"/>
          </p:nvPr>
        </p:nvSpPr>
        <p:spPr>
          <a:xfrm>
            <a:off x="2724945" y="6011696"/>
            <a:ext cx="6742111" cy="5895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1800"/>
              <a:buFont typeface="Arial"/>
              <a:buNone/>
              <a:defRPr b="1" i="0" sz="1800" u="none" cap="none" strike="noStrike">
                <a:solidFill>
                  <a:schemeClr val="lt1"/>
                </a:solidFill>
                <a:latin typeface="Quattrocento Sans"/>
                <a:ea typeface="Quattrocento Sans"/>
                <a:cs typeface="Quattrocento Sans"/>
                <a:sym typeface="Quattrocento Sans"/>
              </a:defRPr>
            </a:lvl1pPr>
            <a:lvl2pPr indent="-228600" lvl="1" marL="914400" marR="0" rtl="0" algn="l">
              <a:lnSpc>
                <a:spcPct val="90000"/>
              </a:lnSpc>
              <a:spcBef>
                <a:spcPts val="500"/>
              </a:spcBef>
              <a:spcAft>
                <a:spcPts val="0"/>
              </a:spcAft>
              <a:buClr>
                <a:srgbClr val="71716F"/>
              </a:buClr>
              <a:buSzPts val="2400"/>
              <a:buFont typeface="Arial"/>
              <a:buNone/>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 name="Google Shape;105;p45"/>
          <p:cNvSpPr txBox="1"/>
          <p:nvPr>
            <p:ph idx="3" type="body"/>
          </p:nvPr>
        </p:nvSpPr>
        <p:spPr>
          <a:xfrm>
            <a:off x="4825531" y="3175739"/>
            <a:ext cx="2540938" cy="546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A5A5A5"/>
              </a:buClr>
              <a:buSzPts val="2000"/>
              <a:buFont typeface="Arial"/>
              <a:buNone/>
              <a:defRPr b="0" i="0" sz="2000" u="none" cap="none" strike="noStrike">
                <a:solidFill>
                  <a:srgbClr val="A5A5A5"/>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6" name="Google Shape;106;p45"/>
          <p:cNvPicPr preferRelativeResize="0"/>
          <p:nvPr/>
        </p:nvPicPr>
        <p:blipFill rotWithShape="1">
          <a:blip r:embed="rId2">
            <a:alphaModFix/>
          </a:blip>
          <a:srcRect b="0" l="0" r="0" t="0"/>
          <a:stretch/>
        </p:blipFill>
        <p:spPr>
          <a:xfrm>
            <a:off x="-1" y="4115723"/>
            <a:ext cx="12126195" cy="546100"/>
          </a:xfrm>
          <a:prstGeom prst="rect">
            <a:avLst/>
          </a:prstGeom>
          <a:noFill/>
          <a:ln>
            <a:noFill/>
          </a:ln>
        </p:spPr>
      </p:pic>
      <p:pic>
        <p:nvPicPr>
          <p:cNvPr descr="A blue text on a black background&#10;&#10;Description automatically generated" id="107" name="Google Shape;107;p45"/>
          <p:cNvPicPr preferRelativeResize="0"/>
          <p:nvPr/>
        </p:nvPicPr>
        <p:blipFill rotWithShape="1">
          <a:blip r:embed="rId3">
            <a:alphaModFix/>
          </a:blip>
          <a:srcRect b="0" l="0" r="0" t="0"/>
          <a:stretch/>
        </p:blipFill>
        <p:spPr>
          <a:xfrm>
            <a:off x="4786596" y="609253"/>
            <a:ext cx="2553000" cy="592459"/>
          </a:xfrm>
          <a:prstGeom prst="rect">
            <a:avLst/>
          </a:prstGeom>
          <a:noFill/>
          <a:ln>
            <a:noFill/>
          </a:ln>
        </p:spPr>
      </p:pic>
      <p:sp>
        <p:nvSpPr>
          <p:cNvPr id="108" name="Google Shape;108;p45"/>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109" name="Google Shape;109;p45"/>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110" name="Google Shape;110;p45"/>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111" name="Google Shape;111;p45"/>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112" name="Google Shape;112;p45"/>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113" name="Google Shape;113;p45"/>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114" name="Google Shape;114;p45"/>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115" name="Google Shape;115;p45"/>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116" name="Google Shape;116;p45"/>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117" name="Google Shape;117;p45"/>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118" name="Google Shape;118;p45"/>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119" name="Google Shape;119;p45"/>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120" name="Google Shape;120;p45"/>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21" name="Shape 121"/>
        <p:cNvGrpSpPr/>
        <p:nvPr/>
      </p:nvGrpSpPr>
      <p:grpSpPr>
        <a:xfrm>
          <a:off x="0" y="0"/>
          <a:ext cx="0" cy="0"/>
          <a:chOff x="0" y="0"/>
          <a:chExt cx="0" cy="0"/>
        </a:xfrm>
      </p:grpSpPr>
      <p:sp>
        <p:nvSpPr>
          <p:cNvPr id="122" name="Google Shape;122;p46"/>
          <p:cNvSpPr/>
          <p:nvPr/>
        </p:nvSpPr>
        <p:spPr>
          <a:xfrm>
            <a:off x="0" y="4512365"/>
            <a:ext cx="12192000" cy="2345634"/>
          </a:xfrm>
          <a:prstGeom prst="rect">
            <a:avLst/>
          </a:prstGeom>
          <a:solidFill>
            <a:srgbClr val="01737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3" name="Google Shape;123;p46"/>
          <p:cNvSpPr txBox="1"/>
          <p:nvPr>
            <p:ph idx="1" type="subTitle"/>
          </p:nvPr>
        </p:nvSpPr>
        <p:spPr>
          <a:xfrm>
            <a:off x="1524000" y="5094306"/>
            <a:ext cx="9144000" cy="947057"/>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lt1"/>
              </a:buClr>
              <a:buSzPts val="2500"/>
              <a:buFont typeface="Arial"/>
              <a:buNone/>
              <a:defRPr b="1" i="0" sz="2500" u="none" cap="none" strike="noStrike">
                <a:solidFill>
                  <a:schemeClr val="lt1"/>
                </a:solidFill>
                <a:latin typeface="Quattrocento Sans"/>
                <a:ea typeface="Quattrocento Sans"/>
                <a:cs typeface="Quattrocento Sans"/>
                <a:sym typeface="Quattrocento Sans"/>
              </a:defRPr>
            </a:lvl1pPr>
            <a:lvl2pPr lvl="1" marR="0" rtl="0" algn="ctr">
              <a:lnSpc>
                <a:spcPct val="90000"/>
              </a:lnSpc>
              <a:spcBef>
                <a:spcPts val="500"/>
              </a:spcBef>
              <a:spcAft>
                <a:spcPts val="0"/>
              </a:spcAft>
              <a:buClr>
                <a:srgbClr val="71716F"/>
              </a:buClr>
              <a:buSzPts val="2000"/>
              <a:buFont typeface="Arial"/>
              <a:buNone/>
              <a:defRPr b="1" i="0" sz="2000" u="none" cap="none" strike="noStrike">
                <a:solidFill>
                  <a:srgbClr val="71716F"/>
                </a:solidFill>
                <a:latin typeface="Quattrocento Sans"/>
                <a:ea typeface="Quattrocento Sans"/>
                <a:cs typeface="Quattrocento Sans"/>
                <a:sym typeface="Quattrocento Sans"/>
              </a:defRPr>
            </a:lvl2pPr>
            <a:lvl3pPr lvl="2" marR="0" rtl="0" algn="ctr">
              <a:lnSpc>
                <a:spcPct val="90000"/>
              </a:lnSpc>
              <a:spcBef>
                <a:spcPts val="500"/>
              </a:spcBef>
              <a:spcAft>
                <a:spcPts val="0"/>
              </a:spcAft>
              <a:buClr>
                <a:srgbClr val="71716F"/>
              </a:buClr>
              <a:buSzPts val="1800"/>
              <a:buFont typeface="Arial"/>
              <a:buNone/>
              <a:defRPr b="0" i="0" sz="1800" u="none" cap="none" strike="noStrike">
                <a:solidFill>
                  <a:srgbClr val="71716F"/>
                </a:solidFill>
                <a:latin typeface="Quattrocento Sans"/>
                <a:ea typeface="Quattrocento Sans"/>
                <a:cs typeface="Quattrocento Sans"/>
                <a:sym typeface="Quattrocento Sans"/>
              </a:defRPr>
            </a:lvl3pPr>
            <a:lvl4pPr lvl="3" marR="0" rtl="0" algn="ctr">
              <a:lnSpc>
                <a:spcPct val="90000"/>
              </a:lnSpc>
              <a:spcBef>
                <a:spcPts val="500"/>
              </a:spcBef>
              <a:spcAft>
                <a:spcPts val="0"/>
              </a:spcAft>
              <a:buClr>
                <a:srgbClr val="71716F"/>
              </a:buClr>
              <a:buSzPts val="1600"/>
              <a:buFont typeface="Arial"/>
              <a:buNone/>
              <a:defRPr b="0" i="0" sz="1600" u="none" cap="none" strike="noStrike">
                <a:solidFill>
                  <a:srgbClr val="71716F"/>
                </a:solidFill>
                <a:latin typeface="Calibri"/>
                <a:ea typeface="Calibri"/>
                <a:cs typeface="Calibri"/>
                <a:sym typeface="Calibri"/>
              </a:defRPr>
            </a:lvl4pPr>
            <a:lvl5pPr lvl="4" marR="0" rtl="0" algn="ctr">
              <a:lnSpc>
                <a:spcPct val="90000"/>
              </a:lnSpc>
              <a:spcBef>
                <a:spcPts val="500"/>
              </a:spcBef>
              <a:spcAft>
                <a:spcPts val="0"/>
              </a:spcAft>
              <a:buClr>
                <a:srgbClr val="71716F"/>
              </a:buClr>
              <a:buSzPts val="1600"/>
              <a:buFont typeface="Arial"/>
              <a:buNone/>
              <a:defRPr b="0" i="0" sz="1600" u="none" cap="none" strike="noStrike">
                <a:solidFill>
                  <a:srgbClr val="71716F"/>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24" name="Google Shape;124;p46"/>
          <p:cNvSpPr txBox="1"/>
          <p:nvPr>
            <p:ph idx="2" type="body"/>
          </p:nvPr>
        </p:nvSpPr>
        <p:spPr>
          <a:xfrm>
            <a:off x="2724945" y="6054394"/>
            <a:ext cx="6742111" cy="79057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500"/>
              <a:buFont typeface="Arial"/>
              <a:buNone/>
              <a:defRPr b="1" i="0" sz="2500" u="none" cap="none" strike="noStrike">
                <a:solidFill>
                  <a:schemeClr val="lt1"/>
                </a:solidFill>
                <a:latin typeface="Quattrocento Sans"/>
                <a:ea typeface="Quattrocento Sans"/>
                <a:cs typeface="Quattrocento Sans"/>
                <a:sym typeface="Quattrocento Sans"/>
              </a:defRPr>
            </a:lvl1pPr>
            <a:lvl2pPr indent="-228600" lvl="1" marL="914400" marR="0" rtl="0" algn="l">
              <a:lnSpc>
                <a:spcPct val="90000"/>
              </a:lnSpc>
              <a:spcBef>
                <a:spcPts val="500"/>
              </a:spcBef>
              <a:spcAft>
                <a:spcPts val="0"/>
              </a:spcAft>
              <a:buClr>
                <a:srgbClr val="71716F"/>
              </a:buClr>
              <a:buSzPts val="2400"/>
              <a:buFont typeface="Arial"/>
              <a:buNone/>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 name="Google Shape;125;p46"/>
          <p:cNvSpPr txBox="1"/>
          <p:nvPr>
            <p:ph idx="3" type="body"/>
          </p:nvPr>
        </p:nvSpPr>
        <p:spPr>
          <a:xfrm>
            <a:off x="4825531" y="3696124"/>
            <a:ext cx="2540938" cy="546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A5A5A5"/>
              </a:buClr>
              <a:buSzPts val="2000"/>
              <a:buFont typeface="Arial"/>
              <a:buNone/>
              <a:defRPr b="0" i="0" sz="2000" u="none" cap="none" strike="noStrike">
                <a:solidFill>
                  <a:srgbClr val="A5A5A5"/>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rgbClr val="71716F"/>
              </a:buClr>
              <a:buSzPts val="2400"/>
              <a:buFont typeface="Arial"/>
              <a:buChar char="•"/>
              <a:defRPr b="1" i="0" sz="24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6" name="Google Shape;126;p46"/>
          <p:cNvPicPr preferRelativeResize="0"/>
          <p:nvPr/>
        </p:nvPicPr>
        <p:blipFill rotWithShape="1">
          <a:blip r:embed="rId2">
            <a:alphaModFix/>
          </a:blip>
          <a:srcRect b="0" l="0" r="0" t="0"/>
          <a:stretch/>
        </p:blipFill>
        <p:spPr>
          <a:xfrm>
            <a:off x="5357751" y="639654"/>
            <a:ext cx="1476498" cy="1075300"/>
          </a:xfrm>
          <a:prstGeom prst="rect">
            <a:avLst/>
          </a:prstGeom>
          <a:noFill/>
          <a:ln>
            <a:noFill/>
          </a:ln>
        </p:spPr>
      </p:pic>
      <p:pic>
        <p:nvPicPr>
          <p:cNvPr id="127" name="Google Shape;127;p46"/>
          <p:cNvPicPr preferRelativeResize="0"/>
          <p:nvPr/>
        </p:nvPicPr>
        <p:blipFill rotWithShape="1">
          <a:blip r:embed="rId3">
            <a:alphaModFix/>
          </a:blip>
          <a:srcRect b="0" l="0" r="0" t="0"/>
          <a:stretch/>
        </p:blipFill>
        <p:spPr>
          <a:xfrm>
            <a:off x="10021033" y="3769074"/>
            <a:ext cx="2272289" cy="2272289"/>
          </a:xfrm>
          <a:prstGeom prst="rect">
            <a:avLst/>
          </a:prstGeom>
          <a:noFill/>
          <a:ln>
            <a:noFill/>
          </a:ln>
        </p:spPr>
      </p:pic>
      <p:pic>
        <p:nvPicPr>
          <p:cNvPr id="128" name="Google Shape;128;p46"/>
          <p:cNvPicPr preferRelativeResize="0"/>
          <p:nvPr/>
        </p:nvPicPr>
        <p:blipFill rotWithShape="1">
          <a:blip r:embed="rId3">
            <a:alphaModFix/>
          </a:blip>
          <a:srcRect b="0" l="0" r="0" t="0"/>
          <a:stretch/>
        </p:blipFill>
        <p:spPr>
          <a:xfrm>
            <a:off x="16649" y="3951999"/>
            <a:ext cx="1120732" cy="1120732"/>
          </a:xfrm>
          <a:prstGeom prst="rect">
            <a:avLst/>
          </a:prstGeom>
          <a:noFill/>
          <a:ln>
            <a:noFill/>
          </a:ln>
        </p:spPr>
      </p:pic>
      <p:sp>
        <p:nvSpPr>
          <p:cNvPr id="129" name="Google Shape;129;p46"/>
          <p:cNvSpPr txBox="1"/>
          <p:nvPr>
            <p:ph type="title"/>
          </p:nvPr>
        </p:nvSpPr>
        <p:spPr>
          <a:xfrm>
            <a:off x="838200" y="2322058"/>
            <a:ext cx="10515600" cy="943333"/>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rgbClr val="00B6AA"/>
              </a:buClr>
              <a:buSzPts val="7000"/>
              <a:buFont typeface="Arial"/>
              <a:buNone/>
              <a:defRPr b="0" i="0" sz="7000" u="none" cap="none" strike="noStrike">
                <a:solidFill>
                  <a:srgbClr val="00B6A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0" name="Google Shape;130;p46"/>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131" name="Google Shape;131;p46"/>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132" name="Google Shape;132;p46"/>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133" name="Google Shape;133;p46"/>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134" name="Google Shape;134;p46"/>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135" name="Google Shape;135;p46"/>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136" name="Google Shape;136;p46"/>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137" name="Google Shape;137;p46"/>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138" name="Google Shape;138;p46"/>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139" name="Google Shape;139;p46"/>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140" name="Google Shape;140;p46"/>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141" name="Google Shape;141;p46"/>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142" name="Google Shape;142;p46"/>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3" name="Shape 143"/>
        <p:cNvGrpSpPr/>
        <p:nvPr/>
      </p:nvGrpSpPr>
      <p:grpSpPr>
        <a:xfrm>
          <a:off x="0" y="0"/>
          <a:ext cx="0" cy="0"/>
          <a:chOff x="0" y="0"/>
          <a:chExt cx="0" cy="0"/>
        </a:xfrm>
      </p:grpSpPr>
      <p:sp>
        <p:nvSpPr>
          <p:cNvPr id="144" name="Google Shape;144;p47"/>
          <p:cNvSpPr txBox="1"/>
          <p:nvPr>
            <p:ph type="title"/>
          </p:nvPr>
        </p:nvSpPr>
        <p:spPr>
          <a:xfrm>
            <a:off x="740113" y="676406"/>
            <a:ext cx="10711774" cy="9578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B9AD"/>
              </a:buClr>
              <a:buSzPts val="5000"/>
              <a:buFont typeface="Arial"/>
              <a:buNone/>
              <a:defRPr b="0" i="0" sz="5000" u="none" cap="none" strike="noStrike">
                <a:solidFill>
                  <a:srgbClr val="00B9AD"/>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5" name="Google Shape;145;p47"/>
          <p:cNvSpPr txBox="1"/>
          <p:nvPr>
            <p:ph idx="1" type="body"/>
          </p:nvPr>
        </p:nvSpPr>
        <p:spPr>
          <a:xfrm>
            <a:off x="740113" y="1789890"/>
            <a:ext cx="10711774" cy="4435813"/>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71716F"/>
              </a:buClr>
              <a:buSzPts val="2400"/>
              <a:buFont typeface="Calibri"/>
              <a:buAutoNum type="arabicPeriod"/>
              <a:defRPr b="1" i="0" sz="2400" u="none" cap="none" strike="noStrike">
                <a:solidFill>
                  <a:srgbClr val="71716F"/>
                </a:solidFill>
                <a:latin typeface="Quattrocento Sans"/>
                <a:ea typeface="Quattrocento Sans"/>
                <a:cs typeface="Quattrocento Sans"/>
                <a:sym typeface="Quattrocento Sans"/>
              </a:defRPr>
            </a:lvl1pPr>
            <a:lvl2pPr indent="-368300" lvl="1" marL="914400" marR="0" rtl="0" algn="l">
              <a:lnSpc>
                <a:spcPct val="90000"/>
              </a:lnSpc>
              <a:spcBef>
                <a:spcPts val="500"/>
              </a:spcBef>
              <a:spcAft>
                <a:spcPts val="0"/>
              </a:spcAft>
              <a:buClr>
                <a:srgbClr val="71716F"/>
              </a:buClr>
              <a:buSzPts val="2200"/>
              <a:buFont typeface="Calibri"/>
              <a:buAutoNum type="alphaLcPeriod"/>
              <a:defRPr b="0" i="0" sz="2200" u="none" cap="none" strike="noStrike">
                <a:solidFill>
                  <a:srgbClr val="71716F"/>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rgbClr val="71716F"/>
              </a:buClr>
              <a:buSzPts val="2000"/>
              <a:buFont typeface="Arial"/>
              <a:buChar char="•"/>
              <a:defRPr b="0" i="0" sz="2000" u="none" cap="none" strike="noStrike">
                <a:solidFill>
                  <a:srgbClr val="71716F"/>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1716F"/>
              </a:buClr>
              <a:buSzPts val="1800"/>
              <a:buFont typeface="Arial"/>
              <a:buChar char="•"/>
              <a:defRPr b="0" i="0" sz="1800" u="none" cap="none" strike="noStrike">
                <a:solidFill>
                  <a:srgbClr val="71716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attern of blue and yellow squares&#10;&#10;Description automatically generated" id="146" name="Google Shape;146;p47"/>
          <p:cNvPicPr preferRelativeResize="0"/>
          <p:nvPr/>
        </p:nvPicPr>
        <p:blipFill rotWithShape="1">
          <a:blip r:embed="rId2">
            <a:alphaModFix/>
          </a:blip>
          <a:srcRect b="13762" l="0" r="0" t="13754"/>
          <a:stretch/>
        </p:blipFill>
        <p:spPr>
          <a:xfrm>
            <a:off x="7826132" y="0"/>
            <a:ext cx="1776229" cy="6861767"/>
          </a:xfrm>
          <a:prstGeom prst="rect">
            <a:avLst/>
          </a:prstGeom>
          <a:noFill/>
          <a:ln>
            <a:noFill/>
          </a:ln>
        </p:spPr>
      </p:pic>
      <p:sp>
        <p:nvSpPr>
          <p:cNvPr id="147" name="Google Shape;147;p47"/>
          <p:cNvSpPr/>
          <p:nvPr/>
        </p:nvSpPr>
        <p:spPr>
          <a:xfrm>
            <a:off x="8707660" y="3476"/>
            <a:ext cx="3489614" cy="6858000"/>
          </a:xfrm>
          <a:prstGeom prst="rect">
            <a:avLst/>
          </a:prstGeom>
          <a:solidFill>
            <a:srgbClr val="00B7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Arial"/>
              <a:ea typeface="Arial"/>
              <a:cs typeface="Arial"/>
              <a:sym typeface="Arial"/>
            </a:endParaRPr>
          </a:p>
        </p:txBody>
      </p:sp>
      <p:pic>
        <p:nvPicPr>
          <p:cNvPr descr="A white text on a black background&#10;&#10;Description automatically generated" id="148" name="Google Shape;148;p47"/>
          <p:cNvPicPr preferRelativeResize="0"/>
          <p:nvPr/>
        </p:nvPicPr>
        <p:blipFill rotWithShape="1">
          <a:blip r:embed="rId3">
            <a:alphaModFix/>
          </a:blip>
          <a:srcRect b="0" l="0" r="0" t="0"/>
          <a:stretch/>
        </p:blipFill>
        <p:spPr>
          <a:xfrm>
            <a:off x="9371648" y="444761"/>
            <a:ext cx="1994905" cy="465771"/>
          </a:xfrm>
          <a:prstGeom prst="rect">
            <a:avLst/>
          </a:prstGeom>
          <a:noFill/>
          <a:ln>
            <a:noFill/>
          </a:ln>
        </p:spPr>
      </p:pic>
      <p:pic>
        <p:nvPicPr>
          <p:cNvPr descr="A white and black design&#10;&#10;Description automatically generated" id="149" name="Google Shape;149;p47"/>
          <p:cNvPicPr preferRelativeResize="0"/>
          <p:nvPr/>
        </p:nvPicPr>
        <p:blipFill rotWithShape="1">
          <a:blip r:embed="rId4">
            <a:alphaModFix amt="35000"/>
          </a:blip>
          <a:srcRect b="-592" l="50080" r="-566" t="50084"/>
          <a:stretch/>
        </p:blipFill>
        <p:spPr>
          <a:xfrm rot="10800000">
            <a:off x="10916292" y="5582292"/>
            <a:ext cx="1278232" cy="1278782"/>
          </a:xfrm>
          <a:prstGeom prst="rect">
            <a:avLst/>
          </a:prstGeom>
          <a:noFill/>
          <a:ln>
            <a:noFill/>
          </a:ln>
        </p:spPr>
      </p:pic>
      <p:sp>
        <p:nvSpPr>
          <p:cNvPr id="150" name="Google Shape;150;p47"/>
          <p:cNvSpPr/>
          <p:nvPr>
            <p:ph idx="2" type="pic"/>
          </p:nvPr>
        </p:nvSpPr>
        <p:spPr>
          <a:xfrm>
            <a:off x="7129463" y="1310481"/>
            <a:ext cx="4237037" cy="4237038"/>
          </a:xfrm>
          <a:prstGeom prst="roundRect">
            <a:avLst>
              <a:gd fmla="val 9779" name="adj"/>
            </a:avLst>
          </a:prstGeom>
          <a:noFill/>
          <a:ln>
            <a:noFill/>
          </a:ln>
        </p:spPr>
      </p:sp>
      <p:sp>
        <p:nvSpPr>
          <p:cNvPr id="151" name="Google Shape;151;p47"/>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152" name="Google Shape;152;p47"/>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153" name="Google Shape;153;p47"/>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154" name="Google Shape;154;p47"/>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155" name="Google Shape;155;p47"/>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156" name="Google Shape;156;p47"/>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157" name="Google Shape;157;p47"/>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158" name="Google Shape;158;p47"/>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159" name="Google Shape;159;p47"/>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160" name="Google Shape;160;p47"/>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161" name="Google Shape;161;p47"/>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162" name="Google Shape;162;p47"/>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163" name="Google Shape;163;p47"/>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64" name="Shape 164"/>
        <p:cNvGrpSpPr/>
        <p:nvPr/>
      </p:nvGrpSpPr>
      <p:grpSpPr>
        <a:xfrm>
          <a:off x="0" y="0"/>
          <a:ext cx="0" cy="0"/>
          <a:chOff x="0" y="0"/>
          <a:chExt cx="0" cy="0"/>
        </a:xfrm>
      </p:grpSpPr>
      <p:pic>
        <p:nvPicPr>
          <p:cNvPr descr="A white text on a black background&#10;&#10;Description automatically generated" id="165" name="Google Shape;165;p48"/>
          <p:cNvPicPr preferRelativeResize="0"/>
          <p:nvPr/>
        </p:nvPicPr>
        <p:blipFill rotWithShape="1">
          <a:blip r:embed="rId2">
            <a:alphaModFix/>
          </a:blip>
          <a:srcRect b="0" l="0" r="0" t="0"/>
          <a:stretch/>
        </p:blipFill>
        <p:spPr>
          <a:xfrm>
            <a:off x="9371648" y="444761"/>
            <a:ext cx="1994905" cy="465771"/>
          </a:xfrm>
          <a:prstGeom prst="rect">
            <a:avLst/>
          </a:prstGeom>
          <a:noFill/>
          <a:ln>
            <a:noFill/>
          </a:ln>
        </p:spPr>
      </p:pic>
      <p:pic>
        <p:nvPicPr>
          <p:cNvPr descr="A white and black design&#10;&#10;Description automatically generated" id="166" name="Google Shape;166;p48"/>
          <p:cNvPicPr preferRelativeResize="0"/>
          <p:nvPr/>
        </p:nvPicPr>
        <p:blipFill rotWithShape="1">
          <a:blip r:embed="rId3">
            <a:alphaModFix amt="35000"/>
          </a:blip>
          <a:srcRect b="-592" l="50080" r="-566" t="50084"/>
          <a:stretch/>
        </p:blipFill>
        <p:spPr>
          <a:xfrm rot="10800000">
            <a:off x="10916292" y="5582292"/>
            <a:ext cx="1278232" cy="1278782"/>
          </a:xfrm>
          <a:prstGeom prst="rect">
            <a:avLst/>
          </a:prstGeom>
          <a:noFill/>
          <a:ln>
            <a:noFill/>
          </a:ln>
        </p:spPr>
      </p:pic>
      <p:sp>
        <p:nvSpPr>
          <p:cNvPr id="167" name="Google Shape;167;p48"/>
          <p:cNvSpPr txBox="1"/>
          <p:nvPr>
            <p:ph type="title"/>
          </p:nvPr>
        </p:nvSpPr>
        <p:spPr>
          <a:xfrm>
            <a:off x="5369669" y="1280760"/>
            <a:ext cx="5546624" cy="776639"/>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00B9AD"/>
              </a:buClr>
              <a:buSzPts val="4400"/>
              <a:buFont typeface="Arial"/>
              <a:buNone/>
              <a:defRPr b="0" i="0" sz="4400" u="none" cap="none" strike="noStrike">
                <a:solidFill>
                  <a:srgbClr val="00B9AD"/>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8" name="Google Shape;168;p48"/>
          <p:cNvSpPr txBox="1"/>
          <p:nvPr>
            <p:ph idx="1" type="body"/>
          </p:nvPr>
        </p:nvSpPr>
        <p:spPr>
          <a:xfrm>
            <a:off x="5369669" y="2251953"/>
            <a:ext cx="5546623"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71716F"/>
              </a:buClr>
              <a:buSzPts val="1800"/>
              <a:buFont typeface="Arial"/>
              <a:buNone/>
              <a:defRPr b="0" i="0" sz="1800" u="none" cap="none" strike="noStrike">
                <a:solidFill>
                  <a:srgbClr val="71716F"/>
                </a:solidFill>
                <a:latin typeface="Quattrocento Sans"/>
                <a:ea typeface="Quattrocento Sans"/>
                <a:cs typeface="Quattrocento Sans"/>
                <a:sym typeface="Quattrocento Sans"/>
              </a:defRPr>
            </a:lvl1pPr>
            <a:lvl2pPr indent="-228600" lvl="1" marL="914400" marR="0" rtl="0" algn="l">
              <a:lnSpc>
                <a:spcPct val="90000"/>
              </a:lnSpc>
              <a:spcBef>
                <a:spcPts val="500"/>
              </a:spcBef>
              <a:spcAft>
                <a:spcPts val="0"/>
              </a:spcAft>
              <a:buClr>
                <a:srgbClr val="71716F"/>
              </a:buClr>
              <a:buSzPts val="1400"/>
              <a:buFont typeface="Arial"/>
              <a:buNone/>
              <a:defRPr b="1" i="0" sz="1400" u="none" cap="none" strike="noStrike">
                <a:solidFill>
                  <a:srgbClr val="71716F"/>
                </a:solidFill>
                <a:latin typeface="Quattrocento Sans"/>
                <a:ea typeface="Quattrocento Sans"/>
                <a:cs typeface="Quattrocento Sans"/>
                <a:sym typeface="Quattrocento Sans"/>
              </a:defRPr>
            </a:lvl2pPr>
            <a:lvl3pPr indent="-228600" lvl="2" marL="1371600" marR="0" rtl="0" algn="l">
              <a:lnSpc>
                <a:spcPct val="90000"/>
              </a:lnSpc>
              <a:spcBef>
                <a:spcPts val="500"/>
              </a:spcBef>
              <a:spcAft>
                <a:spcPts val="0"/>
              </a:spcAft>
              <a:buClr>
                <a:srgbClr val="71716F"/>
              </a:buClr>
              <a:buSzPts val="1200"/>
              <a:buFont typeface="Arial"/>
              <a:buNone/>
              <a:defRPr b="0" i="0" sz="1200" u="none" cap="none" strike="noStrike">
                <a:solidFill>
                  <a:srgbClr val="71716F"/>
                </a:solidFill>
                <a:latin typeface="Quattrocento Sans"/>
                <a:ea typeface="Quattrocento Sans"/>
                <a:cs typeface="Quattrocento Sans"/>
                <a:sym typeface="Quattrocento Sans"/>
              </a:defRPr>
            </a:lvl3pPr>
            <a:lvl4pPr indent="-228600" lvl="3" marL="1828800" marR="0" rtl="0" algn="l">
              <a:lnSpc>
                <a:spcPct val="90000"/>
              </a:lnSpc>
              <a:spcBef>
                <a:spcPts val="500"/>
              </a:spcBef>
              <a:spcAft>
                <a:spcPts val="0"/>
              </a:spcAft>
              <a:buClr>
                <a:srgbClr val="71716F"/>
              </a:buClr>
              <a:buSzPts val="1000"/>
              <a:buFont typeface="Arial"/>
              <a:buNone/>
              <a:defRPr b="0" i="0" sz="1000" u="none" cap="none" strike="noStrike">
                <a:solidFill>
                  <a:srgbClr val="71716F"/>
                </a:solidFill>
                <a:latin typeface="Calibri"/>
                <a:ea typeface="Calibri"/>
                <a:cs typeface="Calibri"/>
                <a:sym typeface="Calibri"/>
              </a:defRPr>
            </a:lvl4pPr>
            <a:lvl5pPr indent="-228600" lvl="4" marL="2286000" marR="0" rtl="0" algn="l">
              <a:lnSpc>
                <a:spcPct val="90000"/>
              </a:lnSpc>
              <a:spcBef>
                <a:spcPts val="500"/>
              </a:spcBef>
              <a:spcAft>
                <a:spcPts val="0"/>
              </a:spcAft>
              <a:buClr>
                <a:srgbClr val="71716F"/>
              </a:buClr>
              <a:buSzPts val="1000"/>
              <a:buFont typeface="Arial"/>
              <a:buNone/>
              <a:defRPr b="0" i="0" sz="1000" u="none" cap="none" strike="noStrike">
                <a:solidFill>
                  <a:srgbClr val="71716F"/>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pic>
        <p:nvPicPr>
          <p:cNvPr descr="A pattern of blue and yellow squares&#10;&#10;Description automatically generated" id="169" name="Google Shape;169;p48"/>
          <p:cNvPicPr preferRelativeResize="0"/>
          <p:nvPr/>
        </p:nvPicPr>
        <p:blipFill rotWithShape="1">
          <a:blip r:embed="rId4">
            <a:alphaModFix/>
          </a:blip>
          <a:srcRect b="13762" l="0" r="0" t="13754"/>
          <a:stretch/>
        </p:blipFill>
        <p:spPr>
          <a:xfrm>
            <a:off x="1894485" y="0"/>
            <a:ext cx="1776229" cy="6861767"/>
          </a:xfrm>
          <a:prstGeom prst="rect">
            <a:avLst/>
          </a:prstGeom>
          <a:noFill/>
          <a:ln>
            <a:noFill/>
          </a:ln>
        </p:spPr>
      </p:pic>
      <p:sp>
        <p:nvSpPr>
          <p:cNvPr id="170" name="Google Shape;170;p48"/>
          <p:cNvSpPr/>
          <p:nvPr/>
        </p:nvSpPr>
        <p:spPr>
          <a:xfrm>
            <a:off x="-3046" y="3476"/>
            <a:ext cx="2787379" cy="6858000"/>
          </a:xfrm>
          <a:prstGeom prst="rect">
            <a:avLst/>
          </a:prstGeom>
          <a:solidFill>
            <a:srgbClr val="00B7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Arial"/>
              <a:ea typeface="Arial"/>
              <a:cs typeface="Arial"/>
              <a:sym typeface="Arial"/>
            </a:endParaRPr>
          </a:p>
        </p:txBody>
      </p:sp>
      <p:pic>
        <p:nvPicPr>
          <p:cNvPr descr="A blue text on a black background&#10;&#10;Description automatically generated" id="171" name="Google Shape;171;p48"/>
          <p:cNvPicPr preferRelativeResize="0"/>
          <p:nvPr/>
        </p:nvPicPr>
        <p:blipFill rotWithShape="1">
          <a:blip r:embed="rId5">
            <a:alphaModFix/>
          </a:blip>
          <a:srcRect b="0" l="0" r="0" t="0"/>
          <a:stretch/>
        </p:blipFill>
        <p:spPr>
          <a:xfrm>
            <a:off x="9318093" y="444761"/>
            <a:ext cx="2102016" cy="465771"/>
          </a:xfrm>
          <a:prstGeom prst="rect">
            <a:avLst/>
          </a:prstGeom>
          <a:noFill/>
          <a:ln>
            <a:noFill/>
          </a:ln>
        </p:spPr>
      </p:pic>
      <p:pic>
        <p:nvPicPr>
          <p:cNvPr descr="A white and black design&#10;&#10;Description automatically generated" id="172" name="Google Shape;172;p48"/>
          <p:cNvPicPr preferRelativeResize="0"/>
          <p:nvPr/>
        </p:nvPicPr>
        <p:blipFill rotWithShape="1">
          <a:blip r:embed="rId3">
            <a:alphaModFix amt="35000"/>
          </a:blip>
          <a:srcRect b="-592" l="50080" r="-566" t="50084"/>
          <a:stretch/>
        </p:blipFill>
        <p:spPr>
          <a:xfrm>
            <a:off x="-4814" y="1979"/>
            <a:ext cx="1278232" cy="1278782"/>
          </a:xfrm>
          <a:prstGeom prst="rect">
            <a:avLst/>
          </a:prstGeom>
          <a:noFill/>
          <a:ln>
            <a:noFill/>
          </a:ln>
        </p:spPr>
      </p:pic>
      <p:pic>
        <p:nvPicPr>
          <p:cNvPr descr="A white and black design&#10;&#10;Description automatically generated" id="173" name="Google Shape;173;p48"/>
          <p:cNvPicPr preferRelativeResize="0"/>
          <p:nvPr/>
        </p:nvPicPr>
        <p:blipFill rotWithShape="1">
          <a:blip r:embed="rId3">
            <a:alphaModFix amt="35000"/>
          </a:blip>
          <a:srcRect b="-592" l="50080" r="-566" t="50084"/>
          <a:stretch/>
        </p:blipFill>
        <p:spPr>
          <a:xfrm rot="-5400000">
            <a:off x="0" y="5573730"/>
            <a:ext cx="1278232" cy="1278782"/>
          </a:xfrm>
          <a:prstGeom prst="rect">
            <a:avLst/>
          </a:prstGeom>
          <a:noFill/>
          <a:ln>
            <a:noFill/>
          </a:ln>
        </p:spPr>
      </p:pic>
      <p:sp>
        <p:nvSpPr>
          <p:cNvPr id="174" name="Google Shape;174;p48"/>
          <p:cNvSpPr/>
          <p:nvPr>
            <p:ph idx="2" type="pic"/>
          </p:nvPr>
        </p:nvSpPr>
        <p:spPr>
          <a:xfrm>
            <a:off x="712122" y="1310481"/>
            <a:ext cx="4237037" cy="4237038"/>
          </a:xfrm>
          <a:prstGeom prst="roundRect">
            <a:avLst>
              <a:gd fmla="val 9779" name="adj"/>
            </a:avLst>
          </a:prstGeom>
          <a:noFill/>
          <a:ln>
            <a:noFill/>
          </a:ln>
        </p:spPr>
      </p:sp>
      <p:sp>
        <p:nvSpPr>
          <p:cNvPr id="175" name="Google Shape;175;p48"/>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176" name="Google Shape;176;p48"/>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177" name="Google Shape;177;p48"/>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178" name="Google Shape;178;p48"/>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179" name="Google Shape;179;p48"/>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180" name="Google Shape;180;p48"/>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181" name="Google Shape;181;p48"/>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182" name="Google Shape;182;p48"/>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183" name="Google Shape;183;p48"/>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184" name="Google Shape;184;p48"/>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185" name="Google Shape;185;p48"/>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186" name="Google Shape;186;p48"/>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187" name="Google Shape;187;p48"/>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88" name="Shape 188"/>
        <p:cNvGrpSpPr/>
        <p:nvPr/>
      </p:nvGrpSpPr>
      <p:grpSpPr>
        <a:xfrm>
          <a:off x="0" y="0"/>
          <a:ext cx="0" cy="0"/>
          <a:chOff x="0" y="0"/>
          <a:chExt cx="0" cy="0"/>
        </a:xfrm>
      </p:grpSpPr>
      <p:sp>
        <p:nvSpPr>
          <p:cNvPr id="189" name="Google Shape;189;p49"/>
          <p:cNvSpPr/>
          <p:nvPr>
            <p:ph idx="2" type="pic"/>
          </p:nvPr>
        </p:nvSpPr>
        <p:spPr>
          <a:xfrm>
            <a:off x="7438912" y="0"/>
            <a:ext cx="4753088" cy="6858000"/>
          </a:xfrm>
          <a:prstGeom prst="rect">
            <a:avLst/>
          </a:prstGeom>
          <a:noFill/>
          <a:ln>
            <a:noFill/>
          </a:ln>
        </p:spPr>
      </p:sp>
      <p:pic>
        <p:nvPicPr>
          <p:cNvPr descr="A white text on a black background&#10;&#10;Description automatically generated" id="190" name="Google Shape;190;p49"/>
          <p:cNvPicPr preferRelativeResize="0"/>
          <p:nvPr/>
        </p:nvPicPr>
        <p:blipFill rotWithShape="1">
          <a:blip r:embed="rId2">
            <a:alphaModFix/>
          </a:blip>
          <a:srcRect b="0" l="0" r="0" t="0"/>
          <a:stretch/>
        </p:blipFill>
        <p:spPr>
          <a:xfrm>
            <a:off x="9371648" y="444761"/>
            <a:ext cx="1994905" cy="465771"/>
          </a:xfrm>
          <a:prstGeom prst="rect">
            <a:avLst/>
          </a:prstGeom>
          <a:noFill/>
          <a:ln>
            <a:noFill/>
          </a:ln>
        </p:spPr>
      </p:pic>
      <p:sp>
        <p:nvSpPr>
          <p:cNvPr id="191" name="Google Shape;191;p49"/>
          <p:cNvSpPr txBox="1"/>
          <p:nvPr>
            <p:ph type="title"/>
          </p:nvPr>
        </p:nvSpPr>
        <p:spPr>
          <a:xfrm>
            <a:off x="700392" y="969476"/>
            <a:ext cx="6011694" cy="776639"/>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00B9AD"/>
              </a:buClr>
              <a:buSzPts val="4400"/>
              <a:buFont typeface="Arial"/>
              <a:buNone/>
              <a:defRPr b="0" i="0" sz="4400" u="none" cap="none" strike="noStrike">
                <a:solidFill>
                  <a:srgbClr val="00B9AD"/>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2" name="Google Shape;192;p49"/>
          <p:cNvSpPr txBox="1"/>
          <p:nvPr>
            <p:ph idx="1" type="body"/>
          </p:nvPr>
        </p:nvSpPr>
        <p:spPr>
          <a:xfrm>
            <a:off x="700392" y="1957354"/>
            <a:ext cx="6011693" cy="424237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71716F"/>
              </a:buClr>
              <a:buSzPts val="1800"/>
              <a:buFont typeface="Arial"/>
              <a:buNone/>
              <a:defRPr b="0" i="0" sz="1800" u="none" cap="none" strike="noStrike">
                <a:solidFill>
                  <a:srgbClr val="71716F"/>
                </a:solidFill>
                <a:latin typeface="Quattrocento Sans"/>
                <a:ea typeface="Quattrocento Sans"/>
                <a:cs typeface="Quattrocento Sans"/>
                <a:sym typeface="Quattrocento Sans"/>
              </a:defRPr>
            </a:lvl1pPr>
            <a:lvl2pPr indent="-228600" lvl="1" marL="914400" marR="0" rtl="0" algn="l">
              <a:lnSpc>
                <a:spcPct val="90000"/>
              </a:lnSpc>
              <a:spcBef>
                <a:spcPts val="500"/>
              </a:spcBef>
              <a:spcAft>
                <a:spcPts val="0"/>
              </a:spcAft>
              <a:buClr>
                <a:srgbClr val="71716F"/>
              </a:buClr>
              <a:buSzPts val="1400"/>
              <a:buFont typeface="Arial"/>
              <a:buNone/>
              <a:defRPr b="1" i="0" sz="1400" u="none" cap="none" strike="noStrike">
                <a:solidFill>
                  <a:srgbClr val="71716F"/>
                </a:solidFill>
                <a:latin typeface="Quattrocento Sans"/>
                <a:ea typeface="Quattrocento Sans"/>
                <a:cs typeface="Quattrocento Sans"/>
                <a:sym typeface="Quattrocento Sans"/>
              </a:defRPr>
            </a:lvl2pPr>
            <a:lvl3pPr indent="-228600" lvl="2" marL="1371600" marR="0" rtl="0" algn="l">
              <a:lnSpc>
                <a:spcPct val="90000"/>
              </a:lnSpc>
              <a:spcBef>
                <a:spcPts val="500"/>
              </a:spcBef>
              <a:spcAft>
                <a:spcPts val="0"/>
              </a:spcAft>
              <a:buClr>
                <a:srgbClr val="71716F"/>
              </a:buClr>
              <a:buSzPts val="1200"/>
              <a:buFont typeface="Arial"/>
              <a:buNone/>
              <a:defRPr b="0" i="0" sz="1200" u="none" cap="none" strike="noStrike">
                <a:solidFill>
                  <a:srgbClr val="71716F"/>
                </a:solidFill>
                <a:latin typeface="Quattrocento Sans"/>
                <a:ea typeface="Quattrocento Sans"/>
                <a:cs typeface="Quattrocento Sans"/>
                <a:sym typeface="Quattrocento Sans"/>
              </a:defRPr>
            </a:lvl3pPr>
            <a:lvl4pPr indent="-228600" lvl="3" marL="1828800" marR="0" rtl="0" algn="l">
              <a:lnSpc>
                <a:spcPct val="90000"/>
              </a:lnSpc>
              <a:spcBef>
                <a:spcPts val="500"/>
              </a:spcBef>
              <a:spcAft>
                <a:spcPts val="0"/>
              </a:spcAft>
              <a:buClr>
                <a:srgbClr val="71716F"/>
              </a:buClr>
              <a:buSzPts val="1000"/>
              <a:buFont typeface="Arial"/>
              <a:buNone/>
              <a:defRPr b="0" i="0" sz="1000" u="none" cap="none" strike="noStrike">
                <a:solidFill>
                  <a:srgbClr val="71716F"/>
                </a:solidFill>
                <a:latin typeface="Calibri"/>
                <a:ea typeface="Calibri"/>
                <a:cs typeface="Calibri"/>
                <a:sym typeface="Calibri"/>
              </a:defRPr>
            </a:lvl4pPr>
            <a:lvl5pPr indent="-228600" lvl="4" marL="2286000" marR="0" rtl="0" algn="l">
              <a:lnSpc>
                <a:spcPct val="90000"/>
              </a:lnSpc>
              <a:spcBef>
                <a:spcPts val="500"/>
              </a:spcBef>
              <a:spcAft>
                <a:spcPts val="0"/>
              </a:spcAft>
              <a:buClr>
                <a:srgbClr val="71716F"/>
              </a:buClr>
              <a:buSzPts val="1000"/>
              <a:buFont typeface="Arial"/>
              <a:buNone/>
              <a:defRPr b="0" i="0" sz="1000" u="none" cap="none" strike="noStrike">
                <a:solidFill>
                  <a:srgbClr val="71716F"/>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pic>
        <p:nvPicPr>
          <p:cNvPr descr="A white text on a black background&#10;&#10;Description automatically generated" id="193" name="Google Shape;193;p49"/>
          <p:cNvPicPr preferRelativeResize="0"/>
          <p:nvPr/>
        </p:nvPicPr>
        <p:blipFill rotWithShape="1">
          <a:blip r:embed="rId2">
            <a:alphaModFix/>
          </a:blip>
          <a:srcRect b="0" l="0" r="0" t="0"/>
          <a:stretch/>
        </p:blipFill>
        <p:spPr>
          <a:xfrm>
            <a:off x="9371648" y="444761"/>
            <a:ext cx="1994905" cy="465771"/>
          </a:xfrm>
          <a:prstGeom prst="rect">
            <a:avLst/>
          </a:prstGeom>
          <a:noFill/>
          <a:ln>
            <a:noFill/>
          </a:ln>
        </p:spPr>
      </p:pic>
      <p:pic>
        <p:nvPicPr>
          <p:cNvPr descr="A blue and yellow squares on a black background&#10;&#10;Description automatically generated" id="194" name="Google Shape;194;p49"/>
          <p:cNvPicPr preferRelativeResize="0"/>
          <p:nvPr/>
        </p:nvPicPr>
        <p:blipFill rotWithShape="1">
          <a:blip r:embed="rId3">
            <a:alphaModFix/>
          </a:blip>
          <a:srcRect b="-416" l="0" r="49470" t="49906"/>
          <a:stretch/>
        </p:blipFill>
        <p:spPr>
          <a:xfrm rot="-5400000">
            <a:off x="-2041" y="3268"/>
            <a:ext cx="852506" cy="851981"/>
          </a:xfrm>
          <a:prstGeom prst="rect">
            <a:avLst/>
          </a:prstGeom>
          <a:noFill/>
          <a:ln>
            <a:noFill/>
          </a:ln>
        </p:spPr>
      </p:pic>
      <p:pic>
        <p:nvPicPr>
          <p:cNvPr descr="A colorful design on a black background&#10;&#10;Description automatically generated" id="195" name="Google Shape;195;p49"/>
          <p:cNvPicPr preferRelativeResize="0"/>
          <p:nvPr/>
        </p:nvPicPr>
        <p:blipFill rotWithShape="1">
          <a:blip r:embed="rId3">
            <a:alphaModFix/>
          </a:blip>
          <a:srcRect b="50248" l="0" r="49651" t="0"/>
          <a:stretch/>
        </p:blipFill>
        <p:spPr>
          <a:xfrm>
            <a:off x="11342536" y="6018881"/>
            <a:ext cx="849464" cy="839119"/>
          </a:xfrm>
          <a:prstGeom prst="rect">
            <a:avLst/>
          </a:prstGeom>
          <a:noFill/>
          <a:ln>
            <a:noFill/>
          </a:ln>
        </p:spPr>
      </p:pic>
      <p:sp>
        <p:nvSpPr>
          <p:cNvPr id="196" name="Google Shape;196;p49"/>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197" name="Google Shape;197;p49"/>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198" name="Google Shape;198;p49"/>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199" name="Google Shape;199;p49"/>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200" name="Google Shape;200;p49"/>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201" name="Google Shape;201;p49"/>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202" name="Google Shape;202;p49"/>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203" name="Google Shape;203;p49"/>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204" name="Google Shape;204;p49"/>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205" name="Google Shape;205;p49"/>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206" name="Google Shape;206;p49"/>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207" name="Google Shape;207;p49"/>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208" name="Google Shape;208;p49"/>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theme" Target="../theme/theme1.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3.xml"/><Relationship Id="rId3" Type="http://schemas.openxmlformats.org/officeDocument/2006/relationships/image" Target="../media/image6.png"/><Relationship Id="rId4" Type="http://schemas.openxmlformats.org/officeDocument/2006/relationships/image" Target="../media/image48.png"/><Relationship Id="rId9" Type="http://schemas.openxmlformats.org/officeDocument/2006/relationships/image" Target="../media/image42.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41.png"/><Relationship Id="rId8" Type="http://schemas.openxmlformats.org/officeDocument/2006/relationships/image" Target="../media/image50.png"/><Relationship Id="rId10" Type="http://schemas.openxmlformats.org/officeDocument/2006/relationships/image" Target="../media/image4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4.xml"/><Relationship Id="rId3" Type="http://schemas.openxmlformats.org/officeDocument/2006/relationships/image" Target="../media/image46.png"/><Relationship Id="rId4" Type="http://schemas.openxmlformats.org/officeDocument/2006/relationships/image" Target="../media/image48.png"/><Relationship Id="rId9" Type="http://schemas.openxmlformats.org/officeDocument/2006/relationships/image" Target="../media/image42.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41.png"/><Relationship Id="rId8" Type="http://schemas.openxmlformats.org/officeDocument/2006/relationships/image" Target="../media/image50.png"/><Relationship Id="rId10" Type="http://schemas.openxmlformats.org/officeDocument/2006/relationships/image" Target="../media/image4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9.xml"/><Relationship Id="rId3" Type="http://schemas.openxmlformats.org/officeDocument/2006/relationships/hyperlink" Target="https://freefontsfamily.com/vag-rounded-font-free-download/" TargetMode="External"/><Relationship Id="rId4" Type="http://schemas.openxmlformats.org/officeDocument/2006/relationships/hyperlink" Target="https://www.cufonfonts.com/font/segoe-ui-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1"/>
          <p:cNvSpPr txBox="1"/>
          <p:nvPr>
            <p:ph idx="1" type="body"/>
          </p:nvPr>
        </p:nvSpPr>
        <p:spPr>
          <a:xfrm>
            <a:off x="6327854" y="5741770"/>
            <a:ext cx="3802359" cy="546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A5A5A5"/>
              </a:buClr>
              <a:buSzPts val="1800"/>
              <a:buNone/>
            </a:pPr>
            <a:r>
              <a:rPr lang="en-US"/>
              <a:t>FEBRUARI 2024</a:t>
            </a:r>
            <a:endParaRPr/>
          </a:p>
        </p:txBody>
      </p:sp>
      <p:sp>
        <p:nvSpPr>
          <p:cNvPr id="737" name="Google Shape;737;p1"/>
          <p:cNvSpPr/>
          <p:nvPr>
            <p:ph idx="2" type="pic"/>
          </p:nvPr>
        </p:nvSpPr>
        <p:spPr>
          <a:xfrm>
            <a:off x="-1519637" y="-569068"/>
            <a:ext cx="7268710" cy="7996136"/>
          </a:xfrm>
          <a:prstGeom prst="flowChartDelay">
            <a:avLst/>
          </a:prstGeom>
          <a:noFill/>
          <a:ln>
            <a:noFill/>
          </a:ln>
        </p:spPr>
      </p:sp>
      <p:sp>
        <p:nvSpPr>
          <p:cNvPr id="738" name="Google Shape;738;p1"/>
          <p:cNvSpPr txBox="1"/>
          <p:nvPr>
            <p:ph type="ctrTitle"/>
          </p:nvPr>
        </p:nvSpPr>
        <p:spPr>
          <a:xfrm>
            <a:off x="6327854" y="1433371"/>
            <a:ext cx="5270490" cy="2387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7000"/>
              <a:buFont typeface="Arial"/>
              <a:buNone/>
            </a:pPr>
            <a:r>
              <a:rPr lang="en-US" sz="6600">
                <a:solidFill>
                  <a:schemeClr val="dk2"/>
                </a:solidFill>
              </a:rPr>
              <a:t>YOUR TITLE GOES HERE</a:t>
            </a:r>
            <a:endParaRPr sz="6600"/>
          </a:p>
        </p:txBody>
      </p:sp>
      <p:sp>
        <p:nvSpPr>
          <p:cNvPr id="739" name="Google Shape;739;p1"/>
          <p:cNvSpPr txBox="1"/>
          <p:nvPr>
            <p:ph idx="3" type="subTitle"/>
          </p:nvPr>
        </p:nvSpPr>
        <p:spPr>
          <a:xfrm>
            <a:off x="6327854" y="4187225"/>
            <a:ext cx="4655765" cy="115350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1716F"/>
              </a:buClr>
              <a:buSzPts val="2800"/>
              <a:buNone/>
            </a:pPr>
            <a:r>
              <a:rPr lang="en-US"/>
              <a:t>Kementerian Kesehatan</a:t>
            </a:r>
            <a:endParaRPr/>
          </a:p>
          <a:p>
            <a:pPr indent="0" lvl="0" marL="0" rtl="0" algn="l">
              <a:lnSpc>
                <a:spcPct val="90000"/>
              </a:lnSpc>
              <a:spcBef>
                <a:spcPts val="1000"/>
              </a:spcBef>
              <a:spcAft>
                <a:spcPts val="0"/>
              </a:spcAft>
              <a:buClr>
                <a:srgbClr val="71716F"/>
              </a:buClr>
              <a:buSzPts val="2800"/>
              <a:buNone/>
            </a:pPr>
            <a:r>
              <a:rPr lang="en-US"/>
              <a:t>Tahun 2024</a:t>
            </a:r>
            <a:endParaRPr/>
          </a:p>
        </p:txBody>
      </p:sp>
      <p:sp>
        <p:nvSpPr>
          <p:cNvPr id="740" name="Google Shape;740;p1"/>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741" name="Google Shape;741;p1"/>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742" name="Google Shape;742;p1"/>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743" name="Google Shape;743;p1"/>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744" name="Google Shape;744;p1"/>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745" name="Google Shape;745;p1"/>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746" name="Google Shape;746;p1"/>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747" name="Google Shape;747;p1"/>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748" name="Google Shape;748;p1"/>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749" name="Google Shape;749;p1"/>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750" name="Google Shape;750;p1"/>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751" name="Google Shape;751;p1"/>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752" name="Google Shape;752;p1"/>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
        <p:nvSpPr>
          <p:cNvPr id="753" name="Google Shape;753;p1"/>
          <p:cNvSpPr txBox="1"/>
          <p:nvPr/>
        </p:nvSpPr>
        <p:spPr>
          <a:xfrm>
            <a:off x="10641819" y="6473972"/>
            <a:ext cx="4632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latin typeface="Arial"/>
                <a:ea typeface="Arial"/>
                <a:cs typeface="Arial"/>
                <a:sym typeface="Arial"/>
              </a:rPr>
              <a:t>‹#›</a:t>
            </a:fld>
            <a:endParaRPr b="0" i="0" sz="1400" u="none" cap="none" strike="noStrike">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10"/>
          <p:cNvSpPr/>
          <p:nvPr>
            <p:ph idx="2" type="pic"/>
          </p:nvPr>
        </p:nvSpPr>
        <p:spPr>
          <a:xfrm>
            <a:off x="-12710" y="0"/>
            <a:ext cx="4753088" cy="6858000"/>
          </a:xfrm>
          <a:prstGeom prst="rect">
            <a:avLst/>
          </a:prstGeom>
          <a:noFill/>
          <a:ln>
            <a:noFill/>
          </a:ln>
        </p:spPr>
      </p:sp>
      <p:sp>
        <p:nvSpPr>
          <p:cNvPr id="934" name="Google Shape;934;p10"/>
          <p:cNvSpPr txBox="1"/>
          <p:nvPr>
            <p:ph type="title"/>
          </p:nvPr>
        </p:nvSpPr>
        <p:spPr>
          <a:xfrm>
            <a:off x="5214025" y="1105661"/>
            <a:ext cx="5842389" cy="77663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B9AD"/>
              </a:buClr>
              <a:buSzPts val="4400"/>
              <a:buFont typeface="Arial"/>
              <a:buNone/>
            </a:pPr>
            <a:r>
              <a:rPr lang="en-US"/>
              <a:t>LOREM IPSUM</a:t>
            </a:r>
            <a:endParaRPr/>
          </a:p>
        </p:txBody>
      </p:sp>
      <p:sp>
        <p:nvSpPr>
          <p:cNvPr id="935" name="Google Shape;935;p10"/>
          <p:cNvSpPr txBox="1"/>
          <p:nvPr>
            <p:ph idx="1" type="body"/>
          </p:nvPr>
        </p:nvSpPr>
        <p:spPr>
          <a:xfrm>
            <a:off x="5214026" y="2093539"/>
            <a:ext cx="5842388" cy="424237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96A69"/>
              </a:buClr>
              <a:buSzPts val="1800"/>
              <a:buNone/>
            </a:pPr>
            <a:r>
              <a:rPr lang="en-US">
                <a:solidFill>
                  <a:srgbClr val="696A69"/>
                </a:solidFill>
                <a:latin typeface="Quattrocento Sans"/>
                <a:ea typeface="Quattrocento Sans"/>
                <a:cs typeface="Quattrocento Sans"/>
                <a:sym typeface="Quattrocento Sans"/>
              </a:rPr>
              <a:t>Lorem ipsum dolor sit amet, consectetur adipiscing elit. Maecenas varius arcu at nulla dignissim, eget fermentum quam tempus. Vestibulum tempor hendrerit nibh, sit amet tincidunt ex accumsan eu. Aenean hendrerit non dolor sit amet rhoncus. Nulla nec dui placerat, facilisis libero quis, sollicitudin tellus.</a:t>
            </a:r>
            <a:endParaRPr>
              <a:solidFill>
                <a:srgbClr val="696A69"/>
              </a:solidFill>
              <a:latin typeface="Quattrocento Sans"/>
              <a:ea typeface="Quattrocento Sans"/>
              <a:cs typeface="Quattrocento Sans"/>
              <a:sym typeface="Quattrocento Sans"/>
            </a:endParaRPr>
          </a:p>
          <a:p>
            <a:pPr indent="0" lvl="0" marL="0" rtl="0" algn="l">
              <a:lnSpc>
                <a:spcPct val="100000"/>
              </a:lnSpc>
              <a:spcBef>
                <a:spcPts val="0"/>
              </a:spcBef>
              <a:spcAft>
                <a:spcPts val="0"/>
              </a:spcAft>
              <a:buClr>
                <a:srgbClr val="71716F"/>
              </a:buClr>
              <a:buSzPts val="1800"/>
              <a:buNone/>
            </a:pPr>
            <a:r>
              <a:t/>
            </a:r>
            <a:endParaRPr>
              <a:solidFill>
                <a:srgbClr val="696A69"/>
              </a:solidFill>
              <a:latin typeface="Quattrocento Sans"/>
              <a:ea typeface="Quattrocento Sans"/>
              <a:cs typeface="Quattrocento Sans"/>
              <a:sym typeface="Quattrocento Sans"/>
            </a:endParaRPr>
          </a:p>
          <a:p>
            <a:pPr indent="0" lvl="0" marL="0" rtl="0" algn="l">
              <a:lnSpc>
                <a:spcPct val="100000"/>
              </a:lnSpc>
              <a:spcBef>
                <a:spcPts val="0"/>
              </a:spcBef>
              <a:spcAft>
                <a:spcPts val="0"/>
              </a:spcAft>
              <a:buClr>
                <a:srgbClr val="696A69"/>
              </a:buClr>
              <a:buSzPts val="1800"/>
              <a:buNone/>
            </a:pPr>
            <a:r>
              <a:rPr lang="en-US">
                <a:solidFill>
                  <a:srgbClr val="696A69"/>
                </a:solidFill>
                <a:latin typeface="Quattrocento Sans"/>
                <a:ea typeface="Quattrocento Sans"/>
                <a:cs typeface="Quattrocento Sans"/>
                <a:sym typeface="Quattrocento Sans"/>
              </a:rPr>
              <a:t>Cras enim enim, pretium in pulvinar vel, malesuada in ipsum. Proin imperdiet odio sodales, pulvinar tortor non, mollis neque. Sed gravida, purus vel iaculis ultrices, velit risus porttitor lacus, in egestas felis nulla sed tortor. Nulla hendrerit est non risus dapibus, in vestibulum ex viverra. Nulla vehicula ac eros vitae vestibulum.</a:t>
            </a:r>
            <a:endParaRPr>
              <a:solidFill>
                <a:srgbClr val="696A69"/>
              </a:solidFill>
              <a:latin typeface="Quattrocento Sans"/>
              <a:ea typeface="Quattrocento Sans"/>
              <a:cs typeface="Quattrocento Sans"/>
              <a:sym typeface="Quattrocento Sans"/>
            </a:endParaRPr>
          </a:p>
        </p:txBody>
      </p:sp>
      <p:sp>
        <p:nvSpPr>
          <p:cNvPr id="936" name="Google Shape;936;p10"/>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937" name="Google Shape;937;p10"/>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938" name="Google Shape;938;p10"/>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939" name="Google Shape;939;p10"/>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940" name="Google Shape;940;p10"/>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941" name="Google Shape;941;p10"/>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942" name="Google Shape;942;p10"/>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943" name="Google Shape;943;p10"/>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944" name="Google Shape;944;p10"/>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945" name="Google Shape;945;p10"/>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946" name="Google Shape;946;p10"/>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947" name="Google Shape;947;p10"/>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948" name="Google Shape;948;p10"/>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
        <p:nvSpPr>
          <p:cNvPr id="949" name="Google Shape;949;p10"/>
          <p:cNvSpPr txBox="1"/>
          <p:nvPr/>
        </p:nvSpPr>
        <p:spPr>
          <a:xfrm>
            <a:off x="10824883" y="6514975"/>
            <a:ext cx="463061"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sp>
        <p:nvSpPr>
          <p:cNvPr id="954" name="Google Shape;954;p11"/>
          <p:cNvSpPr/>
          <p:nvPr>
            <p:ph idx="2" type="pic"/>
          </p:nvPr>
        </p:nvSpPr>
        <p:spPr>
          <a:xfrm>
            <a:off x="1537" y="0"/>
            <a:ext cx="12190462" cy="2650469"/>
          </a:xfrm>
          <a:prstGeom prst="rect">
            <a:avLst/>
          </a:prstGeom>
          <a:noFill/>
          <a:ln>
            <a:noFill/>
          </a:ln>
        </p:spPr>
      </p:sp>
      <p:sp>
        <p:nvSpPr>
          <p:cNvPr id="955" name="Google Shape;955;p11"/>
          <p:cNvSpPr txBox="1"/>
          <p:nvPr>
            <p:ph type="title"/>
          </p:nvPr>
        </p:nvSpPr>
        <p:spPr>
          <a:xfrm>
            <a:off x="745787" y="3012285"/>
            <a:ext cx="10700426" cy="77663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B9AD"/>
              </a:buClr>
              <a:buSzPts val="4400"/>
              <a:buFont typeface="Arial"/>
              <a:buNone/>
            </a:pPr>
            <a:r>
              <a:rPr lang="en-US"/>
              <a:t>LOREM IPSUM</a:t>
            </a:r>
            <a:endParaRPr/>
          </a:p>
        </p:txBody>
      </p:sp>
      <p:sp>
        <p:nvSpPr>
          <p:cNvPr id="956" name="Google Shape;956;p11"/>
          <p:cNvSpPr txBox="1"/>
          <p:nvPr>
            <p:ph idx="1" type="body"/>
          </p:nvPr>
        </p:nvSpPr>
        <p:spPr>
          <a:xfrm>
            <a:off x="745787" y="3949428"/>
            <a:ext cx="10700426" cy="18677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96A69"/>
              </a:buClr>
              <a:buSzPts val="1800"/>
              <a:buNone/>
            </a:pPr>
            <a:r>
              <a:rPr lang="en-US">
                <a:solidFill>
                  <a:srgbClr val="696A69"/>
                </a:solidFill>
                <a:latin typeface="Quattrocento Sans"/>
                <a:ea typeface="Quattrocento Sans"/>
                <a:cs typeface="Quattrocento Sans"/>
                <a:sym typeface="Quattrocento Sans"/>
              </a:rPr>
              <a:t>Lorem ipsum dolor sit amet, consectetur adipiscing elit. Maecenas varius arcu at nulla dignissim, eget fermentum quam tempus. Vestibulum tempor hendrerit nibh, sit amet tincidunt ex accumsan eu. Aenean hendrerit non dolor sit amet rhoncus. Nulla nec dui placerat, facilisis libero quis, sollicitudin tellus. Cras enim enim, pretium in pulvinar vel, malesuada in ipsum. Proin imperdiet odio sodales, pulvinar tortor non, mollis neque. Sed gravida, purus vel iaculis ultrices, velit risus porttitor lacus, in egestas felis nulla sed tortor.</a:t>
            </a:r>
            <a:endParaRPr>
              <a:solidFill>
                <a:srgbClr val="696A69"/>
              </a:solidFill>
              <a:latin typeface="Quattrocento Sans"/>
              <a:ea typeface="Quattrocento Sans"/>
              <a:cs typeface="Quattrocento Sans"/>
              <a:sym typeface="Quattrocento Sans"/>
            </a:endParaRPr>
          </a:p>
        </p:txBody>
      </p:sp>
      <p:sp>
        <p:nvSpPr>
          <p:cNvPr id="957" name="Google Shape;957;p11"/>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958" name="Google Shape;958;p11"/>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959" name="Google Shape;959;p11"/>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960" name="Google Shape;960;p11"/>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961" name="Google Shape;961;p11"/>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962" name="Google Shape;962;p11"/>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963" name="Google Shape;963;p11"/>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964" name="Google Shape;964;p11"/>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965" name="Google Shape;965;p11"/>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966" name="Google Shape;966;p11"/>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967" name="Google Shape;967;p11"/>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968" name="Google Shape;968;p11"/>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969" name="Google Shape;969;p11"/>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
        <p:nvSpPr>
          <p:cNvPr id="970" name="Google Shape;970;p11"/>
          <p:cNvSpPr txBox="1"/>
          <p:nvPr/>
        </p:nvSpPr>
        <p:spPr>
          <a:xfrm>
            <a:off x="11708619" y="6397772"/>
            <a:ext cx="463061"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12"/>
          <p:cNvSpPr/>
          <p:nvPr>
            <p:ph idx="2" type="pic"/>
          </p:nvPr>
        </p:nvSpPr>
        <p:spPr>
          <a:xfrm>
            <a:off x="1537" y="4207531"/>
            <a:ext cx="12190462" cy="2650469"/>
          </a:xfrm>
          <a:prstGeom prst="rect">
            <a:avLst/>
          </a:prstGeom>
          <a:noFill/>
          <a:ln>
            <a:noFill/>
          </a:ln>
        </p:spPr>
      </p:sp>
      <p:sp>
        <p:nvSpPr>
          <p:cNvPr id="976" name="Google Shape;976;p12"/>
          <p:cNvSpPr txBox="1"/>
          <p:nvPr>
            <p:ph type="title"/>
          </p:nvPr>
        </p:nvSpPr>
        <p:spPr>
          <a:xfrm>
            <a:off x="745787" y="736011"/>
            <a:ext cx="8009107" cy="77663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B9AD"/>
              </a:buClr>
              <a:buSzPts val="4400"/>
              <a:buFont typeface="Arial"/>
              <a:buNone/>
            </a:pPr>
            <a:r>
              <a:rPr lang="en-US"/>
              <a:t>LOREM IPSUM</a:t>
            </a:r>
            <a:endParaRPr/>
          </a:p>
        </p:txBody>
      </p:sp>
      <p:sp>
        <p:nvSpPr>
          <p:cNvPr id="977" name="Google Shape;977;p12"/>
          <p:cNvSpPr txBox="1"/>
          <p:nvPr>
            <p:ph idx="1" type="body"/>
          </p:nvPr>
        </p:nvSpPr>
        <p:spPr>
          <a:xfrm>
            <a:off x="745787" y="1673154"/>
            <a:ext cx="10700426" cy="192021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696A69"/>
              </a:buClr>
              <a:buSzPts val="1800"/>
              <a:buNone/>
            </a:pPr>
            <a:r>
              <a:rPr lang="en-US">
                <a:solidFill>
                  <a:srgbClr val="696A69"/>
                </a:solidFill>
                <a:latin typeface="Quattrocento Sans"/>
                <a:ea typeface="Quattrocento Sans"/>
                <a:cs typeface="Quattrocento Sans"/>
                <a:sym typeface="Quattrocento Sans"/>
              </a:rPr>
              <a:t>Lorem ipsum dolor sit amet, consectetur adipiscing elit. Maecenas varius arcu at nulla dignissim, eget fermentum quam tempus. Vestibulum tempor hendrerit nibh, sit amet tincidunt ex accumsan eu. Aenean hendrerit non dolor sit amet rhoncus. Nulla nec dui placerat, facilisis libero quis, sollicitudin tellus. Cras enim enim, pretium in pulvinar vel, malesuada in ipsum. Proin imperdiet odio sodales, pulvinar tortor non, mollis neque. Sed gravida, purus vel iaculis ultrices, velit risus porttitor lacus, in egestas felis nulla sed tortor.</a:t>
            </a:r>
            <a:endParaRPr>
              <a:solidFill>
                <a:srgbClr val="696A69"/>
              </a:solidFill>
              <a:latin typeface="Quattrocento Sans"/>
              <a:ea typeface="Quattrocento Sans"/>
              <a:cs typeface="Quattrocento Sans"/>
              <a:sym typeface="Quattrocento Sans"/>
            </a:endParaRPr>
          </a:p>
        </p:txBody>
      </p:sp>
      <p:sp>
        <p:nvSpPr>
          <p:cNvPr id="978" name="Google Shape;978;p12"/>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979" name="Google Shape;979;p12"/>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980" name="Google Shape;980;p12"/>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981" name="Google Shape;981;p12"/>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982" name="Google Shape;982;p12"/>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983" name="Google Shape;983;p12"/>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984" name="Google Shape;984;p12"/>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985" name="Google Shape;985;p12"/>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986" name="Google Shape;986;p12"/>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987" name="Google Shape;987;p12"/>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988" name="Google Shape;988;p12"/>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989" name="Google Shape;989;p12"/>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990" name="Google Shape;990;p12"/>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
        <p:nvSpPr>
          <p:cNvPr id="991" name="Google Shape;991;p12"/>
          <p:cNvSpPr txBox="1"/>
          <p:nvPr/>
        </p:nvSpPr>
        <p:spPr>
          <a:xfrm>
            <a:off x="11708619" y="6397772"/>
            <a:ext cx="463061"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13"/>
          <p:cNvSpPr txBox="1"/>
          <p:nvPr>
            <p:ph type="title"/>
          </p:nvPr>
        </p:nvSpPr>
        <p:spPr>
          <a:xfrm>
            <a:off x="700392" y="794381"/>
            <a:ext cx="5389124" cy="77663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B9AD"/>
              </a:buClr>
              <a:buSzPts val="4400"/>
              <a:buFont typeface="Arial"/>
              <a:buNone/>
            </a:pPr>
            <a:r>
              <a:rPr lang="en-US"/>
              <a:t>LOREM IPSUM</a:t>
            </a:r>
            <a:endParaRPr/>
          </a:p>
        </p:txBody>
      </p:sp>
      <p:sp>
        <p:nvSpPr>
          <p:cNvPr id="997" name="Google Shape;997;p13"/>
          <p:cNvSpPr txBox="1"/>
          <p:nvPr>
            <p:ph idx="1" type="body"/>
          </p:nvPr>
        </p:nvSpPr>
        <p:spPr>
          <a:xfrm>
            <a:off x="700393" y="1782259"/>
            <a:ext cx="4552544" cy="389869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96A69"/>
              </a:buClr>
              <a:buSzPts val="1800"/>
              <a:buNone/>
            </a:pPr>
            <a:r>
              <a:rPr lang="en-US">
                <a:solidFill>
                  <a:srgbClr val="696A69"/>
                </a:solidFill>
                <a:latin typeface="Quattrocento Sans"/>
                <a:ea typeface="Quattrocento Sans"/>
                <a:cs typeface="Quattrocento Sans"/>
                <a:sym typeface="Quattrocento Sans"/>
              </a:rPr>
              <a:t>Lorem ipsum dolor sit amet, consectetur adipiscing elit. Maecenas varius arcu at nulla dignissim, eget fermentum quam tempus. Vestibulum tempor hendrerit nibh, sit amet tincidunt ex accumsan eu. Aenean hendrerit non dolor sit amet rhoncus. </a:t>
            </a:r>
            <a:endParaRPr>
              <a:solidFill>
                <a:schemeClr val="dk1"/>
              </a:solidFill>
              <a:latin typeface="Quattrocento Sans"/>
              <a:ea typeface="Quattrocento Sans"/>
              <a:cs typeface="Quattrocento Sans"/>
              <a:sym typeface="Quattrocento Sans"/>
            </a:endParaRPr>
          </a:p>
          <a:p>
            <a:pPr indent="0" lvl="0" marL="0" rtl="0" algn="l">
              <a:lnSpc>
                <a:spcPct val="100000"/>
              </a:lnSpc>
              <a:spcBef>
                <a:spcPts val="0"/>
              </a:spcBef>
              <a:spcAft>
                <a:spcPts val="0"/>
              </a:spcAft>
              <a:buClr>
                <a:srgbClr val="71716F"/>
              </a:buClr>
              <a:buSzPts val="1800"/>
              <a:buNone/>
            </a:pPr>
            <a:r>
              <a:t/>
            </a:r>
            <a:endParaRPr>
              <a:solidFill>
                <a:srgbClr val="696A69"/>
              </a:solidFill>
              <a:latin typeface="Quattrocento Sans"/>
              <a:ea typeface="Quattrocento Sans"/>
              <a:cs typeface="Quattrocento Sans"/>
              <a:sym typeface="Quattrocento Sans"/>
            </a:endParaRPr>
          </a:p>
          <a:p>
            <a:pPr indent="0" lvl="0" marL="0" rtl="0" algn="l">
              <a:lnSpc>
                <a:spcPct val="100000"/>
              </a:lnSpc>
              <a:spcBef>
                <a:spcPts val="0"/>
              </a:spcBef>
              <a:spcAft>
                <a:spcPts val="0"/>
              </a:spcAft>
              <a:buClr>
                <a:srgbClr val="696A69"/>
              </a:buClr>
              <a:buSzPts val="1800"/>
              <a:buNone/>
            </a:pPr>
            <a:r>
              <a:rPr lang="en-US">
                <a:solidFill>
                  <a:srgbClr val="696A69"/>
                </a:solidFill>
                <a:latin typeface="Quattrocento Sans"/>
                <a:ea typeface="Quattrocento Sans"/>
                <a:cs typeface="Quattrocento Sans"/>
                <a:sym typeface="Quattrocento Sans"/>
              </a:rPr>
              <a:t>Cras enim enim, pretium in pulvinar vel, malesuada in ipsum. Proin imperdiet odio sodales, pulvinar tortor non, mollis neque. Sed gravida, purus vel iaculis ultrices, velit risus porttitor lacus, in egestas felis nulla sed tortor.</a:t>
            </a:r>
            <a:endParaRPr>
              <a:solidFill>
                <a:srgbClr val="696A69"/>
              </a:solidFill>
              <a:latin typeface="Quattrocento Sans"/>
              <a:ea typeface="Quattrocento Sans"/>
              <a:cs typeface="Quattrocento Sans"/>
              <a:sym typeface="Quattrocento Sans"/>
            </a:endParaRPr>
          </a:p>
        </p:txBody>
      </p:sp>
      <p:pic>
        <p:nvPicPr>
          <p:cNvPr descr="A map of the islands&#10;&#10;Description automatically generated" id="998" name="Google Shape;998;p13"/>
          <p:cNvPicPr preferRelativeResize="0"/>
          <p:nvPr/>
        </p:nvPicPr>
        <p:blipFill rotWithShape="1">
          <a:blip r:embed="rId3">
            <a:alphaModFix/>
          </a:blip>
          <a:srcRect b="0" l="0" r="0" t="0"/>
          <a:stretch/>
        </p:blipFill>
        <p:spPr>
          <a:xfrm>
            <a:off x="4143983" y="1281925"/>
            <a:ext cx="9321064" cy="5232800"/>
          </a:xfrm>
          <a:prstGeom prst="rect">
            <a:avLst/>
          </a:prstGeom>
          <a:noFill/>
          <a:ln>
            <a:noFill/>
          </a:ln>
        </p:spPr>
      </p:pic>
      <p:sp>
        <p:nvSpPr>
          <p:cNvPr id="999" name="Google Shape;999;p13"/>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1000" name="Google Shape;1000;p13"/>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1001" name="Google Shape;1001;p13"/>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1002" name="Google Shape;1002;p13"/>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1003" name="Google Shape;1003;p13"/>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1004" name="Google Shape;1004;p13"/>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1005" name="Google Shape;1005;p13"/>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1006" name="Google Shape;1006;p13"/>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1007" name="Google Shape;1007;p13"/>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1008" name="Google Shape;1008;p13"/>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1009" name="Google Shape;1009;p13"/>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1010" name="Google Shape;1010;p13"/>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1011" name="Google Shape;1011;p13"/>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
        <p:nvSpPr>
          <p:cNvPr id="1012" name="Google Shape;1012;p13"/>
          <p:cNvSpPr txBox="1"/>
          <p:nvPr/>
        </p:nvSpPr>
        <p:spPr>
          <a:xfrm>
            <a:off x="11708619" y="6397772"/>
            <a:ext cx="463061"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pic>
        <p:nvPicPr>
          <p:cNvPr id="1017" name="Google Shape;1017;p14"/>
          <p:cNvPicPr preferRelativeResize="0"/>
          <p:nvPr/>
        </p:nvPicPr>
        <p:blipFill rotWithShape="1">
          <a:blip r:embed="rId3">
            <a:alphaModFix/>
          </a:blip>
          <a:srcRect b="0" l="0" r="0" t="0"/>
          <a:stretch/>
        </p:blipFill>
        <p:spPr>
          <a:xfrm>
            <a:off x="5667188" y="1240778"/>
            <a:ext cx="865095" cy="857624"/>
          </a:xfrm>
          <a:prstGeom prst="rect">
            <a:avLst/>
          </a:prstGeom>
          <a:noFill/>
          <a:ln>
            <a:noFill/>
          </a:ln>
        </p:spPr>
      </p:pic>
      <p:pic>
        <p:nvPicPr>
          <p:cNvPr id="1018" name="Google Shape;1018;p14"/>
          <p:cNvPicPr preferRelativeResize="0"/>
          <p:nvPr/>
        </p:nvPicPr>
        <p:blipFill rotWithShape="1">
          <a:blip r:embed="rId4">
            <a:alphaModFix/>
          </a:blip>
          <a:srcRect b="0" l="0" r="0" t="0"/>
          <a:stretch/>
        </p:blipFill>
        <p:spPr>
          <a:xfrm>
            <a:off x="2118659" y="1128719"/>
            <a:ext cx="954742" cy="969683"/>
          </a:xfrm>
          <a:prstGeom prst="rect">
            <a:avLst/>
          </a:prstGeom>
          <a:noFill/>
          <a:ln>
            <a:noFill/>
          </a:ln>
        </p:spPr>
      </p:pic>
      <p:pic>
        <p:nvPicPr>
          <p:cNvPr id="1019" name="Google Shape;1019;p14"/>
          <p:cNvPicPr preferRelativeResize="0"/>
          <p:nvPr/>
        </p:nvPicPr>
        <p:blipFill rotWithShape="1">
          <a:blip r:embed="rId5">
            <a:alphaModFix/>
          </a:blip>
          <a:srcRect b="0" l="0" r="0" t="0"/>
          <a:stretch/>
        </p:blipFill>
        <p:spPr>
          <a:xfrm>
            <a:off x="9260541" y="1218365"/>
            <a:ext cx="947272" cy="909920"/>
          </a:xfrm>
          <a:prstGeom prst="rect">
            <a:avLst/>
          </a:prstGeom>
          <a:noFill/>
          <a:ln>
            <a:noFill/>
          </a:ln>
        </p:spPr>
      </p:pic>
      <p:sp>
        <p:nvSpPr>
          <p:cNvPr id="1020" name="Google Shape;1020;p14"/>
          <p:cNvSpPr txBox="1"/>
          <p:nvPr/>
        </p:nvSpPr>
        <p:spPr>
          <a:xfrm>
            <a:off x="1043636" y="3492116"/>
            <a:ext cx="2813679" cy="176082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700"/>
              <a:buFont typeface="Arial"/>
              <a:buNone/>
            </a:pPr>
            <a:r>
              <a:rPr b="0" i="0" lang="en-US" sz="1700" u="none" cap="none" strike="noStrike">
                <a:solidFill>
                  <a:schemeClr val="lt1"/>
                </a:solidFill>
                <a:latin typeface="Quattrocento Sans"/>
                <a:ea typeface="Quattrocento Sans"/>
                <a:cs typeface="Quattrocento Sans"/>
                <a:sym typeface="Quattrocento Sans"/>
              </a:rPr>
              <a:t>Sit amet, consectetur adipiscing elit. Maecenas varius arcu at nulla dignissim, eget fermentum quam tempus. Vestibulum tempor hendre it nibh, sit amet tincidunt ex accumsan eu.</a:t>
            </a:r>
            <a:endParaRPr b="0" i="0" sz="1700" u="none" cap="none" strike="noStrike">
              <a:solidFill>
                <a:schemeClr val="lt1"/>
              </a:solidFill>
              <a:latin typeface="Quattrocento Sans"/>
              <a:ea typeface="Quattrocento Sans"/>
              <a:cs typeface="Quattrocento Sans"/>
              <a:sym typeface="Quattrocento Sans"/>
            </a:endParaRPr>
          </a:p>
        </p:txBody>
      </p:sp>
      <p:sp>
        <p:nvSpPr>
          <p:cNvPr id="1021" name="Google Shape;1021;p14"/>
          <p:cNvSpPr txBox="1"/>
          <p:nvPr/>
        </p:nvSpPr>
        <p:spPr>
          <a:xfrm>
            <a:off x="1043636" y="2699257"/>
            <a:ext cx="2813679" cy="60814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400"/>
              <a:buFont typeface="Arial"/>
              <a:buNone/>
            </a:pPr>
            <a:r>
              <a:rPr b="1" i="0" lang="en-US" sz="2400" u="none" cap="none" strike="noStrike">
                <a:solidFill>
                  <a:schemeClr val="lt1"/>
                </a:solidFill>
                <a:latin typeface="Quattrocento Sans"/>
                <a:ea typeface="Quattrocento Sans"/>
                <a:cs typeface="Quattrocento Sans"/>
                <a:sym typeface="Quattrocento Sans"/>
              </a:rPr>
              <a:t>LOREM IPSUM</a:t>
            </a:r>
            <a:endParaRPr b="0" i="0" sz="1400" u="none" cap="none" strike="noStrike">
              <a:solidFill>
                <a:srgbClr val="000000"/>
              </a:solidFill>
              <a:latin typeface="Arial"/>
              <a:ea typeface="Arial"/>
              <a:cs typeface="Arial"/>
              <a:sym typeface="Arial"/>
            </a:endParaRPr>
          </a:p>
        </p:txBody>
      </p:sp>
      <p:sp>
        <p:nvSpPr>
          <p:cNvPr id="1022" name="Google Shape;1022;p14"/>
          <p:cNvSpPr txBox="1"/>
          <p:nvPr/>
        </p:nvSpPr>
        <p:spPr>
          <a:xfrm>
            <a:off x="4697993" y="3492116"/>
            <a:ext cx="2813679" cy="176082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87B6D"/>
              </a:buClr>
              <a:buSzPts val="1700"/>
              <a:buFont typeface="Arial"/>
              <a:buNone/>
            </a:pPr>
            <a:r>
              <a:rPr b="0" i="0" lang="en-US" sz="1700" u="none" cap="none" strike="noStrike">
                <a:solidFill>
                  <a:srgbClr val="087B6D"/>
                </a:solidFill>
                <a:latin typeface="Quattrocento Sans"/>
                <a:ea typeface="Quattrocento Sans"/>
                <a:cs typeface="Quattrocento Sans"/>
                <a:sym typeface="Quattrocento Sans"/>
              </a:rPr>
              <a:t>Sit amet, consectetur adipiscing elit. Maecenas varius arcu at nulla dignissim, eget fermentum quam tempus. Vestibulum tempor hendre it nibh, sit amet tincidunt ex accumsan eu.</a:t>
            </a:r>
            <a:endParaRPr b="0" i="0" sz="1700" u="none" cap="none" strike="noStrike">
              <a:solidFill>
                <a:srgbClr val="087B6D"/>
              </a:solidFill>
              <a:latin typeface="Quattrocento Sans"/>
              <a:ea typeface="Quattrocento Sans"/>
              <a:cs typeface="Quattrocento Sans"/>
              <a:sym typeface="Quattrocento Sans"/>
            </a:endParaRPr>
          </a:p>
        </p:txBody>
      </p:sp>
      <p:sp>
        <p:nvSpPr>
          <p:cNvPr id="1023" name="Google Shape;1023;p14"/>
          <p:cNvSpPr txBox="1"/>
          <p:nvPr/>
        </p:nvSpPr>
        <p:spPr>
          <a:xfrm>
            <a:off x="4697993" y="2699257"/>
            <a:ext cx="2813679" cy="60814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87B6D"/>
              </a:buClr>
              <a:buSzPts val="2400"/>
              <a:buFont typeface="Arial"/>
              <a:buNone/>
            </a:pPr>
            <a:r>
              <a:rPr b="1" i="0" lang="en-US" sz="2400" u="none" cap="none" strike="noStrike">
                <a:solidFill>
                  <a:srgbClr val="087B6D"/>
                </a:solidFill>
                <a:latin typeface="Quattrocento Sans"/>
                <a:ea typeface="Quattrocento Sans"/>
                <a:cs typeface="Quattrocento Sans"/>
                <a:sym typeface="Quattrocento Sans"/>
              </a:rPr>
              <a:t>LOREM IPSUM</a:t>
            </a:r>
            <a:endParaRPr b="1" i="0" sz="2400" u="none" cap="none" strike="noStrike">
              <a:solidFill>
                <a:srgbClr val="087B6D"/>
              </a:solidFill>
              <a:latin typeface="Quattrocento Sans"/>
              <a:ea typeface="Quattrocento Sans"/>
              <a:cs typeface="Quattrocento Sans"/>
              <a:sym typeface="Quattrocento Sans"/>
            </a:endParaRPr>
          </a:p>
        </p:txBody>
      </p:sp>
      <p:sp>
        <p:nvSpPr>
          <p:cNvPr id="1024" name="Google Shape;1024;p14"/>
          <p:cNvSpPr txBox="1"/>
          <p:nvPr/>
        </p:nvSpPr>
        <p:spPr>
          <a:xfrm>
            <a:off x="8352350" y="3492116"/>
            <a:ext cx="2813679" cy="176082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700"/>
              <a:buFont typeface="Arial"/>
              <a:buNone/>
            </a:pPr>
            <a:r>
              <a:rPr b="0" i="0" lang="en-US" sz="1700" u="none" cap="none" strike="noStrike">
                <a:solidFill>
                  <a:schemeClr val="lt1"/>
                </a:solidFill>
                <a:latin typeface="Quattrocento Sans"/>
                <a:ea typeface="Quattrocento Sans"/>
                <a:cs typeface="Quattrocento Sans"/>
                <a:sym typeface="Quattrocento Sans"/>
              </a:rPr>
              <a:t>Sit amet, consectetur adipiscing elit. Maecenas varius arcu at nulla dignissim, eget fermentum quam tempus. Vestibulum tempor hendre it nibh, sit amet tincidunt ex accumsan eu.</a:t>
            </a:r>
            <a:endParaRPr b="0" i="0" sz="1700" u="none" cap="none" strike="noStrike">
              <a:solidFill>
                <a:schemeClr val="lt1"/>
              </a:solidFill>
              <a:latin typeface="Quattrocento Sans"/>
              <a:ea typeface="Quattrocento Sans"/>
              <a:cs typeface="Quattrocento Sans"/>
              <a:sym typeface="Quattrocento Sans"/>
            </a:endParaRPr>
          </a:p>
        </p:txBody>
      </p:sp>
      <p:sp>
        <p:nvSpPr>
          <p:cNvPr id="1025" name="Google Shape;1025;p14"/>
          <p:cNvSpPr txBox="1"/>
          <p:nvPr/>
        </p:nvSpPr>
        <p:spPr>
          <a:xfrm>
            <a:off x="8352350" y="2699257"/>
            <a:ext cx="2813679" cy="60814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2400"/>
              <a:buFont typeface="Arial"/>
              <a:buNone/>
            </a:pPr>
            <a:r>
              <a:rPr b="1" i="0" lang="en-US" sz="2400" u="none" cap="none" strike="noStrike">
                <a:solidFill>
                  <a:schemeClr val="lt1"/>
                </a:solidFill>
                <a:latin typeface="Quattrocento Sans"/>
                <a:ea typeface="Quattrocento Sans"/>
                <a:cs typeface="Quattrocento Sans"/>
                <a:sym typeface="Quattrocento Sans"/>
              </a:rPr>
              <a:t>LOREM IPSUM</a:t>
            </a:r>
            <a:endParaRPr b="1" i="0" sz="2400" u="none" cap="none" strike="noStrike">
              <a:solidFill>
                <a:schemeClr val="lt1"/>
              </a:solidFill>
              <a:latin typeface="Quattrocento Sans"/>
              <a:ea typeface="Quattrocento Sans"/>
              <a:cs typeface="Quattrocento Sans"/>
              <a:sym typeface="Quattrocento Sans"/>
            </a:endParaRPr>
          </a:p>
        </p:txBody>
      </p:sp>
      <p:sp>
        <p:nvSpPr>
          <p:cNvPr id="1026" name="Google Shape;1026;p14"/>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1027" name="Google Shape;1027;p14"/>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1028" name="Google Shape;1028;p14"/>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1029" name="Google Shape;1029;p14"/>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1030" name="Google Shape;1030;p14"/>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1031" name="Google Shape;1031;p14"/>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1032" name="Google Shape;1032;p14"/>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1033" name="Google Shape;1033;p14"/>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1034" name="Google Shape;1034;p14"/>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1035" name="Google Shape;1035;p14"/>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1036" name="Google Shape;1036;p14"/>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1037" name="Google Shape;1037;p14"/>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1038" name="Google Shape;1038;p14"/>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
        <p:nvSpPr>
          <p:cNvPr id="1039" name="Google Shape;1039;p14"/>
          <p:cNvSpPr txBox="1"/>
          <p:nvPr/>
        </p:nvSpPr>
        <p:spPr>
          <a:xfrm>
            <a:off x="11708619" y="6397772"/>
            <a:ext cx="463061"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sp>
        <p:nvSpPr>
          <p:cNvPr id="1044" name="Google Shape;1044;p15"/>
          <p:cNvSpPr txBox="1"/>
          <p:nvPr>
            <p:ph type="title"/>
          </p:nvPr>
        </p:nvSpPr>
        <p:spPr>
          <a:xfrm>
            <a:off x="2085967" y="910532"/>
            <a:ext cx="8009107" cy="776639"/>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0B9AD"/>
              </a:buClr>
              <a:buSzPts val="4400"/>
              <a:buFont typeface="Arial"/>
              <a:buNone/>
            </a:pPr>
            <a:r>
              <a:rPr lang="en-US"/>
              <a:t>LOREM IPSUM</a:t>
            </a:r>
            <a:endParaRPr/>
          </a:p>
        </p:txBody>
      </p:sp>
      <p:sp>
        <p:nvSpPr>
          <p:cNvPr id="1045" name="Google Shape;1045;p15"/>
          <p:cNvSpPr/>
          <p:nvPr>
            <p:ph idx="2" type="pic"/>
          </p:nvPr>
        </p:nvSpPr>
        <p:spPr>
          <a:xfrm>
            <a:off x="849215" y="1983721"/>
            <a:ext cx="3080759" cy="2191092"/>
          </a:xfrm>
          <a:prstGeom prst="roundRect">
            <a:avLst>
              <a:gd fmla="val 16882" name="adj"/>
            </a:avLst>
          </a:prstGeom>
          <a:noFill/>
          <a:ln>
            <a:noFill/>
          </a:ln>
        </p:spPr>
      </p:sp>
      <p:sp>
        <p:nvSpPr>
          <p:cNvPr id="1046" name="Google Shape;1046;p15"/>
          <p:cNvSpPr/>
          <p:nvPr>
            <p:ph idx="3" type="pic"/>
          </p:nvPr>
        </p:nvSpPr>
        <p:spPr>
          <a:xfrm>
            <a:off x="4550140" y="1983721"/>
            <a:ext cx="3080759" cy="2191092"/>
          </a:xfrm>
          <a:prstGeom prst="roundRect">
            <a:avLst>
              <a:gd fmla="val 16882" name="adj"/>
            </a:avLst>
          </a:prstGeom>
          <a:noFill/>
          <a:ln>
            <a:noFill/>
          </a:ln>
        </p:spPr>
      </p:sp>
      <p:sp>
        <p:nvSpPr>
          <p:cNvPr id="1047" name="Google Shape;1047;p15"/>
          <p:cNvSpPr/>
          <p:nvPr>
            <p:ph idx="4" type="pic"/>
          </p:nvPr>
        </p:nvSpPr>
        <p:spPr>
          <a:xfrm>
            <a:off x="8251065" y="1983721"/>
            <a:ext cx="3080759" cy="2191092"/>
          </a:xfrm>
          <a:prstGeom prst="roundRect">
            <a:avLst>
              <a:gd fmla="val 16882" name="adj"/>
            </a:avLst>
          </a:prstGeom>
          <a:noFill/>
          <a:ln>
            <a:noFill/>
          </a:ln>
        </p:spPr>
      </p:sp>
      <p:sp>
        <p:nvSpPr>
          <p:cNvPr id="1048" name="Google Shape;1048;p15"/>
          <p:cNvSpPr txBox="1"/>
          <p:nvPr/>
        </p:nvSpPr>
        <p:spPr>
          <a:xfrm>
            <a:off x="829693" y="4477845"/>
            <a:ext cx="3119802" cy="1760821"/>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700"/>
              <a:buFont typeface="Arial"/>
              <a:buNone/>
            </a:pPr>
            <a:r>
              <a:rPr b="0" i="0" lang="en-US" sz="1700" u="none" cap="none" strike="noStrike">
                <a:solidFill>
                  <a:schemeClr val="lt1"/>
                </a:solidFill>
                <a:latin typeface="Quattrocento Sans"/>
                <a:ea typeface="Quattrocento Sans"/>
                <a:cs typeface="Quattrocento Sans"/>
                <a:sym typeface="Quattrocento Sans"/>
              </a:rPr>
              <a:t>Sit amet, consectetur adipiscing elit. Maecenas varius arcu at nulla dignissim, eget fermentum quam tempus. Vestibulum tempor hendre it nibh, sit amet tincidunt ex accumsan eu.</a:t>
            </a:r>
            <a:endParaRPr b="0" i="0" sz="1700" u="none" cap="none" strike="noStrike">
              <a:solidFill>
                <a:schemeClr val="lt1"/>
              </a:solidFill>
              <a:latin typeface="Quattrocento Sans"/>
              <a:ea typeface="Quattrocento Sans"/>
              <a:cs typeface="Quattrocento Sans"/>
              <a:sym typeface="Quattrocento Sans"/>
            </a:endParaRPr>
          </a:p>
        </p:txBody>
      </p:sp>
      <p:sp>
        <p:nvSpPr>
          <p:cNvPr id="1049" name="Google Shape;1049;p15"/>
          <p:cNvSpPr txBox="1"/>
          <p:nvPr/>
        </p:nvSpPr>
        <p:spPr>
          <a:xfrm>
            <a:off x="4530618" y="4477845"/>
            <a:ext cx="3119802" cy="1760821"/>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700"/>
              <a:buFont typeface="Arial"/>
              <a:buNone/>
            </a:pPr>
            <a:r>
              <a:rPr b="0" i="0" lang="en-US" sz="1700" u="none" cap="none" strike="noStrike">
                <a:solidFill>
                  <a:schemeClr val="lt1"/>
                </a:solidFill>
                <a:latin typeface="Quattrocento Sans"/>
                <a:ea typeface="Quattrocento Sans"/>
                <a:cs typeface="Quattrocento Sans"/>
                <a:sym typeface="Quattrocento Sans"/>
              </a:rPr>
              <a:t>Sit amet, consectetur adipiscing elit. Maecenas varius arcu at nulla dignissim, eget fermentum quam tempus. Vestibulum tempor hendre it nibh, sit amet tincidunt ex accumsan eu.</a:t>
            </a:r>
            <a:endParaRPr b="0" i="0" sz="1700" u="none" cap="none" strike="noStrike">
              <a:solidFill>
                <a:schemeClr val="lt1"/>
              </a:solidFill>
              <a:latin typeface="Quattrocento Sans"/>
              <a:ea typeface="Quattrocento Sans"/>
              <a:cs typeface="Quattrocento Sans"/>
              <a:sym typeface="Quattrocento Sans"/>
            </a:endParaRPr>
          </a:p>
        </p:txBody>
      </p:sp>
      <p:sp>
        <p:nvSpPr>
          <p:cNvPr id="1050" name="Google Shape;1050;p15"/>
          <p:cNvSpPr txBox="1"/>
          <p:nvPr/>
        </p:nvSpPr>
        <p:spPr>
          <a:xfrm>
            <a:off x="8231543" y="4477845"/>
            <a:ext cx="3119802" cy="1760821"/>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700"/>
              <a:buFont typeface="Arial"/>
              <a:buNone/>
            </a:pPr>
            <a:r>
              <a:rPr b="0" i="0" lang="en-US" sz="1700" u="none" cap="none" strike="noStrike">
                <a:solidFill>
                  <a:schemeClr val="lt1"/>
                </a:solidFill>
                <a:latin typeface="Quattrocento Sans"/>
                <a:ea typeface="Quattrocento Sans"/>
                <a:cs typeface="Quattrocento Sans"/>
                <a:sym typeface="Quattrocento Sans"/>
              </a:rPr>
              <a:t>Sit amet, consectetur adipiscing elit. Maecenas varius arcu at nulla dignissim, eget fermentum quam tempus. Vestibulum tempor hendre it nibh, sit amet tincidunt ex accumsan eu.</a:t>
            </a:r>
            <a:endParaRPr b="0" i="0" sz="1700" u="none" cap="none" strike="noStrike">
              <a:solidFill>
                <a:schemeClr val="lt1"/>
              </a:solidFill>
              <a:latin typeface="Quattrocento Sans"/>
              <a:ea typeface="Quattrocento Sans"/>
              <a:cs typeface="Quattrocento Sans"/>
              <a:sym typeface="Quattrocento Sans"/>
            </a:endParaRPr>
          </a:p>
        </p:txBody>
      </p:sp>
      <p:sp>
        <p:nvSpPr>
          <p:cNvPr id="1051" name="Google Shape;1051;p15"/>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1052" name="Google Shape;1052;p15"/>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1053" name="Google Shape;1053;p15"/>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1054" name="Google Shape;1054;p15"/>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1055" name="Google Shape;1055;p15"/>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1056" name="Google Shape;1056;p15"/>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1057" name="Google Shape;1057;p15"/>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1058" name="Google Shape;1058;p15"/>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1059" name="Google Shape;1059;p15"/>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1060" name="Google Shape;1060;p15"/>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1061" name="Google Shape;1061;p15"/>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1062" name="Google Shape;1062;p15"/>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1063" name="Google Shape;1063;p15"/>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
        <p:nvSpPr>
          <p:cNvPr id="1064" name="Google Shape;1064;p15"/>
          <p:cNvSpPr txBox="1"/>
          <p:nvPr/>
        </p:nvSpPr>
        <p:spPr>
          <a:xfrm>
            <a:off x="11708619" y="6397772"/>
            <a:ext cx="463061"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sp>
        <p:nvSpPr>
          <p:cNvPr id="1069" name="Google Shape;1069;p16"/>
          <p:cNvSpPr/>
          <p:nvPr>
            <p:ph idx="2" type="pic"/>
          </p:nvPr>
        </p:nvSpPr>
        <p:spPr>
          <a:xfrm>
            <a:off x="512152" y="3494284"/>
            <a:ext cx="5422783" cy="2805222"/>
          </a:xfrm>
          <a:prstGeom prst="roundRect">
            <a:avLst>
              <a:gd fmla="val 15973" name="adj"/>
            </a:avLst>
          </a:prstGeom>
          <a:noFill/>
          <a:ln>
            <a:noFill/>
          </a:ln>
        </p:spPr>
      </p:sp>
      <p:sp>
        <p:nvSpPr>
          <p:cNvPr id="1070" name="Google Shape;1070;p16"/>
          <p:cNvSpPr/>
          <p:nvPr>
            <p:ph idx="3" type="pic"/>
          </p:nvPr>
        </p:nvSpPr>
        <p:spPr>
          <a:xfrm>
            <a:off x="6245648" y="522046"/>
            <a:ext cx="5422783" cy="2805222"/>
          </a:xfrm>
          <a:prstGeom prst="roundRect">
            <a:avLst>
              <a:gd fmla="val 15973" name="adj"/>
            </a:avLst>
          </a:prstGeom>
          <a:noFill/>
          <a:ln>
            <a:noFill/>
          </a:ln>
        </p:spPr>
      </p:sp>
      <p:sp>
        <p:nvSpPr>
          <p:cNvPr id="1071" name="Google Shape;1071;p16"/>
          <p:cNvSpPr txBox="1"/>
          <p:nvPr>
            <p:ph type="title"/>
          </p:nvPr>
        </p:nvSpPr>
        <p:spPr>
          <a:xfrm>
            <a:off x="2159540" y="794381"/>
            <a:ext cx="3775396" cy="2085819"/>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Clr>
                <a:srgbClr val="00B9AD"/>
              </a:buClr>
              <a:buSzPts val="7200"/>
              <a:buFont typeface="Arial"/>
              <a:buNone/>
            </a:pPr>
            <a:r>
              <a:rPr lang="en-US"/>
              <a:t>LOREM IPSUM</a:t>
            </a:r>
            <a:endParaRPr/>
          </a:p>
        </p:txBody>
      </p:sp>
      <p:sp>
        <p:nvSpPr>
          <p:cNvPr id="1072" name="Google Shape;1072;p16"/>
          <p:cNvSpPr txBox="1"/>
          <p:nvPr>
            <p:ph idx="1" type="body"/>
          </p:nvPr>
        </p:nvSpPr>
        <p:spPr>
          <a:xfrm>
            <a:off x="6400800" y="3674296"/>
            <a:ext cx="5019308" cy="2084477"/>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696A69"/>
              </a:buClr>
              <a:buSzPts val="1600"/>
              <a:buNone/>
            </a:pPr>
            <a:r>
              <a:rPr lang="en-US">
                <a:solidFill>
                  <a:srgbClr val="696A69"/>
                </a:solidFill>
                <a:latin typeface="Quattrocento Sans"/>
                <a:ea typeface="Quattrocento Sans"/>
                <a:cs typeface="Quattrocento Sans"/>
                <a:sym typeface="Quattrocento Sans"/>
              </a:rPr>
              <a:t>Lorem ipsum dolor sit amet, consectetur adipiscing elit. Maecenas varius arcu at nulla dignissim, eget fermentum quam tempus. Vestibulum tempor hendrerit nibh, sit amet tincidunt ex accumsan eu. Aenean hendrerit non dolor sit amet rhoncus. Nulla nec dui placerat, facilisis libero quis, sollicitudin tellus.</a:t>
            </a:r>
            <a:endParaRPr>
              <a:solidFill>
                <a:srgbClr val="696A69"/>
              </a:solidFill>
              <a:latin typeface="Quattrocento Sans"/>
              <a:ea typeface="Quattrocento Sans"/>
              <a:cs typeface="Quattrocento Sans"/>
              <a:sym typeface="Quattrocento Sans"/>
            </a:endParaRPr>
          </a:p>
        </p:txBody>
      </p:sp>
      <p:sp>
        <p:nvSpPr>
          <p:cNvPr id="1073" name="Google Shape;1073;p16"/>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1074" name="Google Shape;1074;p16"/>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1075" name="Google Shape;1075;p16"/>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1076" name="Google Shape;1076;p16"/>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1077" name="Google Shape;1077;p16"/>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1078" name="Google Shape;1078;p16"/>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1079" name="Google Shape;1079;p16"/>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1080" name="Google Shape;1080;p16"/>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1081" name="Google Shape;1081;p16"/>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1082" name="Google Shape;1082;p16"/>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1083" name="Google Shape;1083;p16"/>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1084" name="Google Shape;1084;p16"/>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1085" name="Google Shape;1085;p16"/>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
        <p:nvSpPr>
          <p:cNvPr id="1086" name="Google Shape;1086;p16"/>
          <p:cNvSpPr txBox="1"/>
          <p:nvPr/>
        </p:nvSpPr>
        <p:spPr>
          <a:xfrm>
            <a:off x="11708619" y="6397772"/>
            <a:ext cx="463061"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graphicFrame>
        <p:nvGraphicFramePr>
          <p:cNvPr id="1091" name="Google Shape;1091;p17"/>
          <p:cNvGraphicFramePr/>
          <p:nvPr/>
        </p:nvGraphicFramePr>
        <p:xfrm>
          <a:off x="806388" y="1154097"/>
          <a:ext cx="3000000" cy="3000000"/>
        </p:xfrm>
        <a:graphic>
          <a:graphicData uri="http://schemas.openxmlformats.org/drawingml/2006/table">
            <a:tbl>
              <a:tblPr>
                <a:noFill/>
                <a:tableStyleId>{5979A816-60AD-4BA5-A5D0-E69BDC9B89E6}</a:tableStyleId>
              </a:tblPr>
              <a:tblGrid>
                <a:gridCol w="685875"/>
                <a:gridCol w="1932950"/>
                <a:gridCol w="2057675"/>
                <a:gridCol w="1969250"/>
                <a:gridCol w="1969250"/>
                <a:gridCol w="1969250"/>
              </a:tblGrid>
              <a:tr h="693700">
                <a:tc>
                  <a:txBody>
                    <a:bodyPr/>
                    <a:lstStyle/>
                    <a:p>
                      <a:pPr indent="0" lvl="0" marL="0" marR="0" rtl="0" algn="ctr">
                        <a:lnSpc>
                          <a:spcPct val="100000"/>
                        </a:lnSpc>
                        <a:spcBef>
                          <a:spcPts val="0"/>
                        </a:spcBef>
                        <a:spcAft>
                          <a:spcPts val="0"/>
                        </a:spcAft>
                        <a:buClr>
                          <a:schemeClr val="dk1"/>
                        </a:buClr>
                        <a:buSzPts val="1800"/>
                        <a:buFont typeface="Calibri"/>
                        <a:buNone/>
                      </a:pPr>
                      <a:r>
                        <a:t/>
                      </a:r>
                      <a:endParaRPr sz="1800" u="none" cap="none" strike="noStrike">
                        <a:solidFill>
                          <a:srgbClr val="087B6D"/>
                        </a:solidFill>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rgbClr val="CADA2A"/>
                    </a:solidFill>
                  </a:tcPr>
                </a:tc>
                <a:tc>
                  <a:txBody>
                    <a:bodyPr/>
                    <a:lstStyle/>
                    <a:p>
                      <a:pPr indent="0" lvl="0" marL="0" marR="0" rtl="0" algn="ctr">
                        <a:lnSpc>
                          <a:spcPct val="100000"/>
                        </a:lnSpc>
                        <a:spcBef>
                          <a:spcPts val="0"/>
                        </a:spcBef>
                        <a:spcAft>
                          <a:spcPts val="0"/>
                        </a:spcAft>
                        <a:buClr>
                          <a:srgbClr val="087B6D"/>
                        </a:buClr>
                        <a:buSzPts val="1800"/>
                        <a:buFont typeface="Quattrocento Sans"/>
                        <a:buNone/>
                      </a:pPr>
                      <a:r>
                        <a:rPr lang="en-US" sz="1800" u="none" cap="none" strike="noStrike">
                          <a:solidFill>
                            <a:srgbClr val="087B6D"/>
                          </a:solidFill>
                          <a:latin typeface="Quattrocento Sans"/>
                          <a:ea typeface="Quattrocento Sans"/>
                          <a:cs typeface="Quattrocento Sans"/>
                          <a:sym typeface="Quattrocento Sans"/>
                        </a:rPr>
                        <a:t>Lorem Ipsum</a:t>
                      </a:r>
                      <a:endParaRPr sz="1800" u="none" cap="none" strike="noStrike">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rgbClr val="CADA2A"/>
                    </a:solidFill>
                  </a:tcPr>
                </a:tc>
                <a:tc>
                  <a:txBody>
                    <a:bodyPr/>
                    <a:lstStyle/>
                    <a:p>
                      <a:pPr indent="0" lvl="0" marL="0" marR="0" rtl="0" algn="ctr">
                        <a:lnSpc>
                          <a:spcPct val="100000"/>
                        </a:lnSpc>
                        <a:spcBef>
                          <a:spcPts val="0"/>
                        </a:spcBef>
                        <a:spcAft>
                          <a:spcPts val="0"/>
                        </a:spcAft>
                        <a:buClr>
                          <a:srgbClr val="087B6D"/>
                        </a:buClr>
                        <a:buSzPts val="1800"/>
                        <a:buFont typeface="Quattrocento Sans"/>
                        <a:buNone/>
                      </a:pPr>
                      <a:r>
                        <a:rPr lang="en-US" sz="1800" u="none" cap="none" strike="noStrike">
                          <a:solidFill>
                            <a:srgbClr val="087B6D"/>
                          </a:solidFill>
                          <a:latin typeface="Quattrocento Sans"/>
                          <a:ea typeface="Quattrocento Sans"/>
                          <a:cs typeface="Quattrocento Sans"/>
                          <a:sym typeface="Quattrocento Sans"/>
                        </a:rPr>
                        <a:t>Lorem Ipsum</a:t>
                      </a:r>
                      <a:endParaRPr sz="1800" u="none" cap="none" strike="noStrike">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rgbClr val="CADA2A"/>
                    </a:solidFill>
                  </a:tcPr>
                </a:tc>
                <a:tc>
                  <a:txBody>
                    <a:bodyPr/>
                    <a:lstStyle/>
                    <a:p>
                      <a:pPr indent="0" lvl="0" marL="0" marR="0" rtl="0" algn="ctr">
                        <a:lnSpc>
                          <a:spcPct val="100000"/>
                        </a:lnSpc>
                        <a:spcBef>
                          <a:spcPts val="0"/>
                        </a:spcBef>
                        <a:spcAft>
                          <a:spcPts val="0"/>
                        </a:spcAft>
                        <a:buClr>
                          <a:srgbClr val="087B6D"/>
                        </a:buClr>
                        <a:buSzPts val="1800"/>
                        <a:buFont typeface="Quattrocento Sans"/>
                        <a:buNone/>
                      </a:pPr>
                      <a:r>
                        <a:rPr b="1" i="0" lang="en-US" sz="1800" u="none" cap="none" strike="noStrike">
                          <a:solidFill>
                            <a:srgbClr val="087B6D"/>
                          </a:solidFill>
                          <a:latin typeface="Quattrocento Sans"/>
                          <a:ea typeface="Quattrocento Sans"/>
                          <a:cs typeface="Quattrocento Sans"/>
                          <a:sym typeface="Quattrocento Sans"/>
                        </a:rPr>
                        <a:t>Lorem Ipsum</a:t>
                      </a:r>
                      <a:endParaRPr b="1" i="0" sz="1800" u="none" cap="none" strike="noStrike">
                        <a:solidFill>
                          <a:srgbClr val="087B6D"/>
                        </a:solidFill>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rgbClr val="CADA2A"/>
                    </a:solidFill>
                  </a:tcPr>
                </a:tc>
                <a:tc>
                  <a:txBody>
                    <a:bodyPr/>
                    <a:lstStyle/>
                    <a:p>
                      <a:pPr indent="0" lvl="0" marL="0" marR="0" rtl="0" algn="ctr">
                        <a:lnSpc>
                          <a:spcPct val="100000"/>
                        </a:lnSpc>
                        <a:spcBef>
                          <a:spcPts val="0"/>
                        </a:spcBef>
                        <a:spcAft>
                          <a:spcPts val="0"/>
                        </a:spcAft>
                        <a:buClr>
                          <a:srgbClr val="087B6D"/>
                        </a:buClr>
                        <a:buSzPts val="1800"/>
                        <a:buFont typeface="Quattrocento Sans"/>
                        <a:buNone/>
                      </a:pPr>
                      <a:r>
                        <a:rPr b="1" i="0" lang="en-US" sz="1800" u="none" cap="none" strike="noStrike">
                          <a:solidFill>
                            <a:srgbClr val="087B6D"/>
                          </a:solidFill>
                          <a:latin typeface="Quattrocento Sans"/>
                          <a:ea typeface="Quattrocento Sans"/>
                          <a:cs typeface="Quattrocento Sans"/>
                          <a:sym typeface="Quattrocento Sans"/>
                        </a:rPr>
                        <a:t>Lorem Ipsum</a:t>
                      </a:r>
                      <a:endParaRPr b="1" i="0" sz="1800" u="none" cap="none" strike="noStrike">
                        <a:solidFill>
                          <a:srgbClr val="087B6D"/>
                        </a:solidFill>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rgbClr val="CADA2A"/>
                    </a:solidFill>
                  </a:tcPr>
                </a:tc>
                <a:tc>
                  <a:txBody>
                    <a:bodyPr/>
                    <a:lstStyle/>
                    <a:p>
                      <a:pPr indent="0" lvl="0" marL="0" marR="0" rtl="0" algn="ctr">
                        <a:lnSpc>
                          <a:spcPct val="100000"/>
                        </a:lnSpc>
                        <a:spcBef>
                          <a:spcPts val="0"/>
                        </a:spcBef>
                        <a:spcAft>
                          <a:spcPts val="0"/>
                        </a:spcAft>
                        <a:buClr>
                          <a:srgbClr val="087B6D"/>
                        </a:buClr>
                        <a:buSzPts val="1800"/>
                        <a:buFont typeface="Quattrocento Sans"/>
                        <a:buNone/>
                      </a:pPr>
                      <a:r>
                        <a:rPr b="1" i="0" lang="en-US" sz="1800" u="none" cap="none" strike="noStrike">
                          <a:solidFill>
                            <a:srgbClr val="087B6D"/>
                          </a:solidFill>
                          <a:latin typeface="Quattrocento Sans"/>
                          <a:ea typeface="Quattrocento Sans"/>
                          <a:cs typeface="Quattrocento Sans"/>
                          <a:sym typeface="Quattrocento Sans"/>
                        </a:rPr>
                        <a:t>Lorem Ipsum</a:t>
                      </a:r>
                      <a:endParaRPr b="1" i="0" sz="1800" u="none" cap="none" strike="noStrike">
                        <a:solidFill>
                          <a:srgbClr val="087B6D"/>
                        </a:solidFill>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rgbClr val="CADA2A"/>
                    </a:solidFill>
                  </a:tcPr>
                </a:tc>
              </a:tr>
              <a:tr h="870550">
                <a:tc>
                  <a:txBody>
                    <a:bodyPr/>
                    <a:lstStyle/>
                    <a:p>
                      <a:pPr indent="0" lvl="0" marL="0" marR="0" rtl="0" algn="ctr">
                        <a:lnSpc>
                          <a:spcPct val="100000"/>
                        </a:lnSpc>
                        <a:spcBef>
                          <a:spcPts val="0"/>
                        </a:spcBef>
                        <a:spcAft>
                          <a:spcPts val="0"/>
                        </a:spcAft>
                        <a:buClr>
                          <a:srgbClr val="087B6D"/>
                        </a:buClr>
                        <a:buSzPts val="1800"/>
                        <a:buFont typeface="Quattrocento Sans"/>
                        <a:buNone/>
                      </a:pPr>
                      <a:r>
                        <a:rPr lang="en-US" sz="1800" u="none" cap="none" strike="noStrike">
                          <a:solidFill>
                            <a:srgbClr val="087B6D"/>
                          </a:solidFill>
                          <a:latin typeface="Quattrocento Sans"/>
                          <a:ea typeface="Quattrocento Sans"/>
                          <a:cs typeface="Quattrocento Sans"/>
                          <a:sym typeface="Quattrocento Sans"/>
                        </a:rPr>
                        <a:t>1</a:t>
                      </a:r>
                      <a:endParaRPr sz="1800" u="none" cap="none" strike="noStrike">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800"/>
                        <a:buFont typeface="Calibri"/>
                        <a:buNone/>
                      </a:pPr>
                      <a:r>
                        <a:t/>
                      </a:r>
                      <a:endParaRPr sz="1800" u="none" cap="none" strike="noStrike">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800"/>
                        <a:buFont typeface="Calibri"/>
                        <a:buNone/>
                      </a:pPr>
                      <a:r>
                        <a:t/>
                      </a:r>
                      <a:endParaRPr sz="1800" u="none" cap="none" strike="noStrike">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800"/>
                        <a:buFont typeface="Calibri"/>
                        <a:buNone/>
                      </a:pPr>
                      <a:r>
                        <a:t/>
                      </a:r>
                      <a:endParaRPr sz="1800" u="none" cap="none" strike="noStrike">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800"/>
                        <a:buFont typeface="Arial"/>
                        <a:buNone/>
                      </a:pPr>
                      <a:r>
                        <a:t/>
                      </a:r>
                      <a:endParaRPr sz="1800" u="none" cap="none" strike="noStrike">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800"/>
                        <a:buFont typeface="Arial"/>
                        <a:buNone/>
                      </a:pPr>
                      <a:r>
                        <a:t/>
                      </a:r>
                      <a:endParaRPr sz="1800" u="none" cap="none" strike="noStrike">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chemeClr val="lt1"/>
                    </a:solidFill>
                  </a:tcPr>
                </a:tc>
              </a:tr>
              <a:tr h="870550">
                <a:tc>
                  <a:txBody>
                    <a:bodyPr/>
                    <a:lstStyle/>
                    <a:p>
                      <a:pPr indent="0" lvl="0" marL="0" marR="0" rtl="0" algn="ctr">
                        <a:lnSpc>
                          <a:spcPct val="100000"/>
                        </a:lnSpc>
                        <a:spcBef>
                          <a:spcPts val="0"/>
                        </a:spcBef>
                        <a:spcAft>
                          <a:spcPts val="0"/>
                        </a:spcAft>
                        <a:buClr>
                          <a:srgbClr val="087B6D"/>
                        </a:buClr>
                        <a:buSzPts val="1800"/>
                        <a:buFont typeface="Quattrocento Sans"/>
                        <a:buNone/>
                      </a:pPr>
                      <a:r>
                        <a:rPr lang="en-US" sz="1800" u="none" cap="none" strike="noStrike">
                          <a:solidFill>
                            <a:srgbClr val="087B6D"/>
                          </a:solidFill>
                          <a:latin typeface="Quattrocento Sans"/>
                          <a:ea typeface="Quattrocento Sans"/>
                          <a:cs typeface="Quattrocento Sans"/>
                          <a:sym typeface="Quattrocento Sans"/>
                        </a:rPr>
                        <a:t>2</a:t>
                      </a:r>
                      <a:endParaRPr sz="1800" u="none" cap="none" strike="noStrike">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chemeClr val="dk1"/>
                        </a:buClr>
                        <a:buSzPts val="1800"/>
                        <a:buFont typeface="Calibri"/>
                        <a:buNone/>
                      </a:pPr>
                      <a:r>
                        <a:t/>
                      </a:r>
                      <a:endParaRPr sz="1800" u="none" cap="none" strike="noStrike">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chemeClr val="dk1"/>
                        </a:buClr>
                        <a:buSzPts val="1800"/>
                        <a:buFont typeface="Calibri"/>
                        <a:buNone/>
                      </a:pPr>
                      <a:r>
                        <a:t/>
                      </a:r>
                      <a:endParaRPr sz="1800" u="none" cap="none" strike="noStrike">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chemeClr val="dk1"/>
                        </a:buClr>
                        <a:buSzPts val="1800"/>
                        <a:buFont typeface="Calibri"/>
                        <a:buNone/>
                      </a:pPr>
                      <a:r>
                        <a:t/>
                      </a:r>
                      <a:endParaRPr sz="1800" u="none" cap="none" strike="noStrike">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chemeClr val="dk1"/>
                        </a:buClr>
                        <a:buSzPts val="1800"/>
                        <a:buFont typeface="Arial"/>
                        <a:buNone/>
                      </a:pPr>
                      <a:r>
                        <a:t/>
                      </a:r>
                      <a:endParaRPr sz="1800" u="none" cap="none" strike="noStrike">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chemeClr val="dk1"/>
                        </a:buClr>
                        <a:buSzPts val="1800"/>
                        <a:buFont typeface="Arial"/>
                        <a:buNone/>
                      </a:pPr>
                      <a:r>
                        <a:t/>
                      </a:r>
                      <a:endParaRPr sz="1800" u="none" cap="none" strike="noStrike">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rgbClr val="F2F2F2"/>
                    </a:solidFill>
                  </a:tcPr>
                </a:tc>
              </a:tr>
              <a:tr h="870550">
                <a:tc>
                  <a:txBody>
                    <a:bodyPr/>
                    <a:lstStyle/>
                    <a:p>
                      <a:pPr indent="0" lvl="0" marL="0" marR="0" rtl="0" algn="ctr">
                        <a:lnSpc>
                          <a:spcPct val="100000"/>
                        </a:lnSpc>
                        <a:spcBef>
                          <a:spcPts val="0"/>
                        </a:spcBef>
                        <a:spcAft>
                          <a:spcPts val="0"/>
                        </a:spcAft>
                        <a:buClr>
                          <a:srgbClr val="087B6D"/>
                        </a:buClr>
                        <a:buSzPts val="1800"/>
                        <a:buFont typeface="Quattrocento Sans"/>
                        <a:buNone/>
                      </a:pPr>
                      <a:r>
                        <a:rPr lang="en-US" sz="1800" u="none" cap="none" strike="noStrike">
                          <a:solidFill>
                            <a:srgbClr val="087B6D"/>
                          </a:solidFill>
                          <a:latin typeface="Quattrocento Sans"/>
                          <a:ea typeface="Quattrocento Sans"/>
                          <a:cs typeface="Quattrocento Sans"/>
                          <a:sym typeface="Quattrocento Sans"/>
                        </a:rPr>
                        <a:t>3</a:t>
                      </a:r>
                      <a:endParaRPr sz="1800" u="none" cap="none" strike="noStrike">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800"/>
                        <a:buFont typeface="Calibri"/>
                        <a:buNone/>
                      </a:pPr>
                      <a:r>
                        <a:t/>
                      </a:r>
                      <a:endParaRPr sz="1800" u="none" cap="none" strike="noStrike">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800"/>
                        <a:buFont typeface="Calibri"/>
                        <a:buNone/>
                      </a:pPr>
                      <a:r>
                        <a:t/>
                      </a:r>
                      <a:endParaRPr sz="1800" u="none" cap="none" strike="noStrike">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800"/>
                        <a:buFont typeface="Calibri"/>
                        <a:buNone/>
                      </a:pPr>
                      <a:r>
                        <a:t/>
                      </a:r>
                      <a:endParaRPr sz="1800" u="none" cap="none" strike="noStrike">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800"/>
                        <a:buFont typeface="Arial"/>
                        <a:buNone/>
                      </a:pPr>
                      <a:r>
                        <a:t/>
                      </a:r>
                      <a:endParaRPr sz="1800" u="none" cap="none" strike="noStrike">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800"/>
                        <a:buFont typeface="Arial"/>
                        <a:buNone/>
                      </a:pPr>
                      <a:r>
                        <a:t/>
                      </a:r>
                      <a:endParaRPr sz="1800" u="none" cap="none" strike="noStrike">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chemeClr val="lt1"/>
                    </a:solidFill>
                  </a:tcPr>
                </a:tc>
              </a:tr>
              <a:tr h="870550">
                <a:tc>
                  <a:txBody>
                    <a:bodyPr/>
                    <a:lstStyle/>
                    <a:p>
                      <a:pPr indent="0" lvl="0" marL="0" marR="0" rtl="0" algn="ctr">
                        <a:lnSpc>
                          <a:spcPct val="100000"/>
                        </a:lnSpc>
                        <a:spcBef>
                          <a:spcPts val="0"/>
                        </a:spcBef>
                        <a:spcAft>
                          <a:spcPts val="0"/>
                        </a:spcAft>
                        <a:buClr>
                          <a:srgbClr val="087B6D"/>
                        </a:buClr>
                        <a:buSzPts val="1800"/>
                        <a:buFont typeface="Quattrocento Sans"/>
                        <a:buNone/>
                      </a:pPr>
                      <a:r>
                        <a:rPr lang="en-US" sz="1800" u="none" cap="none" strike="noStrike">
                          <a:solidFill>
                            <a:srgbClr val="087B6D"/>
                          </a:solidFill>
                          <a:latin typeface="Quattrocento Sans"/>
                          <a:ea typeface="Quattrocento Sans"/>
                          <a:cs typeface="Quattrocento Sans"/>
                          <a:sym typeface="Quattrocento Sans"/>
                        </a:rPr>
                        <a:t>4</a:t>
                      </a:r>
                      <a:endParaRPr sz="1800" u="none" cap="none" strike="noStrike">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chemeClr val="dk1"/>
                        </a:buClr>
                        <a:buSzPts val="1800"/>
                        <a:buFont typeface="Calibri"/>
                        <a:buNone/>
                      </a:pPr>
                      <a:r>
                        <a:t/>
                      </a:r>
                      <a:endParaRPr sz="1800" u="none" cap="none" strike="noStrike">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chemeClr val="dk1"/>
                        </a:buClr>
                        <a:buSzPts val="1800"/>
                        <a:buFont typeface="Calibri"/>
                        <a:buNone/>
                      </a:pPr>
                      <a:r>
                        <a:t/>
                      </a:r>
                      <a:endParaRPr sz="1800" u="none" cap="none" strike="noStrike">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chemeClr val="dk1"/>
                        </a:buClr>
                        <a:buSzPts val="1800"/>
                        <a:buFont typeface="Calibri"/>
                        <a:buNone/>
                      </a:pPr>
                      <a:r>
                        <a:t/>
                      </a:r>
                      <a:endParaRPr sz="1800" u="none" cap="none" strike="noStrike">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chemeClr val="dk1"/>
                        </a:buClr>
                        <a:buSzPts val="1800"/>
                        <a:buFont typeface="Arial"/>
                        <a:buNone/>
                      </a:pPr>
                      <a:r>
                        <a:t/>
                      </a:r>
                      <a:endParaRPr sz="1800" u="none" cap="none" strike="noStrike">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chemeClr val="dk1"/>
                        </a:buClr>
                        <a:buSzPts val="1800"/>
                        <a:buFont typeface="Arial"/>
                        <a:buNone/>
                      </a:pPr>
                      <a:r>
                        <a:t/>
                      </a:r>
                      <a:endParaRPr sz="1800" u="none" cap="none" strike="noStrike">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rgbClr val="F2F2F2"/>
                    </a:solidFill>
                  </a:tcPr>
                </a:tc>
              </a:tr>
              <a:tr h="870550">
                <a:tc>
                  <a:txBody>
                    <a:bodyPr/>
                    <a:lstStyle/>
                    <a:p>
                      <a:pPr indent="0" lvl="0" marL="0" marR="0" rtl="0" algn="ctr">
                        <a:lnSpc>
                          <a:spcPct val="100000"/>
                        </a:lnSpc>
                        <a:spcBef>
                          <a:spcPts val="0"/>
                        </a:spcBef>
                        <a:spcAft>
                          <a:spcPts val="0"/>
                        </a:spcAft>
                        <a:buClr>
                          <a:srgbClr val="087B6D"/>
                        </a:buClr>
                        <a:buSzPts val="1800"/>
                        <a:buFont typeface="Quattrocento Sans"/>
                        <a:buNone/>
                      </a:pPr>
                      <a:r>
                        <a:rPr lang="en-US" sz="1800" u="none" cap="none" strike="noStrike">
                          <a:solidFill>
                            <a:srgbClr val="087B6D"/>
                          </a:solidFill>
                          <a:latin typeface="Quattrocento Sans"/>
                          <a:ea typeface="Quattrocento Sans"/>
                          <a:cs typeface="Quattrocento Sans"/>
                          <a:sym typeface="Quattrocento Sans"/>
                        </a:rPr>
                        <a:t>5</a:t>
                      </a:r>
                      <a:endParaRPr sz="1800" u="none" cap="none" strike="noStrike">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800"/>
                        <a:buFont typeface="Arial"/>
                        <a:buNone/>
                      </a:pPr>
                      <a:r>
                        <a:t/>
                      </a:r>
                      <a:endParaRPr sz="1800" u="none" cap="none" strike="noStrike">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800"/>
                        <a:buFont typeface="Arial"/>
                        <a:buNone/>
                      </a:pPr>
                      <a:r>
                        <a:t/>
                      </a:r>
                      <a:endParaRPr sz="1800" u="none" cap="none" strike="noStrike">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800"/>
                        <a:buFont typeface="Arial"/>
                        <a:buNone/>
                      </a:pPr>
                      <a:r>
                        <a:t/>
                      </a:r>
                      <a:endParaRPr sz="1800" u="none" cap="none" strike="noStrike">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800"/>
                        <a:buFont typeface="Arial"/>
                        <a:buNone/>
                      </a:pPr>
                      <a:r>
                        <a:t/>
                      </a:r>
                      <a:endParaRPr sz="1800" u="none" cap="none" strike="noStrike">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800"/>
                        <a:buFont typeface="Arial"/>
                        <a:buNone/>
                      </a:pPr>
                      <a:r>
                        <a:t/>
                      </a:r>
                      <a:endParaRPr sz="1800" u="none" cap="none" strike="noStrike">
                        <a:latin typeface="Quattrocento Sans"/>
                        <a:ea typeface="Quattrocento Sans"/>
                        <a:cs typeface="Quattrocento Sans"/>
                        <a:sym typeface="Quattrocento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87B6D"/>
                      </a:solidFill>
                      <a:prstDash val="solid"/>
                      <a:round/>
                      <a:headEnd len="sm" w="sm" type="none"/>
                      <a:tailEnd len="sm" w="sm" type="none"/>
                    </a:lnT>
                    <a:lnB cap="flat" cmpd="sng" w="19050">
                      <a:solidFill>
                        <a:srgbClr val="087B6D"/>
                      </a:solidFill>
                      <a:prstDash val="solid"/>
                      <a:round/>
                      <a:headEnd len="sm" w="sm" type="none"/>
                      <a:tailEnd len="sm" w="sm" type="none"/>
                    </a:lnB>
                    <a:solidFill>
                      <a:schemeClr val="lt1"/>
                    </a:solidFill>
                  </a:tcPr>
                </a:tc>
              </a:tr>
            </a:tbl>
          </a:graphicData>
        </a:graphic>
      </p:graphicFrame>
      <p:sp>
        <p:nvSpPr>
          <p:cNvPr id="1092" name="Google Shape;1092;p17"/>
          <p:cNvSpPr txBox="1"/>
          <p:nvPr/>
        </p:nvSpPr>
        <p:spPr>
          <a:xfrm>
            <a:off x="777988" y="506192"/>
            <a:ext cx="633650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96A69"/>
              </a:buClr>
              <a:buSzPts val="2800"/>
              <a:buFont typeface="Varela Round"/>
              <a:buNone/>
            </a:pPr>
            <a:r>
              <a:rPr b="1" i="0" lang="en-US" sz="2800" u="none" cap="none" strike="noStrike">
                <a:solidFill>
                  <a:srgbClr val="696A69"/>
                </a:solidFill>
                <a:latin typeface="Varela Round"/>
                <a:ea typeface="Varela Round"/>
                <a:cs typeface="Varela Round"/>
                <a:sym typeface="Varela Round"/>
              </a:rPr>
              <a:t>Table Title</a:t>
            </a:r>
            <a:endParaRPr b="0" i="0" sz="1800" u="none" cap="none" strike="noStrike">
              <a:solidFill>
                <a:schemeClr val="dk1"/>
              </a:solidFill>
              <a:latin typeface="Calibri"/>
              <a:ea typeface="Calibri"/>
              <a:cs typeface="Calibri"/>
              <a:sym typeface="Calibri"/>
            </a:endParaRPr>
          </a:p>
        </p:txBody>
      </p:sp>
      <p:sp>
        <p:nvSpPr>
          <p:cNvPr id="1093" name="Google Shape;1093;p17"/>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1094" name="Google Shape;1094;p17"/>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1095" name="Google Shape;1095;p17"/>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1096" name="Google Shape;1096;p17"/>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1097" name="Google Shape;1097;p17"/>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1098" name="Google Shape;1098;p17"/>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1099" name="Google Shape;1099;p17"/>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1100" name="Google Shape;1100;p17"/>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1101" name="Google Shape;1101;p17"/>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1102" name="Google Shape;1102;p17"/>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1103" name="Google Shape;1103;p17"/>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1104" name="Google Shape;1104;p17"/>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1105" name="Google Shape;1105;p17"/>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
        <p:nvSpPr>
          <p:cNvPr id="1106" name="Google Shape;1106;p17"/>
          <p:cNvSpPr txBox="1"/>
          <p:nvPr/>
        </p:nvSpPr>
        <p:spPr>
          <a:xfrm>
            <a:off x="10927577" y="6494655"/>
            <a:ext cx="463061"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0" name="Shape 1110"/>
        <p:cNvGrpSpPr/>
        <p:nvPr/>
      </p:nvGrpSpPr>
      <p:grpSpPr>
        <a:xfrm>
          <a:off x="0" y="0"/>
          <a:ext cx="0" cy="0"/>
          <a:chOff x="0" y="0"/>
          <a:chExt cx="0" cy="0"/>
        </a:xfrm>
      </p:grpSpPr>
      <p:sp>
        <p:nvSpPr>
          <p:cNvPr id="1111" name="Google Shape;1111;p18"/>
          <p:cNvSpPr txBox="1"/>
          <p:nvPr>
            <p:ph type="title"/>
          </p:nvPr>
        </p:nvSpPr>
        <p:spPr>
          <a:xfrm>
            <a:off x="447471" y="465963"/>
            <a:ext cx="9552563" cy="53242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AA"/>
              </a:buClr>
              <a:buSzPts val="3600"/>
              <a:buFont typeface="Arial"/>
              <a:buNone/>
            </a:pPr>
            <a:r>
              <a:t/>
            </a:r>
            <a:endParaRPr/>
          </a:p>
        </p:txBody>
      </p:sp>
      <p:sp>
        <p:nvSpPr>
          <p:cNvPr id="1112" name="Google Shape;1112;p18"/>
          <p:cNvSpPr txBox="1"/>
          <p:nvPr>
            <p:ph idx="12" type="sldNum"/>
          </p:nvPr>
        </p:nvSpPr>
        <p:spPr>
          <a:xfrm>
            <a:off x="11708619" y="6397772"/>
            <a:ext cx="463061" cy="3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fld id="{00000000-1234-1234-1234-123412341234}" type="slidenum">
              <a:rPr lang="en-US">
                <a:solidFill>
                  <a:srgbClr val="010706"/>
                </a:solidFill>
              </a:rPr>
              <a:t>‹#›</a:t>
            </a:fld>
            <a:endParaRPr>
              <a:solidFill>
                <a:srgbClr val="010706"/>
              </a:solidFill>
            </a:endParaRPr>
          </a:p>
        </p:txBody>
      </p:sp>
      <p:sp>
        <p:nvSpPr>
          <p:cNvPr id="1113" name="Google Shape;1113;p18"/>
          <p:cNvSpPr txBox="1"/>
          <p:nvPr>
            <p:ph idx="1" type="body"/>
          </p:nvPr>
        </p:nvSpPr>
        <p:spPr>
          <a:xfrm>
            <a:off x="447471" y="1213084"/>
            <a:ext cx="9552563" cy="4562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96A69"/>
              </a:buClr>
              <a:buSzPts val="1800"/>
              <a:buNone/>
            </a:pPr>
            <a:r>
              <a:t/>
            </a:r>
            <a:endParaRPr/>
          </a:p>
        </p:txBody>
      </p:sp>
      <p:sp>
        <p:nvSpPr>
          <p:cNvPr id="1114" name="Google Shape;1114;p18"/>
          <p:cNvSpPr txBox="1"/>
          <p:nvPr>
            <p:ph idx="2" type="body"/>
          </p:nvPr>
        </p:nvSpPr>
        <p:spPr>
          <a:xfrm>
            <a:off x="258396" y="6414165"/>
            <a:ext cx="4279900" cy="21926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CE5C9"/>
              </a:buClr>
              <a:buSzPts val="1000"/>
              <a:buNone/>
            </a:pPr>
            <a:r>
              <a:t/>
            </a:r>
            <a:endParaRPr/>
          </a:p>
        </p:txBody>
      </p:sp>
      <p:sp>
        <p:nvSpPr>
          <p:cNvPr id="1115" name="Google Shape;1115;p18"/>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1116" name="Google Shape;1116;p18"/>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1117" name="Google Shape;1117;p18"/>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1118" name="Google Shape;1118;p18"/>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1119" name="Google Shape;1119;p18"/>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1120" name="Google Shape;1120;p18"/>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1121" name="Google Shape;1121;p18"/>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1122" name="Google Shape;1122;p18"/>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1123" name="Google Shape;1123;p18"/>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1124" name="Google Shape;1124;p18"/>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1125" name="Google Shape;1125;p18"/>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1126" name="Google Shape;1126;p18"/>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1127" name="Google Shape;1127;p18"/>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1" name="Shape 1131"/>
        <p:cNvGrpSpPr/>
        <p:nvPr/>
      </p:nvGrpSpPr>
      <p:grpSpPr>
        <a:xfrm>
          <a:off x="0" y="0"/>
          <a:ext cx="0" cy="0"/>
          <a:chOff x="0" y="0"/>
          <a:chExt cx="0" cy="0"/>
        </a:xfrm>
      </p:grpSpPr>
      <p:sp>
        <p:nvSpPr>
          <p:cNvPr id="1132" name="Google Shape;1132;p19"/>
          <p:cNvSpPr txBox="1"/>
          <p:nvPr>
            <p:ph idx="1" type="body"/>
          </p:nvPr>
        </p:nvSpPr>
        <p:spPr>
          <a:xfrm>
            <a:off x="106752" y="1845469"/>
            <a:ext cx="3031067" cy="31670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t/>
            </a:r>
            <a:endParaRPr/>
          </a:p>
        </p:txBody>
      </p:sp>
      <p:sp>
        <p:nvSpPr>
          <p:cNvPr id="1133" name="Google Shape;1133;p19"/>
          <p:cNvSpPr txBox="1"/>
          <p:nvPr>
            <p:ph idx="2" type="body"/>
          </p:nvPr>
        </p:nvSpPr>
        <p:spPr>
          <a:xfrm>
            <a:off x="3574003" y="6431871"/>
            <a:ext cx="4279900" cy="21926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CE5C9"/>
              </a:buClr>
              <a:buSzPts val="1000"/>
              <a:buNone/>
            </a:pPr>
            <a:r>
              <a:t/>
            </a:r>
            <a:endParaRPr/>
          </a:p>
        </p:txBody>
      </p:sp>
      <p:sp>
        <p:nvSpPr>
          <p:cNvPr id="1134" name="Google Shape;1134;p19"/>
          <p:cNvSpPr txBox="1"/>
          <p:nvPr>
            <p:ph type="title"/>
          </p:nvPr>
        </p:nvSpPr>
        <p:spPr>
          <a:xfrm>
            <a:off x="3574003" y="546312"/>
            <a:ext cx="7068057" cy="76740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AA"/>
              </a:buClr>
              <a:buSzPts val="4400"/>
              <a:buFont typeface="Arial"/>
              <a:buNone/>
            </a:pPr>
            <a:r>
              <a:t/>
            </a:r>
            <a:endParaRPr/>
          </a:p>
        </p:txBody>
      </p:sp>
      <p:sp>
        <p:nvSpPr>
          <p:cNvPr id="1135" name="Google Shape;1135;p19"/>
          <p:cNvSpPr txBox="1"/>
          <p:nvPr>
            <p:ph idx="3" type="body"/>
          </p:nvPr>
        </p:nvSpPr>
        <p:spPr>
          <a:xfrm>
            <a:off x="3574003" y="1459166"/>
            <a:ext cx="8193088" cy="60544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96A69"/>
              </a:buClr>
              <a:buSzPts val="1800"/>
              <a:buNone/>
            </a:pPr>
            <a:r>
              <a:t/>
            </a:r>
            <a:endParaRPr/>
          </a:p>
        </p:txBody>
      </p:sp>
      <p:sp>
        <p:nvSpPr>
          <p:cNvPr id="1136" name="Google Shape;1136;p19"/>
          <p:cNvSpPr txBox="1"/>
          <p:nvPr>
            <p:ph idx="4" type="body"/>
          </p:nvPr>
        </p:nvSpPr>
        <p:spPr>
          <a:xfrm>
            <a:off x="3574003" y="2210060"/>
            <a:ext cx="8193088" cy="3554982"/>
          </a:xfrm>
          <a:prstGeom prst="rect">
            <a:avLst/>
          </a:prstGeom>
          <a:noFill/>
          <a:ln>
            <a:noFill/>
          </a:ln>
        </p:spPr>
        <p:txBody>
          <a:bodyPr anchorCtr="0" anchor="ctr" bIns="45700" lIns="91425" spcFirstLastPara="1" rIns="91425" wrap="square" tIns="45700">
            <a:noAutofit/>
          </a:bodyPr>
          <a:lstStyle/>
          <a:p>
            <a:pPr indent="-76200" lvl="0" marL="228600" rtl="0" algn="l">
              <a:lnSpc>
                <a:spcPct val="90000"/>
              </a:lnSpc>
              <a:spcBef>
                <a:spcPts val="0"/>
              </a:spcBef>
              <a:spcAft>
                <a:spcPts val="0"/>
              </a:spcAft>
              <a:buClr>
                <a:srgbClr val="696A69"/>
              </a:buClr>
              <a:buSzPts val="2400"/>
              <a:buFont typeface="Noto Sans Symbols"/>
              <a:buNone/>
            </a:pPr>
            <a:r>
              <a:t/>
            </a:r>
            <a:endParaRPr/>
          </a:p>
        </p:txBody>
      </p:sp>
      <p:sp>
        <p:nvSpPr>
          <p:cNvPr id="1137" name="Google Shape;1137;p19"/>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1138" name="Google Shape;1138;p19"/>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1139" name="Google Shape;1139;p19"/>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1140" name="Google Shape;1140;p19"/>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1141" name="Google Shape;1141;p19"/>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1142" name="Google Shape;1142;p19"/>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1143" name="Google Shape;1143;p19"/>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1144" name="Google Shape;1144;p19"/>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1145" name="Google Shape;1145;p19"/>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1146" name="Google Shape;1146;p19"/>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1147" name="Google Shape;1147;p19"/>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1148" name="Google Shape;1148;p19"/>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1149" name="Google Shape;1149;p19"/>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
        <p:nvSpPr>
          <p:cNvPr id="1150" name="Google Shape;1150;p19"/>
          <p:cNvSpPr txBox="1"/>
          <p:nvPr>
            <p:ph idx="12" type="sldNum"/>
          </p:nvPr>
        </p:nvSpPr>
        <p:spPr>
          <a:xfrm>
            <a:off x="11708619" y="6397772"/>
            <a:ext cx="463061" cy="3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fld id="{00000000-1234-1234-1234-123412341234}" type="slidenum">
              <a:rPr lang="en-US">
                <a:solidFill>
                  <a:srgbClr val="010706"/>
                </a:solidFill>
              </a:rPr>
              <a:t>‹#›</a:t>
            </a:fld>
            <a:endParaRPr>
              <a:solidFill>
                <a:srgbClr val="01070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2"/>
          <p:cNvSpPr txBox="1"/>
          <p:nvPr>
            <p:ph idx="1" type="body"/>
          </p:nvPr>
        </p:nvSpPr>
        <p:spPr>
          <a:xfrm>
            <a:off x="6327854" y="5741770"/>
            <a:ext cx="3802359" cy="546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800"/>
              <a:buNone/>
            </a:pPr>
            <a:r>
              <a:rPr lang="en-US"/>
              <a:t>FEBRUARI 2024</a:t>
            </a:r>
            <a:endParaRPr/>
          </a:p>
        </p:txBody>
      </p:sp>
      <p:sp>
        <p:nvSpPr>
          <p:cNvPr id="760" name="Google Shape;760;p2"/>
          <p:cNvSpPr txBox="1"/>
          <p:nvPr>
            <p:ph type="ctrTitle"/>
          </p:nvPr>
        </p:nvSpPr>
        <p:spPr>
          <a:xfrm>
            <a:off x="6327854" y="1433371"/>
            <a:ext cx="5270490" cy="2387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7000"/>
              <a:buFont typeface="Arial"/>
              <a:buNone/>
            </a:pPr>
            <a:r>
              <a:rPr lang="en-US" sz="6600"/>
              <a:t>YOUR TITLE GOES HERE</a:t>
            </a:r>
            <a:endParaRPr sz="6600"/>
          </a:p>
        </p:txBody>
      </p:sp>
      <p:sp>
        <p:nvSpPr>
          <p:cNvPr id="761" name="Google Shape;761;p2"/>
          <p:cNvSpPr txBox="1"/>
          <p:nvPr>
            <p:ph idx="2" type="subTitle"/>
          </p:nvPr>
        </p:nvSpPr>
        <p:spPr>
          <a:xfrm>
            <a:off x="6327854" y="4187225"/>
            <a:ext cx="4655765" cy="115350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en-US"/>
              <a:t>Kementerian Kesehatan</a:t>
            </a:r>
            <a:endParaRPr/>
          </a:p>
          <a:p>
            <a:pPr indent="0" lvl="0" marL="0" rtl="0" algn="l">
              <a:lnSpc>
                <a:spcPct val="90000"/>
              </a:lnSpc>
              <a:spcBef>
                <a:spcPts val="1000"/>
              </a:spcBef>
              <a:spcAft>
                <a:spcPts val="0"/>
              </a:spcAft>
              <a:buClr>
                <a:schemeClr val="lt1"/>
              </a:buClr>
              <a:buSzPts val="2800"/>
              <a:buNone/>
            </a:pPr>
            <a:r>
              <a:rPr lang="en-US"/>
              <a:t>Tahun 2024</a:t>
            </a:r>
            <a:endParaRPr/>
          </a:p>
        </p:txBody>
      </p:sp>
      <p:sp>
        <p:nvSpPr>
          <p:cNvPr id="762" name="Google Shape;762;p2"/>
          <p:cNvSpPr/>
          <p:nvPr>
            <p:ph idx="3" type="pic"/>
          </p:nvPr>
        </p:nvSpPr>
        <p:spPr>
          <a:xfrm>
            <a:off x="-1519637" y="-569068"/>
            <a:ext cx="7268710" cy="7996136"/>
          </a:xfrm>
          <a:prstGeom prst="flowChartDelay">
            <a:avLst/>
          </a:prstGeom>
          <a:noFill/>
          <a:ln>
            <a:noFill/>
          </a:ln>
        </p:spPr>
      </p:sp>
      <p:sp>
        <p:nvSpPr>
          <p:cNvPr id="763" name="Google Shape;763;p2"/>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764" name="Google Shape;764;p2"/>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765" name="Google Shape;765;p2"/>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766" name="Google Shape;766;p2"/>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767" name="Google Shape;767;p2"/>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768" name="Google Shape;768;p2"/>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769" name="Google Shape;769;p2"/>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770" name="Google Shape;770;p2"/>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771" name="Google Shape;771;p2"/>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772" name="Google Shape;772;p2"/>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773" name="Google Shape;773;p2"/>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774" name="Google Shape;774;p2"/>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775" name="Google Shape;775;p2"/>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
        <p:nvSpPr>
          <p:cNvPr id="776" name="Google Shape;776;p2"/>
          <p:cNvSpPr txBox="1"/>
          <p:nvPr/>
        </p:nvSpPr>
        <p:spPr>
          <a:xfrm>
            <a:off x="10565619" y="6473972"/>
            <a:ext cx="4632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4" name="Shape 1154"/>
        <p:cNvGrpSpPr/>
        <p:nvPr/>
      </p:nvGrpSpPr>
      <p:grpSpPr>
        <a:xfrm>
          <a:off x="0" y="0"/>
          <a:ext cx="0" cy="0"/>
          <a:chOff x="0" y="0"/>
          <a:chExt cx="0" cy="0"/>
        </a:xfrm>
      </p:grpSpPr>
      <p:sp>
        <p:nvSpPr>
          <p:cNvPr id="1155" name="Google Shape;1155;p20"/>
          <p:cNvSpPr txBox="1"/>
          <p:nvPr>
            <p:ph type="title"/>
          </p:nvPr>
        </p:nvSpPr>
        <p:spPr>
          <a:xfrm>
            <a:off x="3574003" y="604677"/>
            <a:ext cx="8193088" cy="76740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AA"/>
              </a:buClr>
              <a:buSzPts val="4000"/>
              <a:buFont typeface="Arial"/>
              <a:buNone/>
            </a:pPr>
            <a:r>
              <a:t/>
            </a:r>
            <a:endParaRPr/>
          </a:p>
        </p:txBody>
      </p:sp>
      <p:sp>
        <p:nvSpPr>
          <p:cNvPr id="1156" name="Google Shape;1156;p20"/>
          <p:cNvSpPr txBox="1"/>
          <p:nvPr>
            <p:ph idx="1" type="body"/>
          </p:nvPr>
        </p:nvSpPr>
        <p:spPr>
          <a:xfrm>
            <a:off x="3574003" y="1459170"/>
            <a:ext cx="8193088" cy="60544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96A69"/>
              </a:buClr>
              <a:buSzPts val="2400"/>
              <a:buNone/>
            </a:pPr>
            <a:r>
              <a:t/>
            </a:r>
            <a:endParaRPr/>
          </a:p>
        </p:txBody>
      </p:sp>
      <p:sp>
        <p:nvSpPr>
          <p:cNvPr id="1157" name="Google Shape;1157;p20"/>
          <p:cNvSpPr txBox="1"/>
          <p:nvPr>
            <p:ph idx="2" type="body"/>
          </p:nvPr>
        </p:nvSpPr>
        <p:spPr>
          <a:xfrm>
            <a:off x="3574003" y="2354094"/>
            <a:ext cx="8193088" cy="3410948"/>
          </a:xfrm>
          <a:prstGeom prst="rect">
            <a:avLst/>
          </a:prstGeom>
          <a:noFill/>
          <a:ln>
            <a:noFill/>
          </a:ln>
        </p:spPr>
        <p:txBody>
          <a:bodyPr anchorCtr="0" anchor="ctr" bIns="45700" lIns="91425" spcFirstLastPara="1" rIns="91425" wrap="square" tIns="45700">
            <a:noAutofit/>
          </a:bodyPr>
          <a:lstStyle/>
          <a:p>
            <a:pPr indent="-76200" lvl="0" marL="228600" rtl="0" algn="l">
              <a:lnSpc>
                <a:spcPct val="90000"/>
              </a:lnSpc>
              <a:spcBef>
                <a:spcPts val="0"/>
              </a:spcBef>
              <a:spcAft>
                <a:spcPts val="0"/>
              </a:spcAft>
              <a:buClr>
                <a:srgbClr val="696A69"/>
              </a:buClr>
              <a:buSzPts val="2400"/>
              <a:buFont typeface="Noto Sans Symbols"/>
              <a:buNone/>
            </a:pPr>
            <a:r>
              <a:t/>
            </a:r>
            <a:endParaRPr/>
          </a:p>
        </p:txBody>
      </p:sp>
      <p:sp>
        <p:nvSpPr>
          <p:cNvPr id="1158" name="Google Shape;1158;p20"/>
          <p:cNvSpPr txBox="1"/>
          <p:nvPr>
            <p:ph idx="3" type="body"/>
          </p:nvPr>
        </p:nvSpPr>
        <p:spPr>
          <a:xfrm>
            <a:off x="3574003" y="6431871"/>
            <a:ext cx="4279900" cy="21926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CE5C9"/>
              </a:buClr>
              <a:buSzPts val="1000"/>
              <a:buNone/>
            </a:pPr>
            <a:r>
              <a:t/>
            </a:r>
            <a:endParaRPr/>
          </a:p>
        </p:txBody>
      </p:sp>
      <p:sp>
        <p:nvSpPr>
          <p:cNvPr id="1159" name="Google Shape;1159;p20"/>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1160" name="Google Shape;1160;p20"/>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1161" name="Google Shape;1161;p20"/>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1162" name="Google Shape;1162;p20"/>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1163" name="Google Shape;1163;p20"/>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1164" name="Google Shape;1164;p20"/>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1165" name="Google Shape;1165;p20"/>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1166" name="Google Shape;1166;p20"/>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1167" name="Google Shape;1167;p20"/>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1168" name="Google Shape;1168;p20"/>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1169" name="Google Shape;1169;p20"/>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1170" name="Google Shape;1170;p20"/>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1171" name="Google Shape;1171;p20"/>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
        <p:nvSpPr>
          <p:cNvPr id="1172" name="Google Shape;1172;p20"/>
          <p:cNvSpPr txBox="1"/>
          <p:nvPr>
            <p:ph idx="12" type="sldNum"/>
          </p:nvPr>
        </p:nvSpPr>
        <p:spPr>
          <a:xfrm>
            <a:off x="11708619" y="6397772"/>
            <a:ext cx="463061" cy="3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fld id="{00000000-1234-1234-1234-123412341234}" type="slidenum">
              <a:rPr lang="en-US">
                <a:solidFill>
                  <a:srgbClr val="010706"/>
                </a:solidFill>
              </a:rPr>
              <a:t>‹#›</a:t>
            </a:fld>
            <a:endParaRPr>
              <a:solidFill>
                <a:srgbClr val="010706"/>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6" name="Shape 1176"/>
        <p:cNvGrpSpPr/>
        <p:nvPr/>
      </p:nvGrpSpPr>
      <p:grpSpPr>
        <a:xfrm>
          <a:off x="0" y="0"/>
          <a:ext cx="0" cy="0"/>
          <a:chOff x="0" y="0"/>
          <a:chExt cx="0" cy="0"/>
        </a:xfrm>
      </p:grpSpPr>
      <p:sp>
        <p:nvSpPr>
          <p:cNvPr id="1177" name="Google Shape;1177;p21"/>
          <p:cNvSpPr txBox="1"/>
          <p:nvPr>
            <p:ph idx="1" type="body"/>
          </p:nvPr>
        </p:nvSpPr>
        <p:spPr>
          <a:xfrm>
            <a:off x="9143999" y="1845469"/>
            <a:ext cx="2799184" cy="31670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t/>
            </a:r>
            <a:endParaRPr/>
          </a:p>
        </p:txBody>
      </p:sp>
      <p:sp>
        <p:nvSpPr>
          <p:cNvPr id="1178" name="Google Shape;1178;p21"/>
          <p:cNvSpPr txBox="1"/>
          <p:nvPr>
            <p:ph idx="2" type="body"/>
          </p:nvPr>
        </p:nvSpPr>
        <p:spPr>
          <a:xfrm>
            <a:off x="258396" y="6414165"/>
            <a:ext cx="4279900" cy="21926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CE5C9"/>
              </a:buClr>
              <a:buSzPts val="1000"/>
              <a:buNone/>
            </a:pPr>
            <a:r>
              <a:t/>
            </a:r>
            <a:endParaRPr/>
          </a:p>
        </p:txBody>
      </p:sp>
      <p:sp>
        <p:nvSpPr>
          <p:cNvPr id="1179" name="Google Shape;1179;p21"/>
          <p:cNvSpPr txBox="1"/>
          <p:nvPr>
            <p:ph type="title"/>
          </p:nvPr>
        </p:nvSpPr>
        <p:spPr>
          <a:xfrm>
            <a:off x="447471" y="524328"/>
            <a:ext cx="8034989" cy="53242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AA"/>
              </a:buClr>
              <a:buSzPts val="3600"/>
              <a:buFont typeface="Arial"/>
              <a:buNone/>
            </a:pPr>
            <a:r>
              <a:t/>
            </a:r>
            <a:endParaRPr/>
          </a:p>
        </p:txBody>
      </p:sp>
      <p:sp>
        <p:nvSpPr>
          <p:cNvPr id="1180" name="Google Shape;1180;p21"/>
          <p:cNvSpPr txBox="1"/>
          <p:nvPr>
            <p:ph idx="3" type="body"/>
          </p:nvPr>
        </p:nvSpPr>
        <p:spPr>
          <a:xfrm>
            <a:off x="447471" y="1251994"/>
            <a:ext cx="8034989" cy="4562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96A69"/>
              </a:buClr>
              <a:buSzPts val="1800"/>
              <a:buNone/>
            </a:pPr>
            <a:r>
              <a:t/>
            </a:r>
            <a:endParaRPr/>
          </a:p>
        </p:txBody>
      </p:sp>
      <p:sp>
        <p:nvSpPr>
          <p:cNvPr id="1181" name="Google Shape;1181;p21"/>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1182" name="Google Shape;1182;p21"/>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1183" name="Google Shape;1183;p21"/>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1184" name="Google Shape;1184;p21"/>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1185" name="Google Shape;1185;p21"/>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1186" name="Google Shape;1186;p21"/>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1187" name="Google Shape;1187;p21"/>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1188" name="Google Shape;1188;p21"/>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1189" name="Google Shape;1189;p21"/>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1190" name="Google Shape;1190;p21"/>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1191" name="Google Shape;1191;p21"/>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1192" name="Google Shape;1192;p21"/>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1193" name="Google Shape;1193;p21"/>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
        <p:nvSpPr>
          <p:cNvPr id="1194" name="Google Shape;1194;p21"/>
          <p:cNvSpPr txBox="1"/>
          <p:nvPr>
            <p:ph idx="12" type="sldNum"/>
          </p:nvPr>
        </p:nvSpPr>
        <p:spPr>
          <a:xfrm>
            <a:off x="11708619" y="6397772"/>
            <a:ext cx="463061" cy="3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fld id="{00000000-1234-1234-1234-123412341234}" type="slidenum">
              <a:rPr lang="en-US">
                <a:solidFill>
                  <a:schemeClr val="lt1"/>
                </a:solidFill>
              </a:rPr>
              <a:t>‹#›</a:t>
            </a:fld>
            <a:endParaRPr>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sp>
        <p:nvSpPr>
          <p:cNvPr id="1199" name="Google Shape;1199;p22"/>
          <p:cNvSpPr txBox="1"/>
          <p:nvPr>
            <p:ph idx="1" type="body"/>
          </p:nvPr>
        </p:nvSpPr>
        <p:spPr>
          <a:xfrm>
            <a:off x="9143999" y="1845469"/>
            <a:ext cx="2833050" cy="31670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t/>
            </a:r>
            <a:endParaRPr/>
          </a:p>
        </p:txBody>
      </p:sp>
      <p:sp>
        <p:nvSpPr>
          <p:cNvPr id="1200" name="Google Shape;1200;p22"/>
          <p:cNvSpPr txBox="1"/>
          <p:nvPr>
            <p:ph idx="2" type="body"/>
          </p:nvPr>
        </p:nvSpPr>
        <p:spPr>
          <a:xfrm>
            <a:off x="258396" y="6414165"/>
            <a:ext cx="4279900" cy="21926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CE5C9"/>
              </a:buClr>
              <a:buSzPts val="1000"/>
              <a:buNone/>
            </a:pPr>
            <a:r>
              <a:t/>
            </a:r>
            <a:endParaRPr/>
          </a:p>
        </p:txBody>
      </p:sp>
      <p:sp>
        <p:nvSpPr>
          <p:cNvPr id="1201" name="Google Shape;1201;p22"/>
          <p:cNvSpPr txBox="1"/>
          <p:nvPr>
            <p:ph type="title"/>
          </p:nvPr>
        </p:nvSpPr>
        <p:spPr>
          <a:xfrm>
            <a:off x="447471" y="524328"/>
            <a:ext cx="8034989" cy="53242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AA"/>
              </a:buClr>
              <a:buSzPts val="3600"/>
              <a:buFont typeface="Arial"/>
              <a:buNone/>
            </a:pPr>
            <a:r>
              <a:t/>
            </a:r>
            <a:endParaRPr/>
          </a:p>
        </p:txBody>
      </p:sp>
      <p:sp>
        <p:nvSpPr>
          <p:cNvPr id="1202" name="Google Shape;1202;p22"/>
          <p:cNvSpPr txBox="1"/>
          <p:nvPr>
            <p:ph idx="3" type="body"/>
          </p:nvPr>
        </p:nvSpPr>
        <p:spPr>
          <a:xfrm>
            <a:off x="447471" y="1251994"/>
            <a:ext cx="8034989" cy="4562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96A69"/>
              </a:buClr>
              <a:buSzPts val="1800"/>
              <a:buNone/>
            </a:pPr>
            <a:r>
              <a:t/>
            </a:r>
            <a:endParaRPr/>
          </a:p>
        </p:txBody>
      </p:sp>
      <p:sp>
        <p:nvSpPr>
          <p:cNvPr id="1203" name="Google Shape;1203;p22"/>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1204" name="Google Shape;1204;p22"/>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1205" name="Google Shape;1205;p22"/>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1206" name="Google Shape;1206;p22"/>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1207" name="Google Shape;1207;p22"/>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1208" name="Google Shape;1208;p22"/>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1209" name="Google Shape;1209;p22"/>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1210" name="Google Shape;1210;p22"/>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1211" name="Google Shape;1211;p22"/>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1212" name="Google Shape;1212;p22"/>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1213" name="Google Shape;1213;p22"/>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1214" name="Google Shape;1214;p22"/>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1215" name="Google Shape;1215;p22"/>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
        <p:nvSpPr>
          <p:cNvPr id="1216" name="Google Shape;1216;p22"/>
          <p:cNvSpPr txBox="1"/>
          <p:nvPr>
            <p:ph idx="12" type="sldNum"/>
          </p:nvPr>
        </p:nvSpPr>
        <p:spPr>
          <a:xfrm>
            <a:off x="11708619" y="6397772"/>
            <a:ext cx="463061" cy="3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0" name="Shape 1220"/>
        <p:cNvGrpSpPr/>
        <p:nvPr/>
      </p:nvGrpSpPr>
      <p:grpSpPr>
        <a:xfrm>
          <a:off x="0" y="0"/>
          <a:ext cx="0" cy="0"/>
          <a:chOff x="0" y="0"/>
          <a:chExt cx="0" cy="0"/>
        </a:xfrm>
      </p:grpSpPr>
      <p:sp>
        <p:nvSpPr>
          <p:cNvPr id="1221" name="Google Shape;1221;p23"/>
          <p:cNvSpPr txBox="1"/>
          <p:nvPr>
            <p:ph idx="1" type="body"/>
          </p:nvPr>
        </p:nvSpPr>
        <p:spPr>
          <a:xfrm>
            <a:off x="258396" y="6414165"/>
            <a:ext cx="4279900" cy="21926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CE5C9"/>
              </a:buClr>
              <a:buSzPts val="1000"/>
              <a:buNone/>
            </a:pPr>
            <a:r>
              <a:t/>
            </a:r>
            <a:endParaRPr/>
          </a:p>
        </p:txBody>
      </p:sp>
      <p:sp>
        <p:nvSpPr>
          <p:cNvPr id="1222" name="Google Shape;1222;p23"/>
          <p:cNvSpPr txBox="1"/>
          <p:nvPr>
            <p:ph type="title"/>
          </p:nvPr>
        </p:nvSpPr>
        <p:spPr>
          <a:xfrm>
            <a:off x="447472" y="524328"/>
            <a:ext cx="5307388" cy="53242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AA"/>
              </a:buClr>
              <a:buSzPts val="3600"/>
              <a:buFont typeface="Arial"/>
              <a:buNone/>
            </a:pPr>
            <a:r>
              <a:t/>
            </a:r>
            <a:endParaRPr/>
          </a:p>
        </p:txBody>
      </p:sp>
      <p:sp>
        <p:nvSpPr>
          <p:cNvPr id="1223" name="Google Shape;1223;p23"/>
          <p:cNvSpPr txBox="1"/>
          <p:nvPr>
            <p:ph idx="2" type="body"/>
          </p:nvPr>
        </p:nvSpPr>
        <p:spPr>
          <a:xfrm>
            <a:off x="447472" y="1251994"/>
            <a:ext cx="5307388" cy="4562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96A69"/>
              </a:buClr>
              <a:buSzPts val="1800"/>
              <a:buNone/>
            </a:pPr>
            <a:r>
              <a:t/>
            </a:r>
            <a:endParaRPr/>
          </a:p>
        </p:txBody>
      </p:sp>
      <p:sp>
        <p:nvSpPr>
          <p:cNvPr id="1224" name="Google Shape;1224;p23"/>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1225" name="Google Shape;1225;p23"/>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1226" name="Google Shape;1226;p23"/>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1227" name="Google Shape;1227;p23"/>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1228" name="Google Shape;1228;p23"/>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1229" name="Google Shape;1229;p23"/>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1230" name="Google Shape;1230;p23"/>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1231" name="Google Shape;1231;p23"/>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1232" name="Google Shape;1232;p23"/>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1233" name="Google Shape;1233;p23"/>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1234" name="Google Shape;1234;p23"/>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1235" name="Google Shape;1235;p23"/>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1236" name="Google Shape;1236;p23"/>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
        <p:nvSpPr>
          <p:cNvPr id="1237" name="Google Shape;1237;p23"/>
          <p:cNvSpPr txBox="1"/>
          <p:nvPr>
            <p:ph idx="12" type="sldNum"/>
          </p:nvPr>
        </p:nvSpPr>
        <p:spPr>
          <a:xfrm>
            <a:off x="11708619" y="6397772"/>
            <a:ext cx="463061" cy="3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fld id="{00000000-1234-1234-1234-123412341234}" type="slidenum">
              <a:rPr lang="en-US">
                <a:solidFill>
                  <a:schemeClr val="lt1"/>
                </a:solidFill>
              </a:rPr>
              <a:t>‹#›</a:t>
            </a:fld>
            <a:endParaRPr>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1" name="Shape 1241"/>
        <p:cNvGrpSpPr/>
        <p:nvPr/>
      </p:nvGrpSpPr>
      <p:grpSpPr>
        <a:xfrm>
          <a:off x="0" y="0"/>
          <a:ext cx="0" cy="0"/>
          <a:chOff x="0" y="0"/>
          <a:chExt cx="0" cy="0"/>
        </a:xfrm>
      </p:grpSpPr>
      <p:sp>
        <p:nvSpPr>
          <p:cNvPr id="1242" name="Google Shape;1242;p24"/>
          <p:cNvSpPr txBox="1"/>
          <p:nvPr>
            <p:ph idx="1" type="body"/>
          </p:nvPr>
        </p:nvSpPr>
        <p:spPr>
          <a:xfrm>
            <a:off x="258396" y="6414165"/>
            <a:ext cx="4279900" cy="21926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1000"/>
              <a:buNone/>
            </a:pPr>
            <a:r>
              <a:t/>
            </a:r>
            <a:endParaRPr/>
          </a:p>
        </p:txBody>
      </p:sp>
      <p:sp>
        <p:nvSpPr>
          <p:cNvPr id="1243" name="Google Shape;1243;p24"/>
          <p:cNvSpPr txBox="1"/>
          <p:nvPr>
            <p:ph type="title"/>
          </p:nvPr>
        </p:nvSpPr>
        <p:spPr>
          <a:xfrm>
            <a:off x="447472" y="524328"/>
            <a:ext cx="5307388" cy="53242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t/>
            </a:r>
            <a:endParaRPr/>
          </a:p>
        </p:txBody>
      </p:sp>
      <p:sp>
        <p:nvSpPr>
          <p:cNvPr id="1244" name="Google Shape;1244;p24"/>
          <p:cNvSpPr txBox="1"/>
          <p:nvPr>
            <p:ph idx="2" type="body"/>
          </p:nvPr>
        </p:nvSpPr>
        <p:spPr>
          <a:xfrm>
            <a:off x="447472" y="1251994"/>
            <a:ext cx="5307388" cy="4562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800"/>
              <a:buNone/>
            </a:pPr>
            <a:r>
              <a:t/>
            </a:r>
            <a:endParaRPr/>
          </a:p>
        </p:txBody>
      </p:sp>
      <p:sp>
        <p:nvSpPr>
          <p:cNvPr id="1245" name="Google Shape;1245;p24"/>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1246" name="Google Shape;1246;p24"/>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1247" name="Google Shape;1247;p24"/>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1248" name="Google Shape;1248;p24"/>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1249" name="Google Shape;1249;p24"/>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1250" name="Google Shape;1250;p24"/>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1251" name="Google Shape;1251;p24"/>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1252" name="Google Shape;1252;p24"/>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1253" name="Google Shape;1253;p24"/>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1254" name="Google Shape;1254;p24"/>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1255" name="Google Shape;1255;p24"/>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1256" name="Google Shape;1256;p24"/>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1257" name="Google Shape;1257;p24"/>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
        <p:nvSpPr>
          <p:cNvPr id="1258" name="Google Shape;1258;p24"/>
          <p:cNvSpPr txBox="1"/>
          <p:nvPr>
            <p:ph idx="12" type="sldNum"/>
          </p:nvPr>
        </p:nvSpPr>
        <p:spPr>
          <a:xfrm>
            <a:off x="11708619" y="6397772"/>
            <a:ext cx="463061" cy="3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fld id="{00000000-1234-1234-1234-123412341234}" type="slidenum">
              <a:rPr lang="en-US">
                <a:solidFill>
                  <a:srgbClr val="010706"/>
                </a:solidFill>
              </a:rPr>
              <a:t>‹#›</a:t>
            </a:fld>
            <a:endParaRPr>
              <a:solidFill>
                <a:srgbClr val="010706"/>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2" name="Shape 1262"/>
        <p:cNvGrpSpPr/>
        <p:nvPr/>
      </p:nvGrpSpPr>
      <p:grpSpPr>
        <a:xfrm>
          <a:off x="0" y="0"/>
          <a:ext cx="0" cy="0"/>
          <a:chOff x="0" y="0"/>
          <a:chExt cx="0" cy="0"/>
        </a:xfrm>
      </p:grpSpPr>
      <p:sp>
        <p:nvSpPr>
          <p:cNvPr id="1263" name="Google Shape;1263;p25"/>
          <p:cNvSpPr txBox="1"/>
          <p:nvPr>
            <p:ph idx="1" type="body"/>
          </p:nvPr>
        </p:nvSpPr>
        <p:spPr>
          <a:xfrm>
            <a:off x="258396" y="5868285"/>
            <a:ext cx="4279900" cy="21926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CE5C9"/>
              </a:buClr>
              <a:buSzPts val="1000"/>
              <a:buNone/>
            </a:pPr>
            <a:r>
              <a:t/>
            </a:r>
            <a:endParaRPr/>
          </a:p>
        </p:txBody>
      </p:sp>
      <p:sp>
        <p:nvSpPr>
          <p:cNvPr id="1264" name="Google Shape;1264;p25"/>
          <p:cNvSpPr txBox="1"/>
          <p:nvPr>
            <p:ph type="title"/>
          </p:nvPr>
        </p:nvSpPr>
        <p:spPr>
          <a:xfrm>
            <a:off x="447472" y="524328"/>
            <a:ext cx="5307388" cy="53242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AA"/>
              </a:buClr>
              <a:buSzPts val="3600"/>
              <a:buFont typeface="Arial"/>
              <a:buNone/>
            </a:pPr>
            <a:r>
              <a:t/>
            </a:r>
            <a:endParaRPr/>
          </a:p>
        </p:txBody>
      </p:sp>
      <p:sp>
        <p:nvSpPr>
          <p:cNvPr id="1265" name="Google Shape;1265;p25"/>
          <p:cNvSpPr txBox="1"/>
          <p:nvPr>
            <p:ph idx="2" type="body"/>
          </p:nvPr>
        </p:nvSpPr>
        <p:spPr>
          <a:xfrm>
            <a:off x="447472" y="1251994"/>
            <a:ext cx="5307388" cy="4562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96A69"/>
              </a:buClr>
              <a:buSzPts val="1800"/>
              <a:buNone/>
            </a:pPr>
            <a:r>
              <a:t/>
            </a:r>
            <a:endParaRPr/>
          </a:p>
        </p:txBody>
      </p:sp>
      <p:sp>
        <p:nvSpPr>
          <p:cNvPr id="1266" name="Google Shape;1266;p25"/>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1267" name="Google Shape;1267;p25"/>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1268" name="Google Shape;1268;p25"/>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1269" name="Google Shape;1269;p25"/>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1270" name="Google Shape;1270;p25"/>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1271" name="Google Shape;1271;p25"/>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1272" name="Google Shape;1272;p25"/>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1273" name="Google Shape;1273;p25"/>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1274" name="Google Shape;1274;p25"/>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1275" name="Google Shape;1275;p25"/>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1276" name="Google Shape;1276;p25"/>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1277" name="Google Shape;1277;p25"/>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1278" name="Google Shape;1278;p25"/>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
        <p:nvSpPr>
          <p:cNvPr id="1279" name="Google Shape;1279;p25"/>
          <p:cNvSpPr txBox="1"/>
          <p:nvPr>
            <p:ph idx="12" type="sldNum"/>
          </p:nvPr>
        </p:nvSpPr>
        <p:spPr>
          <a:xfrm>
            <a:off x="11708619" y="6397772"/>
            <a:ext cx="463061" cy="3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3" name="Shape 1283"/>
        <p:cNvGrpSpPr/>
        <p:nvPr/>
      </p:nvGrpSpPr>
      <p:grpSpPr>
        <a:xfrm>
          <a:off x="0" y="0"/>
          <a:ext cx="0" cy="0"/>
          <a:chOff x="0" y="0"/>
          <a:chExt cx="0" cy="0"/>
        </a:xfrm>
      </p:grpSpPr>
      <p:sp>
        <p:nvSpPr>
          <p:cNvPr id="1284" name="Google Shape;1284;p26"/>
          <p:cNvSpPr txBox="1"/>
          <p:nvPr>
            <p:ph idx="1" type="body"/>
          </p:nvPr>
        </p:nvSpPr>
        <p:spPr>
          <a:xfrm>
            <a:off x="258396" y="6414165"/>
            <a:ext cx="4279900" cy="21926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1000"/>
              <a:buNone/>
            </a:pPr>
            <a:r>
              <a:t/>
            </a:r>
            <a:endParaRPr/>
          </a:p>
        </p:txBody>
      </p:sp>
      <p:sp>
        <p:nvSpPr>
          <p:cNvPr id="1285" name="Google Shape;1285;p26"/>
          <p:cNvSpPr txBox="1"/>
          <p:nvPr>
            <p:ph type="title"/>
          </p:nvPr>
        </p:nvSpPr>
        <p:spPr>
          <a:xfrm>
            <a:off x="447472" y="524328"/>
            <a:ext cx="5307388" cy="53242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t/>
            </a:r>
            <a:endParaRPr/>
          </a:p>
        </p:txBody>
      </p:sp>
      <p:sp>
        <p:nvSpPr>
          <p:cNvPr id="1286" name="Google Shape;1286;p26"/>
          <p:cNvSpPr txBox="1"/>
          <p:nvPr>
            <p:ph idx="2" type="body"/>
          </p:nvPr>
        </p:nvSpPr>
        <p:spPr>
          <a:xfrm>
            <a:off x="447472" y="1251994"/>
            <a:ext cx="5307388" cy="4562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800"/>
              <a:buNone/>
            </a:pPr>
            <a:r>
              <a:t/>
            </a:r>
            <a:endParaRPr/>
          </a:p>
        </p:txBody>
      </p:sp>
      <p:sp>
        <p:nvSpPr>
          <p:cNvPr id="1287" name="Google Shape;1287;p26"/>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1288" name="Google Shape;1288;p26"/>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1289" name="Google Shape;1289;p26"/>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1290" name="Google Shape;1290;p26"/>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1291" name="Google Shape;1291;p26"/>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1292" name="Google Shape;1292;p26"/>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1293" name="Google Shape;1293;p26"/>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1294" name="Google Shape;1294;p26"/>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1295" name="Google Shape;1295;p26"/>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1296" name="Google Shape;1296;p26"/>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1297" name="Google Shape;1297;p26"/>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1298" name="Google Shape;1298;p26"/>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1299" name="Google Shape;1299;p26"/>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
        <p:nvSpPr>
          <p:cNvPr id="1300" name="Google Shape;1300;p26"/>
          <p:cNvSpPr txBox="1"/>
          <p:nvPr>
            <p:ph idx="12" type="sldNum"/>
          </p:nvPr>
        </p:nvSpPr>
        <p:spPr>
          <a:xfrm>
            <a:off x="11708619" y="6397772"/>
            <a:ext cx="463061" cy="3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fld id="{00000000-1234-1234-1234-123412341234}" type="slidenum">
              <a:rPr lang="en-US">
                <a:solidFill>
                  <a:srgbClr val="010706"/>
                </a:solidFill>
              </a:rPr>
              <a:t>‹#›</a:t>
            </a:fld>
            <a:endParaRPr>
              <a:solidFill>
                <a:srgbClr val="010706"/>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4" name="Shape 1304"/>
        <p:cNvGrpSpPr/>
        <p:nvPr/>
      </p:nvGrpSpPr>
      <p:grpSpPr>
        <a:xfrm>
          <a:off x="0" y="0"/>
          <a:ext cx="0" cy="0"/>
          <a:chOff x="0" y="0"/>
          <a:chExt cx="0" cy="0"/>
        </a:xfrm>
      </p:grpSpPr>
      <p:sp>
        <p:nvSpPr>
          <p:cNvPr id="1305" name="Google Shape;1305;p27"/>
          <p:cNvSpPr txBox="1"/>
          <p:nvPr>
            <p:ph idx="1" type="body"/>
          </p:nvPr>
        </p:nvSpPr>
        <p:spPr>
          <a:xfrm>
            <a:off x="3830750" y="6399296"/>
            <a:ext cx="4279900" cy="21926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1000"/>
              <a:buNone/>
            </a:pPr>
            <a:r>
              <a:t/>
            </a:r>
            <a:endParaRPr/>
          </a:p>
        </p:txBody>
      </p:sp>
      <p:sp>
        <p:nvSpPr>
          <p:cNvPr id="1306" name="Google Shape;1306;p27"/>
          <p:cNvSpPr txBox="1"/>
          <p:nvPr>
            <p:ph idx="2" type="body"/>
          </p:nvPr>
        </p:nvSpPr>
        <p:spPr>
          <a:xfrm>
            <a:off x="3830750" y="1143589"/>
            <a:ext cx="7535309" cy="4562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800"/>
              <a:buNone/>
            </a:pPr>
            <a:r>
              <a:t/>
            </a:r>
            <a:endParaRPr/>
          </a:p>
        </p:txBody>
      </p:sp>
      <p:sp>
        <p:nvSpPr>
          <p:cNvPr id="1307" name="Google Shape;1307;p27"/>
          <p:cNvSpPr txBox="1"/>
          <p:nvPr>
            <p:ph type="title"/>
          </p:nvPr>
        </p:nvSpPr>
        <p:spPr>
          <a:xfrm>
            <a:off x="3846350" y="415923"/>
            <a:ext cx="8034989" cy="53242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t/>
            </a:r>
            <a:endParaRPr/>
          </a:p>
        </p:txBody>
      </p:sp>
      <p:sp>
        <p:nvSpPr>
          <p:cNvPr id="1308" name="Google Shape;1308;p27"/>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1309" name="Google Shape;1309;p27"/>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1310" name="Google Shape;1310;p27"/>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1311" name="Google Shape;1311;p27"/>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1312" name="Google Shape;1312;p27"/>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1313" name="Google Shape;1313;p27"/>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1314" name="Google Shape;1314;p27"/>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1315" name="Google Shape;1315;p27"/>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1316" name="Google Shape;1316;p27"/>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1317" name="Google Shape;1317;p27"/>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1318" name="Google Shape;1318;p27"/>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1319" name="Google Shape;1319;p27"/>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1320" name="Google Shape;1320;p27"/>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
        <p:nvSpPr>
          <p:cNvPr id="1321" name="Google Shape;1321;p27"/>
          <p:cNvSpPr txBox="1"/>
          <p:nvPr>
            <p:ph idx="12" type="sldNum"/>
          </p:nvPr>
        </p:nvSpPr>
        <p:spPr>
          <a:xfrm>
            <a:off x="11708619" y="6397772"/>
            <a:ext cx="463061" cy="3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fld id="{00000000-1234-1234-1234-123412341234}" type="slidenum">
              <a:rPr lang="en-US">
                <a:solidFill>
                  <a:schemeClr val="lt1"/>
                </a:solidFill>
              </a:rPr>
              <a:t>‹#›</a:t>
            </a:fld>
            <a:endParaRPr>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5" name="Shape 1325"/>
        <p:cNvGrpSpPr/>
        <p:nvPr/>
      </p:nvGrpSpPr>
      <p:grpSpPr>
        <a:xfrm>
          <a:off x="0" y="0"/>
          <a:ext cx="0" cy="0"/>
          <a:chOff x="0" y="0"/>
          <a:chExt cx="0" cy="0"/>
        </a:xfrm>
      </p:grpSpPr>
      <p:sp>
        <p:nvSpPr>
          <p:cNvPr id="1326" name="Google Shape;1326;p28"/>
          <p:cNvSpPr txBox="1"/>
          <p:nvPr>
            <p:ph idx="1" type="body"/>
          </p:nvPr>
        </p:nvSpPr>
        <p:spPr>
          <a:xfrm>
            <a:off x="3830750" y="6399296"/>
            <a:ext cx="4279900" cy="21926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1000"/>
              <a:buNone/>
            </a:pPr>
            <a:r>
              <a:t/>
            </a:r>
            <a:endParaRPr/>
          </a:p>
        </p:txBody>
      </p:sp>
      <p:sp>
        <p:nvSpPr>
          <p:cNvPr id="1327" name="Google Shape;1327;p28"/>
          <p:cNvSpPr txBox="1"/>
          <p:nvPr>
            <p:ph idx="2" type="body"/>
          </p:nvPr>
        </p:nvSpPr>
        <p:spPr>
          <a:xfrm>
            <a:off x="3830750" y="1143589"/>
            <a:ext cx="7535309" cy="4562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800"/>
              <a:buNone/>
            </a:pPr>
            <a:r>
              <a:t/>
            </a:r>
            <a:endParaRPr/>
          </a:p>
        </p:txBody>
      </p:sp>
      <p:sp>
        <p:nvSpPr>
          <p:cNvPr id="1328" name="Google Shape;1328;p28"/>
          <p:cNvSpPr txBox="1"/>
          <p:nvPr>
            <p:ph type="title"/>
          </p:nvPr>
        </p:nvSpPr>
        <p:spPr>
          <a:xfrm>
            <a:off x="3846350" y="415923"/>
            <a:ext cx="8034989" cy="53242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t/>
            </a:r>
            <a:endParaRPr/>
          </a:p>
        </p:txBody>
      </p:sp>
      <p:sp>
        <p:nvSpPr>
          <p:cNvPr id="1329" name="Google Shape;1329;p28"/>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1330" name="Google Shape;1330;p28"/>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1331" name="Google Shape;1331;p28"/>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1332" name="Google Shape;1332;p28"/>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1333" name="Google Shape;1333;p28"/>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1334" name="Google Shape;1334;p28"/>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1335" name="Google Shape;1335;p28"/>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1336" name="Google Shape;1336;p28"/>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1337" name="Google Shape;1337;p28"/>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1338" name="Google Shape;1338;p28"/>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1339" name="Google Shape;1339;p28"/>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1340" name="Google Shape;1340;p28"/>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1341" name="Google Shape;1341;p28"/>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
        <p:nvSpPr>
          <p:cNvPr id="1342" name="Google Shape;1342;p28"/>
          <p:cNvSpPr txBox="1"/>
          <p:nvPr>
            <p:ph idx="12" type="sldNum"/>
          </p:nvPr>
        </p:nvSpPr>
        <p:spPr>
          <a:xfrm>
            <a:off x="11708619" y="6397772"/>
            <a:ext cx="463061" cy="3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6" name="Shape 1346"/>
        <p:cNvGrpSpPr/>
        <p:nvPr/>
      </p:nvGrpSpPr>
      <p:grpSpPr>
        <a:xfrm>
          <a:off x="0" y="0"/>
          <a:ext cx="0" cy="0"/>
          <a:chOff x="0" y="0"/>
          <a:chExt cx="0" cy="0"/>
        </a:xfrm>
      </p:grpSpPr>
      <p:sp>
        <p:nvSpPr>
          <p:cNvPr id="1347" name="Google Shape;1347;p29"/>
          <p:cNvSpPr txBox="1"/>
          <p:nvPr>
            <p:ph idx="1" type="body"/>
          </p:nvPr>
        </p:nvSpPr>
        <p:spPr>
          <a:xfrm>
            <a:off x="258396" y="6414165"/>
            <a:ext cx="4279900" cy="21926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D8D8D8"/>
              </a:buClr>
              <a:buSzPts val="1000"/>
              <a:buNone/>
            </a:pPr>
            <a:r>
              <a:t/>
            </a:r>
            <a:endParaRPr/>
          </a:p>
        </p:txBody>
      </p:sp>
      <p:sp>
        <p:nvSpPr>
          <p:cNvPr id="1348" name="Google Shape;1348;p29"/>
          <p:cNvSpPr txBox="1"/>
          <p:nvPr>
            <p:ph type="title"/>
          </p:nvPr>
        </p:nvSpPr>
        <p:spPr>
          <a:xfrm>
            <a:off x="447471" y="524328"/>
            <a:ext cx="9248465" cy="53242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t/>
            </a:r>
            <a:endParaRPr/>
          </a:p>
        </p:txBody>
      </p:sp>
      <p:sp>
        <p:nvSpPr>
          <p:cNvPr id="1349" name="Google Shape;1349;p29"/>
          <p:cNvSpPr txBox="1"/>
          <p:nvPr>
            <p:ph idx="2" type="body"/>
          </p:nvPr>
        </p:nvSpPr>
        <p:spPr>
          <a:xfrm>
            <a:off x="447471" y="1251994"/>
            <a:ext cx="9248465" cy="4562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800"/>
              <a:buNone/>
            </a:pPr>
            <a:r>
              <a:t/>
            </a:r>
            <a:endParaRPr/>
          </a:p>
        </p:txBody>
      </p:sp>
      <p:sp>
        <p:nvSpPr>
          <p:cNvPr id="1350" name="Google Shape;1350;p29"/>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1351" name="Google Shape;1351;p29"/>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1352" name="Google Shape;1352;p29"/>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1353" name="Google Shape;1353;p29"/>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1354" name="Google Shape;1354;p29"/>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1355" name="Google Shape;1355;p29"/>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1356" name="Google Shape;1356;p29"/>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1357" name="Google Shape;1357;p29"/>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1358" name="Google Shape;1358;p29"/>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1359" name="Google Shape;1359;p29"/>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1360" name="Google Shape;1360;p29"/>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1361" name="Google Shape;1361;p29"/>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1362" name="Google Shape;1362;p29"/>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
        <p:nvSpPr>
          <p:cNvPr id="1363" name="Google Shape;1363;p29"/>
          <p:cNvSpPr txBox="1"/>
          <p:nvPr>
            <p:ph idx="12" type="sldNum"/>
          </p:nvPr>
        </p:nvSpPr>
        <p:spPr>
          <a:xfrm>
            <a:off x="11708619" y="6397772"/>
            <a:ext cx="463061" cy="3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3"/>
          <p:cNvSpPr/>
          <p:nvPr>
            <p:ph idx="2" type="pic"/>
          </p:nvPr>
        </p:nvSpPr>
        <p:spPr>
          <a:xfrm>
            <a:off x="-4813" y="1533"/>
            <a:ext cx="5794296" cy="6861230"/>
          </a:xfrm>
          <a:prstGeom prst="rect">
            <a:avLst/>
          </a:prstGeom>
          <a:noFill/>
          <a:ln>
            <a:noFill/>
          </a:ln>
        </p:spPr>
      </p:sp>
      <p:sp>
        <p:nvSpPr>
          <p:cNvPr id="782" name="Google Shape;782;p3"/>
          <p:cNvSpPr txBox="1"/>
          <p:nvPr>
            <p:ph type="ctrTitle"/>
          </p:nvPr>
        </p:nvSpPr>
        <p:spPr>
          <a:xfrm>
            <a:off x="6327854" y="1433371"/>
            <a:ext cx="5270490" cy="2387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B9AD"/>
              </a:buClr>
              <a:buSzPts val="7000"/>
              <a:buFont typeface="Arial"/>
              <a:buNone/>
            </a:pPr>
            <a:r>
              <a:rPr lang="en-US" sz="6600"/>
              <a:t>YOUR TITLE</a:t>
            </a:r>
            <a:br>
              <a:rPr lang="en-US" sz="6600"/>
            </a:br>
            <a:r>
              <a:rPr lang="en-US" sz="6600"/>
              <a:t>GOES HERE</a:t>
            </a:r>
            <a:endParaRPr sz="6600"/>
          </a:p>
        </p:txBody>
      </p:sp>
      <p:sp>
        <p:nvSpPr>
          <p:cNvPr id="783" name="Google Shape;783;p3"/>
          <p:cNvSpPr txBox="1"/>
          <p:nvPr>
            <p:ph idx="1" type="subTitle"/>
          </p:nvPr>
        </p:nvSpPr>
        <p:spPr>
          <a:xfrm>
            <a:off x="6327854" y="4187225"/>
            <a:ext cx="4655765" cy="115350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1716F"/>
              </a:buClr>
              <a:buSzPts val="2800"/>
              <a:buNone/>
            </a:pPr>
            <a:r>
              <a:rPr lang="en-US"/>
              <a:t>Kementerian Kesehatan</a:t>
            </a:r>
            <a:endParaRPr/>
          </a:p>
          <a:p>
            <a:pPr indent="0" lvl="0" marL="0" rtl="0" algn="l">
              <a:lnSpc>
                <a:spcPct val="90000"/>
              </a:lnSpc>
              <a:spcBef>
                <a:spcPts val="1000"/>
              </a:spcBef>
              <a:spcAft>
                <a:spcPts val="0"/>
              </a:spcAft>
              <a:buClr>
                <a:srgbClr val="71716F"/>
              </a:buClr>
              <a:buSzPts val="2800"/>
              <a:buNone/>
            </a:pPr>
            <a:r>
              <a:rPr lang="en-US"/>
              <a:t>Tahun 2024</a:t>
            </a:r>
            <a:endParaRPr/>
          </a:p>
        </p:txBody>
      </p:sp>
      <p:sp>
        <p:nvSpPr>
          <p:cNvPr id="784" name="Google Shape;784;p3"/>
          <p:cNvSpPr txBox="1"/>
          <p:nvPr>
            <p:ph idx="3" type="body"/>
          </p:nvPr>
        </p:nvSpPr>
        <p:spPr>
          <a:xfrm>
            <a:off x="6327854" y="5741770"/>
            <a:ext cx="3802359" cy="546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A5A5A5"/>
              </a:buClr>
              <a:buSzPts val="1800"/>
              <a:buNone/>
            </a:pPr>
            <a:r>
              <a:rPr lang="en-US"/>
              <a:t>FEBRUARI 2024</a:t>
            </a:r>
            <a:endParaRPr/>
          </a:p>
        </p:txBody>
      </p:sp>
      <p:sp>
        <p:nvSpPr>
          <p:cNvPr id="785" name="Google Shape;785;p3"/>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786" name="Google Shape;786;p3"/>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787" name="Google Shape;787;p3"/>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788" name="Google Shape;788;p3"/>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789" name="Google Shape;789;p3"/>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790" name="Google Shape;790;p3"/>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791" name="Google Shape;791;p3"/>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792" name="Google Shape;792;p3"/>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793" name="Google Shape;793;p3"/>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794" name="Google Shape;794;p3"/>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795" name="Google Shape;795;p3"/>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796" name="Google Shape;796;p3"/>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797" name="Google Shape;797;p3"/>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
        <p:nvSpPr>
          <p:cNvPr id="798" name="Google Shape;798;p3"/>
          <p:cNvSpPr txBox="1"/>
          <p:nvPr/>
        </p:nvSpPr>
        <p:spPr>
          <a:xfrm>
            <a:off x="10641819" y="6473972"/>
            <a:ext cx="4632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latin typeface="Arial"/>
                <a:ea typeface="Arial"/>
                <a:cs typeface="Arial"/>
                <a:sym typeface="Arial"/>
              </a:rPr>
              <a:t>‹#›</a:t>
            </a:fld>
            <a:endParaRPr b="0" i="0" sz="1400" u="none" cap="none" strike="noStrike">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7" name="Shape 1367"/>
        <p:cNvGrpSpPr/>
        <p:nvPr/>
      </p:nvGrpSpPr>
      <p:grpSpPr>
        <a:xfrm>
          <a:off x="0" y="0"/>
          <a:ext cx="0" cy="0"/>
          <a:chOff x="0" y="0"/>
          <a:chExt cx="0" cy="0"/>
        </a:xfrm>
      </p:grpSpPr>
      <p:sp>
        <p:nvSpPr>
          <p:cNvPr id="1368" name="Google Shape;1368;p30"/>
          <p:cNvSpPr txBox="1"/>
          <p:nvPr>
            <p:ph idx="1" type="body"/>
          </p:nvPr>
        </p:nvSpPr>
        <p:spPr>
          <a:xfrm>
            <a:off x="2869621" y="6350664"/>
            <a:ext cx="4279900" cy="21926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D8D8D8"/>
              </a:buClr>
              <a:buSzPts val="1000"/>
              <a:buNone/>
            </a:pPr>
            <a:r>
              <a:t/>
            </a:r>
            <a:endParaRPr/>
          </a:p>
        </p:txBody>
      </p:sp>
      <p:sp>
        <p:nvSpPr>
          <p:cNvPr id="1369" name="Google Shape;1369;p30"/>
          <p:cNvSpPr txBox="1"/>
          <p:nvPr>
            <p:ph type="title"/>
          </p:nvPr>
        </p:nvSpPr>
        <p:spPr>
          <a:xfrm>
            <a:off x="447471" y="524328"/>
            <a:ext cx="9248465" cy="53242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t/>
            </a:r>
            <a:endParaRPr/>
          </a:p>
        </p:txBody>
      </p:sp>
      <p:sp>
        <p:nvSpPr>
          <p:cNvPr id="1370" name="Google Shape;1370;p30"/>
          <p:cNvSpPr txBox="1"/>
          <p:nvPr>
            <p:ph idx="2" type="body"/>
          </p:nvPr>
        </p:nvSpPr>
        <p:spPr>
          <a:xfrm>
            <a:off x="447471" y="1251994"/>
            <a:ext cx="9248465" cy="4562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800"/>
              <a:buNone/>
            </a:pPr>
            <a:r>
              <a:t/>
            </a:r>
            <a:endParaRPr/>
          </a:p>
        </p:txBody>
      </p:sp>
      <p:sp>
        <p:nvSpPr>
          <p:cNvPr id="1371" name="Google Shape;1371;p30"/>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1372" name="Google Shape;1372;p30"/>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1373" name="Google Shape;1373;p30"/>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1374" name="Google Shape;1374;p30"/>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1375" name="Google Shape;1375;p30"/>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1376" name="Google Shape;1376;p30"/>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1377" name="Google Shape;1377;p30"/>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1378" name="Google Shape;1378;p30"/>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1379" name="Google Shape;1379;p30"/>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1380" name="Google Shape;1380;p30"/>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1381" name="Google Shape;1381;p30"/>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1382" name="Google Shape;1382;p30"/>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1383" name="Google Shape;1383;p30"/>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
        <p:nvSpPr>
          <p:cNvPr id="1384" name="Google Shape;1384;p30"/>
          <p:cNvSpPr txBox="1"/>
          <p:nvPr>
            <p:ph idx="12" type="sldNum"/>
          </p:nvPr>
        </p:nvSpPr>
        <p:spPr>
          <a:xfrm>
            <a:off x="11708619" y="6397772"/>
            <a:ext cx="463061" cy="3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8" name="Shape 1388"/>
        <p:cNvGrpSpPr/>
        <p:nvPr/>
      </p:nvGrpSpPr>
      <p:grpSpPr>
        <a:xfrm>
          <a:off x="0" y="0"/>
          <a:ext cx="0" cy="0"/>
          <a:chOff x="0" y="0"/>
          <a:chExt cx="0" cy="0"/>
        </a:xfrm>
      </p:grpSpPr>
      <p:sp>
        <p:nvSpPr>
          <p:cNvPr id="1389" name="Google Shape;1389;p31"/>
          <p:cNvSpPr txBox="1"/>
          <p:nvPr>
            <p:ph type="title"/>
          </p:nvPr>
        </p:nvSpPr>
        <p:spPr>
          <a:xfrm>
            <a:off x="447471" y="465963"/>
            <a:ext cx="9552563" cy="53242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AA"/>
              </a:buClr>
              <a:buSzPts val="3600"/>
              <a:buFont typeface="Arial"/>
              <a:buNone/>
            </a:pPr>
            <a:r>
              <a:t/>
            </a:r>
            <a:endParaRPr/>
          </a:p>
        </p:txBody>
      </p:sp>
      <p:sp>
        <p:nvSpPr>
          <p:cNvPr id="1390" name="Google Shape;1390;p31"/>
          <p:cNvSpPr txBox="1"/>
          <p:nvPr>
            <p:ph idx="1" type="body"/>
          </p:nvPr>
        </p:nvSpPr>
        <p:spPr>
          <a:xfrm>
            <a:off x="447471" y="1213084"/>
            <a:ext cx="9552563" cy="4562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96A69"/>
              </a:buClr>
              <a:buSzPts val="1800"/>
              <a:buNone/>
            </a:pPr>
            <a:r>
              <a:t/>
            </a:r>
            <a:endParaRPr/>
          </a:p>
        </p:txBody>
      </p:sp>
      <p:sp>
        <p:nvSpPr>
          <p:cNvPr id="1391" name="Google Shape;1391;p31"/>
          <p:cNvSpPr txBox="1"/>
          <p:nvPr>
            <p:ph idx="2" type="body"/>
          </p:nvPr>
        </p:nvSpPr>
        <p:spPr>
          <a:xfrm>
            <a:off x="258396" y="6414165"/>
            <a:ext cx="4279900" cy="21926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CE5C9"/>
              </a:buClr>
              <a:buSzPts val="1000"/>
              <a:buNone/>
            </a:pPr>
            <a:r>
              <a:t/>
            </a:r>
            <a:endParaRPr/>
          </a:p>
        </p:txBody>
      </p:sp>
      <p:sp>
        <p:nvSpPr>
          <p:cNvPr id="1392" name="Google Shape;1392;p31"/>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1393" name="Google Shape;1393;p31"/>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1394" name="Google Shape;1394;p31"/>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1395" name="Google Shape;1395;p31"/>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1396" name="Google Shape;1396;p31"/>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1397" name="Google Shape;1397;p31"/>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1398" name="Google Shape;1398;p31"/>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1399" name="Google Shape;1399;p31"/>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1400" name="Google Shape;1400;p31"/>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1401" name="Google Shape;1401;p31"/>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1402" name="Google Shape;1402;p31"/>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1403" name="Google Shape;1403;p31"/>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1404" name="Google Shape;1404;p31"/>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
        <p:nvSpPr>
          <p:cNvPr id="1405" name="Google Shape;1405;p31"/>
          <p:cNvSpPr txBox="1"/>
          <p:nvPr>
            <p:ph idx="12" type="sldNum"/>
          </p:nvPr>
        </p:nvSpPr>
        <p:spPr>
          <a:xfrm>
            <a:off x="11708619" y="6397772"/>
            <a:ext cx="463061" cy="3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fld id="{00000000-1234-1234-1234-123412341234}" type="slidenum">
              <a:rPr lang="en-US">
                <a:solidFill>
                  <a:srgbClr val="010706"/>
                </a:solidFill>
              </a:rPr>
              <a:t>‹#›</a:t>
            </a:fld>
            <a:endParaRPr>
              <a:solidFill>
                <a:srgbClr val="010706"/>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9" name="Shape 1409"/>
        <p:cNvGrpSpPr/>
        <p:nvPr/>
      </p:nvGrpSpPr>
      <p:grpSpPr>
        <a:xfrm>
          <a:off x="0" y="0"/>
          <a:ext cx="0" cy="0"/>
          <a:chOff x="0" y="0"/>
          <a:chExt cx="0" cy="0"/>
        </a:xfrm>
      </p:grpSpPr>
      <p:sp>
        <p:nvSpPr>
          <p:cNvPr id="1410" name="Google Shape;1410;p32"/>
          <p:cNvSpPr txBox="1"/>
          <p:nvPr>
            <p:ph idx="1" type="body"/>
          </p:nvPr>
        </p:nvSpPr>
        <p:spPr>
          <a:xfrm>
            <a:off x="3161851" y="6414165"/>
            <a:ext cx="4279900" cy="21926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CE5C9"/>
              </a:buClr>
              <a:buSzPts val="1000"/>
              <a:buNone/>
            </a:pPr>
            <a:r>
              <a:t/>
            </a:r>
            <a:endParaRPr/>
          </a:p>
        </p:txBody>
      </p:sp>
      <p:sp>
        <p:nvSpPr>
          <p:cNvPr id="1411" name="Google Shape;1411;p32"/>
          <p:cNvSpPr txBox="1"/>
          <p:nvPr>
            <p:ph type="title"/>
          </p:nvPr>
        </p:nvSpPr>
        <p:spPr>
          <a:xfrm>
            <a:off x="447471" y="524328"/>
            <a:ext cx="10918589" cy="53242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t/>
            </a:r>
            <a:endParaRPr/>
          </a:p>
        </p:txBody>
      </p:sp>
      <p:sp>
        <p:nvSpPr>
          <p:cNvPr id="1412" name="Google Shape;1412;p32"/>
          <p:cNvSpPr txBox="1"/>
          <p:nvPr>
            <p:ph idx="2" type="body"/>
          </p:nvPr>
        </p:nvSpPr>
        <p:spPr>
          <a:xfrm>
            <a:off x="447471" y="1251994"/>
            <a:ext cx="10918589" cy="4562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800"/>
              <a:buNone/>
            </a:pPr>
            <a:r>
              <a:t/>
            </a:r>
            <a:endParaRPr/>
          </a:p>
        </p:txBody>
      </p:sp>
      <p:sp>
        <p:nvSpPr>
          <p:cNvPr id="1413" name="Google Shape;1413;p32"/>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1414" name="Google Shape;1414;p32"/>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1415" name="Google Shape;1415;p32"/>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1416" name="Google Shape;1416;p32"/>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1417" name="Google Shape;1417;p32"/>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1418" name="Google Shape;1418;p32"/>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1419" name="Google Shape;1419;p32"/>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1420" name="Google Shape;1420;p32"/>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1421" name="Google Shape;1421;p32"/>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1422" name="Google Shape;1422;p32"/>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1423" name="Google Shape;1423;p32"/>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1424" name="Google Shape;1424;p32"/>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1425" name="Google Shape;1425;p32"/>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
        <p:nvSpPr>
          <p:cNvPr id="1426" name="Google Shape;1426;p32"/>
          <p:cNvSpPr txBox="1"/>
          <p:nvPr>
            <p:ph idx="12" type="sldNum"/>
          </p:nvPr>
        </p:nvSpPr>
        <p:spPr>
          <a:xfrm>
            <a:off x="11708619" y="6397772"/>
            <a:ext cx="463061" cy="3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fld id="{00000000-1234-1234-1234-123412341234}" type="slidenum">
              <a:rPr lang="en-US">
                <a:solidFill>
                  <a:schemeClr val="lt1"/>
                </a:solidFill>
              </a:rPr>
              <a:t>‹#›</a:t>
            </a:fld>
            <a:endParaRPr>
              <a:solidFill>
                <a:schemeClr val="lt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0" name="Shape 1430"/>
        <p:cNvGrpSpPr/>
        <p:nvPr/>
      </p:nvGrpSpPr>
      <p:grpSpPr>
        <a:xfrm>
          <a:off x="0" y="0"/>
          <a:ext cx="0" cy="0"/>
          <a:chOff x="0" y="0"/>
          <a:chExt cx="0" cy="0"/>
        </a:xfrm>
      </p:grpSpPr>
      <p:pic>
        <p:nvPicPr>
          <p:cNvPr descr="A blue text on a black background&#10;&#10;Description automatically generated" id="1431" name="Google Shape;1431;p33"/>
          <p:cNvPicPr preferRelativeResize="0"/>
          <p:nvPr/>
        </p:nvPicPr>
        <p:blipFill rotWithShape="1">
          <a:blip r:embed="rId3">
            <a:alphaModFix/>
          </a:blip>
          <a:srcRect b="0" l="0" r="0" t="0"/>
          <a:stretch/>
        </p:blipFill>
        <p:spPr>
          <a:xfrm>
            <a:off x="2898353" y="812598"/>
            <a:ext cx="6385276" cy="1475188"/>
          </a:xfrm>
          <a:prstGeom prst="rect">
            <a:avLst/>
          </a:prstGeom>
          <a:noFill/>
          <a:ln>
            <a:noFill/>
          </a:ln>
        </p:spPr>
      </p:pic>
      <p:sp>
        <p:nvSpPr>
          <p:cNvPr id="1432" name="Google Shape;1432;p33"/>
          <p:cNvSpPr txBox="1"/>
          <p:nvPr/>
        </p:nvSpPr>
        <p:spPr>
          <a:xfrm>
            <a:off x="1674648" y="2655036"/>
            <a:ext cx="8837746" cy="7540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B7AA"/>
              </a:buClr>
              <a:buSzPts val="1900"/>
              <a:buFont typeface="Quattrocento Sans"/>
              <a:buNone/>
            </a:pPr>
            <a:r>
              <a:rPr b="0" i="0" lang="en-US" sz="1900" u="none" cap="none" strike="noStrike">
                <a:solidFill>
                  <a:srgbClr val="00B7AA"/>
                </a:solidFill>
                <a:latin typeface="Quattrocento Sans"/>
                <a:ea typeface="Quattrocento Sans"/>
                <a:cs typeface="Quattrocento Sans"/>
                <a:sym typeface="Quattrocento Sans"/>
              </a:rPr>
              <a:t>Jl. H. R. Rasuna Said No.Kav 4-9 Blok X-5, RT.1/RW.2, Kuningan, Kecamatan</a:t>
            </a:r>
            <a:endParaRPr b="0" i="0" sz="1900" u="none" cap="none" strike="noStrike">
              <a:solidFill>
                <a:srgbClr val="00B7AA"/>
              </a:solidFill>
              <a:latin typeface="Quattrocento Sans"/>
              <a:ea typeface="Quattrocento Sans"/>
              <a:cs typeface="Quattrocento Sans"/>
              <a:sym typeface="Quattrocento Sans"/>
            </a:endParaRPr>
          </a:p>
          <a:p>
            <a:pPr indent="0" lvl="0" marL="0" marR="0" rtl="0" algn="ctr">
              <a:lnSpc>
                <a:spcPct val="100000"/>
              </a:lnSpc>
              <a:spcBef>
                <a:spcPts val="600"/>
              </a:spcBef>
              <a:spcAft>
                <a:spcPts val="0"/>
              </a:spcAft>
              <a:buClr>
                <a:srgbClr val="00B7AA"/>
              </a:buClr>
              <a:buSzPts val="1900"/>
              <a:buFont typeface="Quattrocento Sans"/>
              <a:buNone/>
            </a:pPr>
            <a:r>
              <a:rPr b="0" i="0" lang="en-US" sz="1900" u="none" cap="none" strike="noStrike">
                <a:solidFill>
                  <a:srgbClr val="00B7AA"/>
                </a:solidFill>
                <a:latin typeface="Quattrocento Sans"/>
                <a:ea typeface="Quattrocento Sans"/>
                <a:cs typeface="Quattrocento Sans"/>
                <a:sym typeface="Quattrocento Sans"/>
              </a:rPr>
              <a:t>Setiabudi, Kota Jakarta Selatan, Daerah Khusus Ibukota Jakarta 12950</a:t>
            </a:r>
            <a:endParaRPr b="0" i="0" sz="1900" u="none" cap="none" strike="noStrike">
              <a:solidFill>
                <a:srgbClr val="00B7AA"/>
              </a:solidFill>
              <a:latin typeface="Quattrocento Sans"/>
              <a:ea typeface="Quattrocento Sans"/>
              <a:cs typeface="Quattrocento Sans"/>
              <a:sym typeface="Quattrocento Sans"/>
            </a:endParaRPr>
          </a:p>
        </p:txBody>
      </p:sp>
      <p:grpSp>
        <p:nvGrpSpPr>
          <p:cNvPr id="1433" name="Google Shape;1433;p33"/>
          <p:cNvGrpSpPr/>
          <p:nvPr/>
        </p:nvGrpSpPr>
        <p:grpSpPr>
          <a:xfrm>
            <a:off x="1981948" y="3880572"/>
            <a:ext cx="3315660" cy="608042"/>
            <a:chOff x="4433751" y="5466420"/>
            <a:chExt cx="3315660" cy="608042"/>
          </a:xfrm>
        </p:grpSpPr>
        <p:sp>
          <p:nvSpPr>
            <p:cNvPr id="1434" name="Google Shape;1434;p33"/>
            <p:cNvSpPr txBox="1"/>
            <p:nvPr/>
          </p:nvSpPr>
          <p:spPr>
            <a:xfrm>
              <a:off x="4433751" y="5735908"/>
              <a:ext cx="3315660"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696A69"/>
                </a:buClr>
                <a:buSzPts val="1600"/>
                <a:buFont typeface="Quattrocento Sans"/>
                <a:buNone/>
              </a:pPr>
              <a:r>
                <a:rPr b="0" i="0" lang="en-US" sz="1600" u="none" cap="none" strike="noStrike">
                  <a:solidFill>
                    <a:srgbClr val="696A69"/>
                  </a:solidFill>
                  <a:latin typeface="Quattrocento Sans"/>
                  <a:ea typeface="Quattrocento Sans"/>
                  <a:cs typeface="Quattrocento Sans"/>
                  <a:sym typeface="Quattrocento Sans"/>
                </a:rPr>
                <a:t>@KemenkesRI; @lifeatkemenkes</a:t>
              </a:r>
              <a:endParaRPr b="0" i="0" sz="1600" u="none" cap="none" strike="noStrike">
                <a:solidFill>
                  <a:schemeClr val="dk1"/>
                </a:solidFill>
                <a:latin typeface="Quattrocento Sans"/>
                <a:ea typeface="Quattrocento Sans"/>
                <a:cs typeface="Quattrocento Sans"/>
                <a:sym typeface="Quattrocento Sans"/>
              </a:endParaRPr>
            </a:p>
          </p:txBody>
        </p:sp>
        <p:grpSp>
          <p:nvGrpSpPr>
            <p:cNvPr id="1435" name="Google Shape;1435;p33"/>
            <p:cNvGrpSpPr/>
            <p:nvPr/>
          </p:nvGrpSpPr>
          <p:grpSpPr>
            <a:xfrm>
              <a:off x="5693773" y="5466420"/>
              <a:ext cx="798667" cy="228602"/>
              <a:chOff x="5141344" y="6058259"/>
              <a:chExt cx="798667" cy="228602"/>
            </a:xfrm>
          </p:grpSpPr>
          <p:pic>
            <p:nvPicPr>
              <p:cNvPr id="1436" name="Google Shape;1436;p33"/>
              <p:cNvPicPr preferRelativeResize="0"/>
              <p:nvPr/>
            </p:nvPicPr>
            <p:blipFill rotWithShape="1">
              <a:blip r:embed="rId4">
                <a:alphaModFix/>
              </a:blip>
              <a:srcRect b="0" l="0" r="0" t="0"/>
              <a:stretch/>
            </p:blipFill>
            <p:spPr>
              <a:xfrm>
                <a:off x="5141344" y="6058259"/>
                <a:ext cx="227375" cy="225937"/>
              </a:xfrm>
              <a:prstGeom prst="rect">
                <a:avLst/>
              </a:prstGeom>
              <a:noFill/>
              <a:ln>
                <a:noFill/>
              </a:ln>
            </p:spPr>
          </p:pic>
          <p:pic>
            <p:nvPicPr>
              <p:cNvPr id="1437" name="Google Shape;1437;p33"/>
              <p:cNvPicPr preferRelativeResize="0"/>
              <p:nvPr/>
            </p:nvPicPr>
            <p:blipFill rotWithShape="1">
              <a:blip r:embed="rId5">
                <a:alphaModFix/>
              </a:blip>
              <a:srcRect b="0" l="0" r="0" t="0"/>
              <a:stretch/>
            </p:blipFill>
            <p:spPr>
              <a:xfrm>
                <a:off x="5426014" y="6058259"/>
                <a:ext cx="229321" cy="228602"/>
              </a:xfrm>
              <a:prstGeom prst="rect">
                <a:avLst/>
              </a:prstGeom>
              <a:noFill/>
              <a:ln>
                <a:noFill/>
              </a:ln>
            </p:spPr>
          </p:pic>
          <p:grpSp>
            <p:nvGrpSpPr>
              <p:cNvPr id="1438" name="Google Shape;1438;p33"/>
              <p:cNvGrpSpPr/>
              <p:nvPr/>
            </p:nvGrpSpPr>
            <p:grpSpPr>
              <a:xfrm>
                <a:off x="5710422" y="6058259"/>
                <a:ext cx="229589" cy="225308"/>
                <a:chOff x="5243804" y="4449535"/>
                <a:chExt cx="1700505" cy="1700505"/>
              </a:xfrm>
            </p:grpSpPr>
            <p:pic>
              <p:nvPicPr>
                <p:cNvPr id="1439" name="Google Shape;1439;p33"/>
                <p:cNvPicPr preferRelativeResize="0"/>
                <p:nvPr/>
              </p:nvPicPr>
              <p:blipFill rotWithShape="1">
                <a:blip r:embed="rId6">
                  <a:alphaModFix/>
                </a:blip>
                <a:srcRect b="0" l="0" r="0" t="0"/>
                <a:stretch/>
              </p:blipFill>
              <p:spPr>
                <a:xfrm>
                  <a:off x="5243804" y="4449535"/>
                  <a:ext cx="1700505" cy="1700505"/>
                </a:xfrm>
                <a:prstGeom prst="rect">
                  <a:avLst/>
                </a:prstGeom>
                <a:noFill/>
                <a:ln>
                  <a:noFill/>
                </a:ln>
              </p:spPr>
            </p:pic>
            <p:pic>
              <p:nvPicPr>
                <p:cNvPr id="1440" name="Google Shape;1440;p33"/>
                <p:cNvPicPr preferRelativeResize="0"/>
                <p:nvPr/>
              </p:nvPicPr>
              <p:blipFill rotWithShape="1">
                <a:blip r:embed="rId7">
                  <a:alphaModFix/>
                </a:blip>
                <a:srcRect b="0" l="0" r="0" t="0"/>
                <a:stretch/>
              </p:blipFill>
              <p:spPr>
                <a:xfrm>
                  <a:off x="5688952" y="4890796"/>
                  <a:ext cx="814978" cy="814978"/>
                </a:xfrm>
                <a:prstGeom prst="rect">
                  <a:avLst/>
                </a:prstGeom>
                <a:noFill/>
                <a:ln>
                  <a:noFill/>
                </a:ln>
              </p:spPr>
            </p:pic>
          </p:grpSp>
        </p:grpSp>
      </p:grpSp>
      <p:grpSp>
        <p:nvGrpSpPr>
          <p:cNvPr id="1441" name="Google Shape;1441;p33"/>
          <p:cNvGrpSpPr/>
          <p:nvPr/>
        </p:nvGrpSpPr>
        <p:grpSpPr>
          <a:xfrm>
            <a:off x="5322703" y="3880572"/>
            <a:ext cx="2014817" cy="608042"/>
            <a:chOff x="5084173" y="5466420"/>
            <a:chExt cx="2014817" cy="608042"/>
          </a:xfrm>
        </p:grpSpPr>
        <p:pic>
          <p:nvPicPr>
            <p:cNvPr id="1442" name="Google Shape;1442;p33"/>
            <p:cNvPicPr preferRelativeResize="0"/>
            <p:nvPr/>
          </p:nvPicPr>
          <p:blipFill rotWithShape="1">
            <a:blip r:embed="rId8">
              <a:alphaModFix/>
            </a:blip>
            <a:srcRect b="0" l="0" r="0" t="0"/>
            <a:stretch/>
          </p:blipFill>
          <p:spPr>
            <a:xfrm>
              <a:off x="5979523" y="5466420"/>
              <a:ext cx="225813" cy="226742"/>
            </a:xfrm>
            <a:prstGeom prst="rect">
              <a:avLst/>
            </a:prstGeom>
            <a:noFill/>
            <a:ln>
              <a:noFill/>
            </a:ln>
          </p:spPr>
        </p:pic>
        <p:sp>
          <p:nvSpPr>
            <p:cNvPr id="1443" name="Google Shape;1443;p33"/>
            <p:cNvSpPr txBox="1"/>
            <p:nvPr/>
          </p:nvSpPr>
          <p:spPr>
            <a:xfrm>
              <a:off x="5084173" y="5735908"/>
              <a:ext cx="201481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696A69"/>
                </a:buClr>
                <a:buSzPts val="1600"/>
                <a:buFont typeface="Quattrocento Sans"/>
                <a:buNone/>
              </a:pPr>
              <a:r>
                <a:rPr b="0" i="0" lang="en-US" sz="1600" u="none" cap="none" strike="noStrike">
                  <a:solidFill>
                    <a:srgbClr val="696A69"/>
                  </a:solidFill>
                  <a:latin typeface="Quattrocento Sans"/>
                  <a:ea typeface="Quattrocento Sans"/>
                  <a:cs typeface="Quattrocento Sans"/>
                  <a:sym typeface="Quattrocento Sans"/>
                </a:rPr>
                <a:t>www.kemkes.go.id</a:t>
              </a:r>
              <a:endParaRPr b="0" i="0" sz="1600" u="none" cap="none" strike="noStrike">
                <a:solidFill>
                  <a:srgbClr val="696A69"/>
                </a:solidFill>
                <a:latin typeface="Quattrocento Sans"/>
                <a:ea typeface="Quattrocento Sans"/>
                <a:cs typeface="Quattrocento Sans"/>
                <a:sym typeface="Quattrocento Sans"/>
              </a:endParaRPr>
            </a:p>
          </p:txBody>
        </p:sp>
      </p:grpSp>
      <p:grpSp>
        <p:nvGrpSpPr>
          <p:cNvPr id="1444" name="Google Shape;1444;p33"/>
          <p:cNvGrpSpPr/>
          <p:nvPr/>
        </p:nvGrpSpPr>
        <p:grpSpPr>
          <a:xfrm>
            <a:off x="7383575" y="3880572"/>
            <a:ext cx="2608619" cy="608042"/>
            <a:chOff x="7258514" y="5466420"/>
            <a:chExt cx="2608619" cy="608042"/>
          </a:xfrm>
        </p:grpSpPr>
        <p:grpSp>
          <p:nvGrpSpPr>
            <p:cNvPr id="1445" name="Google Shape;1445;p33"/>
            <p:cNvGrpSpPr/>
            <p:nvPr/>
          </p:nvGrpSpPr>
          <p:grpSpPr>
            <a:xfrm>
              <a:off x="8315557" y="5466420"/>
              <a:ext cx="495301" cy="226742"/>
              <a:chOff x="7709209" y="5280567"/>
              <a:chExt cx="495301" cy="226742"/>
            </a:xfrm>
          </p:grpSpPr>
          <p:pic>
            <p:nvPicPr>
              <p:cNvPr id="1446" name="Google Shape;1446;p33"/>
              <p:cNvPicPr preferRelativeResize="0"/>
              <p:nvPr/>
            </p:nvPicPr>
            <p:blipFill rotWithShape="1">
              <a:blip r:embed="rId9">
                <a:alphaModFix/>
              </a:blip>
              <a:srcRect b="0" l="0" r="0" t="0"/>
              <a:stretch/>
            </p:blipFill>
            <p:spPr>
              <a:xfrm>
                <a:off x="7709209" y="5280567"/>
                <a:ext cx="225813" cy="226742"/>
              </a:xfrm>
              <a:prstGeom prst="rect">
                <a:avLst/>
              </a:prstGeom>
              <a:noFill/>
              <a:ln>
                <a:noFill/>
              </a:ln>
            </p:spPr>
          </p:pic>
          <p:pic>
            <p:nvPicPr>
              <p:cNvPr id="1447" name="Google Shape;1447;p33"/>
              <p:cNvPicPr preferRelativeResize="0"/>
              <p:nvPr/>
            </p:nvPicPr>
            <p:blipFill rotWithShape="1">
              <a:blip r:embed="rId10">
                <a:alphaModFix/>
              </a:blip>
              <a:srcRect b="0" l="0" r="0" t="0"/>
              <a:stretch/>
            </p:blipFill>
            <p:spPr>
              <a:xfrm>
                <a:off x="7978697" y="5280567"/>
                <a:ext cx="225813" cy="226742"/>
              </a:xfrm>
              <a:prstGeom prst="rect">
                <a:avLst/>
              </a:prstGeom>
              <a:noFill/>
              <a:ln>
                <a:noFill/>
              </a:ln>
            </p:spPr>
          </p:pic>
        </p:grpSp>
        <p:sp>
          <p:nvSpPr>
            <p:cNvPr id="1448" name="Google Shape;1448;p33"/>
            <p:cNvSpPr txBox="1"/>
            <p:nvPr/>
          </p:nvSpPr>
          <p:spPr>
            <a:xfrm>
              <a:off x="7258514" y="5735908"/>
              <a:ext cx="2608619"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696A69"/>
                </a:buClr>
                <a:buSzPts val="1600"/>
                <a:buFont typeface="Quattrocento Sans"/>
                <a:buNone/>
              </a:pPr>
              <a:r>
                <a:rPr b="0" i="0" lang="en-US" sz="1600" u="none" cap="none" strike="noStrike">
                  <a:solidFill>
                    <a:srgbClr val="696A69"/>
                  </a:solidFill>
                  <a:latin typeface="Quattrocento Sans"/>
                  <a:ea typeface="Quattrocento Sans"/>
                  <a:cs typeface="Quattrocento Sans"/>
                  <a:sym typeface="Quattrocento Sans"/>
                </a:rPr>
                <a:t>Kementerian Kesehatan RI</a:t>
              </a:r>
              <a:endParaRPr b="0" i="0" sz="1800" u="none" cap="none" strike="noStrike">
                <a:solidFill>
                  <a:schemeClr val="dk1"/>
                </a:solidFill>
                <a:latin typeface="Quattrocento Sans"/>
                <a:ea typeface="Quattrocento Sans"/>
                <a:cs typeface="Quattrocento Sans"/>
                <a:sym typeface="Quattrocento Sans"/>
              </a:endParaRPr>
            </a:p>
          </p:txBody>
        </p:sp>
      </p:grpSp>
      <p:sp>
        <p:nvSpPr>
          <p:cNvPr id="1449" name="Google Shape;1449;p33"/>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1450" name="Google Shape;1450;p33"/>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1451" name="Google Shape;1451;p33"/>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1452" name="Google Shape;1452;p33"/>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1453" name="Google Shape;1453;p33"/>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1454" name="Google Shape;1454;p33"/>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1455" name="Google Shape;1455;p33"/>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1456" name="Google Shape;1456;p33"/>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1457" name="Google Shape;1457;p33"/>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1458" name="Google Shape;1458;p33"/>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1459" name="Google Shape;1459;p33"/>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1460" name="Google Shape;1460;p33"/>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1461" name="Google Shape;1461;p33"/>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5" name="Shape 1465"/>
        <p:cNvGrpSpPr/>
        <p:nvPr/>
      </p:nvGrpSpPr>
      <p:grpSpPr>
        <a:xfrm>
          <a:off x="0" y="0"/>
          <a:ext cx="0" cy="0"/>
          <a:chOff x="0" y="0"/>
          <a:chExt cx="0" cy="0"/>
        </a:xfrm>
      </p:grpSpPr>
      <p:pic>
        <p:nvPicPr>
          <p:cNvPr id="1466" name="Google Shape;1466;p34"/>
          <p:cNvPicPr preferRelativeResize="0"/>
          <p:nvPr/>
        </p:nvPicPr>
        <p:blipFill rotWithShape="1">
          <a:blip r:embed="rId3">
            <a:alphaModFix/>
          </a:blip>
          <a:srcRect b="0" l="0" r="0" t="0"/>
          <a:stretch/>
        </p:blipFill>
        <p:spPr>
          <a:xfrm>
            <a:off x="2919754" y="812598"/>
            <a:ext cx="6342474" cy="1475188"/>
          </a:xfrm>
          <a:prstGeom prst="rect">
            <a:avLst/>
          </a:prstGeom>
          <a:noFill/>
          <a:ln>
            <a:noFill/>
          </a:ln>
        </p:spPr>
      </p:pic>
      <p:sp>
        <p:nvSpPr>
          <p:cNvPr id="1467" name="Google Shape;1467;p34"/>
          <p:cNvSpPr txBox="1"/>
          <p:nvPr/>
        </p:nvSpPr>
        <p:spPr>
          <a:xfrm>
            <a:off x="1674648" y="2655036"/>
            <a:ext cx="8837746" cy="7540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B7AA"/>
              </a:buClr>
              <a:buSzPts val="1900"/>
              <a:buFont typeface="Quattrocento Sans"/>
              <a:buNone/>
            </a:pPr>
            <a:r>
              <a:rPr b="0" i="0" lang="en-US" sz="1900" u="none" cap="none" strike="noStrike">
                <a:solidFill>
                  <a:srgbClr val="00B7AA"/>
                </a:solidFill>
                <a:latin typeface="Quattrocento Sans"/>
                <a:ea typeface="Quattrocento Sans"/>
                <a:cs typeface="Quattrocento Sans"/>
                <a:sym typeface="Quattrocento Sans"/>
              </a:rPr>
              <a:t>Jl. H. R. Rasuna Said No.Kav 4-9 Blok X-5, RT.1/RW.2, Kuningan, Kecamatan</a:t>
            </a:r>
            <a:endParaRPr b="0" i="0" sz="1900" u="none" cap="none" strike="noStrike">
              <a:solidFill>
                <a:srgbClr val="00B7AA"/>
              </a:solidFill>
              <a:latin typeface="Quattrocento Sans"/>
              <a:ea typeface="Quattrocento Sans"/>
              <a:cs typeface="Quattrocento Sans"/>
              <a:sym typeface="Quattrocento Sans"/>
            </a:endParaRPr>
          </a:p>
          <a:p>
            <a:pPr indent="0" lvl="0" marL="0" marR="0" rtl="0" algn="ctr">
              <a:lnSpc>
                <a:spcPct val="100000"/>
              </a:lnSpc>
              <a:spcBef>
                <a:spcPts val="600"/>
              </a:spcBef>
              <a:spcAft>
                <a:spcPts val="0"/>
              </a:spcAft>
              <a:buClr>
                <a:srgbClr val="00B7AA"/>
              </a:buClr>
              <a:buSzPts val="1900"/>
              <a:buFont typeface="Quattrocento Sans"/>
              <a:buNone/>
            </a:pPr>
            <a:r>
              <a:rPr b="0" i="0" lang="en-US" sz="1900" u="none" cap="none" strike="noStrike">
                <a:solidFill>
                  <a:srgbClr val="00B7AA"/>
                </a:solidFill>
                <a:latin typeface="Quattrocento Sans"/>
                <a:ea typeface="Quattrocento Sans"/>
                <a:cs typeface="Quattrocento Sans"/>
                <a:sym typeface="Quattrocento Sans"/>
              </a:rPr>
              <a:t>Setiabudi, Kota Jakarta Selatan, Daerah Khusus Ibukota Jakarta 12950</a:t>
            </a:r>
            <a:endParaRPr b="0" i="0" sz="1900" u="none" cap="none" strike="noStrike">
              <a:solidFill>
                <a:srgbClr val="00B7AA"/>
              </a:solidFill>
              <a:latin typeface="Quattrocento Sans"/>
              <a:ea typeface="Quattrocento Sans"/>
              <a:cs typeface="Quattrocento Sans"/>
              <a:sym typeface="Quattrocento Sans"/>
            </a:endParaRPr>
          </a:p>
        </p:txBody>
      </p:sp>
      <p:grpSp>
        <p:nvGrpSpPr>
          <p:cNvPr id="1468" name="Google Shape;1468;p34"/>
          <p:cNvGrpSpPr/>
          <p:nvPr/>
        </p:nvGrpSpPr>
        <p:grpSpPr>
          <a:xfrm>
            <a:off x="1981948" y="3880572"/>
            <a:ext cx="3315660" cy="608042"/>
            <a:chOff x="4433751" y="5466420"/>
            <a:chExt cx="3315660" cy="608042"/>
          </a:xfrm>
        </p:grpSpPr>
        <p:sp>
          <p:nvSpPr>
            <p:cNvPr id="1469" name="Google Shape;1469;p34"/>
            <p:cNvSpPr txBox="1"/>
            <p:nvPr/>
          </p:nvSpPr>
          <p:spPr>
            <a:xfrm>
              <a:off x="4433751" y="5735908"/>
              <a:ext cx="3315660"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696A69"/>
                </a:buClr>
                <a:buSzPts val="1600"/>
                <a:buFont typeface="Quattrocento Sans"/>
                <a:buNone/>
              </a:pPr>
              <a:r>
                <a:rPr b="0" i="0" lang="en-US" sz="1600" u="none" cap="none" strike="noStrike">
                  <a:solidFill>
                    <a:srgbClr val="696A69"/>
                  </a:solidFill>
                  <a:latin typeface="Quattrocento Sans"/>
                  <a:ea typeface="Quattrocento Sans"/>
                  <a:cs typeface="Quattrocento Sans"/>
                  <a:sym typeface="Quattrocento Sans"/>
                </a:rPr>
                <a:t>@KemenkesRI; @lifeatkemenkes</a:t>
              </a:r>
              <a:endParaRPr b="0" i="0" sz="1600" u="none" cap="none" strike="noStrike">
                <a:solidFill>
                  <a:schemeClr val="dk1"/>
                </a:solidFill>
                <a:latin typeface="Quattrocento Sans"/>
                <a:ea typeface="Quattrocento Sans"/>
                <a:cs typeface="Quattrocento Sans"/>
                <a:sym typeface="Quattrocento Sans"/>
              </a:endParaRPr>
            </a:p>
          </p:txBody>
        </p:sp>
        <p:grpSp>
          <p:nvGrpSpPr>
            <p:cNvPr id="1470" name="Google Shape;1470;p34"/>
            <p:cNvGrpSpPr/>
            <p:nvPr/>
          </p:nvGrpSpPr>
          <p:grpSpPr>
            <a:xfrm>
              <a:off x="5693773" y="5466420"/>
              <a:ext cx="798667" cy="228602"/>
              <a:chOff x="5141344" y="6058259"/>
              <a:chExt cx="798667" cy="228602"/>
            </a:xfrm>
          </p:grpSpPr>
          <p:pic>
            <p:nvPicPr>
              <p:cNvPr id="1471" name="Google Shape;1471;p34"/>
              <p:cNvPicPr preferRelativeResize="0"/>
              <p:nvPr/>
            </p:nvPicPr>
            <p:blipFill rotWithShape="1">
              <a:blip r:embed="rId4">
                <a:alphaModFix/>
              </a:blip>
              <a:srcRect b="0" l="0" r="0" t="0"/>
              <a:stretch/>
            </p:blipFill>
            <p:spPr>
              <a:xfrm>
                <a:off x="5141344" y="6058259"/>
                <a:ext cx="227375" cy="225937"/>
              </a:xfrm>
              <a:prstGeom prst="rect">
                <a:avLst/>
              </a:prstGeom>
              <a:noFill/>
              <a:ln>
                <a:noFill/>
              </a:ln>
            </p:spPr>
          </p:pic>
          <p:pic>
            <p:nvPicPr>
              <p:cNvPr id="1472" name="Google Shape;1472;p34"/>
              <p:cNvPicPr preferRelativeResize="0"/>
              <p:nvPr/>
            </p:nvPicPr>
            <p:blipFill rotWithShape="1">
              <a:blip r:embed="rId5">
                <a:alphaModFix/>
              </a:blip>
              <a:srcRect b="0" l="0" r="0" t="0"/>
              <a:stretch/>
            </p:blipFill>
            <p:spPr>
              <a:xfrm>
                <a:off x="5426014" y="6058259"/>
                <a:ext cx="229321" cy="228602"/>
              </a:xfrm>
              <a:prstGeom prst="rect">
                <a:avLst/>
              </a:prstGeom>
              <a:noFill/>
              <a:ln>
                <a:noFill/>
              </a:ln>
            </p:spPr>
          </p:pic>
          <p:grpSp>
            <p:nvGrpSpPr>
              <p:cNvPr id="1473" name="Google Shape;1473;p34"/>
              <p:cNvGrpSpPr/>
              <p:nvPr/>
            </p:nvGrpSpPr>
            <p:grpSpPr>
              <a:xfrm>
                <a:off x="5710422" y="6058259"/>
                <a:ext cx="229589" cy="225308"/>
                <a:chOff x="5243804" y="4449535"/>
                <a:chExt cx="1700505" cy="1700505"/>
              </a:xfrm>
            </p:grpSpPr>
            <p:pic>
              <p:nvPicPr>
                <p:cNvPr id="1474" name="Google Shape;1474;p34"/>
                <p:cNvPicPr preferRelativeResize="0"/>
                <p:nvPr/>
              </p:nvPicPr>
              <p:blipFill rotWithShape="1">
                <a:blip r:embed="rId6">
                  <a:alphaModFix/>
                </a:blip>
                <a:srcRect b="0" l="0" r="0" t="0"/>
                <a:stretch/>
              </p:blipFill>
              <p:spPr>
                <a:xfrm>
                  <a:off x="5243804" y="4449535"/>
                  <a:ext cx="1700505" cy="1700505"/>
                </a:xfrm>
                <a:prstGeom prst="rect">
                  <a:avLst/>
                </a:prstGeom>
                <a:noFill/>
                <a:ln>
                  <a:noFill/>
                </a:ln>
              </p:spPr>
            </p:pic>
            <p:pic>
              <p:nvPicPr>
                <p:cNvPr id="1475" name="Google Shape;1475;p34"/>
                <p:cNvPicPr preferRelativeResize="0"/>
                <p:nvPr/>
              </p:nvPicPr>
              <p:blipFill rotWithShape="1">
                <a:blip r:embed="rId7">
                  <a:alphaModFix/>
                </a:blip>
                <a:srcRect b="0" l="0" r="0" t="0"/>
                <a:stretch/>
              </p:blipFill>
              <p:spPr>
                <a:xfrm>
                  <a:off x="5688952" y="4890796"/>
                  <a:ext cx="814978" cy="814978"/>
                </a:xfrm>
                <a:prstGeom prst="rect">
                  <a:avLst/>
                </a:prstGeom>
                <a:noFill/>
                <a:ln>
                  <a:noFill/>
                </a:ln>
              </p:spPr>
            </p:pic>
          </p:grpSp>
        </p:grpSp>
      </p:grpSp>
      <p:grpSp>
        <p:nvGrpSpPr>
          <p:cNvPr id="1476" name="Google Shape;1476;p34"/>
          <p:cNvGrpSpPr/>
          <p:nvPr/>
        </p:nvGrpSpPr>
        <p:grpSpPr>
          <a:xfrm>
            <a:off x="5322703" y="3880572"/>
            <a:ext cx="2014817" cy="608042"/>
            <a:chOff x="5084173" y="5466420"/>
            <a:chExt cx="2014817" cy="608042"/>
          </a:xfrm>
        </p:grpSpPr>
        <p:pic>
          <p:nvPicPr>
            <p:cNvPr id="1477" name="Google Shape;1477;p34"/>
            <p:cNvPicPr preferRelativeResize="0"/>
            <p:nvPr/>
          </p:nvPicPr>
          <p:blipFill rotWithShape="1">
            <a:blip r:embed="rId8">
              <a:alphaModFix/>
            </a:blip>
            <a:srcRect b="0" l="0" r="0" t="0"/>
            <a:stretch/>
          </p:blipFill>
          <p:spPr>
            <a:xfrm>
              <a:off x="5979523" y="5466420"/>
              <a:ext cx="225813" cy="226742"/>
            </a:xfrm>
            <a:prstGeom prst="rect">
              <a:avLst/>
            </a:prstGeom>
            <a:noFill/>
            <a:ln>
              <a:noFill/>
            </a:ln>
          </p:spPr>
        </p:pic>
        <p:sp>
          <p:nvSpPr>
            <p:cNvPr id="1478" name="Google Shape;1478;p34"/>
            <p:cNvSpPr txBox="1"/>
            <p:nvPr/>
          </p:nvSpPr>
          <p:spPr>
            <a:xfrm>
              <a:off x="5084173" y="5735908"/>
              <a:ext cx="201481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696A69"/>
                </a:buClr>
                <a:buSzPts val="1600"/>
                <a:buFont typeface="Quattrocento Sans"/>
                <a:buNone/>
              </a:pPr>
              <a:r>
                <a:rPr b="0" i="0" lang="en-US" sz="1600" u="none" cap="none" strike="noStrike">
                  <a:solidFill>
                    <a:srgbClr val="696A69"/>
                  </a:solidFill>
                  <a:latin typeface="Quattrocento Sans"/>
                  <a:ea typeface="Quattrocento Sans"/>
                  <a:cs typeface="Quattrocento Sans"/>
                  <a:sym typeface="Quattrocento Sans"/>
                </a:rPr>
                <a:t>www.kemkes.go.id</a:t>
              </a:r>
              <a:endParaRPr b="0" i="0" sz="1600" u="none" cap="none" strike="noStrike">
                <a:solidFill>
                  <a:srgbClr val="696A69"/>
                </a:solidFill>
                <a:latin typeface="Quattrocento Sans"/>
                <a:ea typeface="Quattrocento Sans"/>
                <a:cs typeface="Quattrocento Sans"/>
                <a:sym typeface="Quattrocento Sans"/>
              </a:endParaRPr>
            </a:p>
          </p:txBody>
        </p:sp>
      </p:grpSp>
      <p:grpSp>
        <p:nvGrpSpPr>
          <p:cNvPr id="1479" name="Google Shape;1479;p34"/>
          <p:cNvGrpSpPr/>
          <p:nvPr/>
        </p:nvGrpSpPr>
        <p:grpSpPr>
          <a:xfrm>
            <a:off x="7383575" y="3880572"/>
            <a:ext cx="2608619" cy="608042"/>
            <a:chOff x="7258514" y="5466420"/>
            <a:chExt cx="2608619" cy="608042"/>
          </a:xfrm>
        </p:grpSpPr>
        <p:grpSp>
          <p:nvGrpSpPr>
            <p:cNvPr id="1480" name="Google Shape;1480;p34"/>
            <p:cNvGrpSpPr/>
            <p:nvPr/>
          </p:nvGrpSpPr>
          <p:grpSpPr>
            <a:xfrm>
              <a:off x="8315557" y="5466420"/>
              <a:ext cx="495301" cy="226742"/>
              <a:chOff x="7709209" y="5280567"/>
              <a:chExt cx="495301" cy="226742"/>
            </a:xfrm>
          </p:grpSpPr>
          <p:pic>
            <p:nvPicPr>
              <p:cNvPr id="1481" name="Google Shape;1481;p34"/>
              <p:cNvPicPr preferRelativeResize="0"/>
              <p:nvPr/>
            </p:nvPicPr>
            <p:blipFill rotWithShape="1">
              <a:blip r:embed="rId9">
                <a:alphaModFix/>
              </a:blip>
              <a:srcRect b="0" l="0" r="0" t="0"/>
              <a:stretch/>
            </p:blipFill>
            <p:spPr>
              <a:xfrm>
                <a:off x="7709209" y="5280567"/>
                <a:ext cx="225813" cy="226742"/>
              </a:xfrm>
              <a:prstGeom prst="rect">
                <a:avLst/>
              </a:prstGeom>
              <a:noFill/>
              <a:ln>
                <a:noFill/>
              </a:ln>
            </p:spPr>
          </p:pic>
          <p:pic>
            <p:nvPicPr>
              <p:cNvPr id="1482" name="Google Shape;1482;p34"/>
              <p:cNvPicPr preferRelativeResize="0"/>
              <p:nvPr/>
            </p:nvPicPr>
            <p:blipFill rotWithShape="1">
              <a:blip r:embed="rId10">
                <a:alphaModFix/>
              </a:blip>
              <a:srcRect b="0" l="0" r="0" t="0"/>
              <a:stretch/>
            </p:blipFill>
            <p:spPr>
              <a:xfrm>
                <a:off x="7978697" y="5280567"/>
                <a:ext cx="225813" cy="226742"/>
              </a:xfrm>
              <a:prstGeom prst="rect">
                <a:avLst/>
              </a:prstGeom>
              <a:noFill/>
              <a:ln>
                <a:noFill/>
              </a:ln>
            </p:spPr>
          </p:pic>
        </p:grpSp>
        <p:sp>
          <p:nvSpPr>
            <p:cNvPr id="1483" name="Google Shape;1483;p34"/>
            <p:cNvSpPr txBox="1"/>
            <p:nvPr/>
          </p:nvSpPr>
          <p:spPr>
            <a:xfrm>
              <a:off x="7258514" y="5735908"/>
              <a:ext cx="2608619"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696A69"/>
                </a:buClr>
                <a:buSzPts val="1600"/>
                <a:buFont typeface="Quattrocento Sans"/>
                <a:buNone/>
              </a:pPr>
              <a:r>
                <a:rPr b="0" i="0" lang="en-US" sz="1600" u="none" cap="none" strike="noStrike">
                  <a:solidFill>
                    <a:srgbClr val="696A69"/>
                  </a:solidFill>
                  <a:latin typeface="Quattrocento Sans"/>
                  <a:ea typeface="Quattrocento Sans"/>
                  <a:cs typeface="Quattrocento Sans"/>
                  <a:sym typeface="Quattrocento Sans"/>
                </a:rPr>
                <a:t>Kementerian Kesehatan RI</a:t>
              </a:r>
              <a:endParaRPr b="0" i="0" sz="1800" u="none" cap="none" strike="noStrike">
                <a:solidFill>
                  <a:schemeClr val="dk1"/>
                </a:solidFill>
                <a:latin typeface="Quattrocento Sans"/>
                <a:ea typeface="Quattrocento Sans"/>
                <a:cs typeface="Quattrocento Sans"/>
                <a:sym typeface="Quattrocento Sans"/>
              </a:endParaRPr>
            </a:p>
          </p:txBody>
        </p:sp>
      </p:grpSp>
      <p:sp>
        <p:nvSpPr>
          <p:cNvPr id="1484" name="Google Shape;1484;p34"/>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1485" name="Google Shape;1485;p34"/>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1486" name="Google Shape;1486;p34"/>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1487" name="Google Shape;1487;p34"/>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1488" name="Google Shape;1488;p34"/>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1489" name="Google Shape;1489;p34"/>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1490" name="Google Shape;1490;p34"/>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1491" name="Google Shape;1491;p34"/>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1492" name="Google Shape;1492;p34"/>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1493" name="Google Shape;1493;p34"/>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1494" name="Google Shape;1494;p34"/>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1495" name="Google Shape;1495;p34"/>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1496" name="Google Shape;1496;p34"/>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0" name="Shape 1500"/>
        <p:cNvGrpSpPr/>
        <p:nvPr/>
      </p:nvGrpSpPr>
      <p:grpSpPr>
        <a:xfrm>
          <a:off x="0" y="0"/>
          <a:ext cx="0" cy="0"/>
          <a:chOff x="0" y="0"/>
          <a:chExt cx="0" cy="0"/>
        </a:xfrm>
      </p:grpSpPr>
      <p:grpSp>
        <p:nvGrpSpPr>
          <p:cNvPr id="1501" name="Google Shape;1501;p35"/>
          <p:cNvGrpSpPr/>
          <p:nvPr/>
        </p:nvGrpSpPr>
        <p:grpSpPr>
          <a:xfrm>
            <a:off x="9104405" y="5536019"/>
            <a:ext cx="248711" cy="363542"/>
            <a:chOff x="5193700" y="3829075"/>
            <a:chExt cx="151450" cy="221375"/>
          </a:xfrm>
        </p:grpSpPr>
        <p:sp>
          <p:nvSpPr>
            <p:cNvPr id="1502" name="Google Shape;1502;p35"/>
            <p:cNvSpPr/>
            <p:nvPr/>
          </p:nvSpPr>
          <p:spPr>
            <a:xfrm>
              <a:off x="5199125" y="3829075"/>
              <a:ext cx="146025" cy="216975"/>
            </a:xfrm>
            <a:custGeom>
              <a:rect b="b" l="l" r="r" t="t"/>
              <a:pathLst>
                <a:path extrusionOk="0" h="8679" w="5841">
                  <a:moveTo>
                    <a:pt x="1765" y="0"/>
                  </a:moveTo>
                  <a:cubicBezTo>
                    <a:pt x="1654" y="0"/>
                    <a:pt x="1546" y="35"/>
                    <a:pt x="1456" y="99"/>
                  </a:cubicBezTo>
                  <a:cubicBezTo>
                    <a:pt x="1439" y="111"/>
                    <a:pt x="1421" y="124"/>
                    <a:pt x="1402" y="138"/>
                  </a:cubicBezTo>
                  <a:cubicBezTo>
                    <a:pt x="927" y="490"/>
                    <a:pt x="1" y="1976"/>
                    <a:pt x="1" y="3250"/>
                  </a:cubicBezTo>
                  <a:cubicBezTo>
                    <a:pt x="1" y="7461"/>
                    <a:pt x="1889" y="8678"/>
                    <a:pt x="2812" y="8678"/>
                  </a:cubicBezTo>
                  <a:cubicBezTo>
                    <a:pt x="2818" y="8678"/>
                    <a:pt x="2833" y="8678"/>
                    <a:pt x="2856" y="8678"/>
                  </a:cubicBezTo>
                  <a:cubicBezTo>
                    <a:pt x="3024" y="8678"/>
                    <a:pt x="3610" y="8660"/>
                    <a:pt x="4005" y="8344"/>
                  </a:cubicBezTo>
                  <a:cubicBezTo>
                    <a:pt x="4904" y="7625"/>
                    <a:pt x="5841" y="6074"/>
                    <a:pt x="5841" y="3264"/>
                  </a:cubicBezTo>
                  <a:cubicBezTo>
                    <a:pt x="5841" y="1450"/>
                    <a:pt x="4604" y="409"/>
                    <a:pt x="4170" y="99"/>
                  </a:cubicBezTo>
                  <a:cubicBezTo>
                    <a:pt x="4078" y="35"/>
                    <a:pt x="3970" y="0"/>
                    <a:pt x="3860" y="0"/>
                  </a:cubicBezTo>
                  <a:close/>
                </a:path>
              </a:pathLst>
            </a:custGeom>
            <a:solidFill>
              <a:srgbClr val="FFDC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03" name="Google Shape;1503;p35"/>
            <p:cNvSpPr/>
            <p:nvPr/>
          </p:nvSpPr>
          <p:spPr>
            <a:xfrm>
              <a:off x="5193700" y="3832525"/>
              <a:ext cx="105575" cy="217925"/>
            </a:xfrm>
            <a:custGeom>
              <a:rect b="b" l="l" r="r" t="t"/>
              <a:pathLst>
                <a:path extrusionOk="0" h="8717" w="4223">
                  <a:moveTo>
                    <a:pt x="1619" y="1"/>
                  </a:moveTo>
                  <a:cubicBezTo>
                    <a:pt x="1144" y="354"/>
                    <a:pt x="1" y="1383"/>
                    <a:pt x="1" y="3126"/>
                  </a:cubicBezTo>
                  <a:cubicBezTo>
                    <a:pt x="1" y="7338"/>
                    <a:pt x="2106" y="8717"/>
                    <a:pt x="3029" y="8717"/>
                  </a:cubicBezTo>
                  <a:cubicBezTo>
                    <a:pt x="3337" y="8717"/>
                    <a:pt x="3775" y="8564"/>
                    <a:pt x="4222" y="8206"/>
                  </a:cubicBezTo>
                  <a:lnTo>
                    <a:pt x="4222" y="8206"/>
                  </a:lnTo>
                  <a:cubicBezTo>
                    <a:pt x="3988" y="8312"/>
                    <a:pt x="3772" y="8361"/>
                    <a:pt x="3600" y="8361"/>
                  </a:cubicBezTo>
                  <a:cubicBezTo>
                    <a:pt x="2676" y="8361"/>
                    <a:pt x="571" y="6982"/>
                    <a:pt x="571" y="2770"/>
                  </a:cubicBezTo>
                  <a:cubicBezTo>
                    <a:pt x="571" y="1497"/>
                    <a:pt x="1134" y="556"/>
                    <a:pt x="1619" y="1"/>
                  </a:cubicBezTo>
                  <a:close/>
                </a:path>
              </a:pathLst>
            </a:custGeom>
            <a:solidFill>
              <a:srgbClr val="FFC7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04" name="Google Shape;1504;p35"/>
            <p:cNvSpPr/>
            <p:nvPr/>
          </p:nvSpPr>
          <p:spPr>
            <a:xfrm>
              <a:off x="5242550" y="3829100"/>
              <a:ext cx="53750" cy="53225"/>
            </a:xfrm>
            <a:custGeom>
              <a:rect b="b" l="l" r="r" t="t"/>
              <a:pathLst>
                <a:path extrusionOk="0" h="2129" w="2150">
                  <a:moveTo>
                    <a:pt x="1076" y="0"/>
                  </a:moveTo>
                  <a:cubicBezTo>
                    <a:pt x="1056" y="0"/>
                    <a:pt x="1037" y="6"/>
                    <a:pt x="1021" y="19"/>
                  </a:cubicBezTo>
                  <a:cubicBezTo>
                    <a:pt x="779" y="205"/>
                    <a:pt x="234" y="630"/>
                    <a:pt x="75" y="1321"/>
                  </a:cubicBezTo>
                  <a:cubicBezTo>
                    <a:pt x="0" y="1639"/>
                    <a:pt x="7" y="1922"/>
                    <a:pt x="31" y="2129"/>
                  </a:cubicBezTo>
                  <a:lnTo>
                    <a:pt x="2120" y="2128"/>
                  </a:lnTo>
                  <a:cubicBezTo>
                    <a:pt x="2145" y="1921"/>
                    <a:pt x="2150" y="1639"/>
                    <a:pt x="2077" y="1321"/>
                  </a:cubicBezTo>
                  <a:cubicBezTo>
                    <a:pt x="1915" y="630"/>
                    <a:pt x="1372" y="205"/>
                    <a:pt x="1131" y="19"/>
                  </a:cubicBezTo>
                  <a:cubicBezTo>
                    <a:pt x="1114" y="6"/>
                    <a:pt x="1095" y="0"/>
                    <a:pt x="1076" y="0"/>
                  </a:cubicBezTo>
                  <a:close/>
                </a:path>
              </a:pathLst>
            </a:custGeom>
            <a:solidFill>
              <a:srgbClr val="F772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05" name="Google Shape;1505;p35"/>
            <p:cNvSpPr/>
            <p:nvPr/>
          </p:nvSpPr>
          <p:spPr>
            <a:xfrm>
              <a:off x="5229325" y="3869200"/>
              <a:ext cx="80200" cy="154750"/>
            </a:xfrm>
            <a:custGeom>
              <a:rect b="b" l="l" r="r" t="t"/>
              <a:pathLst>
                <a:path extrusionOk="0" h="6190" w="3208">
                  <a:moveTo>
                    <a:pt x="1605" y="0"/>
                  </a:moveTo>
                  <a:cubicBezTo>
                    <a:pt x="1370" y="337"/>
                    <a:pt x="1059" y="625"/>
                    <a:pt x="695" y="836"/>
                  </a:cubicBezTo>
                  <a:cubicBezTo>
                    <a:pt x="235" y="1103"/>
                    <a:pt x="1" y="1587"/>
                    <a:pt x="1" y="2276"/>
                  </a:cubicBezTo>
                  <a:cubicBezTo>
                    <a:pt x="1" y="3828"/>
                    <a:pt x="484" y="4842"/>
                    <a:pt x="889" y="5420"/>
                  </a:cubicBezTo>
                  <a:cubicBezTo>
                    <a:pt x="1161" y="5806"/>
                    <a:pt x="1435" y="6056"/>
                    <a:pt x="1604" y="6189"/>
                  </a:cubicBezTo>
                  <a:cubicBezTo>
                    <a:pt x="1774" y="6056"/>
                    <a:pt x="2047" y="5808"/>
                    <a:pt x="2319" y="5420"/>
                  </a:cubicBezTo>
                  <a:cubicBezTo>
                    <a:pt x="2724" y="4843"/>
                    <a:pt x="3207" y="3828"/>
                    <a:pt x="3207" y="2276"/>
                  </a:cubicBezTo>
                  <a:cubicBezTo>
                    <a:pt x="3207" y="1592"/>
                    <a:pt x="2979" y="1111"/>
                    <a:pt x="2531" y="844"/>
                  </a:cubicBezTo>
                  <a:cubicBezTo>
                    <a:pt x="2153" y="618"/>
                    <a:pt x="1840" y="332"/>
                    <a:pt x="1605" y="0"/>
                  </a:cubicBezTo>
                  <a:close/>
                </a:path>
              </a:pathLst>
            </a:custGeom>
            <a:solidFill>
              <a:srgbClr val="E862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06" name="Google Shape;1506;p35"/>
            <p:cNvSpPr/>
            <p:nvPr/>
          </p:nvSpPr>
          <p:spPr>
            <a:xfrm>
              <a:off x="5233150" y="3871425"/>
              <a:ext cx="72900" cy="148250"/>
            </a:xfrm>
            <a:custGeom>
              <a:rect b="b" l="l" r="r" t="t"/>
              <a:pathLst>
                <a:path extrusionOk="0" h="5930" w="2916">
                  <a:moveTo>
                    <a:pt x="1452" y="1"/>
                  </a:moveTo>
                  <a:lnTo>
                    <a:pt x="1203" y="536"/>
                  </a:lnTo>
                  <a:cubicBezTo>
                    <a:pt x="1203" y="590"/>
                    <a:pt x="1112" y="646"/>
                    <a:pt x="1104" y="703"/>
                  </a:cubicBezTo>
                  <a:cubicBezTo>
                    <a:pt x="980" y="1572"/>
                    <a:pt x="0" y="2718"/>
                    <a:pt x="386" y="4380"/>
                  </a:cubicBezTo>
                  <a:lnTo>
                    <a:pt x="1140" y="5746"/>
                  </a:lnTo>
                  <a:cubicBezTo>
                    <a:pt x="1208" y="5868"/>
                    <a:pt x="1330" y="5930"/>
                    <a:pt x="1452" y="5930"/>
                  </a:cubicBezTo>
                  <a:cubicBezTo>
                    <a:pt x="1575" y="5930"/>
                    <a:pt x="1697" y="5868"/>
                    <a:pt x="1765" y="5745"/>
                  </a:cubicBezTo>
                  <a:lnTo>
                    <a:pt x="2513" y="4379"/>
                  </a:lnTo>
                  <a:cubicBezTo>
                    <a:pt x="2916" y="2718"/>
                    <a:pt x="1921" y="1572"/>
                    <a:pt x="1796" y="705"/>
                  </a:cubicBezTo>
                  <a:cubicBezTo>
                    <a:pt x="1786" y="647"/>
                    <a:pt x="1591" y="590"/>
                    <a:pt x="1591" y="536"/>
                  </a:cubicBezTo>
                  <a:lnTo>
                    <a:pt x="1452" y="1"/>
                  </a:lnTo>
                  <a:close/>
                </a:path>
              </a:pathLst>
            </a:custGeom>
            <a:solidFill>
              <a:srgbClr val="FE89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07" name="Google Shape;1507;p35"/>
            <p:cNvSpPr/>
            <p:nvPr/>
          </p:nvSpPr>
          <p:spPr>
            <a:xfrm>
              <a:off x="5262725" y="3917025"/>
              <a:ext cx="13400" cy="13400"/>
            </a:xfrm>
            <a:custGeom>
              <a:rect b="b" l="l" r="r" t="t"/>
              <a:pathLst>
                <a:path extrusionOk="0" h="536" w="536">
                  <a:moveTo>
                    <a:pt x="268" y="0"/>
                  </a:moveTo>
                  <a:cubicBezTo>
                    <a:pt x="120" y="0"/>
                    <a:pt x="1" y="121"/>
                    <a:pt x="1" y="268"/>
                  </a:cubicBezTo>
                  <a:cubicBezTo>
                    <a:pt x="1" y="416"/>
                    <a:pt x="120" y="535"/>
                    <a:pt x="268" y="535"/>
                  </a:cubicBezTo>
                  <a:cubicBezTo>
                    <a:pt x="415" y="535"/>
                    <a:pt x="536" y="416"/>
                    <a:pt x="536" y="268"/>
                  </a:cubicBezTo>
                  <a:cubicBezTo>
                    <a:pt x="536" y="121"/>
                    <a:pt x="415" y="0"/>
                    <a:pt x="268" y="0"/>
                  </a:cubicBezTo>
                  <a:close/>
                </a:path>
              </a:pathLst>
            </a:custGeom>
            <a:solidFill>
              <a:srgbClr val="F772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08" name="Google Shape;1508;p35"/>
            <p:cNvSpPr/>
            <p:nvPr/>
          </p:nvSpPr>
          <p:spPr>
            <a:xfrm>
              <a:off x="5260700" y="3871400"/>
              <a:ext cx="17275" cy="19350"/>
            </a:xfrm>
            <a:custGeom>
              <a:rect b="b" l="l" r="r" t="t"/>
              <a:pathLst>
                <a:path extrusionOk="0" h="774" w="691">
                  <a:moveTo>
                    <a:pt x="349" y="1"/>
                  </a:moveTo>
                  <a:lnTo>
                    <a:pt x="14" y="523"/>
                  </a:lnTo>
                  <a:cubicBezTo>
                    <a:pt x="14" y="579"/>
                    <a:pt x="10" y="647"/>
                    <a:pt x="1" y="703"/>
                  </a:cubicBezTo>
                  <a:cubicBezTo>
                    <a:pt x="109" y="749"/>
                    <a:pt x="226" y="773"/>
                    <a:pt x="349" y="773"/>
                  </a:cubicBezTo>
                  <a:cubicBezTo>
                    <a:pt x="470" y="773"/>
                    <a:pt x="586" y="749"/>
                    <a:pt x="691" y="706"/>
                  </a:cubicBezTo>
                  <a:cubicBezTo>
                    <a:pt x="682" y="648"/>
                    <a:pt x="678" y="579"/>
                    <a:pt x="678" y="523"/>
                  </a:cubicBezTo>
                  <a:lnTo>
                    <a:pt x="349" y="1"/>
                  </a:lnTo>
                  <a:close/>
                </a:path>
              </a:pathLst>
            </a:custGeom>
            <a:solidFill>
              <a:srgbClr val="F772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09" name="Google Shape;1509;p35"/>
            <p:cNvSpPr/>
            <p:nvPr/>
          </p:nvSpPr>
          <p:spPr>
            <a:xfrm>
              <a:off x="5259225" y="3943700"/>
              <a:ext cx="21775" cy="46875"/>
            </a:xfrm>
            <a:custGeom>
              <a:rect b="b" l="l" r="r" t="t"/>
              <a:pathLst>
                <a:path extrusionOk="0" h="1875" w="871">
                  <a:moveTo>
                    <a:pt x="409" y="1"/>
                  </a:moveTo>
                  <a:cubicBezTo>
                    <a:pt x="409" y="1"/>
                    <a:pt x="409" y="1"/>
                    <a:pt x="408" y="1"/>
                  </a:cubicBezTo>
                  <a:cubicBezTo>
                    <a:pt x="399" y="1"/>
                    <a:pt x="390" y="1"/>
                    <a:pt x="382" y="2"/>
                  </a:cubicBezTo>
                  <a:cubicBezTo>
                    <a:pt x="139" y="26"/>
                    <a:pt x="1" y="697"/>
                    <a:pt x="1" y="843"/>
                  </a:cubicBezTo>
                  <a:cubicBezTo>
                    <a:pt x="1" y="1312"/>
                    <a:pt x="244" y="1875"/>
                    <a:pt x="408" y="1875"/>
                  </a:cubicBezTo>
                  <a:cubicBezTo>
                    <a:pt x="436" y="1875"/>
                    <a:pt x="642" y="1815"/>
                    <a:pt x="724" y="1605"/>
                  </a:cubicBezTo>
                  <a:cubicBezTo>
                    <a:pt x="814" y="1375"/>
                    <a:pt x="871" y="1077"/>
                    <a:pt x="871" y="833"/>
                  </a:cubicBezTo>
                  <a:cubicBezTo>
                    <a:pt x="871" y="363"/>
                    <a:pt x="665" y="1"/>
                    <a:pt x="409" y="1"/>
                  </a:cubicBezTo>
                  <a:close/>
                </a:path>
              </a:pathLst>
            </a:custGeom>
            <a:solidFill>
              <a:srgbClr val="F772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10" name="Google Shape;1510;p35"/>
            <p:cNvSpPr/>
            <p:nvPr/>
          </p:nvSpPr>
          <p:spPr>
            <a:xfrm>
              <a:off x="5257850" y="3943700"/>
              <a:ext cx="19475" cy="49150"/>
            </a:xfrm>
            <a:custGeom>
              <a:rect b="b" l="l" r="r" t="t"/>
              <a:pathLst>
                <a:path extrusionOk="0" h="1966" w="779">
                  <a:moveTo>
                    <a:pt x="437" y="1"/>
                  </a:moveTo>
                  <a:lnTo>
                    <a:pt x="437" y="1"/>
                  </a:lnTo>
                  <a:cubicBezTo>
                    <a:pt x="193" y="23"/>
                    <a:pt x="0" y="378"/>
                    <a:pt x="0" y="831"/>
                  </a:cubicBezTo>
                  <a:cubicBezTo>
                    <a:pt x="0" y="1299"/>
                    <a:pt x="207" y="1965"/>
                    <a:pt x="463" y="1965"/>
                  </a:cubicBezTo>
                  <a:cubicBezTo>
                    <a:pt x="586" y="1965"/>
                    <a:pt x="696" y="1813"/>
                    <a:pt x="779" y="1602"/>
                  </a:cubicBezTo>
                  <a:cubicBezTo>
                    <a:pt x="542" y="1538"/>
                    <a:pt x="356" y="918"/>
                    <a:pt x="356" y="475"/>
                  </a:cubicBezTo>
                  <a:cubicBezTo>
                    <a:pt x="356" y="298"/>
                    <a:pt x="386" y="135"/>
                    <a:pt x="437" y="1"/>
                  </a:cubicBezTo>
                  <a:close/>
                </a:path>
              </a:pathLst>
            </a:custGeom>
            <a:solidFill>
              <a:srgbClr val="E862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11" name="Google Shape;1511;p35"/>
            <p:cNvSpPr/>
            <p:nvPr/>
          </p:nvSpPr>
          <p:spPr>
            <a:xfrm>
              <a:off x="5222650" y="3864025"/>
              <a:ext cx="93500" cy="167050"/>
            </a:xfrm>
            <a:custGeom>
              <a:rect b="b" l="l" r="r" t="t"/>
              <a:pathLst>
                <a:path extrusionOk="0" h="6682" w="3740">
                  <a:moveTo>
                    <a:pt x="1872" y="1"/>
                  </a:moveTo>
                  <a:cubicBezTo>
                    <a:pt x="1851" y="34"/>
                    <a:pt x="1829" y="79"/>
                    <a:pt x="1807" y="131"/>
                  </a:cubicBezTo>
                  <a:lnTo>
                    <a:pt x="1807" y="131"/>
                  </a:lnTo>
                  <a:lnTo>
                    <a:pt x="1936" y="125"/>
                  </a:lnTo>
                  <a:lnTo>
                    <a:pt x="1936" y="125"/>
                  </a:lnTo>
                  <a:cubicBezTo>
                    <a:pt x="2048" y="379"/>
                    <a:pt x="2179" y="816"/>
                    <a:pt x="2328" y="948"/>
                  </a:cubicBezTo>
                  <a:cubicBezTo>
                    <a:pt x="2427" y="1035"/>
                    <a:pt x="2531" y="1117"/>
                    <a:pt x="2645" y="1190"/>
                  </a:cubicBezTo>
                  <a:cubicBezTo>
                    <a:pt x="3019" y="1434"/>
                    <a:pt x="3208" y="1876"/>
                    <a:pt x="3208" y="2500"/>
                  </a:cubicBezTo>
                  <a:cubicBezTo>
                    <a:pt x="3208" y="3919"/>
                    <a:pt x="2805" y="4848"/>
                    <a:pt x="2468" y="5375"/>
                  </a:cubicBezTo>
                  <a:cubicBezTo>
                    <a:pt x="2248" y="5720"/>
                    <a:pt x="2026" y="5944"/>
                    <a:pt x="1884" y="6068"/>
                  </a:cubicBezTo>
                  <a:cubicBezTo>
                    <a:pt x="1880" y="6071"/>
                    <a:pt x="1876" y="6073"/>
                    <a:pt x="1872" y="6073"/>
                  </a:cubicBezTo>
                  <a:cubicBezTo>
                    <a:pt x="1868" y="6073"/>
                    <a:pt x="1864" y="6071"/>
                    <a:pt x="1861" y="6068"/>
                  </a:cubicBezTo>
                  <a:cubicBezTo>
                    <a:pt x="1718" y="5944"/>
                    <a:pt x="1497" y="5719"/>
                    <a:pt x="1277" y="5375"/>
                  </a:cubicBezTo>
                  <a:cubicBezTo>
                    <a:pt x="939" y="4848"/>
                    <a:pt x="536" y="3919"/>
                    <a:pt x="536" y="2500"/>
                  </a:cubicBezTo>
                  <a:cubicBezTo>
                    <a:pt x="536" y="1870"/>
                    <a:pt x="731" y="1428"/>
                    <a:pt x="1115" y="1182"/>
                  </a:cubicBezTo>
                  <a:cubicBezTo>
                    <a:pt x="1223" y="1112"/>
                    <a:pt x="1325" y="1035"/>
                    <a:pt x="1421" y="950"/>
                  </a:cubicBezTo>
                  <a:cubicBezTo>
                    <a:pt x="1564" y="822"/>
                    <a:pt x="1695" y="388"/>
                    <a:pt x="1807" y="131"/>
                  </a:cubicBezTo>
                  <a:lnTo>
                    <a:pt x="1807" y="131"/>
                  </a:lnTo>
                  <a:lnTo>
                    <a:pt x="1601" y="140"/>
                  </a:lnTo>
                  <a:cubicBezTo>
                    <a:pt x="1485" y="442"/>
                    <a:pt x="1295" y="346"/>
                    <a:pt x="1057" y="556"/>
                  </a:cubicBezTo>
                  <a:cubicBezTo>
                    <a:pt x="985" y="620"/>
                    <a:pt x="907" y="680"/>
                    <a:pt x="825" y="731"/>
                  </a:cubicBezTo>
                  <a:cubicBezTo>
                    <a:pt x="449" y="972"/>
                    <a:pt x="1" y="1472"/>
                    <a:pt x="1" y="2499"/>
                  </a:cubicBezTo>
                  <a:cubicBezTo>
                    <a:pt x="1" y="4067"/>
                    <a:pt x="459" y="5102"/>
                    <a:pt x="845" y="5693"/>
                  </a:cubicBezTo>
                  <a:cubicBezTo>
                    <a:pt x="1274" y="6350"/>
                    <a:pt x="1711" y="6629"/>
                    <a:pt x="1728" y="6640"/>
                  </a:cubicBezTo>
                  <a:cubicBezTo>
                    <a:pt x="1772" y="6668"/>
                    <a:pt x="1822" y="6681"/>
                    <a:pt x="1871" y="6681"/>
                  </a:cubicBezTo>
                  <a:cubicBezTo>
                    <a:pt x="1922" y="6681"/>
                    <a:pt x="1970" y="6669"/>
                    <a:pt x="2012" y="6642"/>
                  </a:cubicBezTo>
                  <a:cubicBezTo>
                    <a:pt x="2031" y="6630"/>
                    <a:pt x="2468" y="6351"/>
                    <a:pt x="2895" y="5694"/>
                  </a:cubicBezTo>
                  <a:cubicBezTo>
                    <a:pt x="3281" y="5103"/>
                    <a:pt x="3740" y="4068"/>
                    <a:pt x="3740" y="2500"/>
                  </a:cubicBezTo>
                  <a:cubicBezTo>
                    <a:pt x="3740" y="1483"/>
                    <a:pt x="3303" y="983"/>
                    <a:pt x="2936" y="742"/>
                  </a:cubicBezTo>
                  <a:cubicBezTo>
                    <a:pt x="2847" y="685"/>
                    <a:pt x="2763" y="620"/>
                    <a:pt x="2686" y="552"/>
                  </a:cubicBezTo>
                  <a:cubicBezTo>
                    <a:pt x="2436" y="331"/>
                    <a:pt x="2247" y="423"/>
                    <a:pt x="2130" y="117"/>
                  </a:cubicBezTo>
                  <a:lnTo>
                    <a:pt x="1936" y="125"/>
                  </a:lnTo>
                  <a:lnTo>
                    <a:pt x="1936" y="125"/>
                  </a:lnTo>
                  <a:cubicBezTo>
                    <a:pt x="1914" y="75"/>
                    <a:pt x="1893" y="33"/>
                    <a:pt x="1872" y="1"/>
                  </a:cubicBezTo>
                  <a:close/>
                </a:path>
              </a:pathLst>
            </a:custGeom>
            <a:solidFill>
              <a:srgbClr val="F772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12" name="Google Shape;1512;p35"/>
            <p:cNvSpPr/>
            <p:nvPr/>
          </p:nvSpPr>
          <p:spPr>
            <a:xfrm>
              <a:off x="5249100" y="3857800"/>
              <a:ext cx="40750" cy="29975"/>
            </a:xfrm>
            <a:custGeom>
              <a:rect b="b" l="l" r="r" t="t"/>
              <a:pathLst>
                <a:path extrusionOk="0" h="1199" w="1630">
                  <a:moveTo>
                    <a:pt x="1074" y="1"/>
                  </a:moveTo>
                  <a:lnTo>
                    <a:pt x="545" y="24"/>
                  </a:lnTo>
                  <a:cubicBezTo>
                    <a:pt x="427" y="326"/>
                    <a:pt x="237" y="595"/>
                    <a:pt x="1" y="805"/>
                  </a:cubicBezTo>
                  <a:cubicBezTo>
                    <a:pt x="77" y="970"/>
                    <a:pt x="203" y="1107"/>
                    <a:pt x="363" y="1199"/>
                  </a:cubicBezTo>
                  <a:cubicBezTo>
                    <a:pt x="537" y="1045"/>
                    <a:pt x="689" y="866"/>
                    <a:pt x="814" y="667"/>
                  </a:cubicBezTo>
                  <a:cubicBezTo>
                    <a:pt x="941" y="862"/>
                    <a:pt x="1092" y="1040"/>
                    <a:pt x="1270" y="1196"/>
                  </a:cubicBezTo>
                  <a:cubicBezTo>
                    <a:pt x="1427" y="1104"/>
                    <a:pt x="1555" y="966"/>
                    <a:pt x="1630" y="800"/>
                  </a:cubicBezTo>
                  <a:cubicBezTo>
                    <a:pt x="1379" y="579"/>
                    <a:pt x="1190" y="307"/>
                    <a:pt x="1074" y="1"/>
                  </a:cubicBezTo>
                  <a:close/>
                </a:path>
              </a:pathLst>
            </a:custGeom>
            <a:solidFill>
              <a:srgbClr val="E862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13" name="Google Shape;1513;p35"/>
            <p:cNvSpPr/>
            <p:nvPr/>
          </p:nvSpPr>
          <p:spPr>
            <a:xfrm>
              <a:off x="5258325" y="3849275"/>
              <a:ext cx="22275" cy="27625"/>
            </a:xfrm>
            <a:custGeom>
              <a:rect b="b" l="l" r="r" t="t"/>
              <a:pathLst>
                <a:path extrusionOk="0" h="1105" w="891">
                  <a:moveTo>
                    <a:pt x="445" y="0"/>
                  </a:moveTo>
                  <a:cubicBezTo>
                    <a:pt x="199" y="0"/>
                    <a:pt x="1" y="434"/>
                    <a:pt x="1" y="673"/>
                  </a:cubicBezTo>
                  <a:cubicBezTo>
                    <a:pt x="1" y="911"/>
                    <a:pt x="199" y="1105"/>
                    <a:pt x="445" y="1105"/>
                  </a:cubicBezTo>
                  <a:cubicBezTo>
                    <a:pt x="691" y="1105"/>
                    <a:pt x="891" y="913"/>
                    <a:pt x="891" y="673"/>
                  </a:cubicBezTo>
                  <a:cubicBezTo>
                    <a:pt x="891" y="434"/>
                    <a:pt x="691" y="0"/>
                    <a:pt x="445" y="0"/>
                  </a:cubicBezTo>
                  <a:close/>
                </a:path>
              </a:pathLst>
            </a:custGeom>
            <a:solidFill>
              <a:srgbClr val="FE89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514" name="Google Shape;1514;p35"/>
          <p:cNvGrpSpPr/>
          <p:nvPr/>
        </p:nvGrpSpPr>
        <p:grpSpPr>
          <a:xfrm>
            <a:off x="1873092" y="4583997"/>
            <a:ext cx="363605" cy="363665"/>
            <a:chOff x="1751350" y="3249350"/>
            <a:chExt cx="221400" cy="221450"/>
          </a:xfrm>
        </p:grpSpPr>
        <p:sp>
          <p:nvSpPr>
            <p:cNvPr id="1515" name="Google Shape;1515;p35"/>
            <p:cNvSpPr/>
            <p:nvPr/>
          </p:nvSpPr>
          <p:spPr>
            <a:xfrm>
              <a:off x="1801925" y="3249350"/>
              <a:ext cx="170825" cy="221450"/>
            </a:xfrm>
            <a:custGeom>
              <a:rect b="b" l="l" r="r" t="t"/>
              <a:pathLst>
                <a:path extrusionOk="0" h="8858" w="6833">
                  <a:moveTo>
                    <a:pt x="267" y="1"/>
                  </a:moveTo>
                  <a:cubicBezTo>
                    <a:pt x="168" y="1"/>
                    <a:pt x="1" y="81"/>
                    <a:pt x="1" y="179"/>
                  </a:cubicBezTo>
                  <a:lnTo>
                    <a:pt x="1" y="8678"/>
                  </a:lnTo>
                  <a:cubicBezTo>
                    <a:pt x="1" y="8777"/>
                    <a:pt x="168" y="8857"/>
                    <a:pt x="267" y="8857"/>
                  </a:cubicBezTo>
                  <a:lnTo>
                    <a:pt x="4543" y="8857"/>
                  </a:lnTo>
                  <a:lnTo>
                    <a:pt x="5458" y="8705"/>
                  </a:lnTo>
                  <a:lnTo>
                    <a:pt x="6298" y="8857"/>
                  </a:lnTo>
                  <a:lnTo>
                    <a:pt x="6653" y="8857"/>
                  </a:lnTo>
                  <a:cubicBezTo>
                    <a:pt x="6752" y="8857"/>
                    <a:pt x="6832" y="8777"/>
                    <a:pt x="6832" y="8678"/>
                  </a:cubicBezTo>
                  <a:lnTo>
                    <a:pt x="6832" y="179"/>
                  </a:lnTo>
                  <a:cubicBezTo>
                    <a:pt x="6832" y="81"/>
                    <a:pt x="6752" y="1"/>
                    <a:pt x="6653" y="1"/>
                  </a:cubicBezTo>
                  <a:lnTo>
                    <a:pt x="6298" y="1"/>
                  </a:lnTo>
                  <a:lnTo>
                    <a:pt x="5458" y="153"/>
                  </a:lnTo>
                  <a:lnTo>
                    <a:pt x="454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16" name="Google Shape;1516;p35"/>
            <p:cNvSpPr/>
            <p:nvPr/>
          </p:nvSpPr>
          <p:spPr>
            <a:xfrm>
              <a:off x="1751350" y="3249350"/>
              <a:ext cx="15875" cy="221450"/>
            </a:xfrm>
            <a:custGeom>
              <a:rect b="b" l="l" r="r" t="t"/>
              <a:pathLst>
                <a:path extrusionOk="0" h="8858" w="635">
                  <a:moveTo>
                    <a:pt x="180" y="1"/>
                  </a:moveTo>
                  <a:cubicBezTo>
                    <a:pt x="80" y="1"/>
                    <a:pt x="1" y="81"/>
                    <a:pt x="1" y="179"/>
                  </a:cubicBezTo>
                  <a:lnTo>
                    <a:pt x="1" y="8678"/>
                  </a:lnTo>
                  <a:cubicBezTo>
                    <a:pt x="1" y="8777"/>
                    <a:pt x="80" y="8857"/>
                    <a:pt x="180" y="8857"/>
                  </a:cubicBezTo>
                  <a:lnTo>
                    <a:pt x="536" y="8857"/>
                  </a:lnTo>
                  <a:lnTo>
                    <a:pt x="598" y="8826"/>
                  </a:lnTo>
                  <a:lnTo>
                    <a:pt x="634" y="142"/>
                  </a:lnTo>
                  <a:lnTo>
                    <a:pt x="537" y="3"/>
                  </a:lnTo>
                  <a:lnTo>
                    <a:pt x="180" y="3"/>
                  </a:lnTo>
                  <a:lnTo>
                    <a:pt x="18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17" name="Google Shape;1517;p35"/>
            <p:cNvSpPr/>
            <p:nvPr/>
          </p:nvSpPr>
          <p:spPr>
            <a:xfrm>
              <a:off x="1804175" y="3262750"/>
              <a:ext cx="115800" cy="44550"/>
            </a:xfrm>
            <a:custGeom>
              <a:rect b="b" l="l" r="r" t="t"/>
              <a:pathLst>
                <a:path extrusionOk="0" h="1782" w="4632">
                  <a:moveTo>
                    <a:pt x="0" y="0"/>
                  </a:moveTo>
                  <a:lnTo>
                    <a:pt x="0" y="1782"/>
                  </a:lnTo>
                  <a:lnTo>
                    <a:pt x="4631" y="1782"/>
                  </a:lnTo>
                  <a:lnTo>
                    <a:pt x="463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18" name="Google Shape;1518;p35"/>
            <p:cNvSpPr/>
            <p:nvPr/>
          </p:nvSpPr>
          <p:spPr>
            <a:xfrm>
              <a:off x="1775100" y="3249400"/>
              <a:ext cx="33475" cy="221375"/>
            </a:xfrm>
            <a:custGeom>
              <a:rect b="b" l="l" r="r" t="t"/>
              <a:pathLst>
                <a:path extrusionOk="0" h="8855" w="1339">
                  <a:moveTo>
                    <a:pt x="65" y="1"/>
                  </a:moveTo>
                  <a:lnTo>
                    <a:pt x="22" y="67"/>
                  </a:lnTo>
                  <a:lnTo>
                    <a:pt x="1" y="8774"/>
                  </a:lnTo>
                  <a:lnTo>
                    <a:pt x="66" y="8854"/>
                  </a:lnTo>
                  <a:lnTo>
                    <a:pt x="1339" y="8854"/>
                  </a:lnTo>
                  <a:lnTo>
                    <a:pt x="1339"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19" name="Google Shape;1519;p35"/>
            <p:cNvSpPr/>
            <p:nvPr/>
          </p:nvSpPr>
          <p:spPr>
            <a:xfrm>
              <a:off x="1764725" y="3249350"/>
              <a:ext cx="12025" cy="221400"/>
            </a:xfrm>
            <a:custGeom>
              <a:rect b="b" l="l" r="r" t="t"/>
              <a:pathLst>
                <a:path extrusionOk="0" h="8856" w="481">
                  <a:moveTo>
                    <a:pt x="1" y="1"/>
                  </a:moveTo>
                  <a:lnTo>
                    <a:pt x="1" y="8855"/>
                  </a:lnTo>
                  <a:lnTo>
                    <a:pt x="481" y="8855"/>
                  </a:lnTo>
                  <a:lnTo>
                    <a:pt x="48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20" name="Google Shape;1520;p35"/>
            <p:cNvSpPr/>
            <p:nvPr/>
          </p:nvSpPr>
          <p:spPr>
            <a:xfrm>
              <a:off x="1926150" y="3249350"/>
              <a:ext cx="33225" cy="221425"/>
            </a:xfrm>
            <a:custGeom>
              <a:rect b="b" l="l" r="r" t="t"/>
              <a:pathLst>
                <a:path extrusionOk="0" h="8857" w="1329">
                  <a:moveTo>
                    <a:pt x="54" y="1"/>
                  </a:moveTo>
                  <a:lnTo>
                    <a:pt x="1" y="46"/>
                  </a:lnTo>
                  <a:lnTo>
                    <a:pt x="2" y="8764"/>
                  </a:lnTo>
                  <a:lnTo>
                    <a:pt x="54" y="8856"/>
                  </a:lnTo>
                  <a:lnTo>
                    <a:pt x="1329" y="8856"/>
                  </a:lnTo>
                  <a:lnTo>
                    <a:pt x="1329"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21" name="Google Shape;1521;p35"/>
            <p:cNvSpPr/>
            <p:nvPr/>
          </p:nvSpPr>
          <p:spPr>
            <a:xfrm>
              <a:off x="1915500" y="3249350"/>
              <a:ext cx="12025" cy="221400"/>
            </a:xfrm>
            <a:custGeom>
              <a:rect b="b" l="l" r="r" t="t"/>
              <a:pathLst>
                <a:path extrusionOk="0" h="8856" w="481">
                  <a:moveTo>
                    <a:pt x="0" y="1"/>
                  </a:moveTo>
                  <a:lnTo>
                    <a:pt x="0" y="8855"/>
                  </a:lnTo>
                  <a:lnTo>
                    <a:pt x="480" y="8855"/>
                  </a:lnTo>
                  <a:lnTo>
                    <a:pt x="480"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22" name="Google Shape;1522;p35"/>
            <p:cNvSpPr/>
            <p:nvPr/>
          </p:nvSpPr>
          <p:spPr>
            <a:xfrm>
              <a:off x="1818600" y="3272775"/>
              <a:ext cx="20100" cy="24525"/>
            </a:xfrm>
            <a:custGeom>
              <a:rect b="b" l="l" r="r" t="t"/>
              <a:pathLst>
                <a:path extrusionOk="0" h="981" w="804">
                  <a:moveTo>
                    <a:pt x="491" y="268"/>
                  </a:moveTo>
                  <a:cubicBezTo>
                    <a:pt x="515" y="268"/>
                    <a:pt x="536" y="288"/>
                    <a:pt x="536" y="312"/>
                  </a:cubicBezTo>
                  <a:lnTo>
                    <a:pt x="536" y="669"/>
                  </a:lnTo>
                  <a:cubicBezTo>
                    <a:pt x="536" y="693"/>
                    <a:pt x="515" y="713"/>
                    <a:pt x="491" y="713"/>
                  </a:cubicBezTo>
                  <a:lnTo>
                    <a:pt x="313" y="713"/>
                  </a:lnTo>
                  <a:cubicBezTo>
                    <a:pt x="288" y="713"/>
                    <a:pt x="267" y="693"/>
                    <a:pt x="267" y="669"/>
                  </a:cubicBezTo>
                  <a:lnTo>
                    <a:pt x="267" y="312"/>
                  </a:lnTo>
                  <a:cubicBezTo>
                    <a:pt x="267" y="288"/>
                    <a:pt x="288" y="268"/>
                    <a:pt x="313" y="268"/>
                  </a:cubicBezTo>
                  <a:close/>
                  <a:moveTo>
                    <a:pt x="313" y="0"/>
                  </a:moveTo>
                  <a:cubicBezTo>
                    <a:pt x="140" y="0"/>
                    <a:pt x="0" y="140"/>
                    <a:pt x="0" y="312"/>
                  </a:cubicBezTo>
                  <a:lnTo>
                    <a:pt x="0" y="669"/>
                  </a:lnTo>
                  <a:cubicBezTo>
                    <a:pt x="0" y="841"/>
                    <a:pt x="140" y="980"/>
                    <a:pt x="313" y="980"/>
                  </a:cubicBezTo>
                  <a:lnTo>
                    <a:pt x="491" y="980"/>
                  </a:lnTo>
                  <a:cubicBezTo>
                    <a:pt x="663" y="980"/>
                    <a:pt x="803" y="841"/>
                    <a:pt x="803" y="669"/>
                  </a:cubicBezTo>
                  <a:lnTo>
                    <a:pt x="803" y="312"/>
                  </a:lnTo>
                  <a:cubicBezTo>
                    <a:pt x="803" y="140"/>
                    <a:pt x="663" y="0"/>
                    <a:pt x="49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23" name="Google Shape;1523;p35"/>
            <p:cNvSpPr/>
            <p:nvPr/>
          </p:nvSpPr>
          <p:spPr>
            <a:xfrm>
              <a:off x="1845325" y="3272775"/>
              <a:ext cx="20100" cy="24525"/>
            </a:xfrm>
            <a:custGeom>
              <a:rect b="b" l="l" r="r" t="t"/>
              <a:pathLst>
                <a:path extrusionOk="0" h="981" w="804">
                  <a:moveTo>
                    <a:pt x="490" y="266"/>
                  </a:moveTo>
                  <a:cubicBezTo>
                    <a:pt x="516" y="268"/>
                    <a:pt x="535" y="286"/>
                    <a:pt x="535" y="311"/>
                  </a:cubicBezTo>
                  <a:lnTo>
                    <a:pt x="535" y="667"/>
                  </a:lnTo>
                  <a:cubicBezTo>
                    <a:pt x="535" y="692"/>
                    <a:pt x="515" y="712"/>
                    <a:pt x="490" y="712"/>
                  </a:cubicBezTo>
                  <a:lnTo>
                    <a:pt x="311" y="712"/>
                  </a:lnTo>
                  <a:cubicBezTo>
                    <a:pt x="286" y="712"/>
                    <a:pt x="266" y="692"/>
                    <a:pt x="266" y="667"/>
                  </a:cubicBezTo>
                  <a:lnTo>
                    <a:pt x="266" y="311"/>
                  </a:lnTo>
                  <a:cubicBezTo>
                    <a:pt x="266" y="286"/>
                    <a:pt x="286" y="266"/>
                    <a:pt x="311" y="266"/>
                  </a:cubicBezTo>
                  <a:close/>
                  <a:moveTo>
                    <a:pt x="313" y="0"/>
                  </a:moveTo>
                  <a:cubicBezTo>
                    <a:pt x="140" y="0"/>
                    <a:pt x="1" y="140"/>
                    <a:pt x="1" y="312"/>
                  </a:cubicBezTo>
                  <a:lnTo>
                    <a:pt x="1" y="669"/>
                  </a:lnTo>
                  <a:cubicBezTo>
                    <a:pt x="1" y="841"/>
                    <a:pt x="140" y="980"/>
                    <a:pt x="313" y="980"/>
                  </a:cubicBezTo>
                  <a:lnTo>
                    <a:pt x="491" y="980"/>
                  </a:lnTo>
                  <a:cubicBezTo>
                    <a:pt x="664" y="980"/>
                    <a:pt x="804" y="841"/>
                    <a:pt x="804" y="669"/>
                  </a:cubicBezTo>
                  <a:lnTo>
                    <a:pt x="804" y="312"/>
                  </a:lnTo>
                  <a:cubicBezTo>
                    <a:pt x="804" y="140"/>
                    <a:pt x="664" y="0"/>
                    <a:pt x="49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24" name="Google Shape;1524;p35"/>
            <p:cNvSpPr/>
            <p:nvPr/>
          </p:nvSpPr>
          <p:spPr>
            <a:xfrm>
              <a:off x="1885375" y="3272725"/>
              <a:ext cx="20150" cy="24550"/>
            </a:xfrm>
            <a:custGeom>
              <a:rect b="b" l="l" r="r" t="t"/>
              <a:pathLst>
                <a:path extrusionOk="0" h="982" w="806">
                  <a:moveTo>
                    <a:pt x="493" y="268"/>
                  </a:moveTo>
                  <a:cubicBezTo>
                    <a:pt x="518" y="268"/>
                    <a:pt x="539" y="288"/>
                    <a:pt x="539" y="313"/>
                  </a:cubicBezTo>
                  <a:lnTo>
                    <a:pt x="539" y="669"/>
                  </a:lnTo>
                  <a:cubicBezTo>
                    <a:pt x="539" y="694"/>
                    <a:pt x="518" y="714"/>
                    <a:pt x="493" y="714"/>
                  </a:cubicBezTo>
                  <a:lnTo>
                    <a:pt x="316" y="714"/>
                  </a:lnTo>
                  <a:cubicBezTo>
                    <a:pt x="291" y="714"/>
                    <a:pt x="270" y="694"/>
                    <a:pt x="270" y="669"/>
                  </a:cubicBezTo>
                  <a:lnTo>
                    <a:pt x="270" y="313"/>
                  </a:lnTo>
                  <a:cubicBezTo>
                    <a:pt x="270" y="288"/>
                    <a:pt x="291" y="268"/>
                    <a:pt x="316" y="268"/>
                  </a:cubicBezTo>
                  <a:close/>
                  <a:moveTo>
                    <a:pt x="313" y="0"/>
                  </a:moveTo>
                  <a:cubicBezTo>
                    <a:pt x="142" y="0"/>
                    <a:pt x="1" y="141"/>
                    <a:pt x="1" y="313"/>
                  </a:cubicBezTo>
                  <a:lnTo>
                    <a:pt x="1" y="669"/>
                  </a:lnTo>
                  <a:cubicBezTo>
                    <a:pt x="3" y="842"/>
                    <a:pt x="143" y="981"/>
                    <a:pt x="313" y="981"/>
                  </a:cubicBezTo>
                  <a:lnTo>
                    <a:pt x="492" y="981"/>
                  </a:lnTo>
                  <a:cubicBezTo>
                    <a:pt x="665" y="981"/>
                    <a:pt x="805" y="842"/>
                    <a:pt x="805" y="669"/>
                  </a:cubicBezTo>
                  <a:lnTo>
                    <a:pt x="805" y="313"/>
                  </a:lnTo>
                  <a:cubicBezTo>
                    <a:pt x="805" y="141"/>
                    <a:pt x="665" y="0"/>
                    <a:pt x="49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25" name="Google Shape;1525;p35"/>
            <p:cNvSpPr/>
            <p:nvPr/>
          </p:nvSpPr>
          <p:spPr>
            <a:xfrm>
              <a:off x="1872075" y="3290575"/>
              <a:ext cx="6700" cy="6700"/>
            </a:xfrm>
            <a:custGeom>
              <a:rect b="b" l="l" r="r" t="t"/>
              <a:pathLst>
                <a:path extrusionOk="0" h="268" w="268">
                  <a:moveTo>
                    <a:pt x="134" y="0"/>
                  </a:moveTo>
                  <a:cubicBezTo>
                    <a:pt x="61" y="0"/>
                    <a:pt x="0" y="61"/>
                    <a:pt x="0" y="134"/>
                  </a:cubicBezTo>
                  <a:cubicBezTo>
                    <a:pt x="0" y="207"/>
                    <a:pt x="61" y="267"/>
                    <a:pt x="134" y="267"/>
                  </a:cubicBezTo>
                  <a:cubicBezTo>
                    <a:pt x="207" y="267"/>
                    <a:pt x="268" y="207"/>
                    <a:pt x="268" y="134"/>
                  </a:cubicBezTo>
                  <a:cubicBezTo>
                    <a:pt x="268" y="61"/>
                    <a:pt x="207" y="0"/>
                    <a:pt x="13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26" name="Google Shape;1526;p35"/>
            <p:cNvSpPr/>
            <p:nvPr/>
          </p:nvSpPr>
          <p:spPr>
            <a:xfrm>
              <a:off x="1839975" y="3317300"/>
              <a:ext cx="44125" cy="6700"/>
            </a:xfrm>
            <a:custGeom>
              <a:rect b="b" l="l" r="r" t="t"/>
              <a:pathLst>
                <a:path extrusionOk="0" h="268" w="1765">
                  <a:moveTo>
                    <a:pt x="134" y="1"/>
                  </a:moveTo>
                  <a:cubicBezTo>
                    <a:pt x="61" y="1"/>
                    <a:pt x="1" y="61"/>
                    <a:pt x="1" y="134"/>
                  </a:cubicBezTo>
                  <a:cubicBezTo>
                    <a:pt x="1" y="207"/>
                    <a:pt x="61" y="268"/>
                    <a:pt x="134" y="268"/>
                  </a:cubicBezTo>
                  <a:lnTo>
                    <a:pt x="1631" y="268"/>
                  </a:lnTo>
                  <a:cubicBezTo>
                    <a:pt x="1704" y="268"/>
                    <a:pt x="1764" y="207"/>
                    <a:pt x="1764" y="134"/>
                  </a:cubicBezTo>
                  <a:cubicBezTo>
                    <a:pt x="1764" y="61"/>
                    <a:pt x="1706" y="1"/>
                    <a:pt x="163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527" name="Google Shape;1527;p35"/>
          <p:cNvGrpSpPr/>
          <p:nvPr/>
        </p:nvGrpSpPr>
        <p:grpSpPr>
          <a:xfrm>
            <a:off x="9989571" y="5605608"/>
            <a:ext cx="364527" cy="225118"/>
            <a:chOff x="5612575" y="3871225"/>
            <a:chExt cx="221975" cy="137075"/>
          </a:xfrm>
        </p:grpSpPr>
        <p:sp>
          <p:nvSpPr>
            <p:cNvPr id="1528" name="Google Shape;1528;p35"/>
            <p:cNvSpPr/>
            <p:nvPr/>
          </p:nvSpPr>
          <p:spPr>
            <a:xfrm>
              <a:off x="5620400" y="3904400"/>
              <a:ext cx="206425" cy="71900"/>
            </a:xfrm>
            <a:custGeom>
              <a:rect b="b" l="l" r="r" t="t"/>
              <a:pathLst>
                <a:path extrusionOk="0" h="2876" w="8257">
                  <a:moveTo>
                    <a:pt x="33" y="0"/>
                  </a:moveTo>
                  <a:lnTo>
                    <a:pt x="0" y="107"/>
                  </a:lnTo>
                  <a:cubicBezTo>
                    <a:pt x="1469" y="107"/>
                    <a:pt x="2710" y="1151"/>
                    <a:pt x="2988" y="2561"/>
                  </a:cubicBezTo>
                  <a:lnTo>
                    <a:pt x="4183" y="2876"/>
                  </a:lnTo>
                  <a:lnTo>
                    <a:pt x="5269" y="2561"/>
                  </a:lnTo>
                  <a:cubicBezTo>
                    <a:pt x="5546" y="1151"/>
                    <a:pt x="6788" y="107"/>
                    <a:pt x="8256" y="107"/>
                  </a:cubicBezTo>
                  <a:lnTo>
                    <a:pt x="811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29" name="Google Shape;1529;p35"/>
            <p:cNvSpPr/>
            <p:nvPr/>
          </p:nvSpPr>
          <p:spPr>
            <a:xfrm>
              <a:off x="5695050" y="3968425"/>
              <a:ext cx="57025" cy="39875"/>
            </a:xfrm>
            <a:custGeom>
              <a:rect b="b" l="l" r="r" t="t"/>
              <a:pathLst>
                <a:path extrusionOk="0" h="1595" w="2281">
                  <a:moveTo>
                    <a:pt x="1" y="0"/>
                  </a:moveTo>
                  <a:cubicBezTo>
                    <a:pt x="22" y="108"/>
                    <a:pt x="38" y="217"/>
                    <a:pt x="47" y="329"/>
                  </a:cubicBezTo>
                  <a:lnTo>
                    <a:pt x="114" y="1104"/>
                  </a:lnTo>
                  <a:cubicBezTo>
                    <a:pt x="138" y="1381"/>
                    <a:pt x="371" y="1594"/>
                    <a:pt x="648" y="1594"/>
                  </a:cubicBezTo>
                  <a:lnTo>
                    <a:pt x="694" y="1594"/>
                  </a:lnTo>
                  <a:lnTo>
                    <a:pt x="1141" y="1438"/>
                  </a:lnTo>
                  <a:lnTo>
                    <a:pt x="1588" y="1594"/>
                  </a:lnTo>
                  <a:lnTo>
                    <a:pt x="1633" y="1594"/>
                  </a:lnTo>
                  <a:cubicBezTo>
                    <a:pt x="1912" y="1594"/>
                    <a:pt x="2145" y="1381"/>
                    <a:pt x="2167" y="1104"/>
                  </a:cubicBezTo>
                  <a:lnTo>
                    <a:pt x="2234" y="329"/>
                  </a:lnTo>
                  <a:cubicBezTo>
                    <a:pt x="2243" y="217"/>
                    <a:pt x="2260" y="108"/>
                    <a:pt x="228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30" name="Google Shape;1530;p35"/>
            <p:cNvSpPr/>
            <p:nvPr/>
          </p:nvSpPr>
          <p:spPr>
            <a:xfrm>
              <a:off x="5663150" y="3902625"/>
              <a:ext cx="120900" cy="84800"/>
            </a:xfrm>
            <a:custGeom>
              <a:rect b="b" l="l" r="r" t="t"/>
              <a:pathLst>
                <a:path extrusionOk="0" h="3392" w="4836">
                  <a:moveTo>
                    <a:pt x="0" y="0"/>
                  </a:moveTo>
                  <a:cubicBezTo>
                    <a:pt x="1087" y="0"/>
                    <a:pt x="2175" y="1062"/>
                    <a:pt x="2175" y="2149"/>
                  </a:cubicBezTo>
                  <a:lnTo>
                    <a:pt x="2379" y="3391"/>
                  </a:lnTo>
                  <a:lnTo>
                    <a:pt x="2865" y="3188"/>
                  </a:lnTo>
                  <a:lnTo>
                    <a:pt x="2865" y="2150"/>
                  </a:lnTo>
                  <a:cubicBezTo>
                    <a:pt x="2865" y="1062"/>
                    <a:pt x="3748" y="179"/>
                    <a:pt x="4836" y="179"/>
                  </a:cubicBezTo>
                  <a:lnTo>
                    <a:pt x="482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31" name="Google Shape;1531;p35"/>
            <p:cNvSpPr/>
            <p:nvPr/>
          </p:nvSpPr>
          <p:spPr>
            <a:xfrm>
              <a:off x="5661900" y="3901725"/>
              <a:ext cx="60725" cy="86675"/>
            </a:xfrm>
            <a:custGeom>
              <a:rect b="b" l="l" r="r" t="t"/>
              <a:pathLst>
                <a:path extrusionOk="0" h="3467" w="2429">
                  <a:moveTo>
                    <a:pt x="477" y="0"/>
                  </a:moveTo>
                  <a:lnTo>
                    <a:pt x="1" y="36"/>
                  </a:lnTo>
                  <a:lnTo>
                    <a:pt x="48" y="215"/>
                  </a:lnTo>
                  <a:cubicBezTo>
                    <a:pt x="1136" y="215"/>
                    <a:pt x="2020" y="1098"/>
                    <a:pt x="2020" y="2186"/>
                  </a:cubicBezTo>
                  <a:lnTo>
                    <a:pt x="2020" y="3224"/>
                  </a:lnTo>
                  <a:lnTo>
                    <a:pt x="2429" y="3466"/>
                  </a:lnTo>
                  <a:lnTo>
                    <a:pt x="2429" y="2025"/>
                  </a:lnTo>
                  <a:cubicBezTo>
                    <a:pt x="2429" y="935"/>
                    <a:pt x="1564" y="0"/>
                    <a:pt x="47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32" name="Google Shape;1532;p35"/>
            <p:cNvSpPr/>
            <p:nvPr/>
          </p:nvSpPr>
          <p:spPr>
            <a:xfrm>
              <a:off x="5623375" y="3871225"/>
              <a:ext cx="209800" cy="28025"/>
            </a:xfrm>
            <a:custGeom>
              <a:rect b="b" l="l" r="r" t="t"/>
              <a:pathLst>
                <a:path extrusionOk="0" h="1121" w="8392">
                  <a:moveTo>
                    <a:pt x="271" y="1"/>
                  </a:moveTo>
                  <a:cubicBezTo>
                    <a:pt x="180" y="1"/>
                    <a:pt x="105" y="68"/>
                    <a:pt x="93" y="158"/>
                  </a:cubicBezTo>
                  <a:lnTo>
                    <a:pt x="0" y="896"/>
                  </a:lnTo>
                  <a:lnTo>
                    <a:pt x="1132" y="1121"/>
                  </a:lnTo>
                  <a:lnTo>
                    <a:pt x="8391" y="896"/>
                  </a:lnTo>
                  <a:lnTo>
                    <a:pt x="8299" y="158"/>
                  </a:lnTo>
                  <a:cubicBezTo>
                    <a:pt x="8288" y="68"/>
                    <a:pt x="8211" y="1"/>
                    <a:pt x="812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33" name="Google Shape;1533;p35"/>
            <p:cNvSpPr/>
            <p:nvPr/>
          </p:nvSpPr>
          <p:spPr>
            <a:xfrm>
              <a:off x="5613950" y="3871225"/>
              <a:ext cx="16200" cy="26675"/>
            </a:xfrm>
            <a:custGeom>
              <a:rect b="b" l="l" r="r" t="t"/>
              <a:pathLst>
                <a:path extrusionOk="0" h="1067" w="648">
                  <a:moveTo>
                    <a:pt x="271" y="1"/>
                  </a:moveTo>
                  <a:cubicBezTo>
                    <a:pt x="181" y="1"/>
                    <a:pt x="104" y="68"/>
                    <a:pt x="93" y="158"/>
                  </a:cubicBezTo>
                  <a:lnTo>
                    <a:pt x="1" y="896"/>
                  </a:lnTo>
                  <a:lnTo>
                    <a:pt x="272" y="1066"/>
                  </a:lnTo>
                  <a:lnTo>
                    <a:pt x="536" y="896"/>
                  </a:lnTo>
                  <a:lnTo>
                    <a:pt x="64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34" name="Google Shape;1534;p35"/>
            <p:cNvSpPr/>
            <p:nvPr/>
          </p:nvSpPr>
          <p:spPr>
            <a:xfrm>
              <a:off x="5620875" y="3893625"/>
              <a:ext cx="213675" cy="13475"/>
            </a:xfrm>
            <a:custGeom>
              <a:rect b="b" l="l" r="r" t="t"/>
              <a:pathLst>
                <a:path extrusionOk="0" h="539" w="8547">
                  <a:moveTo>
                    <a:pt x="259" y="0"/>
                  </a:moveTo>
                  <a:lnTo>
                    <a:pt x="15" y="337"/>
                  </a:lnTo>
                  <a:cubicBezTo>
                    <a:pt x="1" y="445"/>
                    <a:pt x="84" y="538"/>
                    <a:pt x="192" y="538"/>
                  </a:cubicBezTo>
                  <a:lnTo>
                    <a:pt x="8356" y="538"/>
                  </a:lnTo>
                  <a:cubicBezTo>
                    <a:pt x="8464" y="538"/>
                    <a:pt x="8547" y="443"/>
                    <a:pt x="8533" y="337"/>
                  </a:cubicBezTo>
                  <a:lnTo>
                    <a:pt x="849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35" name="Google Shape;1535;p35"/>
            <p:cNvSpPr/>
            <p:nvPr/>
          </p:nvSpPr>
          <p:spPr>
            <a:xfrm>
              <a:off x="5612575" y="3893625"/>
              <a:ext cx="14750" cy="13475"/>
            </a:xfrm>
            <a:custGeom>
              <a:rect b="b" l="l" r="r" t="t"/>
              <a:pathLst>
                <a:path extrusionOk="0" h="539" w="590">
                  <a:moveTo>
                    <a:pt x="56" y="0"/>
                  </a:moveTo>
                  <a:lnTo>
                    <a:pt x="14" y="337"/>
                  </a:lnTo>
                  <a:cubicBezTo>
                    <a:pt x="0" y="443"/>
                    <a:pt x="83" y="538"/>
                    <a:pt x="191" y="538"/>
                  </a:cubicBezTo>
                  <a:lnTo>
                    <a:pt x="523" y="538"/>
                  </a:lnTo>
                  <a:lnTo>
                    <a:pt x="59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36" name="Google Shape;1536;p35"/>
            <p:cNvSpPr/>
            <p:nvPr/>
          </p:nvSpPr>
          <p:spPr>
            <a:xfrm>
              <a:off x="5717525" y="3982300"/>
              <a:ext cx="17275" cy="26000"/>
            </a:xfrm>
            <a:custGeom>
              <a:rect b="b" l="l" r="r" t="t"/>
              <a:pathLst>
                <a:path extrusionOk="0" h="1040" w="691">
                  <a:moveTo>
                    <a:pt x="204" y="0"/>
                  </a:moveTo>
                  <a:lnTo>
                    <a:pt x="0" y="520"/>
                  </a:lnTo>
                  <a:lnTo>
                    <a:pt x="204" y="1039"/>
                  </a:lnTo>
                  <a:lnTo>
                    <a:pt x="690" y="1039"/>
                  </a:lnTo>
                  <a:lnTo>
                    <a:pt x="69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37" name="Google Shape;1537;p35"/>
            <p:cNvSpPr/>
            <p:nvPr/>
          </p:nvSpPr>
          <p:spPr>
            <a:xfrm>
              <a:off x="5712375" y="3982300"/>
              <a:ext cx="10250" cy="26000"/>
            </a:xfrm>
            <a:custGeom>
              <a:rect b="b" l="l" r="r" t="t"/>
              <a:pathLst>
                <a:path extrusionOk="0" h="1040" w="410">
                  <a:moveTo>
                    <a:pt x="1" y="0"/>
                  </a:moveTo>
                  <a:lnTo>
                    <a:pt x="1" y="1039"/>
                  </a:lnTo>
                  <a:lnTo>
                    <a:pt x="410" y="1039"/>
                  </a:lnTo>
                  <a:lnTo>
                    <a:pt x="41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538" name="Google Shape;1538;p35"/>
          <p:cNvGrpSpPr/>
          <p:nvPr/>
        </p:nvGrpSpPr>
        <p:grpSpPr>
          <a:xfrm>
            <a:off x="7284471" y="5536060"/>
            <a:ext cx="327187" cy="363501"/>
            <a:chOff x="4325525" y="3829100"/>
            <a:chExt cx="199225" cy="221350"/>
          </a:xfrm>
        </p:grpSpPr>
        <p:sp>
          <p:nvSpPr>
            <p:cNvPr id="1539" name="Google Shape;1539;p35"/>
            <p:cNvSpPr/>
            <p:nvPr/>
          </p:nvSpPr>
          <p:spPr>
            <a:xfrm>
              <a:off x="4332025" y="3831500"/>
              <a:ext cx="115975" cy="129375"/>
            </a:xfrm>
            <a:custGeom>
              <a:rect b="b" l="l" r="r" t="t"/>
              <a:pathLst>
                <a:path extrusionOk="0" h="5175" w="4639">
                  <a:moveTo>
                    <a:pt x="1071" y="1"/>
                  </a:moveTo>
                  <a:cubicBezTo>
                    <a:pt x="480" y="1"/>
                    <a:pt x="0" y="480"/>
                    <a:pt x="0" y="1071"/>
                  </a:cubicBezTo>
                  <a:lnTo>
                    <a:pt x="0" y="2856"/>
                  </a:lnTo>
                  <a:cubicBezTo>
                    <a:pt x="0" y="4137"/>
                    <a:pt x="1039" y="5175"/>
                    <a:pt x="2319" y="5175"/>
                  </a:cubicBezTo>
                  <a:cubicBezTo>
                    <a:pt x="3600" y="5175"/>
                    <a:pt x="4638" y="4136"/>
                    <a:pt x="4638" y="2856"/>
                  </a:cubicBezTo>
                  <a:lnTo>
                    <a:pt x="4638" y="1071"/>
                  </a:lnTo>
                  <a:cubicBezTo>
                    <a:pt x="4638" y="480"/>
                    <a:pt x="4159" y="1"/>
                    <a:pt x="3568" y="1"/>
                  </a:cubicBezTo>
                  <a:lnTo>
                    <a:pt x="3478" y="1"/>
                  </a:lnTo>
                  <a:lnTo>
                    <a:pt x="3420" y="268"/>
                  </a:lnTo>
                  <a:lnTo>
                    <a:pt x="3482" y="537"/>
                  </a:lnTo>
                  <a:lnTo>
                    <a:pt x="3570" y="537"/>
                  </a:lnTo>
                  <a:cubicBezTo>
                    <a:pt x="3865" y="537"/>
                    <a:pt x="4105" y="776"/>
                    <a:pt x="4105" y="1071"/>
                  </a:cubicBezTo>
                  <a:lnTo>
                    <a:pt x="4105" y="2856"/>
                  </a:lnTo>
                  <a:cubicBezTo>
                    <a:pt x="4105" y="3842"/>
                    <a:pt x="3307" y="4640"/>
                    <a:pt x="2320" y="4640"/>
                  </a:cubicBezTo>
                  <a:cubicBezTo>
                    <a:pt x="1334" y="4640"/>
                    <a:pt x="536" y="3842"/>
                    <a:pt x="536" y="2856"/>
                  </a:cubicBezTo>
                  <a:lnTo>
                    <a:pt x="536" y="1071"/>
                  </a:lnTo>
                  <a:cubicBezTo>
                    <a:pt x="536" y="776"/>
                    <a:pt x="776" y="537"/>
                    <a:pt x="1071" y="537"/>
                  </a:cubicBezTo>
                  <a:lnTo>
                    <a:pt x="1159" y="537"/>
                  </a:lnTo>
                  <a:lnTo>
                    <a:pt x="1246" y="261"/>
                  </a:lnTo>
                  <a:lnTo>
                    <a:pt x="1159"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40" name="Google Shape;1540;p35"/>
            <p:cNvSpPr/>
            <p:nvPr/>
          </p:nvSpPr>
          <p:spPr>
            <a:xfrm>
              <a:off x="4361075" y="3829100"/>
              <a:ext cx="22325" cy="18300"/>
            </a:xfrm>
            <a:custGeom>
              <a:rect b="b" l="l" r="r" t="t"/>
              <a:pathLst>
                <a:path extrusionOk="0" h="732" w="893">
                  <a:moveTo>
                    <a:pt x="528" y="0"/>
                  </a:moveTo>
                  <a:cubicBezTo>
                    <a:pt x="504" y="0"/>
                    <a:pt x="480" y="2"/>
                    <a:pt x="455" y="7"/>
                  </a:cubicBezTo>
                  <a:lnTo>
                    <a:pt x="0" y="98"/>
                  </a:lnTo>
                  <a:lnTo>
                    <a:pt x="0" y="633"/>
                  </a:lnTo>
                  <a:lnTo>
                    <a:pt x="455" y="724"/>
                  </a:lnTo>
                  <a:cubicBezTo>
                    <a:pt x="479" y="729"/>
                    <a:pt x="504" y="731"/>
                    <a:pt x="527" y="731"/>
                  </a:cubicBezTo>
                  <a:cubicBezTo>
                    <a:pt x="724" y="731"/>
                    <a:pt x="892" y="571"/>
                    <a:pt x="892" y="365"/>
                  </a:cubicBezTo>
                  <a:cubicBezTo>
                    <a:pt x="892" y="159"/>
                    <a:pt x="725" y="0"/>
                    <a:pt x="52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41" name="Google Shape;1541;p35"/>
            <p:cNvSpPr/>
            <p:nvPr/>
          </p:nvSpPr>
          <p:spPr>
            <a:xfrm>
              <a:off x="4396725" y="3829100"/>
              <a:ext cx="22350" cy="18300"/>
            </a:xfrm>
            <a:custGeom>
              <a:rect b="b" l="l" r="r" t="t"/>
              <a:pathLst>
                <a:path extrusionOk="0" h="732" w="894">
                  <a:moveTo>
                    <a:pt x="365" y="0"/>
                  </a:moveTo>
                  <a:cubicBezTo>
                    <a:pt x="168" y="0"/>
                    <a:pt x="1" y="159"/>
                    <a:pt x="1" y="365"/>
                  </a:cubicBezTo>
                  <a:cubicBezTo>
                    <a:pt x="1" y="572"/>
                    <a:pt x="169" y="731"/>
                    <a:pt x="365" y="731"/>
                  </a:cubicBezTo>
                  <a:cubicBezTo>
                    <a:pt x="389" y="731"/>
                    <a:pt x="414" y="729"/>
                    <a:pt x="438" y="724"/>
                  </a:cubicBezTo>
                  <a:lnTo>
                    <a:pt x="894" y="633"/>
                  </a:lnTo>
                  <a:lnTo>
                    <a:pt x="894" y="98"/>
                  </a:lnTo>
                  <a:lnTo>
                    <a:pt x="438" y="7"/>
                  </a:lnTo>
                  <a:cubicBezTo>
                    <a:pt x="413" y="2"/>
                    <a:pt x="389" y="0"/>
                    <a:pt x="36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42" name="Google Shape;1542;p35"/>
            <p:cNvSpPr/>
            <p:nvPr/>
          </p:nvSpPr>
          <p:spPr>
            <a:xfrm>
              <a:off x="4383325" y="3942425"/>
              <a:ext cx="121375" cy="108025"/>
            </a:xfrm>
            <a:custGeom>
              <a:rect b="b" l="l" r="r" t="t"/>
              <a:pathLst>
                <a:path extrusionOk="0" h="4321" w="4855">
                  <a:moveTo>
                    <a:pt x="4319" y="0"/>
                  </a:moveTo>
                  <a:lnTo>
                    <a:pt x="4319" y="1894"/>
                  </a:lnTo>
                  <a:cubicBezTo>
                    <a:pt x="4319" y="2937"/>
                    <a:pt x="3471" y="3785"/>
                    <a:pt x="2428" y="3785"/>
                  </a:cubicBezTo>
                  <a:cubicBezTo>
                    <a:pt x="1385" y="3785"/>
                    <a:pt x="537" y="2937"/>
                    <a:pt x="537" y="1894"/>
                  </a:cubicBezTo>
                  <a:lnTo>
                    <a:pt x="537" y="1269"/>
                  </a:lnTo>
                  <a:lnTo>
                    <a:pt x="0" y="1269"/>
                  </a:lnTo>
                  <a:lnTo>
                    <a:pt x="0" y="1894"/>
                  </a:lnTo>
                  <a:cubicBezTo>
                    <a:pt x="0" y="3232"/>
                    <a:pt x="1089" y="4321"/>
                    <a:pt x="2427" y="4321"/>
                  </a:cubicBezTo>
                  <a:cubicBezTo>
                    <a:pt x="3765" y="4321"/>
                    <a:pt x="4854" y="3232"/>
                    <a:pt x="4854" y="1894"/>
                  </a:cubicBezTo>
                  <a:lnTo>
                    <a:pt x="4854"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43" name="Google Shape;1543;p35"/>
            <p:cNvSpPr/>
            <p:nvPr/>
          </p:nvSpPr>
          <p:spPr>
            <a:xfrm>
              <a:off x="4386950" y="3959675"/>
              <a:ext cx="14300" cy="17875"/>
            </a:xfrm>
            <a:custGeom>
              <a:rect b="b" l="l" r="r" t="t"/>
              <a:pathLst>
                <a:path extrusionOk="0" h="715" w="572">
                  <a:moveTo>
                    <a:pt x="0" y="0"/>
                  </a:moveTo>
                  <a:lnTo>
                    <a:pt x="0" y="590"/>
                  </a:lnTo>
                  <a:cubicBezTo>
                    <a:pt x="0" y="658"/>
                    <a:pt x="56" y="714"/>
                    <a:pt x="124" y="714"/>
                  </a:cubicBezTo>
                  <a:lnTo>
                    <a:pt x="446" y="714"/>
                  </a:lnTo>
                  <a:cubicBezTo>
                    <a:pt x="515" y="714"/>
                    <a:pt x="571" y="658"/>
                    <a:pt x="572" y="590"/>
                  </a:cubicBezTo>
                  <a:lnTo>
                    <a:pt x="57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44" name="Google Shape;1544;p35"/>
            <p:cNvSpPr/>
            <p:nvPr/>
          </p:nvSpPr>
          <p:spPr>
            <a:xfrm>
              <a:off x="4378925" y="3959675"/>
              <a:ext cx="11125" cy="17875"/>
            </a:xfrm>
            <a:custGeom>
              <a:rect b="b" l="l" r="r" t="t"/>
              <a:pathLst>
                <a:path extrusionOk="0" h="715" w="445">
                  <a:moveTo>
                    <a:pt x="0" y="0"/>
                  </a:moveTo>
                  <a:lnTo>
                    <a:pt x="0" y="590"/>
                  </a:lnTo>
                  <a:cubicBezTo>
                    <a:pt x="0" y="659"/>
                    <a:pt x="55" y="714"/>
                    <a:pt x="125" y="714"/>
                  </a:cubicBezTo>
                  <a:lnTo>
                    <a:pt x="444" y="714"/>
                  </a:lnTo>
                  <a:lnTo>
                    <a:pt x="44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45" name="Google Shape;1545;p35"/>
            <p:cNvSpPr/>
            <p:nvPr/>
          </p:nvSpPr>
          <p:spPr>
            <a:xfrm>
              <a:off x="4336050" y="3894075"/>
              <a:ext cx="114700" cy="69500"/>
            </a:xfrm>
            <a:custGeom>
              <a:rect b="b" l="l" r="r" t="t"/>
              <a:pathLst>
                <a:path extrusionOk="0" h="2780" w="4588">
                  <a:moveTo>
                    <a:pt x="4106" y="1"/>
                  </a:moveTo>
                  <a:lnTo>
                    <a:pt x="4106" y="353"/>
                  </a:lnTo>
                  <a:cubicBezTo>
                    <a:pt x="4106" y="1280"/>
                    <a:pt x="3449" y="2031"/>
                    <a:pt x="2160" y="2031"/>
                  </a:cubicBezTo>
                  <a:cubicBezTo>
                    <a:pt x="1234" y="2031"/>
                    <a:pt x="483" y="1280"/>
                    <a:pt x="483" y="353"/>
                  </a:cubicBezTo>
                  <a:lnTo>
                    <a:pt x="483" y="175"/>
                  </a:lnTo>
                  <a:lnTo>
                    <a:pt x="1" y="85"/>
                  </a:lnTo>
                  <a:lnTo>
                    <a:pt x="1" y="353"/>
                  </a:lnTo>
                  <a:cubicBezTo>
                    <a:pt x="1" y="1694"/>
                    <a:pt x="1095" y="2780"/>
                    <a:pt x="2160" y="2780"/>
                  </a:cubicBezTo>
                  <a:cubicBezTo>
                    <a:pt x="3502" y="2780"/>
                    <a:pt x="4588" y="1694"/>
                    <a:pt x="4588" y="353"/>
                  </a:cubicBezTo>
                  <a:lnTo>
                    <a:pt x="4588" y="175"/>
                  </a:lnTo>
                  <a:lnTo>
                    <a:pt x="410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46" name="Google Shape;1546;p35"/>
            <p:cNvSpPr/>
            <p:nvPr/>
          </p:nvSpPr>
          <p:spPr>
            <a:xfrm>
              <a:off x="4390050" y="3894975"/>
              <a:ext cx="51150" cy="49900"/>
            </a:xfrm>
            <a:custGeom>
              <a:rect b="b" l="l" r="r" t="t"/>
              <a:pathLst>
                <a:path extrusionOk="0" h="1996" w="2046">
                  <a:moveTo>
                    <a:pt x="1679" y="1"/>
                  </a:moveTo>
                  <a:lnTo>
                    <a:pt x="1679" y="317"/>
                  </a:lnTo>
                  <a:cubicBezTo>
                    <a:pt x="1679" y="1333"/>
                    <a:pt x="841" y="1995"/>
                    <a:pt x="0" y="1995"/>
                  </a:cubicBezTo>
                  <a:lnTo>
                    <a:pt x="411" y="1995"/>
                  </a:lnTo>
                  <a:cubicBezTo>
                    <a:pt x="1337" y="1995"/>
                    <a:pt x="2046" y="1244"/>
                    <a:pt x="2046" y="317"/>
                  </a:cubicBezTo>
                  <a:lnTo>
                    <a:pt x="204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47" name="Google Shape;1547;p35"/>
            <p:cNvSpPr/>
            <p:nvPr/>
          </p:nvSpPr>
          <p:spPr>
            <a:xfrm>
              <a:off x="4329425" y="3895800"/>
              <a:ext cx="60650" cy="67775"/>
            </a:xfrm>
            <a:custGeom>
              <a:rect b="b" l="l" r="r" t="t"/>
              <a:pathLst>
                <a:path extrusionOk="0" h="2711" w="2426">
                  <a:moveTo>
                    <a:pt x="0" y="1"/>
                  </a:moveTo>
                  <a:lnTo>
                    <a:pt x="0" y="284"/>
                  </a:lnTo>
                  <a:cubicBezTo>
                    <a:pt x="0" y="1625"/>
                    <a:pt x="1086" y="2711"/>
                    <a:pt x="2425" y="2711"/>
                  </a:cubicBezTo>
                  <a:cubicBezTo>
                    <a:pt x="1181" y="2607"/>
                    <a:pt x="374" y="1556"/>
                    <a:pt x="374" y="284"/>
                  </a:cubicBezTo>
                  <a:lnTo>
                    <a:pt x="374"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48" name="Google Shape;1548;p35"/>
            <p:cNvSpPr/>
            <p:nvPr/>
          </p:nvSpPr>
          <p:spPr>
            <a:xfrm>
              <a:off x="4486850" y="3930450"/>
              <a:ext cx="22375" cy="16750"/>
            </a:xfrm>
            <a:custGeom>
              <a:rect b="b" l="l" r="r" t="t"/>
              <a:pathLst>
                <a:path extrusionOk="0" h="670" w="895">
                  <a:moveTo>
                    <a:pt x="0" y="0"/>
                  </a:moveTo>
                  <a:lnTo>
                    <a:pt x="0" y="550"/>
                  </a:lnTo>
                  <a:cubicBezTo>
                    <a:pt x="0" y="615"/>
                    <a:pt x="54" y="670"/>
                    <a:pt x="120" y="670"/>
                  </a:cubicBezTo>
                  <a:lnTo>
                    <a:pt x="775" y="670"/>
                  </a:lnTo>
                  <a:cubicBezTo>
                    <a:pt x="840" y="670"/>
                    <a:pt x="894" y="616"/>
                    <a:pt x="894" y="550"/>
                  </a:cubicBezTo>
                  <a:lnTo>
                    <a:pt x="89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49" name="Google Shape;1549;p35"/>
            <p:cNvSpPr/>
            <p:nvPr/>
          </p:nvSpPr>
          <p:spPr>
            <a:xfrm>
              <a:off x="4473300" y="3880100"/>
              <a:ext cx="51450" cy="50925"/>
            </a:xfrm>
            <a:custGeom>
              <a:rect b="b" l="l" r="r" t="t"/>
              <a:pathLst>
                <a:path extrusionOk="0" h="2037" w="2058">
                  <a:moveTo>
                    <a:pt x="991" y="1"/>
                  </a:moveTo>
                  <a:cubicBezTo>
                    <a:pt x="990" y="1"/>
                    <a:pt x="989" y="1"/>
                    <a:pt x="989" y="1"/>
                  </a:cubicBezTo>
                  <a:cubicBezTo>
                    <a:pt x="752" y="1"/>
                    <a:pt x="535" y="77"/>
                    <a:pt x="357" y="206"/>
                  </a:cubicBezTo>
                  <a:cubicBezTo>
                    <a:pt x="92" y="401"/>
                    <a:pt x="0" y="986"/>
                    <a:pt x="0" y="1069"/>
                  </a:cubicBezTo>
                  <a:cubicBezTo>
                    <a:pt x="0" y="1659"/>
                    <a:pt x="398" y="2037"/>
                    <a:pt x="989" y="2037"/>
                  </a:cubicBezTo>
                  <a:cubicBezTo>
                    <a:pt x="1106" y="2037"/>
                    <a:pt x="1657" y="1965"/>
                    <a:pt x="1852" y="1700"/>
                  </a:cubicBezTo>
                  <a:cubicBezTo>
                    <a:pt x="1980" y="1523"/>
                    <a:pt x="2057" y="1306"/>
                    <a:pt x="2057" y="1069"/>
                  </a:cubicBezTo>
                  <a:cubicBezTo>
                    <a:pt x="2057" y="479"/>
                    <a:pt x="1580" y="1"/>
                    <a:pt x="99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50" name="Google Shape;1550;p35"/>
            <p:cNvSpPr/>
            <p:nvPr/>
          </p:nvSpPr>
          <p:spPr>
            <a:xfrm>
              <a:off x="4471250" y="3885225"/>
              <a:ext cx="48325" cy="48325"/>
            </a:xfrm>
            <a:custGeom>
              <a:rect b="b" l="l" r="r" t="t"/>
              <a:pathLst>
                <a:path extrusionOk="0" h="1933" w="1933">
                  <a:moveTo>
                    <a:pt x="438" y="0"/>
                  </a:moveTo>
                  <a:lnTo>
                    <a:pt x="438" y="0"/>
                  </a:lnTo>
                  <a:cubicBezTo>
                    <a:pt x="173" y="195"/>
                    <a:pt x="0" y="509"/>
                    <a:pt x="0" y="863"/>
                  </a:cubicBezTo>
                  <a:cubicBezTo>
                    <a:pt x="0" y="1452"/>
                    <a:pt x="478" y="1933"/>
                    <a:pt x="1070" y="1933"/>
                  </a:cubicBezTo>
                  <a:cubicBezTo>
                    <a:pt x="1425" y="1933"/>
                    <a:pt x="1738" y="1760"/>
                    <a:pt x="1933" y="1493"/>
                  </a:cubicBezTo>
                  <a:lnTo>
                    <a:pt x="1933" y="1493"/>
                  </a:lnTo>
                  <a:cubicBezTo>
                    <a:pt x="1756" y="1625"/>
                    <a:pt x="1539" y="1701"/>
                    <a:pt x="1302" y="1701"/>
                  </a:cubicBezTo>
                  <a:cubicBezTo>
                    <a:pt x="712" y="1701"/>
                    <a:pt x="233" y="1223"/>
                    <a:pt x="233" y="632"/>
                  </a:cubicBezTo>
                  <a:cubicBezTo>
                    <a:pt x="233" y="395"/>
                    <a:pt x="310" y="177"/>
                    <a:pt x="43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51" name="Google Shape;1551;p35"/>
            <p:cNvSpPr/>
            <p:nvPr/>
          </p:nvSpPr>
          <p:spPr>
            <a:xfrm>
              <a:off x="4484650" y="3893450"/>
              <a:ext cx="26750" cy="26750"/>
            </a:xfrm>
            <a:custGeom>
              <a:rect b="b" l="l" r="r" t="t"/>
              <a:pathLst>
                <a:path extrusionOk="0" h="1070" w="1070">
                  <a:moveTo>
                    <a:pt x="535" y="0"/>
                  </a:moveTo>
                  <a:cubicBezTo>
                    <a:pt x="240" y="0"/>
                    <a:pt x="0" y="240"/>
                    <a:pt x="0" y="535"/>
                  </a:cubicBezTo>
                  <a:cubicBezTo>
                    <a:pt x="0" y="830"/>
                    <a:pt x="240" y="1070"/>
                    <a:pt x="535" y="1070"/>
                  </a:cubicBezTo>
                  <a:cubicBezTo>
                    <a:pt x="830" y="1070"/>
                    <a:pt x="1070" y="830"/>
                    <a:pt x="1070" y="535"/>
                  </a:cubicBezTo>
                  <a:cubicBezTo>
                    <a:pt x="1070" y="240"/>
                    <a:pt x="830" y="0"/>
                    <a:pt x="53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52" name="Google Shape;1552;p35"/>
            <p:cNvSpPr/>
            <p:nvPr/>
          </p:nvSpPr>
          <p:spPr>
            <a:xfrm>
              <a:off x="4335650" y="3885200"/>
              <a:ext cx="16625" cy="13375"/>
            </a:xfrm>
            <a:custGeom>
              <a:rect b="b" l="l" r="r" t="t"/>
              <a:pathLst>
                <a:path extrusionOk="0" h="535" w="665">
                  <a:moveTo>
                    <a:pt x="125" y="0"/>
                  </a:moveTo>
                  <a:cubicBezTo>
                    <a:pt x="56" y="0"/>
                    <a:pt x="0" y="55"/>
                    <a:pt x="0" y="125"/>
                  </a:cubicBezTo>
                  <a:lnTo>
                    <a:pt x="0" y="409"/>
                  </a:lnTo>
                  <a:cubicBezTo>
                    <a:pt x="0" y="479"/>
                    <a:pt x="56" y="535"/>
                    <a:pt x="125" y="535"/>
                  </a:cubicBezTo>
                  <a:lnTo>
                    <a:pt x="540" y="535"/>
                  </a:lnTo>
                  <a:cubicBezTo>
                    <a:pt x="609" y="535"/>
                    <a:pt x="665" y="479"/>
                    <a:pt x="665" y="409"/>
                  </a:cubicBezTo>
                  <a:lnTo>
                    <a:pt x="665" y="125"/>
                  </a:lnTo>
                  <a:cubicBezTo>
                    <a:pt x="665" y="57"/>
                    <a:pt x="608" y="0"/>
                    <a:pt x="54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53" name="Google Shape;1553;p35"/>
            <p:cNvSpPr/>
            <p:nvPr/>
          </p:nvSpPr>
          <p:spPr>
            <a:xfrm>
              <a:off x="4325525" y="3885200"/>
              <a:ext cx="13225" cy="13375"/>
            </a:xfrm>
            <a:custGeom>
              <a:rect b="b" l="l" r="r" t="t"/>
              <a:pathLst>
                <a:path extrusionOk="0" h="535" w="529">
                  <a:moveTo>
                    <a:pt x="126" y="0"/>
                  </a:moveTo>
                  <a:cubicBezTo>
                    <a:pt x="56" y="0"/>
                    <a:pt x="0" y="55"/>
                    <a:pt x="0" y="125"/>
                  </a:cubicBezTo>
                  <a:lnTo>
                    <a:pt x="0" y="409"/>
                  </a:lnTo>
                  <a:cubicBezTo>
                    <a:pt x="0" y="479"/>
                    <a:pt x="56" y="535"/>
                    <a:pt x="126" y="535"/>
                  </a:cubicBezTo>
                  <a:lnTo>
                    <a:pt x="529" y="535"/>
                  </a:lnTo>
                  <a:lnTo>
                    <a:pt x="52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54" name="Google Shape;1554;p35"/>
            <p:cNvSpPr/>
            <p:nvPr/>
          </p:nvSpPr>
          <p:spPr>
            <a:xfrm>
              <a:off x="4438075" y="3885200"/>
              <a:ext cx="16625" cy="13375"/>
            </a:xfrm>
            <a:custGeom>
              <a:rect b="b" l="l" r="r" t="t"/>
              <a:pathLst>
                <a:path extrusionOk="0" h="535" w="665">
                  <a:moveTo>
                    <a:pt x="125" y="0"/>
                  </a:moveTo>
                  <a:cubicBezTo>
                    <a:pt x="56" y="0"/>
                    <a:pt x="1" y="55"/>
                    <a:pt x="1" y="125"/>
                  </a:cubicBezTo>
                  <a:lnTo>
                    <a:pt x="1" y="409"/>
                  </a:lnTo>
                  <a:cubicBezTo>
                    <a:pt x="1" y="479"/>
                    <a:pt x="56" y="535"/>
                    <a:pt x="125" y="535"/>
                  </a:cubicBezTo>
                  <a:lnTo>
                    <a:pt x="540" y="535"/>
                  </a:lnTo>
                  <a:cubicBezTo>
                    <a:pt x="609" y="535"/>
                    <a:pt x="665" y="479"/>
                    <a:pt x="665" y="409"/>
                  </a:cubicBezTo>
                  <a:lnTo>
                    <a:pt x="665" y="125"/>
                  </a:lnTo>
                  <a:cubicBezTo>
                    <a:pt x="665" y="57"/>
                    <a:pt x="609" y="0"/>
                    <a:pt x="54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55" name="Google Shape;1555;p35"/>
            <p:cNvSpPr/>
            <p:nvPr/>
          </p:nvSpPr>
          <p:spPr>
            <a:xfrm>
              <a:off x="4427975" y="3885200"/>
              <a:ext cx="13225" cy="13375"/>
            </a:xfrm>
            <a:custGeom>
              <a:rect b="b" l="l" r="r" t="t"/>
              <a:pathLst>
                <a:path extrusionOk="0" h="535" w="529">
                  <a:moveTo>
                    <a:pt x="126" y="0"/>
                  </a:moveTo>
                  <a:cubicBezTo>
                    <a:pt x="56" y="0"/>
                    <a:pt x="0" y="55"/>
                    <a:pt x="0" y="125"/>
                  </a:cubicBezTo>
                  <a:lnTo>
                    <a:pt x="0" y="409"/>
                  </a:lnTo>
                  <a:cubicBezTo>
                    <a:pt x="0" y="479"/>
                    <a:pt x="56" y="535"/>
                    <a:pt x="126" y="535"/>
                  </a:cubicBezTo>
                  <a:lnTo>
                    <a:pt x="529" y="535"/>
                  </a:lnTo>
                  <a:lnTo>
                    <a:pt x="52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56" name="Google Shape;1556;p35"/>
            <p:cNvSpPr/>
            <p:nvPr/>
          </p:nvSpPr>
          <p:spPr>
            <a:xfrm>
              <a:off x="4481300" y="3890075"/>
              <a:ext cx="33450" cy="33450"/>
            </a:xfrm>
            <a:custGeom>
              <a:rect b="b" l="l" r="r" t="t"/>
              <a:pathLst>
                <a:path extrusionOk="0" h="1338" w="1338">
                  <a:moveTo>
                    <a:pt x="669" y="269"/>
                  </a:moveTo>
                  <a:cubicBezTo>
                    <a:pt x="890" y="269"/>
                    <a:pt x="1070" y="449"/>
                    <a:pt x="1070" y="670"/>
                  </a:cubicBezTo>
                  <a:cubicBezTo>
                    <a:pt x="1070" y="891"/>
                    <a:pt x="890" y="1071"/>
                    <a:pt x="669" y="1071"/>
                  </a:cubicBezTo>
                  <a:cubicBezTo>
                    <a:pt x="448" y="1071"/>
                    <a:pt x="268" y="891"/>
                    <a:pt x="268" y="670"/>
                  </a:cubicBezTo>
                  <a:cubicBezTo>
                    <a:pt x="268" y="449"/>
                    <a:pt x="448" y="269"/>
                    <a:pt x="669" y="269"/>
                  </a:cubicBezTo>
                  <a:close/>
                  <a:moveTo>
                    <a:pt x="669" y="1"/>
                  </a:moveTo>
                  <a:cubicBezTo>
                    <a:pt x="300" y="1"/>
                    <a:pt x="0" y="300"/>
                    <a:pt x="0" y="669"/>
                  </a:cubicBezTo>
                  <a:cubicBezTo>
                    <a:pt x="0" y="1037"/>
                    <a:pt x="300" y="1337"/>
                    <a:pt x="669" y="1337"/>
                  </a:cubicBezTo>
                  <a:cubicBezTo>
                    <a:pt x="1038" y="1337"/>
                    <a:pt x="1337" y="1037"/>
                    <a:pt x="1337" y="669"/>
                  </a:cubicBezTo>
                  <a:cubicBezTo>
                    <a:pt x="1337" y="300"/>
                    <a:pt x="1038" y="1"/>
                    <a:pt x="6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557" name="Google Shape;1557;p35"/>
          <p:cNvGrpSpPr/>
          <p:nvPr/>
        </p:nvGrpSpPr>
        <p:grpSpPr>
          <a:xfrm>
            <a:off x="5644793" y="5536386"/>
            <a:ext cx="230127" cy="363605"/>
            <a:chOff x="3567400" y="3829075"/>
            <a:chExt cx="140125" cy="221400"/>
          </a:xfrm>
        </p:grpSpPr>
        <p:sp>
          <p:nvSpPr>
            <p:cNvPr id="1558" name="Google Shape;1558;p35"/>
            <p:cNvSpPr/>
            <p:nvPr/>
          </p:nvSpPr>
          <p:spPr>
            <a:xfrm>
              <a:off x="3604000" y="3829075"/>
              <a:ext cx="66500" cy="37025"/>
            </a:xfrm>
            <a:custGeom>
              <a:rect b="b" l="l" r="r" t="t"/>
              <a:pathLst>
                <a:path extrusionOk="0" h="1481" w="2660">
                  <a:moveTo>
                    <a:pt x="536" y="0"/>
                  </a:moveTo>
                  <a:lnTo>
                    <a:pt x="273" y="49"/>
                  </a:lnTo>
                  <a:lnTo>
                    <a:pt x="1" y="409"/>
                  </a:lnTo>
                  <a:lnTo>
                    <a:pt x="642" y="1480"/>
                  </a:lnTo>
                  <a:lnTo>
                    <a:pt x="2120" y="1480"/>
                  </a:lnTo>
                  <a:lnTo>
                    <a:pt x="2659" y="406"/>
                  </a:lnTo>
                  <a:lnTo>
                    <a:pt x="2365" y="47"/>
                  </a:lnTo>
                  <a:lnTo>
                    <a:pt x="214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59" name="Google Shape;1559;p35"/>
            <p:cNvSpPr/>
            <p:nvPr/>
          </p:nvSpPr>
          <p:spPr>
            <a:xfrm>
              <a:off x="3583350" y="3829100"/>
              <a:ext cx="46675" cy="93300"/>
            </a:xfrm>
            <a:custGeom>
              <a:rect b="b" l="l" r="r" t="t"/>
              <a:pathLst>
                <a:path extrusionOk="0" h="3732" w="1867">
                  <a:moveTo>
                    <a:pt x="1362" y="0"/>
                  </a:moveTo>
                  <a:cubicBezTo>
                    <a:pt x="1039" y="0"/>
                    <a:pt x="732" y="132"/>
                    <a:pt x="510" y="362"/>
                  </a:cubicBezTo>
                  <a:cubicBezTo>
                    <a:pt x="479" y="394"/>
                    <a:pt x="457" y="444"/>
                    <a:pt x="428" y="480"/>
                  </a:cubicBezTo>
                  <a:lnTo>
                    <a:pt x="179" y="887"/>
                  </a:lnTo>
                  <a:cubicBezTo>
                    <a:pt x="0" y="1119"/>
                    <a:pt x="23" y="1380"/>
                    <a:pt x="146" y="1646"/>
                  </a:cubicBezTo>
                  <a:lnTo>
                    <a:pt x="1214" y="3731"/>
                  </a:lnTo>
                  <a:lnTo>
                    <a:pt x="1867" y="1963"/>
                  </a:lnTo>
                  <a:lnTo>
                    <a:pt x="1106" y="586"/>
                  </a:lnTo>
                  <a:cubicBezTo>
                    <a:pt x="959" y="323"/>
                    <a:pt x="1149" y="0"/>
                    <a:pt x="145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60" name="Google Shape;1560;p35"/>
            <p:cNvSpPr/>
            <p:nvPr/>
          </p:nvSpPr>
          <p:spPr>
            <a:xfrm>
              <a:off x="3580825" y="3838075"/>
              <a:ext cx="56950" cy="97075"/>
            </a:xfrm>
            <a:custGeom>
              <a:rect b="b" l="l" r="r" t="t"/>
              <a:pathLst>
                <a:path extrusionOk="0" h="3883" w="2278">
                  <a:moveTo>
                    <a:pt x="612" y="0"/>
                  </a:moveTo>
                  <a:lnTo>
                    <a:pt x="612" y="0"/>
                  </a:lnTo>
                  <a:cubicBezTo>
                    <a:pt x="581" y="32"/>
                    <a:pt x="553" y="66"/>
                    <a:pt x="525" y="102"/>
                  </a:cubicBezTo>
                  <a:lnTo>
                    <a:pt x="214" y="506"/>
                  </a:lnTo>
                  <a:cubicBezTo>
                    <a:pt x="35" y="740"/>
                    <a:pt x="0" y="1051"/>
                    <a:pt x="124" y="1317"/>
                  </a:cubicBezTo>
                  <a:lnTo>
                    <a:pt x="1310" y="3882"/>
                  </a:lnTo>
                  <a:lnTo>
                    <a:pt x="1911" y="3428"/>
                  </a:lnTo>
                  <a:lnTo>
                    <a:pt x="2277" y="2144"/>
                  </a:lnTo>
                  <a:lnTo>
                    <a:pt x="1969" y="1602"/>
                  </a:lnTo>
                  <a:lnTo>
                    <a:pt x="1450" y="2532"/>
                  </a:lnTo>
                  <a:cubicBezTo>
                    <a:pt x="1440" y="2551"/>
                    <a:pt x="1422" y="2560"/>
                    <a:pt x="1404" y="2560"/>
                  </a:cubicBezTo>
                  <a:cubicBezTo>
                    <a:pt x="1384" y="2560"/>
                    <a:pt x="1365" y="2549"/>
                    <a:pt x="1356" y="2529"/>
                  </a:cubicBezTo>
                  <a:lnTo>
                    <a:pt x="545" y="780"/>
                  </a:lnTo>
                  <a:cubicBezTo>
                    <a:pt x="429" y="525"/>
                    <a:pt x="455" y="229"/>
                    <a:pt x="61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61" name="Google Shape;1561;p35"/>
            <p:cNvSpPr/>
            <p:nvPr/>
          </p:nvSpPr>
          <p:spPr>
            <a:xfrm>
              <a:off x="3642875" y="3942675"/>
              <a:ext cx="64650" cy="92825"/>
            </a:xfrm>
            <a:custGeom>
              <a:rect b="b" l="l" r="r" t="t"/>
              <a:pathLst>
                <a:path extrusionOk="0" h="3713" w="2586">
                  <a:moveTo>
                    <a:pt x="734" y="1"/>
                  </a:moveTo>
                  <a:lnTo>
                    <a:pt x="1" y="1735"/>
                  </a:lnTo>
                  <a:lnTo>
                    <a:pt x="937" y="3510"/>
                  </a:lnTo>
                  <a:lnTo>
                    <a:pt x="1356" y="3712"/>
                  </a:lnTo>
                  <a:lnTo>
                    <a:pt x="1445" y="3190"/>
                  </a:lnTo>
                  <a:cubicBezTo>
                    <a:pt x="1449" y="3164"/>
                    <a:pt x="1471" y="3145"/>
                    <a:pt x="1497" y="3145"/>
                  </a:cubicBezTo>
                  <a:lnTo>
                    <a:pt x="2339" y="3145"/>
                  </a:lnTo>
                  <a:cubicBezTo>
                    <a:pt x="2490" y="3145"/>
                    <a:pt x="2585" y="2983"/>
                    <a:pt x="2511" y="2851"/>
                  </a:cubicBezTo>
                  <a:lnTo>
                    <a:pt x="1107" y="308"/>
                  </a:lnTo>
                  <a:lnTo>
                    <a:pt x="734"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62" name="Google Shape;1562;p35"/>
            <p:cNvSpPr/>
            <p:nvPr/>
          </p:nvSpPr>
          <p:spPr>
            <a:xfrm>
              <a:off x="3635900" y="3931875"/>
              <a:ext cx="40900" cy="118575"/>
            </a:xfrm>
            <a:custGeom>
              <a:rect b="b" l="l" r="r" t="t"/>
              <a:pathLst>
                <a:path extrusionOk="0" h="4743" w="1636">
                  <a:moveTo>
                    <a:pt x="965" y="1"/>
                  </a:moveTo>
                  <a:lnTo>
                    <a:pt x="0" y="2062"/>
                  </a:lnTo>
                  <a:lnTo>
                    <a:pt x="1188" y="4629"/>
                  </a:lnTo>
                  <a:cubicBezTo>
                    <a:pt x="1223" y="4706"/>
                    <a:pt x="1294" y="4743"/>
                    <a:pt x="1365" y="4743"/>
                  </a:cubicBezTo>
                  <a:cubicBezTo>
                    <a:pt x="1454" y="4743"/>
                    <a:pt x="1542" y="4685"/>
                    <a:pt x="1560" y="4578"/>
                  </a:cubicBezTo>
                  <a:lnTo>
                    <a:pt x="1635" y="4142"/>
                  </a:lnTo>
                  <a:lnTo>
                    <a:pt x="717" y="2175"/>
                  </a:lnTo>
                  <a:cubicBezTo>
                    <a:pt x="706" y="2150"/>
                    <a:pt x="706" y="2121"/>
                    <a:pt x="718" y="2098"/>
                  </a:cubicBezTo>
                  <a:lnTo>
                    <a:pt x="1388" y="740"/>
                  </a:lnTo>
                  <a:lnTo>
                    <a:pt x="965"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63" name="Google Shape;1563;p35"/>
            <p:cNvSpPr/>
            <p:nvPr/>
          </p:nvSpPr>
          <p:spPr>
            <a:xfrm>
              <a:off x="3567400" y="3829075"/>
              <a:ext cx="126750" cy="221400"/>
            </a:xfrm>
            <a:custGeom>
              <a:rect b="b" l="l" r="r" t="t"/>
              <a:pathLst>
                <a:path extrusionOk="0" h="8856" w="5070">
                  <a:moveTo>
                    <a:pt x="3518" y="0"/>
                  </a:moveTo>
                  <a:cubicBezTo>
                    <a:pt x="3818" y="0"/>
                    <a:pt x="4008" y="323"/>
                    <a:pt x="3862" y="586"/>
                  </a:cubicBezTo>
                  <a:lnTo>
                    <a:pt x="73" y="7395"/>
                  </a:lnTo>
                  <a:cubicBezTo>
                    <a:pt x="0" y="7527"/>
                    <a:pt x="95" y="7689"/>
                    <a:pt x="246" y="7689"/>
                  </a:cubicBezTo>
                  <a:lnTo>
                    <a:pt x="1090" y="7689"/>
                  </a:lnTo>
                  <a:cubicBezTo>
                    <a:pt x="1115" y="7689"/>
                    <a:pt x="1138" y="7708"/>
                    <a:pt x="1142" y="7734"/>
                  </a:cubicBezTo>
                  <a:lnTo>
                    <a:pt x="1306" y="8691"/>
                  </a:lnTo>
                  <a:cubicBezTo>
                    <a:pt x="1323" y="8798"/>
                    <a:pt x="1411" y="8856"/>
                    <a:pt x="1500" y="8856"/>
                  </a:cubicBezTo>
                  <a:cubicBezTo>
                    <a:pt x="1571" y="8856"/>
                    <a:pt x="1642" y="8819"/>
                    <a:pt x="1678" y="8742"/>
                  </a:cubicBezTo>
                  <a:lnTo>
                    <a:pt x="4946" y="1682"/>
                  </a:lnTo>
                  <a:cubicBezTo>
                    <a:pt x="5069" y="1414"/>
                    <a:pt x="5035" y="1101"/>
                    <a:pt x="4856" y="868"/>
                  </a:cubicBezTo>
                  <a:lnTo>
                    <a:pt x="4574" y="502"/>
                  </a:lnTo>
                  <a:cubicBezTo>
                    <a:pt x="4552" y="472"/>
                    <a:pt x="4526" y="438"/>
                    <a:pt x="4501" y="410"/>
                  </a:cubicBezTo>
                  <a:cubicBezTo>
                    <a:pt x="4278" y="150"/>
                    <a:pt x="3951" y="0"/>
                    <a:pt x="36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564" name="Google Shape;1564;p35"/>
          <p:cNvGrpSpPr/>
          <p:nvPr/>
        </p:nvGrpSpPr>
        <p:grpSpPr>
          <a:xfrm>
            <a:off x="9990034" y="3601649"/>
            <a:ext cx="363625" cy="342727"/>
            <a:chOff x="7373880" y="2758100"/>
            <a:chExt cx="280878" cy="264736"/>
          </a:xfrm>
        </p:grpSpPr>
        <p:sp>
          <p:nvSpPr>
            <p:cNvPr id="1565" name="Google Shape;1565;p35"/>
            <p:cNvSpPr/>
            <p:nvPr/>
          </p:nvSpPr>
          <p:spPr>
            <a:xfrm>
              <a:off x="7391671" y="2827043"/>
              <a:ext cx="252622" cy="195793"/>
            </a:xfrm>
            <a:custGeom>
              <a:rect b="b" l="l" r="r" t="t"/>
              <a:pathLst>
                <a:path extrusionOk="0" h="6174" w="7966">
                  <a:moveTo>
                    <a:pt x="0" y="1"/>
                  </a:moveTo>
                  <a:lnTo>
                    <a:pt x="0" y="5995"/>
                  </a:lnTo>
                  <a:cubicBezTo>
                    <a:pt x="0" y="6094"/>
                    <a:pt x="79" y="6173"/>
                    <a:pt x="178" y="6173"/>
                  </a:cubicBezTo>
                  <a:lnTo>
                    <a:pt x="7786" y="6173"/>
                  </a:lnTo>
                  <a:cubicBezTo>
                    <a:pt x="7885" y="6173"/>
                    <a:pt x="7965" y="6094"/>
                    <a:pt x="7963" y="5995"/>
                  </a:cubicBezTo>
                  <a:lnTo>
                    <a:pt x="7963"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66" name="Google Shape;1566;p35"/>
            <p:cNvSpPr/>
            <p:nvPr/>
          </p:nvSpPr>
          <p:spPr>
            <a:xfrm>
              <a:off x="7384346" y="2827043"/>
              <a:ext cx="13066" cy="195793"/>
            </a:xfrm>
            <a:custGeom>
              <a:rect b="b" l="l" r="r" t="t"/>
              <a:pathLst>
                <a:path extrusionOk="0" h="6174" w="412">
                  <a:moveTo>
                    <a:pt x="1" y="1"/>
                  </a:moveTo>
                  <a:lnTo>
                    <a:pt x="1" y="5995"/>
                  </a:lnTo>
                  <a:cubicBezTo>
                    <a:pt x="1" y="6094"/>
                    <a:pt x="80" y="6173"/>
                    <a:pt x="180" y="6173"/>
                  </a:cubicBezTo>
                  <a:lnTo>
                    <a:pt x="411" y="6173"/>
                  </a:lnTo>
                  <a:lnTo>
                    <a:pt x="411"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67" name="Google Shape;1567;p35"/>
            <p:cNvSpPr/>
            <p:nvPr/>
          </p:nvSpPr>
          <p:spPr>
            <a:xfrm>
              <a:off x="7391703" y="2778999"/>
              <a:ext cx="263055" cy="50930"/>
            </a:xfrm>
            <a:custGeom>
              <a:rect b="b" l="l" r="r" t="t"/>
              <a:pathLst>
                <a:path extrusionOk="0" h="1606" w="8295">
                  <a:moveTo>
                    <a:pt x="179" y="1"/>
                  </a:moveTo>
                  <a:cubicBezTo>
                    <a:pt x="79" y="1"/>
                    <a:pt x="0" y="81"/>
                    <a:pt x="0" y="180"/>
                  </a:cubicBezTo>
                  <a:lnTo>
                    <a:pt x="0" y="1427"/>
                  </a:lnTo>
                  <a:cubicBezTo>
                    <a:pt x="0" y="1526"/>
                    <a:pt x="79" y="1605"/>
                    <a:pt x="179" y="1605"/>
                  </a:cubicBezTo>
                  <a:lnTo>
                    <a:pt x="8115" y="1605"/>
                  </a:lnTo>
                  <a:cubicBezTo>
                    <a:pt x="8213" y="1605"/>
                    <a:pt x="8293" y="1526"/>
                    <a:pt x="8294" y="1427"/>
                  </a:cubicBezTo>
                  <a:lnTo>
                    <a:pt x="8294" y="180"/>
                  </a:lnTo>
                  <a:cubicBezTo>
                    <a:pt x="8294" y="81"/>
                    <a:pt x="8214" y="1"/>
                    <a:pt x="811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68" name="Google Shape;1568;p35"/>
            <p:cNvSpPr/>
            <p:nvPr/>
          </p:nvSpPr>
          <p:spPr>
            <a:xfrm>
              <a:off x="7373880" y="2778999"/>
              <a:ext cx="23531" cy="50930"/>
            </a:xfrm>
            <a:custGeom>
              <a:rect b="b" l="l" r="r" t="t"/>
              <a:pathLst>
                <a:path extrusionOk="0" h="1606" w="742">
                  <a:moveTo>
                    <a:pt x="179" y="1"/>
                  </a:moveTo>
                  <a:cubicBezTo>
                    <a:pt x="80" y="1"/>
                    <a:pt x="1" y="81"/>
                    <a:pt x="1" y="180"/>
                  </a:cubicBezTo>
                  <a:lnTo>
                    <a:pt x="1" y="1427"/>
                  </a:lnTo>
                  <a:cubicBezTo>
                    <a:pt x="1" y="1526"/>
                    <a:pt x="80" y="1605"/>
                    <a:pt x="179" y="1605"/>
                  </a:cubicBezTo>
                  <a:lnTo>
                    <a:pt x="741" y="1605"/>
                  </a:lnTo>
                  <a:lnTo>
                    <a:pt x="741" y="2"/>
                  </a:lnTo>
                  <a:lnTo>
                    <a:pt x="179" y="2"/>
                  </a:lnTo>
                  <a:lnTo>
                    <a:pt x="179"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69" name="Google Shape;1569;p35"/>
            <p:cNvSpPr/>
            <p:nvPr/>
          </p:nvSpPr>
          <p:spPr>
            <a:xfrm>
              <a:off x="7406417" y="2849686"/>
              <a:ext cx="84736" cy="153362"/>
            </a:xfrm>
            <a:custGeom>
              <a:rect b="b" l="l" r="r" t="t"/>
              <a:pathLst>
                <a:path extrusionOk="0" h="4836" w="2672">
                  <a:moveTo>
                    <a:pt x="88" y="0"/>
                  </a:moveTo>
                  <a:cubicBezTo>
                    <a:pt x="40" y="0"/>
                    <a:pt x="0" y="39"/>
                    <a:pt x="0" y="89"/>
                  </a:cubicBezTo>
                  <a:lnTo>
                    <a:pt x="0" y="4747"/>
                  </a:lnTo>
                  <a:cubicBezTo>
                    <a:pt x="0" y="4796"/>
                    <a:pt x="40" y="4836"/>
                    <a:pt x="88" y="4836"/>
                  </a:cubicBezTo>
                  <a:lnTo>
                    <a:pt x="2582" y="4836"/>
                  </a:lnTo>
                  <a:cubicBezTo>
                    <a:pt x="2632" y="4836"/>
                    <a:pt x="2672" y="4796"/>
                    <a:pt x="2672" y="4747"/>
                  </a:cubicBezTo>
                  <a:lnTo>
                    <a:pt x="2672" y="89"/>
                  </a:lnTo>
                  <a:cubicBezTo>
                    <a:pt x="2672" y="39"/>
                    <a:pt x="2632" y="0"/>
                    <a:pt x="258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70" name="Google Shape;1570;p35"/>
            <p:cNvSpPr/>
            <p:nvPr/>
          </p:nvSpPr>
          <p:spPr>
            <a:xfrm>
              <a:off x="7504377" y="2758100"/>
              <a:ext cx="19820" cy="41860"/>
            </a:xfrm>
            <a:custGeom>
              <a:rect b="b" l="l" r="r" t="t"/>
              <a:pathLst>
                <a:path extrusionOk="0" h="1320" w="625">
                  <a:moveTo>
                    <a:pt x="179" y="0"/>
                  </a:moveTo>
                  <a:cubicBezTo>
                    <a:pt x="80" y="0"/>
                    <a:pt x="0" y="81"/>
                    <a:pt x="0" y="179"/>
                  </a:cubicBezTo>
                  <a:lnTo>
                    <a:pt x="0" y="1141"/>
                  </a:lnTo>
                  <a:cubicBezTo>
                    <a:pt x="0" y="1240"/>
                    <a:pt x="80" y="1320"/>
                    <a:pt x="179" y="1320"/>
                  </a:cubicBezTo>
                  <a:lnTo>
                    <a:pt x="447" y="1320"/>
                  </a:lnTo>
                  <a:cubicBezTo>
                    <a:pt x="545" y="1320"/>
                    <a:pt x="625" y="1240"/>
                    <a:pt x="625" y="1141"/>
                  </a:cubicBezTo>
                  <a:lnTo>
                    <a:pt x="625" y="179"/>
                  </a:lnTo>
                  <a:cubicBezTo>
                    <a:pt x="625" y="81"/>
                    <a:pt x="545" y="0"/>
                    <a:pt x="44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71" name="Google Shape;1571;p35"/>
            <p:cNvSpPr/>
            <p:nvPr/>
          </p:nvSpPr>
          <p:spPr>
            <a:xfrm>
              <a:off x="7555212" y="2758100"/>
              <a:ext cx="19820" cy="41860"/>
            </a:xfrm>
            <a:custGeom>
              <a:rect b="b" l="l" r="r" t="t"/>
              <a:pathLst>
                <a:path extrusionOk="0" h="1320" w="625">
                  <a:moveTo>
                    <a:pt x="179" y="0"/>
                  </a:moveTo>
                  <a:cubicBezTo>
                    <a:pt x="80" y="0"/>
                    <a:pt x="1" y="81"/>
                    <a:pt x="1" y="179"/>
                  </a:cubicBezTo>
                  <a:lnTo>
                    <a:pt x="1" y="1141"/>
                  </a:lnTo>
                  <a:cubicBezTo>
                    <a:pt x="1" y="1240"/>
                    <a:pt x="80" y="1320"/>
                    <a:pt x="179" y="1320"/>
                  </a:cubicBezTo>
                  <a:lnTo>
                    <a:pt x="446" y="1320"/>
                  </a:lnTo>
                  <a:cubicBezTo>
                    <a:pt x="546" y="1320"/>
                    <a:pt x="625" y="1240"/>
                    <a:pt x="625" y="1141"/>
                  </a:cubicBezTo>
                  <a:lnTo>
                    <a:pt x="625" y="179"/>
                  </a:lnTo>
                  <a:cubicBezTo>
                    <a:pt x="625" y="81"/>
                    <a:pt x="546" y="0"/>
                    <a:pt x="44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72" name="Google Shape;1572;p35"/>
            <p:cNvSpPr/>
            <p:nvPr/>
          </p:nvSpPr>
          <p:spPr>
            <a:xfrm>
              <a:off x="7606079" y="2758100"/>
              <a:ext cx="19852" cy="41860"/>
            </a:xfrm>
            <a:custGeom>
              <a:rect b="b" l="l" r="r" t="t"/>
              <a:pathLst>
                <a:path extrusionOk="0" h="1320" w="626">
                  <a:moveTo>
                    <a:pt x="179" y="0"/>
                  </a:moveTo>
                  <a:cubicBezTo>
                    <a:pt x="80" y="0"/>
                    <a:pt x="1" y="81"/>
                    <a:pt x="1" y="179"/>
                  </a:cubicBezTo>
                  <a:lnTo>
                    <a:pt x="1" y="1141"/>
                  </a:lnTo>
                  <a:cubicBezTo>
                    <a:pt x="1" y="1240"/>
                    <a:pt x="80" y="1320"/>
                    <a:pt x="179" y="1320"/>
                  </a:cubicBezTo>
                  <a:lnTo>
                    <a:pt x="446" y="1320"/>
                  </a:lnTo>
                  <a:cubicBezTo>
                    <a:pt x="544" y="1320"/>
                    <a:pt x="624" y="1240"/>
                    <a:pt x="625" y="1141"/>
                  </a:cubicBezTo>
                  <a:lnTo>
                    <a:pt x="625" y="179"/>
                  </a:lnTo>
                  <a:cubicBezTo>
                    <a:pt x="625" y="81"/>
                    <a:pt x="546" y="0"/>
                    <a:pt x="44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73" name="Google Shape;1573;p35"/>
            <p:cNvSpPr/>
            <p:nvPr/>
          </p:nvSpPr>
          <p:spPr>
            <a:xfrm>
              <a:off x="7453542" y="2758100"/>
              <a:ext cx="19852" cy="41860"/>
            </a:xfrm>
            <a:custGeom>
              <a:rect b="b" l="l" r="r" t="t"/>
              <a:pathLst>
                <a:path extrusionOk="0" h="1320" w="626">
                  <a:moveTo>
                    <a:pt x="179" y="0"/>
                  </a:moveTo>
                  <a:cubicBezTo>
                    <a:pt x="80" y="0"/>
                    <a:pt x="0" y="81"/>
                    <a:pt x="0" y="179"/>
                  </a:cubicBezTo>
                  <a:lnTo>
                    <a:pt x="0" y="1141"/>
                  </a:lnTo>
                  <a:cubicBezTo>
                    <a:pt x="0" y="1240"/>
                    <a:pt x="80" y="1320"/>
                    <a:pt x="179" y="1320"/>
                  </a:cubicBezTo>
                  <a:lnTo>
                    <a:pt x="446" y="1320"/>
                  </a:lnTo>
                  <a:cubicBezTo>
                    <a:pt x="544" y="1320"/>
                    <a:pt x="623" y="1240"/>
                    <a:pt x="625" y="1141"/>
                  </a:cubicBezTo>
                  <a:lnTo>
                    <a:pt x="625" y="179"/>
                  </a:lnTo>
                  <a:cubicBezTo>
                    <a:pt x="625" y="81"/>
                    <a:pt x="545" y="0"/>
                    <a:pt x="44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74" name="Google Shape;1574;p35"/>
            <p:cNvSpPr/>
            <p:nvPr/>
          </p:nvSpPr>
          <p:spPr>
            <a:xfrm>
              <a:off x="7402675" y="2758100"/>
              <a:ext cx="19884" cy="41860"/>
            </a:xfrm>
            <a:custGeom>
              <a:rect b="b" l="l" r="r" t="t"/>
              <a:pathLst>
                <a:path extrusionOk="0" h="1320" w="627">
                  <a:moveTo>
                    <a:pt x="180" y="0"/>
                  </a:moveTo>
                  <a:cubicBezTo>
                    <a:pt x="81" y="0"/>
                    <a:pt x="1" y="81"/>
                    <a:pt x="1" y="179"/>
                  </a:cubicBezTo>
                  <a:lnTo>
                    <a:pt x="1" y="1141"/>
                  </a:lnTo>
                  <a:cubicBezTo>
                    <a:pt x="1" y="1240"/>
                    <a:pt x="81" y="1320"/>
                    <a:pt x="180" y="1320"/>
                  </a:cubicBezTo>
                  <a:lnTo>
                    <a:pt x="447" y="1320"/>
                  </a:lnTo>
                  <a:cubicBezTo>
                    <a:pt x="545" y="1320"/>
                    <a:pt x="625" y="1240"/>
                    <a:pt x="626" y="1141"/>
                  </a:cubicBezTo>
                  <a:lnTo>
                    <a:pt x="626" y="179"/>
                  </a:lnTo>
                  <a:cubicBezTo>
                    <a:pt x="626" y="81"/>
                    <a:pt x="546" y="0"/>
                    <a:pt x="44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75" name="Google Shape;1575;p35"/>
            <p:cNvSpPr/>
            <p:nvPr/>
          </p:nvSpPr>
          <p:spPr>
            <a:xfrm>
              <a:off x="7596185" y="2849623"/>
              <a:ext cx="28288" cy="28319"/>
            </a:xfrm>
            <a:custGeom>
              <a:rect b="b" l="l" r="r" t="t"/>
              <a:pathLst>
                <a:path extrusionOk="0" h="893" w="892">
                  <a:moveTo>
                    <a:pt x="54" y="0"/>
                  </a:moveTo>
                  <a:cubicBezTo>
                    <a:pt x="25" y="0"/>
                    <a:pt x="0" y="25"/>
                    <a:pt x="0" y="55"/>
                  </a:cubicBezTo>
                  <a:lnTo>
                    <a:pt x="0" y="838"/>
                  </a:lnTo>
                  <a:cubicBezTo>
                    <a:pt x="1" y="868"/>
                    <a:pt x="25" y="893"/>
                    <a:pt x="54" y="893"/>
                  </a:cubicBezTo>
                  <a:lnTo>
                    <a:pt x="839" y="893"/>
                  </a:lnTo>
                  <a:cubicBezTo>
                    <a:pt x="868" y="893"/>
                    <a:pt x="892" y="868"/>
                    <a:pt x="892" y="838"/>
                  </a:cubicBezTo>
                  <a:lnTo>
                    <a:pt x="892" y="55"/>
                  </a:lnTo>
                  <a:cubicBezTo>
                    <a:pt x="892" y="25"/>
                    <a:pt x="868" y="0"/>
                    <a:pt x="83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76" name="Google Shape;1576;p35"/>
            <p:cNvSpPr/>
            <p:nvPr/>
          </p:nvSpPr>
          <p:spPr>
            <a:xfrm>
              <a:off x="7551026" y="2849623"/>
              <a:ext cx="28288" cy="28319"/>
            </a:xfrm>
            <a:custGeom>
              <a:rect b="b" l="l" r="r" t="t"/>
              <a:pathLst>
                <a:path extrusionOk="0" h="893" w="892">
                  <a:moveTo>
                    <a:pt x="53" y="0"/>
                  </a:moveTo>
                  <a:cubicBezTo>
                    <a:pt x="25" y="0"/>
                    <a:pt x="0" y="25"/>
                    <a:pt x="0" y="55"/>
                  </a:cubicBezTo>
                  <a:lnTo>
                    <a:pt x="0" y="838"/>
                  </a:lnTo>
                  <a:cubicBezTo>
                    <a:pt x="0" y="868"/>
                    <a:pt x="25" y="893"/>
                    <a:pt x="53" y="893"/>
                  </a:cubicBezTo>
                  <a:lnTo>
                    <a:pt x="838" y="893"/>
                  </a:lnTo>
                  <a:cubicBezTo>
                    <a:pt x="867" y="893"/>
                    <a:pt x="892" y="868"/>
                    <a:pt x="892" y="838"/>
                  </a:cubicBezTo>
                  <a:lnTo>
                    <a:pt x="892" y="55"/>
                  </a:lnTo>
                  <a:cubicBezTo>
                    <a:pt x="892" y="25"/>
                    <a:pt x="868" y="0"/>
                    <a:pt x="83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77" name="Google Shape;1577;p35"/>
            <p:cNvSpPr/>
            <p:nvPr/>
          </p:nvSpPr>
          <p:spPr>
            <a:xfrm>
              <a:off x="7505804" y="2849623"/>
              <a:ext cx="28319" cy="28319"/>
            </a:xfrm>
            <a:custGeom>
              <a:rect b="b" l="l" r="r" t="t"/>
              <a:pathLst>
                <a:path extrusionOk="0" h="893" w="893">
                  <a:moveTo>
                    <a:pt x="54" y="0"/>
                  </a:moveTo>
                  <a:cubicBezTo>
                    <a:pt x="24" y="0"/>
                    <a:pt x="1" y="25"/>
                    <a:pt x="1" y="55"/>
                  </a:cubicBezTo>
                  <a:lnTo>
                    <a:pt x="1" y="838"/>
                  </a:lnTo>
                  <a:cubicBezTo>
                    <a:pt x="1" y="868"/>
                    <a:pt x="24" y="893"/>
                    <a:pt x="54" y="893"/>
                  </a:cubicBezTo>
                  <a:lnTo>
                    <a:pt x="839" y="893"/>
                  </a:lnTo>
                  <a:cubicBezTo>
                    <a:pt x="868" y="893"/>
                    <a:pt x="892" y="868"/>
                    <a:pt x="892" y="838"/>
                  </a:cubicBezTo>
                  <a:lnTo>
                    <a:pt x="892" y="55"/>
                  </a:lnTo>
                  <a:cubicBezTo>
                    <a:pt x="892" y="25"/>
                    <a:pt x="868" y="0"/>
                    <a:pt x="83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78" name="Google Shape;1578;p35"/>
            <p:cNvSpPr/>
            <p:nvPr/>
          </p:nvSpPr>
          <p:spPr>
            <a:xfrm>
              <a:off x="7596185" y="2894781"/>
              <a:ext cx="28288" cy="28351"/>
            </a:xfrm>
            <a:custGeom>
              <a:rect b="b" l="l" r="r" t="t"/>
              <a:pathLst>
                <a:path extrusionOk="0" h="894" w="892">
                  <a:moveTo>
                    <a:pt x="54" y="1"/>
                  </a:moveTo>
                  <a:cubicBezTo>
                    <a:pt x="25" y="1"/>
                    <a:pt x="0" y="25"/>
                    <a:pt x="0" y="55"/>
                  </a:cubicBezTo>
                  <a:lnTo>
                    <a:pt x="0" y="839"/>
                  </a:lnTo>
                  <a:cubicBezTo>
                    <a:pt x="1" y="870"/>
                    <a:pt x="25" y="893"/>
                    <a:pt x="54" y="893"/>
                  </a:cubicBezTo>
                  <a:lnTo>
                    <a:pt x="839" y="893"/>
                  </a:lnTo>
                  <a:cubicBezTo>
                    <a:pt x="868" y="893"/>
                    <a:pt x="892" y="869"/>
                    <a:pt x="892" y="839"/>
                  </a:cubicBezTo>
                  <a:lnTo>
                    <a:pt x="892" y="55"/>
                  </a:lnTo>
                  <a:cubicBezTo>
                    <a:pt x="892" y="25"/>
                    <a:pt x="868" y="1"/>
                    <a:pt x="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79" name="Google Shape;1579;p35"/>
            <p:cNvSpPr/>
            <p:nvPr/>
          </p:nvSpPr>
          <p:spPr>
            <a:xfrm>
              <a:off x="7551026" y="2894781"/>
              <a:ext cx="28288" cy="28351"/>
            </a:xfrm>
            <a:custGeom>
              <a:rect b="b" l="l" r="r" t="t"/>
              <a:pathLst>
                <a:path extrusionOk="0" h="894" w="892">
                  <a:moveTo>
                    <a:pt x="53" y="1"/>
                  </a:moveTo>
                  <a:cubicBezTo>
                    <a:pt x="25" y="1"/>
                    <a:pt x="0" y="25"/>
                    <a:pt x="0" y="55"/>
                  </a:cubicBezTo>
                  <a:lnTo>
                    <a:pt x="0" y="839"/>
                  </a:lnTo>
                  <a:cubicBezTo>
                    <a:pt x="0" y="870"/>
                    <a:pt x="25" y="893"/>
                    <a:pt x="53" y="893"/>
                  </a:cubicBezTo>
                  <a:lnTo>
                    <a:pt x="838" y="893"/>
                  </a:lnTo>
                  <a:cubicBezTo>
                    <a:pt x="867" y="893"/>
                    <a:pt x="892" y="869"/>
                    <a:pt x="892" y="839"/>
                  </a:cubicBezTo>
                  <a:lnTo>
                    <a:pt x="892" y="55"/>
                  </a:lnTo>
                  <a:cubicBezTo>
                    <a:pt x="892" y="25"/>
                    <a:pt x="868" y="1"/>
                    <a:pt x="83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80" name="Google Shape;1580;p35"/>
            <p:cNvSpPr/>
            <p:nvPr/>
          </p:nvSpPr>
          <p:spPr>
            <a:xfrm>
              <a:off x="7505804" y="2894781"/>
              <a:ext cx="28319" cy="28351"/>
            </a:xfrm>
            <a:custGeom>
              <a:rect b="b" l="l" r="r" t="t"/>
              <a:pathLst>
                <a:path extrusionOk="0" h="894" w="893">
                  <a:moveTo>
                    <a:pt x="54" y="1"/>
                  </a:moveTo>
                  <a:cubicBezTo>
                    <a:pt x="24" y="1"/>
                    <a:pt x="1" y="25"/>
                    <a:pt x="1" y="55"/>
                  </a:cubicBezTo>
                  <a:lnTo>
                    <a:pt x="1" y="839"/>
                  </a:lnTo>
                  <a:cubicBezTo>
                    <a:pt x="1" y="870"/>
                    <a:pt x="24" y="893"/>
                    <a:pt x="54" y="893"/>
                  </a:cubicBezTo>
                  <a:lnTo>
                    <a:pt x="839" y="893"/>
                  </a:lnTo>
                  <a:cubicBezTo>
                    <a:pt x="868" y="893"/>
                    <a:pt x="892" y="869"/>
                    <a:pt x="892" y="839"/>
                  </a:cubicBezTo>
                  <a:lnTo>
                    <a:pt x="892" y="55"/>
                  </a:lnTo>
                  <a:cubicBezTo>
                    <a:pt x="892" y="25"/>
                    <a:pt x="868" y="1"/>
                    <a:pt x="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81" name="Google Shape;1581;p35"/>
            <p:cNvSpPr/>
            <p:nvPr/>
          </p:nvSpPr>
          <p:spPr>
            <a:xfrm>
              <a:off x="7596185" y="2940003"/>
              <a:ext cx="28288" cy="28319"/>
            </a:xfrm>
            <a:custGeom>
              <a:rect b="b" l="l" r="r" t="t"/>
              <a:pathLst>
                <a:path extrusionOk="0" h="893" w="892">
                  <a:moveTo>
                    <a:pt x="54" y="1"/>
                  </a:moveTo>
                  <a:cubicBezTo>
                    <a:pt x="25" y="1"/>
                    <a:pt x="0" y="25"/>
                    <a:pt x="0" y="54"/>
                  </a:cubicBezTo>
                  <a:lnTo>
                    <a:pt x="0" y="839"/>
                  </a:lnTo>
                  <a:cubicBezTo>
                    <a:pt x="1" y="868"/>
                    <a:pt x="25" y="893"/>
                    <a:pt x="54" y="893"/>
                  </a:cubicBezTo>
                  <a:lnTo>
                    <a:pt x="839" y="893"/>
                  </a:lnTo>
                  <a:cubicBezTo>
                    <a:pt x="868" y="893"/>
                    <a:pt x="892" y="868"/>
                    <a:pt x="892" y="839"/>
                  </a:cubicBezTo>
                  <a:lnTo>
                    <a:pt x="892" y="54"/>
                  </a:lnTo>
                  <a:cubicBezTo>
                    <a:pt x="892" y="25"/>
                    <a:pt x="868" y="1"/>
                    <a:pt x="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82" name="Google Shape;1582;p35"/>
            <p:cNvSpPr/>
            <p:nvPr/>
          </p:nvSpPr>
          <p:spPr>
            <a:xfrm>
              <a:off x="7551026" y="2940003"/>
              <a:ext cx="28288" cy="28319"/>
            </a:xfrm>
            <a:custGeom>
              <a:rect b="b" l="l" r="r" t="t"/>
              <a:pathLst>
                <a:path extrusionOk="0" h="893" w="892">
                  <a:moveTo>
                    <a:pt x="53" y="1"/>
                  </a:moveTo>
                  <a:cubicBezTo>
                    <a:pt x="25" y="1"/>
                    <a:pt x="0" y="25"/>
                    <a:pt x="0" y="54"/>
                  </a:cubicBezTo>
                  <a:lnTo>
                    <a:pt x="0" y="839"/>
                  </a:lnTo>
                  <a:cubicBezTo>
                    <a:pt x="0" y="868"/>
                    <a:pt x="25" y="893"/>
                    <a:pt x="53" y="893"/>
                  </a:cubicBezTo>
                  <a:lnTo>
                    <a:pt x="838" y="893"/>
                  </a:lnTo>
                  <a:cubicBezTo>
                    <a:pt x="867" y="893"/>
                    <a:pt x="892" y="868"/>
                    <a:pt x="892" y="839"/>
                  </a:cubicBezTo>
                  <a:lnTo>
                    <a:pt x="892" y="54"/>
                  </a:lnTo>
                  <a:cubicBezTo>
                    <a:pt x="892" y="25"/>
                    <a:pt x="868" y="1"/>
                    <a:pt x="83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83" name="Google Shape;1583;p35"/>
            <p:cNvSpPr/>
            <p:nvPr/>
          </p:nvSpPr>
          <p:spPr>
            <a:xfrm>
              <a:off x="7505804" y="2940003"/>
              <a:ext cx="28319" cy="28319"/>
            </a:xfrm>
            <a:custGeom>
              <a:rect b="b" l="l" r="r" t="t"/>
              <a:pathLst>
                <a:path extrusionOk="0" h="893" w="893">
                  <a:moveTo>
                    <a:pt x="54" y="1"/>
                  </a:moveTo>
                  <a:cubicBezTo>
                    <a:pt x="24" y="1"/>
                    <a:pt x="1" y="25"/>
                    <a:pt x="1" y="54"/>
                  </a:cubicBezTo>
                  <a:lnTo>
                    <a:pt x="1" y="839"/>
                  </a:lnTo>
                  <a:cubicBezTo>
                    <a:pt x="1" y="868"/>
                    <a:pt x="24" y="893"/>
                    <a:pt x="54" y="893"/>
                  </a:cubicBezTo>
                  <a:lnTo>
                    <a:pt x="839" y="893"/>
                  </a:lnTo>
                  <a:cubicBezTo>
                    <a:pt x="868" y="893"/>
                    <a:pt x="892" y="868"/>
                    <a:pt x="892" y="839"/>
                  </a:cubicBezTo>
                  <a:lnTo>
                    <a:pt x="892" y="54"/>
                  </a:lnTo>
                  <a:cubicBezTo>
                    <a:pt x="892" y="25"/>
                    <a:pt x="868" y="1"/>
                    <a:pt x="8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84" name="Google Shape;1584;p35"/>
            <p:cNvSpPr/>
            <p:nvPr/>
          </p:nvSpPr>
          <p:spPr>
            <a:xfrm>
              <a:off x="7434610" y="2877561"/>
              <a:ext cx="28319" cy="29144"/>
            </a:xfrm>
            <a:custGeom>
              <a:rect b="b" l="l" r="r" t="t"/>
              <a:pathLst>
                <a:path extrusionOk="0" h="919" w="893">
                  <a:moveTo>
                    <a:pt x="242" y="1"/>
                  </a:moveTo>
                  <a:lnTo>
                    <a:pt x="128" y="2"/>
                  </a:lnTo>
                  <a:lnTo>
                    <a:pt x="1" y="203"/>
                  </a:lnTo>
                  <a:lnTo>
                    <a:pt x="399" y="919"/>
                  </a:lnTo>
                  <a:lnTo>
                    <a:pt x="518" y="919"/>
                  </a:lnTo>
                  <a:lnTo>
                    <a:pt x="892" y="181"/>
                  </a:lnTo>
                  <a:lnTo>
                    <a:pt x="755" y="2"/>
                  </a:lnTo>
                  <a:lnTo>
                    <a:pt x="65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85" name="Google Shape;1585;p35"/>
            <p:cNvSpPr/>
            <p:nvPr/>
          </p:nvSpPr>
          <p:spPr>
            <a:xfrm>
              <a:off x="7422559" y="2877593"/>
              <a:ext cx="26638" cy="49440"/>
            </a:xfrm>
            <a:custGeom>
              <a:rect b="b" l="l" r="r" t="t"/>
              <a:pathLst>
                <a:path extrusionOk="0" h="1559" w="840">
                  <a:moveTo>
                    <a:pt x="492" y="1"/>
                  </a:moveTo>
                  <a:cubicBezTo>
                    <a:pt x="381" y="1"/>
                    <a:pt x="276" y="52"/>
                    <a:pt x="209" y="139"/>
                  </a:cubicBezTo>
                  <a:lnTo>
                    <a:pt x="98" y="283"/>
                  </a:lnTo>
                  <a:cubicBezTo>
                    <a:pt x="16" y="391"/>
                    <a:pt x="0" y="535"/>
                    <a:pt x="61" y="658"/>
                  </a:cubicBezTo>
                  <a:lnTo>
                    <a:pt x="503" y="1559"/>
                  </a:lnTo>
                  <a:lnTo>
                    <a:pt x="839" y="918"/>
                  </a:lnTo>
                  <a:lnTo>
                    <a:pt x="468" y="266"/>
                  </a:lnTo>
                  <a:cubicBezTo>
                    <a:pt x="400" y="148"/>
                    <a:pt x="487" y="1"/>
                    <a:pt x="62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86" name="Google Shape;1586;p35"/>
            <p:cNvSpPr/>
            <p:nvPr/>
          </p:nvSpPr>
          <p:spPr>
            <a:xfrm>
              <a:off x="7447644" y="2924401"/>
              <a:ext cx="26163" cy="47125"/>
            </a:xfrm>
            <a:custGeom>
              <a:rect b="b" l="l" r="r" t="t"/>
              <a:pathLst>
                <a:path extrusionOk="0" h="1486" w="825">
                  <a:moveTo>
                    <a:pt x="365" y="0"/>
                  </a:moveTo>
                  <a:lnTo>
                    <a:pt x="1" y="674"/>
                  </a:lnTo>
                  <a:lnTo>
                    <a:pt x="376" y="1436"/>
                  </a:lnTo>
                  <a:cubicBezTo>
                    <a:pt x="393" y="1469"/>
                    <a:pt x="425" y="1485"/>
                    <a:pt x="457" y="1485"/>
                  </a:cubicBezTo>
                  <a:cubicBezTo>
                    <a:pt x="489" y="1485"/>
                    <a:pt x="521" y="1469"/>
                    <a:pt x="537" y="1435"/>
                  </a:cubicBezTo>
                  <a:lnTo>
                    <a:pt x="812" y="864"/>
                  </a:lnTo>
                  <a:cubicBezTo>
                    <a:pt x="825" y="839"/>
                    <a:pt x="824" y="808"/>
                    <a:pt x="809" y="782"/>
                  </a:cubicBezTo>
                  <a:lnTo>
                    <a:pt x="36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87" name="Google Shape;1587;p35"/>
            <p:cNvSpPr/>
            <p:nvPr/>
          </p:nvSpPr>
          <p:spPr>
            <a:xfrm>
              <a:off x="7423669" y="2877561"/>
              <a:ext cx="51247" cy="93932"/>
            </a:xfrm>
            <a:custGeom>
              <a:rect b="b" l="l" r="r" t="t"/>
              <a:pathLst>
                <a:path extrusionOk="0" h="2962" w="1616">
                  <a:moveTo>
                    <a:pt x="995" y="1"/>
                  </a:moveTo>
                  <a:cubicBezTo>
                    <a:pt x="1131" y="1"/>
                    <a:pt x="1218" y="148"/>
                    <a:pt x="1149" y="266"/>
                  </a:cubicBezTo>
                  <a:lnTo>
                    <a:pt x="15" y="2258"/>
                  </a:lnTo>
                  <a:cubicBezTo>
                    <a:pt x="1" y="2282"/>
                    <a:pt x="0" y="2312"/>
                    <a:pt x="12" y="2340"/>
                  </a:cubicBezTo>
                  <a:lnTo>
                    <a:pt x="288" y="2911"/>
                  </a:lnTo>
                  <a:cubicBezTo>
                    <a:pt x="304" y="2945"/>
                    <a:pt x="336" y="2962"/>
                    <a:pt x="368" y="2962"/>
                  </a:cubicBezTo>
                  <a:cubicBezTo>
                    <a:pt x="400" y="2962"/>
                    <a:pt x="432" y="2945"/>
                    <a:pt x="448" y="2912"/>
                  </a:cubicBezTo>
                  <a:lnTo>
                    <a:pt x="1557" y="659"/>
                  </a:lnTo>
                  <a:cubicBezTo>
                    <a:pt x="1616" y="536"/>
                    <a:pt x="1601" y="392"/>
                    <a:pt x="1519" y="284"/>
                  </a:cubicBezTo>
                  <a:lnTo>
                    <a:pt x="1409" y="140"/>
                  </a:lnTo>
                  <a:cubicBezTo>
                    <a:pt x="1341" y="53"/>
                    <a:pt x="1236" y="2"/>
                    <a:pt x="1126" y="2"/>
                  </a:cubicBezTo>
                  <a:lnTo>
                    <a:pt x="112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88" name="Google Shape;1588;p35"/>
            <p:cNvSpPr/>
            <p:nvPr/>
          </p:nvSpPr>
          <p:spPr>
            <a:xfrm>
              <a:off x="7583944" y="2981864"/>
              <a:ext cx="44778" cy="8499"/>
            </a:xfrm>
            <a:custGeom>
              <a:rect b="b" l="l" r="r" t="t"/>
              <a:pathLst>
                <a:path extrusionOk="0" h="268" w="1412">
                  <a:moveTo>
                    <a:pt x="134" y="0"/>
                  </a:moveTo>
                  <a:cubicBezTo>
                    <a:pt x="60" y="0"/>
                    <a:pt x="1" y="61"/>
                    <a:pt x="1" y="134"/>
                  </a:cubicBezTo>
                  <a:cubicBezTo>
                    <a:pt x="1" y="208"/>
                    <a:pt x="61" y="268"/>
                    <a:pt x="134" y="268"/>
                  </a:cubicBezTo>
                  <a:lnTo>
                    <a:pt x="1278" y="268"/>
                  </a:lnTo>
                  <a:cubicBezTo>
                    <a:pt x="1352" y="268"/>
                    <a:pt x="1412" y="208"/>
                    <a:pt x="1412" y="134"/>
                  </a:cubicBezTo>
                  <a:cubicBezTo>
                    <a:pt x="1412" y="61"/>
                    <a:pt x="1352" y="0"/>
                    <a:pt x="127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89" name="Google Shape;1589;p35"/>
            <p:cNvSpPr/>
            <p:nvPr/>
          </p:nvSpPr>
          <p:spPr>
            <a:xfrm>
              <a:off x="7501555" y="2981832"/>
              <a:ext cx="71131" cy="8499"/>
            </a:xfrm>
            <a:custGeom>
              <a:rect b="b" l="l" r="r" t="t"/>
              <a:pathLst>
                <a:path extrusionOk="0" h="268" w="2243">
                  <a:moveTo>
                    <a:pt x="135" y="0"/>
                  </a:moveTo>
                  <a:cubicBezTo>
                    <a:pt x="61" y="0"/>
                    <a:pt x="1" y="61"/>
                    <a:pt x="1" y="134"/>
                  </a:cubicBezTo>
                  <a:cubicBezTo>
                    <a:pt x="1" y="207"/>
                    <a:pt x="61" y="268"/>
                    <a:pt x="135" y="268"/>
                  </a:cubicBezTo>
                  <a:lnTo>
                    <a:pt x="2109" y="268"/>
                  </a:lnTo>
                  <a:cubicBezTo>
                    <a:pt x="2182" y="268"/>
                    <a:pt x="2243" y="207"/>
                    <a:pt x="2243" y="134"/>
                  </a:cubicBezTo>
                  <a:cubicBezTo>
                    <a:pt x="2243" y="61"/>
                    <a:pt x="2182" y="0"/>
                    <a:pt x="210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90" name="Google Shape;1590;p35"/>
            <p:cNvSpPr/>
            <p:nvPr/>
          </p:nvSpPr>
          <p:spPr>
            <a:xfrm>
              <a:off x="7501555" y="2998798"/>
              <a:ext cx="127135" cy="8499"/>
            </a:xfrm>
            <a:custGeom>
              <a:rect b="b" l="l" r="r" t="t"/>
              <a:pathLst>
                <a:path extrusionOk="0" h="268" w="4009">
                  <a:moveTo>
                    <a:pt x="135" y="0"/>
                  </a:moveTo>
                  <a:cubicBezTo>
                    <a:pt x="61" y="0"/>
                    <a:pt x="1" y="61"/>
                    <a:pt x="1" y="134"/>
                  </a:cubicBezTo>
                  <a:cubicBezTo>
                    <a:pt x="1" y="207"/>
                    <a:pt x="61" y="268"/>
                    <a:pt x="135" y="268"/>
                  </a:cubicBezTo>
                  <a:lnTo>
                    <a:pt x="3875" y="268"/>
                  </a:lnTo>
                  <a:cubicBezTo>
                    <a:pt x="3948" y="268"/>
                    <a:pt x="4009" y="207"/>
                    <a:pt x="4009" y="134"/>
                  </a:cubicBezTo>
                  <a:cubicBezTo>
                    <a:pt x="4009" y="61"/>
                    <a:pt x="3948" y="0"/>
                    <a:pt x="38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591" name="Google Shape;1591;p35"/>
          <p:cNvGrpSpPr/>
          <p:nvPr/>
        </p:nvGrpSpPr>
        <p:grpSpPr>
          <a:xfrm>
            <a:off x="6406769" y="5618606"/>
            <a:ext cx="363542" cy="198378"/>
            <a:chOff x="4606023" y="4316072"/>
            <a:chExt cx="280814" cy="153235"/>
          </a:xfrm>
        </p:grpSpPr>
        <p:sp>
          <p:nvSpPr>
            <p:cNvPr id="1592" name="Google Shape;1592;p35"/>
            <p:cNvSpPr/>
            <p:nvPr/>
          </p:nvSpPr>
          <p:spPr>
            <a:xfrm>
              <a:off x="4607704" y="4316167"/>
              <a:ext cx="279133" cy="153140"/>
            </a:xfrm>
            <a:custGeom>
              <a:rect b="b" l="l" r="r" t="t"/>
              <a:pathLst>
                <a:path extrusionOk="0" h="4829" w="8802">
                  <a:moveTo>
                    <a:pt x="357" y="1"/>
                  </a:moveTo>
                  <a:cubicBezTo>
                    <a:pt x="159" y="1"/>
                    <a:pt x="0" y="160"/>
                    <a:pt x="0" y="357"/>
                  </a:cubicBezTo>
                  <a:lnTo>
                    <a:pt x="0" y="4471"/>
                  </a:lnTo>
                  <a:cubicBezTo>
                    <a:pt x="0" y="4669"/>
                    <a:pt x="161" y="4828"/>
                    <a:pt x="357" y="4828"/>
                  </a:cubicBezTo>
                  <a:lnTo>
                    <a:pt x="8445" y="4828"/>
                  </a:lnTo>
                  <a:cubicBezTo>
                    <a:pt x="8642" y="4828"/>
                    <a:pt x="8801" y="4669"/>
                    <a:pt x="8801" y="4471"/>
                  </a:cubicBezTo>
                  <a:lnTo>
                    <a:pt x="8801" y="357"/>
                  </a:lnTo>
                  <a:cubicBezTo>
                    <a:pt x="8801" y="160"/>
                    <a:pt x="8642" y="1"/>
                    <a:pt x="844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93" name="Google Shape;1593;p35"/>
            <p:cNvSpPr/>
            <p:nvPr/>
          </p:nvSpPr>
          <p:spPr>
            <a:xfrm>
              <a:off x="4606023" y="4316072"/>
              <a:ext cx="13034" cy="153171"/>
            </a:xfrm>
            <a:custGeom>
              <a:rect b="b" l="l" r="r" t="t"/>
              <a:pathLst>
                <a:path extrusionOk="0" h="4830" w="411">
                  <a:moveTo>
                    <a:pt x="357" y="1"/>
                  </a:moveTo>
                  <a:lnTo>
                    <a:pt x="357" y="3"/>
                  </a:lnTo>
                  <a:cubicBezTo>
                    <a:pt x="160" y="3"/>
                    <a:pt x="1" y="162"/>
                    <a:pt x="1" y="359"/>
                  </a:cubicBezTo>
                  <a:lnTo>
                    <a:pt x="1" y="4473"/>
                  </a:lnTo>
                  <a:cubicBezTo>
                    <a:pt x="1" y="4670"/>
                    <a:pt x="160" y="4829"/>
                    <a:pt x="357" y="4829"/>
                  </a:cubicBezTo>
                  <a:lnTo>
                    <a:pt x="411" y="4829"/>
                  </a:lnTo>
                  <a:lnTo>
                    <a:pt x="411" y="1"/>
                  </a:lnTo>
                  <a:close/>
                </a:path>
              </a:pathLst>
            </a:custGeom>
            <a:solidFill>
              <a:srgbClr val="434343">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94" name="Google Shape;1594;p35"/>
            <p:cNvSpPr/>
            <p:nvPr/>
          </p:nvSpPr>
          <p:spPr>
            <a:xfrm>
              <a:off x="4623972" y="4333260"/>
              <a:ext cx="25465" cy="25465"/>
            </a:xfrm>
            <a:custGeom>
              <a:rect b="b" l="l" r="r" t="t"/>
              <a:pathLst>
                <a:path extrusionOk="0" h="803" w="803">
                  <a:moveTo>
                    <a:pt x="401" y="1"/>
                  </a:moveTo>
                  <a:cubicBezTo>
                    <a:pt x="180" y="1"/>
                    <a:pt x="0" y="180"/>
                    <a:pt x="0" y="402"/>
                  </a:cubicBezTo>
                  <a:cubicBezTo>
                    <a:pt x="0" y="623"/>
                    <a:pt x="180" y="803"/>
                    <a:pt x="401" y="803"/>
                  </a:cubicBezTo>
                  <a:cubicBezTo>
                    <a:pt x="623" y="803"/>
                    <a:pt x="802" y="623"/>
                    <a:pt x="802" y="402"/>
                  </a:cubicBezTo>
                  <a:cubicBezTo>
                    <a:pt x="802" y="180"/>
                    <a:pt x="623" y="1"/>
                    <a:pt x="40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95" name="Google Shape;1595;p35"/>
            <p:cNvSpPr/>
            <p:nvPr/>
          </p:nvSpPr>
          <p:spPr>
            <a:xfrm>
              <a:off x="4667830" y="4333260"/>
              <a:ext cx="25465" cy="25465"/>
            </a:xfrm>
            <a:custGeom>
              <a:rect b="b" l="l" r="r" t="t"/>
              <a:pathLst>
                <a:path extrusionOk="0" h="803" w="803">
                  <a:moveTo>
                    <a:pt x="402" y="1"/>
                  </a:moveTo>
                  <a:cubicBezTo>
                    <a:pt x="180" y="1"/>
                    <a:pt x="0" y="180"/>
                    <a:pt x="0" y="402"/>
                  </a:cubicBezTo>
                  <a:cubicBezTo>
                    <a:pt x="0" y="623"/>
                    <a:pt x="180" y="803"/>
                    <a:pt x="402" y="803"/>
                  </a:cubicBezTo>
                  <a:cubicBezTo>
                    <a:pt x="624" y="803"/>
                    <a:pt x="803" y="623"/>
                    <a:pt x="803" y="402"/>
                  </a:cubicBezTo>
                  <a:cubicBezTo>
                    <a:pt x="803" y="180"/>
                    <a:pt x="624" y="1"/>
                    <a:pt x="40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96" name="Google Shape;1596;p35"/>
            <p:cNvSpPr/>
            <p:nvPr/>
          </p:nvSpPr>
          <p:spPr>
            <a:xfrm>
              <a:off x="4711721" y="4333260"/>
              <a:ext cx="25497" cy="25465"/>
            </a:xfrm>
            <a:custGeom>
              <a:rect b="b" l="l" r="r" t="t"/>
              <a:pathLst>
                <a:path extrusionOk="0" h="803" w="804">
                  <a:moveTo>
                    <a:pt x="403" y="1"/>
                  </a:moveTo>
                  <a:cubicBezTo>
                    <a:pt x="181" y="1"/>
                    <a:pt x="1" y="180"/>
                    <a:pt x="1" y="402"/>
                  </a:cubicBezTo>
                  <a:cubicBezTo>
                    <a:pt x="1" y="623"/>
                    <a:pt x="181" y="803"/>
                    <a:pt x="403" y="803"/>
                  </a:cubicBezTo>
                  <a:cubicBezTo>
                    <a:pt x="624" y="803"/>
                    <a:pt x="804" y="623"/>
                    <a:pt x="804" y="402"/>
                  </a:cubicBezTo>
                  <a:cubicBezTo>
                    <a:pt x="804" y="180"/>
                    <a:pt x="624" y="1"/>
                    <a:pt x="40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97" name="Google Shape;1597;p35"/>
            <p:cNvSpPr/>
            <p:nvPr/>
          </p:nvSpPr>
          <p:spPr>
            <a:xfrm>
              <a:off x="4755642" y="4333260"/>
              <a:ext cx="25497" cy="25465"/>
            </a:xfrm>
            <a:custGeom>
              <a:rect b="b" l="l" r="r" t="t"/>
              <a:pathLst>
                <a:path extrusionOk="0" h="803" w="804">
                  <a:moveTo>
                    <a:pt x="402" y="1"/>
                  </a:moveTo>
                  <a:cubicBezTo>
                    <a:pt x="180" y="1"/>
                    <a:pt x="1" y="180"/>
                    <a:pt x="1" y="402"/>
                  </a:cubicBezTo>
                  <a:cubicBezTo>
                    <a:pt x="1" y="623"/>
                    <a:pt x="180" y="803"/>
                    <a:pt x="402" y="803"/>
                  </a:cubicBezTo>
                  <a:cubicBezTo>
                    <a:pt x="623" y="803"/>
                    <a:pt x="803" y="623"/>
                    <a:pt x="803" y="402"/>
                  </a:cubicBezTo>
                  <a:cubicBezTo>
                    <a:pt x="803" y="180"/>
                    <a:pt x="623" y="1"/>
                    <a:pt x="40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98" name="Google Shape;1598;p35"/>
            <p:cNvSpPr/>
            <p:nvPr/>
          </p:nvSpPr>
          <p:spPr>
            <a:xfrm>
              <a:off x="4799532" y="4333260"/>
              <a:ext cx="25465" cy="25465"/>
            </a:xfrm>
            <a:custGeom>
              <a:rect b="b" l="l" r="r" t="t"/>
              <a:pathLst>
                <a:path extrusionOk="0" h="803" w="803">
                  <a:moveTo>
                    <a:pt x="401" y="1"/>
                  </a:moveTo>
                  <a:cubicBezTo>
                    <a:pt x="179" y="1"/>
                    <a:pt x="0" y="180"/>
                    <a:pt x="0" y="402"/>
                  </a:cubicBezTo>
                  <a:cubicBezTo>
                    <a:pt x="0" y="623"/>
                    <a:pt x="179" y="803"/>
                    <a:pt x="401" y="803"/>
                  </a:cubicBezTo>
                  <a:cubicBezTo>
                    <a:pt x="622" y="803"/>
                    <a:pt x="802" y="623"/>
                    <a:pt x="802" y="402"/>
                  </a:cubicBezTo>
                  <a:cubicBezTo>
                    <a:pt x="802" y="180"/>
                    <a:pt x="622" y="1"/>
                    <a:pt x="40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99" name="Google Shape;1599;p35"/>
            <p:cNvSpPr/>
            <p:nvPr/>
          </p:nvSpPr>
          <p:spPr>
            <a:xfrm>
              <a:off x="4843423" y="4333260"/>
              <a:ext cx="25465" cy="25465"/>
            </a:xfrm>
            <a:custGeom>
              <a:rect b="b" l="l" r="r" t="t"/>
              <a:pathLst>
                <a:path extrusionOk="0" h="803" w="803">
                  <a:moveTo>
                    <a:pt x="402" y="1"/>
                  </a:moveTo>
                  <a:cubicBezTo>
                    <a:pt x="180" y="1"/>
                    <a:pt x="0" y="180"/>
                    <a:pt x="0" y="402"/>
                  </a:cubicBezTo>
                  <a:cubicBezTo>
                    <a:pt x="0" y="623"/>
                    <a:pt x="180" y="803"/>
                    <a:pt x="402" y="803"/>
                  </a:cubicBezTo>
                  <a:cubicBezTo>
                    <a:pt x="623" y="803"/>
                    <a:pt x="803" y="623"/>
                    <a:pt x="803" y="402"/>
                  </a:cubicBezTo>
                  <a:cubicBezTo>
                    <a:pt x="803" y="180"/>
                    <a:pt x="623" y="1"/>
                    <a:pt x="40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00" name="Google Shape;1600;p35"/>
            <p:cNvSpPr/>
            <p:nvPr/>
          </p:nvSpPr>
          <p:spPr>
            <a:xfrm>
              <a:off x="4623972" y="4426685"/>
              <a:ext cx="25465" cy="25465"/>
            </a:xfrm>
            <a:custGeom>
              <a:rect b="b" l="l" r="r" t="t"/>
              <a:pathLst>
                <a:path extrusionOk="0" h="803" w="803">
                  <a:moveTo>
                    <a:pt x="401" y="0"/>
                  </a:moveTo>
                  <a:cubicBezTo>
                    <a:pt x="180" y="0"/>
                    <a:pt x="0" y="180"/>
                    <a:pt x="0" y="401"/>
                  </a:cubicBezTo>
                  <a:cubicBezTo>
                    <a:pt x="0" y="623"/>
                    <a:pt x="180" y="802"/>
                    <a:pt x="401" y="802"/>
                  </a:cubicBezTo>
                  <a:cubicBezTo>
                    <a:pt x="623" y="802"/>
                    <a:pt x="802" y="623"/>
                    <a:pt x="802" y="401"/>
                  </a:cubicBezTo>
                  <a:cubicBezTo>
                    <a:pt x="802" y="180"/>
                    <a:pt x="623" y="0"/>
                    <a:pt x="40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01" name="Google Shape;1601;p35"/>
            <p:cNvSpPr/>
            <p:nvPr/>
          </p:nvSpPr>
          <p:spPr>
            <a:xfrm>
              <a:off x="4667830" y="4426685"/>
              <a:ext cx="25465" cy="25465"/>
            </a:xfrm>
            <a:custGeom>
              <a:rect b="b" l="l" r="r" t="t"/>
              <a:pathLst>
                <a:path extrusionOk="0" h="803" w="803">
                  <a:moveTo>
                    <a:pt x="402" y="0"/>
                  </a:moveTo>
                  <a:cubicBezTo>
                    <a:pt x="180" y="0"/>
                    <a:pt x="0" y="180"/>
                    <a:pt x="0" y="401"/>
                  </a:cubicBezTo>
                  <a:cubicBezTo>
                    <a:pt x="0" y="623"/>
                    <a:pt x="180" y="802"/>
                    <a:pt x="402" y="802"/>
                  </a:cubicBezTo>
                  <a:cubicBezTo>
                    <a:pt x="624" y="802"/>
                    <a:pt x="803" y="623"/>
                    <a:pt x="803" y="401"/>
                  </a:cubicBezTo>
                  <a:cubicBezTo>
                    <a:pt x="803" y="180"/>
                    <a:pt x="624" y="0"/>
                    <a:pt x="40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02" name="Google Shape;1602;p35"/>
            <p:cNvSpPr/>
            <p:nvPr/>
          </p:nvSpPr>
          <p:spPr>
            <a:xfrm>
              <a:off x="4711721" y="4426685"/>
              <a:ext cx="25497" cy="25465"/>
            </a:xfrm>
            <a:custGeom>
              <a:rect b="b" l="l" r="r" t="t"/>
              <a:pathLst>
                <a:path extrusionOk="0" h="803" w="804">
                  <a:moveTo>
                    <a:pt x="403" y="0"/>
                  </a:moveTo>
                  <a:cubicBezTo>
                    <a:pt x="181" y="0"/>
                    <a:pt x="1" y="180"/>
                    <a:pt x="1" y="401"/>
                  </a:cubicBezTo>
                  <a:cubicBezTo>
                    <a:pt x="1" y="623"/>
                    <a:pt x="181" y="802"/>
                    <a:pt x="403" y="802"/>
                  </a:cubicBezTo>
                  <a:cubicBezTo>
                    <a:pt x="624" y="802"/>
                    <a:pt x="804" y="623"/>
                    <a:pt x="804" y="401"/>
                  </a:cubicBezTo>
                  <a:cubicBezTo>
                    <a:pt x="804" y="180"/>
                    <a:pt x="624" y="0"/>
                    <a:pt x="40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03" name="Google Shape;1603;p35"/>
            <p:cNvSpPr/>
            <p:nvPr/>
          </p:nvSpPr>
          <p:spPr>
            <a:xfrm>
              <a:off x="4755642" y="4426685"/>
              <a:ext cx="25497" cy="25465"/>
            </a:xfrm>
            <a:custGeom>
              <a:rect b="b" l="l" r="r" t="t"/>
              <a:pathLst>
                <a:path extrusionOk="0" h="803" w="804">
                  <a:moveTo>
                    <a:pt x="402" y="0"/>
                  </a:moveTo>
                  <a:cubicBezTo>
                    <a:pt x="180" y="0"/>
                    <a:pt x="1" y="180"/>
                    <a:pt x="1" y="401"/>
                  </a:cubicBezTo>
                  <a:cubicBezTo>
                    <a:pt x="1" y="623"/>
                    <a:pt x="180" y="802"/>
                    <a:pt x="402" y="802"/>
                  </a:cubicBezTo>
                  <a:cubicBezTo>
                    <a:pt x="623" y="802"/>
                    <a:pt x="803" y="623"/>
                    <a:pt x="803" y="401"/>
                  </a:cubicBezTo>
                  <a:cubicBezTo>
                    <a:pt x="803" y="180"/>
                    <a:pt x="623" y="0"/>
                    <a:pt x="40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04" name="Google Shape;1604;p35"/>
            <p:cNvSpPr/>
            <p:nvPr/>
          </p:nvSpPr>
          <p:spPr>
            <a:xfrm>
              <a:off x="4799532" y="4426685"/>
              <a:ext cx="25465" cy="25465"/>
            </a:xfrm>
            <a:custGeom>
              <a:rect b="b" l="l" r="r" t="t"/>
              <a:pathLst>
                <a:path extrusionOk="0" h="803" w="803">
                  <a:moveTo>
                    <a:pt x="401" y="0"/>
                  </a:moveTo>
                  <a:cubicBezTo>
                    <a:pt x="179" y="0"/>
                    <a:pt x="0" y="180"/>
                    <a:pt x="0" y="401"/>
                  </a:cubicBezTo>
                  <a:cubicBezTo>
                    <a:pt x="0" y="623"/>
                    <a:pt x="179" y="802"/>
                    <a:pt x="401" y="802"/>
                  </a:cubicBezTo>
                  <a:cubicBezTo>
                    <a:pt x="622" y="802"/>
                    <a:pt x="802" y="623"/>
                    <a:pt x="802" y="401"/>
                  </a:cubicBezTo>
                  <a:cubicBezTo>
                    <a:pt x="802" y="180"/>
                    <a:pt x="622" y="0"/>
                    <a:pt x="40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05" name="Google Shape;1605;p35"/>
            <p:cNvSpPr/>
            <p:nvPr/>
          </p:nvSpPr>
          <p:spPr>
            <a:xfrm>
              <a:off x="4843423" y="4426685"/>
              <a:ext cx="25465" cy="25465"/>
            </a:xfrm>
            <a:custGeom>
              <a:rect b="b" l="l" r="r" t="t"/>
              <a:pathLst>
                <a:path extrusionOk="0" h="803" w="803">
                  <a:moveTo>
                    <a:pt x="402" y="0"/>
                  </a:moveTo>
                  <a:cubicBezTo>
                    <a:pt x="180" y="0"/>
                    <a:pt x="0" y="180"/>
                    <a:pt x="0" y="401"/>
                  </a:cubicBezTo>
                  <a:cubicBezTo>
                    <a:pt x="0" y="623"/>
                    <a:pt x="180" y="802"/>
                    <a:pt x="402" y="802"/>
                  </a:cubicBezTo>
                  <a:cubicBezTo>
                    <a:pt x="623" y="802"/>
                    <a:pt x="803" y="623"/>
                    <a:pt x="803" y="401"/>
                  </a:cubicBezTo>
                  <a:cubicBezTo>
                    <a:pt x="803" y="180"/>
                    <a:pt x="623" y="0"/>
                    <a:pt x="40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06" name="Google Shape;1606;p35"/>
            <p:cNvSpPr/>
            <p:nvPr/>
          </p:nvSpPr>
          <p:spPr>
            <a:xfrm>
              <a:off x="4622101" y="4385047"/>
              <a:ext cx="248626" cy="15317"/>
            </a:xfrm>
            <a:custGeom>
              <a:rect b="b" l="l" r="r" t="t"/>
              <a:pathLst>
                <a:path extrusionOk="0" h="483" w="7840">
                  <a:moveTo>
                    <a:pt x="241" y="1"/>
                  </a:moveTo>
                  <a:cubicBezTo>
                    <a:pt x="109" y="1"/>
                    <a:pt x="1" y="109"/>
                    <a:pt x="1" y="241"/>
                  </a:cubicBezTo>
                  <a:cubicBezTo>
                    <a:pt x="1" y="374"/>
                    <a:pt x="109" y="482"/>
                    <a:pt x="241" y="482"/>
                  </a:cubicBezTo>
                  <a:lnTo>
                    <a:pt x="7600" y="482"/>
                  </a:lnTo>
                  <a:cubicBezTo>
                    <a:pt x="7733" y="482"/>
                    <a:pt x="7839" y="374"/>
                    <a:pt x="7839" y="241"/>
                  </a:cubicBezTo>
                  <a:cubicBezTo>
                    <a:pt x="7839" y="109"/>
                    <a:pt x="7731" y="1"/>
                    <a:pt x="7600" y="1"/>
                  </a:cubicBezTo>
                  <a:close/>
                </a:path>
              </a:pathLst>
            </a:custGeom>
            <a:solidFill>
              <a:srgbClr val="434343">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607" name="Google Shape;1607;p35"/>
          <p:cNvGrpSpPr/>
          <p:nvPr/>
        </p:nvGrpSpPr>
        <p:grpSpPr>
          <a:xfrm>
            <a:off x="7266242" y="3599461"/>
            <a:ext cx="363646" cy="347634"/>
            <a:chOff x="4314425" y="2649675"/>
            <a:chExt cx="221425" cy="211675"/>
          </a:xfrm>
        </p:grpSpPr>
        <p:sp>
          <p:nvSpPr>
            <p:cNvPr id="1608" name="Google Shape;1608;p35"/>
            <p:cNvSpPr/>
            <p:nvPr/>
          </p:nvSpPr>
          <p:spPr>
            <a:xfrm>
              <a:off x="4342750" y="2709650"/>
              <a:ext cx="164825" cy="133650"/>
            </a:xfrm>
            <a:custGeom>
              <a:rect b="b" l="l" r="r" t="t"/>
              <a:pathLst>
                <a:path extrusionOk="0" h="5346" w="6593">
                  <a:moveTo>
                    <a:pt x="0" y="0"/>
                  </a:moveTo>
                  <a:lnTo>
                    <a:pt x="0" y="5346"/>
                  </a:lnTo>
                  <a:lnTo>
                    <a:pt x="6592" y="5346"/>
                  </a:lnTo>
                  <a:lnTo>
                    <a:pt x="6592" y="0"/>
                  </a:lnTo>
                  <a:close/>
                </a:path>
              </a:pathLst>
            </a:custGeom>
            <a:solidFill>
              <a:srgbClr val="F2FB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09" name="Google Shape;1609;p35"/>
            <p:cNvSpPr/>
            <p:nvPr/>
          </p:nvSpPr>
          <p:spPr>
            <a:xfrm>
              <a:off x="4367250" y="2708750"/>
              <a:ext cx="115800" cy="133650"/>
            </a:xfrm>
            <a:custGeom>
              <a:rect b="b" l="l" r="r" t="t"/>
              <a:pathLst>
                <a:path extrusionOk="0" h="5346" w="4632">
                  <a:moveTo>
                    <a:pt x="0" y="0"/>
                  </a:moveTo>
                  <a:lnTo>
                    <a:pt x="0" y="5346"/>
                  </a:lnTo>
                  <a:lnTo>
                    <a:pt x="4631" y="5346"/>
                  </a:lnTo>
                  <a:lnTo>
                    <a:pt x="4631" y="0"/>
                  </a:lnTo>
                  <a:close/>
                </a:path>
              </a:pathLst>
            </a:custGeom>
            <a:solidFill>
              <a:srgbClr val="434343">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10" name="Google Shape;1610;p35"/>
            <p:cNvSpPr/>
            <p:nvPr/>
          </p:nvSpPr>
          <p:spPr>
            <a:xfrm>
              <a:off x="4351625" y="2830100"/>
              <a:ext cx="162600" cy="20525"/>
            </a:xfrm>
            <a:custGeom>
              <a:rect b="b" l="l" r="r" t="t"/>
              <a:pathLst>
                <a:path extrusionOk="0" h="821" w="6504">
                  <a:moveTo>
                    <a:pt x="55" y="0"/>
                  </a:moveTo>
                  <a:cubicBezTo>
                    <a:pt x="25" y="0"/>
                    <a:pt x="0" y="25"/>
                    <a:pt x="0" y="55"/>
                  </a:cubicBezTo>
                  <a:lnTo>
                    <a:pt x="0" y="821"/>
                  </a:lnTo>
                  <a:lnTo>
                    <a:pt x="6503" y="821"/>
                  </a:lnTo>
                  <a:lnTo>
                    <a:pt x="6503" y="55"/>
                  </a:lnTo>
                  <a:cubicBezTo>
                    <a:pt x="6504" y="25"/>
                    <a:pt x="6479" y="0"/>
                    <a:pt x="6451" y="0"/>
                  </a:cubicBezTo>
                  <a:lnTo>
                    <a:pt x="5257" y="0"/>
                  </a:lnTo>
                  <a:lnTo>
                    <a:pt x="2940" y="222"/>
                  </a:lnTo>
                  <a:lnTo>
                    <a:pt x="623"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11" name="Google Shape;1611;p35"/>
            <p:cNvSpPr/>
            <p:nvPr/>
          </p:nvSpPr>
          <p:spPr>
            <a:xfrm>
              <a:off x="4367250" y="2830100"/>
              <a:ext cx="115825" cy="20525"/>
            </a:xfrm>
            <a:custGeom>
              <a:rect b="b" l="l" r="r" t="t"/>
              <a:pathLst>
                <a:path extrusionOk="0" h="821" w="4633">
                  <a:moveTo>
                    <a:pt x="0" y="0"/>
                  </a:moveTo>
                  <a:lnTo>
                    <a:pt x="0" y="821"/>
                  </a:lnTo>
                  <a:lnTo>
                    <a:pt x="4632" y="821"/>
                  </a:lnTo>
                  <a:lnTo>
                    <a:pt x="463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12" name="Google Shape;1612;p35"/>
            <p:cNvSpPr/>
            <p:nvPr/>
          </p:nvSpPr>
          <p:spPr>
            <a:xfrm>
              <a:off x="4336025" y="2830100"/>
              <a:ext cx="16975" cy="22325"/>
            </a:xfrm>
            <a:custGeom>
              <a:rect b="b" l="l" r="r" t="t"/>
              <a:pathLst>
                <a:path extrusionOk="0" h="893" w="679">
                  <a:moveTo>
                    <a:pt x="54" y="0"/>
                  </a:moveTo>
                  <a:cubicBezTo>
                    <a:pt x="25" y="0"/>
                    <a:pt x="1" y="25"/>
                    <a:pt x="1" y="55"/>
                  </a:cubicBezTo>
                  <a:lnTo>
                    <a:pt x="1" y="893"/>
                  </a:lnTo>
                  <a:lnTo>
                    <a:pt x="679" y="893"/>
                  </a:lnTo>
                  <a:lnTo>
                    <a:pt x="67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13" name="Google Shape;1613;p35"/>
            <p:cNvSpPr/>
            <p:nvPr/>
          </p:nvSpPr>
          <p:spPr>
            <a:xfrm>
              <a:off x="4351625" y="2703175"/>
              <a:ext cx="162625" cy="13425"/>
            </a:xfrm>
            <a:custGeom>
              <a:rect b="b" l="l" r="r" t="t"/>
              <a:pathLst>
                <a:path extrusionOk="0" h="537" w="6505">
                  <a:moveTo>
                    <a:pt x="55" y="1"/>
                  </a:moveTo>
                  <a:cubicBezTo>
                    <a:pt x="25" y="1"/>
                    <a:pt x="0" y="26"/>
                    <a:pt x="0" y="54"/>
                  </a:cubicBezTo>
                  <a:lnTo>
                    <a:pt x="0" y="483"/>
                  </a:lnTo>
                  <a:cubicBezTo>
                    <a:pt x="0" y="512"/>
                    <a:pt x="25" y="537"/>
                    <a:pt x="55" y="537"/>
                  </a:cubicBezTo>
                  <a:lnTo>
                    <a:pt x="623" y="537"/>
                  </a:lnTo>
                  <a:lnTo>
                    <a:pt x="2940" y="350"/>
                  </a:lnTo>
                  <a:lnTo>
                    <a:pt x="5257" y="537"/>
                  </a:lnTo>
                  <a:lnTo>
                    <a:pt x="6451" y="537"/>
                  </a:lnTo>
                  <a:cubicBezTo>
                    <a:pt x="6480" y="537"/>
                    <a:pt x="6505" y="512"/>
                    <a:pt x="6505" y="483"/>
                  </a:cubicBezTo>
                  <a:lnTo>
                    <a:pt x="6505" y="54"/>
                  </a:lnTo>
                  <a:cubicBezTo>
                    <a:pt x="6504" y="24"/>
                    <a:pt x="6479" y="1"/>
                    <a:pt x="6451" y="1"/>
                  </a:cubicBezTo>
                  <a:lnTo>
                    <a:pt x="5257" y="1"/>
                  </a:lnTo>
                  <a:lnTo>
                    <a:pt x="2940" y="152"/>
                  </a:lnTo>
                  <a:lnTo>
                    <a:pt x="623"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14" name="Google Shape;1614;p35"/>
            <p:cNvSpPr/>
            <p:nvPr/>
          </p:nvSpPr>
          <p:spPr>
            <a:xfrm>
              <a:off x="4367250" y="2703175"/>
              <a:ext cx="115825" cy="13400"/>
            </a:xfrm>
            <a:custGeom>
              <a:rect b="b" l="l" r="r" t="t"/>
              <a:pathLst>
                <a:path extrusionOk="0" h="536" w="4633">
                  <a:moveTo>
                    <a:pt x="0" y="1"/>
                  </a:moveTo>
                  <a:lnTo>
                    <a:pt x="0" y="536"/>
                  </a:lnTo>
                  <a:lnTo>
                    <a:pt x="4632" y="536"/>
                  </a:lnTo>
                  <a:lnTo>
                    <a:pt x="463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15" name="Google Shape;1615;p35"/>
            <p:cNvSpPr/>
            <p:nvPr/>
          </p:nvSpPr>
          <p:spPr>
            <a:xfrm>
              <a:off x="4336025" y="2703175"/>
              <a:ext cx="16975" cy="13425"/>
            </a:xfrm>
            <a:custGeom>
              <a:rect b="b" l="l" r="r" t="t"/>
              <a:pathLst>
                <a:path extrusionOk="0" h="537" w="679">
                  <a:moveTo>
                    <a:pt x="54" y="1"/>
                  </a:moveTo>
                  <a:cubicBezTo>
                    <a:pt x="25" y="1"/>
                    <a:pt x="1" y="26"/>
                    <a:pt x="1" y="54"/>
                  </a:cubicBezTo>
                  <a:lnTo>
                    <a:pt x="1" y="483"/>
                  </a:lnTo>
                  <a:cubicBezTo>
                    <a:pt x="1" y="512"/>
                    <a:pt x="25" y="537"/>
                    <a:pt x="54" y="537"/>
                  </a:cubicBezTo>
                  <a:lnTo>
                    <a:pt x="679" y="537"/>
                  </a:lnTo>
                  <a:lnTo>
                    <a:pt x="679" y="2"/>
                  </a:lnTo>
                  <a:lnTo>
                    <a:pt x="54" y="2"/>
                  </a:lnTo>
                  <a:lnTo>
                    <a:pt x="5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16" name="Google Shape;1616;p35"/>
            <p:cNvSpPr/>
            <p:nvPr/>
          </p:nvSpPr>
          <p:spPr>
            <a:xfrm>
              <a:off x="4356050" y="2729900"/>
              <a:ext cx="138150" cy="20050"/>
            </a:xfrm>
            <a:custGeom>
              <a:rect b="b" l="l" r="r" t="t"/>
              <a:pathLst>
                <a:path extrusionOk="0" h="802" w="5526">
                  <a:moveTo>
                    <a:pt x="54" y="1"/>
                  </a:moveTo>
                  <a:cubicBezTo>
                    <a:pt x="25" y="1"/>
                    <a:pt x="1" y="24"/>
                    <a:pt x="1" y="54"/>
                  </a:cubicBezTo>
                  <a:lnTo>
                    <a:pt x="1" y="748"/>
                  </a:lnTo>
                  <a:cubicBezTo>
                    <a:pt x="1" y="778"/>
                    <a:pt x="25" y="802"/>
                    <a:pt x="54" y="802"/>
                  </a:cubicBezTo>
                  <a:lnTo>
                    <a:pt x="446" y="802"/>
                  </a:lnTo>
                  <a:lnTo>
                    <a:pt x="2763" y="562"/>
                  </a:lnTo>
                  <a:lnTo>
                    <a:pt x="5080" y="802"/>
                  </a:lnTo>
                  <a:lnTo>
                    <a:pt x="5472" y="802"/>
                  </a:lnTo>
                  <a:cubicBezTo>
                    <a:pt x="5501" y="802"/>
                    <a:pt x="5526" y="778"/>
                    <a:pt x="5526" y="748"/>
                  </a:cubicBezTo>
                  <a:lnTo>
                    <a:pt x="5526" y="54"/>
                  </a:lnTo>
                  <a:cubicBezTo>
                    <a:pt x="5525" y="24"/>
                    <a:pt x="5501" y="1"/>
                    <a:pt x="5472" y="1"/>
                  </a:cubicBezTo>
                  <a:lnTo>
                    <a:pt x="5080" y="1"/>
                  </a:lnTo>
                  <a:lnTo>
                    <a:pt x="2731" y="223"/>
                  </a:lnTo>
                  <a:lnTo>
                    <a:pt x="446"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17" name="Google Shape;1617;p35"/>
            <p:cNvSpPr/>
            <p:nvPr/>
          </p:nvSpPr>
          <p:spPr>
            <a:xfrm>
              <a:off x="4367250" y="2729900"/>
              <a:ext cx="115825" cy="20050"/>
            </a:xfrm>
            <a:custGeom>
              <a:rect b="b" l="l" r="r" t="t"/>
              <a:pathLst>
                <a:path extrusionOk="0" h="802" w="4633">
                  <a:moveTo>
                    <a:pt x="0" y="1"/>
                  </a:moveTo>
                  <a:lnTo>
                    <a:pt x="0" y="802"/>
                  </a:lnTo>
                  <a:lnTo>
                    <a:pt x="4632" y="802"/>
                  </a:lnTo>
                  <a:lnTo>
                    <a:pt x="4632" y="1"/>
                  </a:lnTo>
                  <a:close/>
                </a:path>
              </a:pathLst>
            </a:custGeom>
            <a:solidFill>
              <a:srgbClr val="434343">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18" name="Google Shape;1618;p35"/>
            <p:cNvSpPr/>
            <p:nvPr/>
          </p:nvSpPr>
          <p:spPr>
            <a:xfrm>
              <a:off x="4356050" y="2763275"/>
              <a:ext cx="138150" cy="20075"/>
            </a:xfrm>
            <a:custGeom>
              <a:rect b="b" l="l" r="r" t="t"/>
              <a:pathLst>
                <a:path extrusionOk="0" h="803" w="5526">
                  <a:moveTo>
                    <a:pt x="54" y="0"/>
                  </a:moveTo>
                  <a:cubicBezTo>
                    <a:pt x="25" y="0"/>
                    <a:pt x="1" y="25"/>
                    <a:pt x="1" y="55"/>
                  </a:cubicBezTo>
                  <a:lnTo>
                    <a:pt x="1" y="749"/>
                  </a:lnTo>
                  <a:cubicBezTo>
                    <a:pt x="1" y="779"/>
                    <a:pt x="25" y="803"/>
                    <a:pt x="54" y="803"/>
                  </a:cubicBezTo>
                  <a:lnTo>
                    <a:pt x="446" y="803"/>
                  </a:lnTo>
                  <a:lnTo>
                    <a:pt x="2763" y="669"/>
                  </a:lnTo>
                  <a:lnTo>
                    <a:pt x="5080" y="803"/>
                  </a:lnTo>
                  <a:lnTo>
                    <a:pt x="5472" y="803"/>
                  </a:lnTo>
                  <a:cubicBezTo>
                    <a:pt x="5501" y="803"/>
                    <a:pt x="5526" y="779"/>
                    <a:pt x="5526" y="749"/>
                  </a:cubicBezTo>
                  <a:lnTo>
                    <a:pt x="5526" y="55"/>
                  </a:lnTo>
                  <a:cubicBezTo>
                    <a:pt x="5525" y="25"/>
                    <a:pt x="5501" y="0"/>
                    <a:pt x="5472" y="0"/>
                  </a:cubicBezTo>
                  <a:lnTo>
                    <a:pt x="5080" y="0"/>
                  </a:lnTo>
                  <a:lnTo>
                    <a:pt x="2763" y="134"/>
                  </a:lnTo>
                  <a:lnTo>
                    <a:pt x="446"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19" name="Google Shape;1619;p35"/>
            <p:cNvSpPr/>
            <p:nvPr/>
          </p:nvSpPr>
          <p:spPr>
            <a:xfrm>
              <a:off x="4367250" y="2763275"/>
              <a:ext cx="115825" cy="20075"/>
            </a:xfrm>
            <a:custGeom>
              <a:rect b="b" l="l" r="r" t="t"/>
              <a:pathLst>
                <a:path extrusionOk="0" h="803" w="4633">
                  <a:moveTo>
                    <a:pt x="0" y="0"/>
                  </a:moveTo>
                  <a:lnTo>
                    <a:pt x="0" y="803"/>
                  </a:lnTo>
                  <a:lnTo>
                    <a:pt x="4632" y="803"/>
                  </a:lnTo>
                  <a:lnTo>
                    <a:pt x="4632" y="0"/>
                  </a:lnTo>
                  <a:close/>
                </a:path>
              </a:pathLst>
            </a:custGeom>
            <a:solidFill>
              <a:srgbClr val="434343">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20" name="Google Shape;1620;p35"/>
            <p:cNvSpPr/>
            <p:nvPr/>
          </p:nvSpPr>
          <p:spPr>
            <a:xfrm>
              <a:off x="4356050" y="2796675"/>
              <a:ext cx="138150" cy="20050"/>
            </a:xfrm>
            <a:custGeom>
              <a:rect b="b" l="l" r="r" t="t"/>
              <a:pathLst>
                <a:path extrusionOk="0" h="802" w="5526">
                  <a:moveTo>
                    <a:pt x="54" y="0"/>
                  </a:moveTo>
                  <a:cubicBezTo>
                    <a:pt x="25" y="0"/>
                    <a:pt x="1" y="25"/>
                    <a:pt x="1" y="55"/>
                  </a:cubicBezTo>
                  <a:lnTo>
                    <a:pt x="1" y="749"/>
                  </a:lnTo>
                  <a:cubicBezTo>
                    <a:pt x="1" y="778"/>
                    <a:pt x="25" y="801"/>
                    <a:pt x="54" y="801"/>
                  </a:cubicBezTo>
                  <a:lnTo>
                    <a:pt x="446" y="801"/>
                  </a:lnTo>
                  <a:lnTo>
                    <a:pt x="2763" y="579"/>
                  </a:lnTo>
                  <a:lnTo>
                    <a:pt x="5080" y="801"/>
                  </a:lnTo>
                  <a:lnTo>
                    <a:pt x="5472" y="801"/>
                  </a:lnTo>
                  <a:cubicBezTo>
                    <a:pt x="5501" y="801"/>
                    <a:pt x="5526" y="778"/>
                    <a:pt x="5526" y="749"/>
                  </a:cubicBezTo>
                  <a:lnTo>
                    <a:pt x="5526" y="55"/>
                  </a:lnTo>
                  <a:cubicBezTo>
                    <a:pt x="5525" y="25"/>
                    <a:pt x="5501" y="0"/>
                    <a:pt x="5472" y="0"/>
                  </a:cubicBezTo>
                  <a:lnTo>
                    <a:pt x="5080" y="0"/>
                  </a:lnTo>
                  <a:lnTo>
                    <a:pt x="2763" y="206"/>
                  </a:lnTo>
                  <a:lnTo>
                    <a:pt x="446"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21" name="Google Shape;1621;p35"/>
            <p:cNvSpPr/>
            <p:nvPr/>
          </p:nvSpPr>
          <p:spPr>
            <a:xfrm>
              <a:off x="4367250" y="2796675"/>
              <a:ext cx="115825" cy="20075"/>
            </a:xfrm>
            <a:custGeom>
              <a:rect b="b" l="l" r="r" t="t"/>
              <a:pathLst>
                <a:path extrusionOk="0" h="803" w="4633">
                  <a:moveTo>
                    <a:pt x="0" y="0"/>
                  </a:moveTo>
                  <a:lnTo>
                    <a:pt x="0" y="802"/>
                  </a:lnTo>
                  <a:lnTo>
                    <a:pt x="4632" y="802"/>
                  </a:lnTo>
                  <a:lnTo>
                    <a:pt x="4632" y="0"/>
                  </a:lnTo>
                  <a:close/>
                </a:path>
              </a:pathLst>
            </a:custGeom>
            <a:solidFill>
              <a:srgbClr val="434343">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22" name="Google Shape;1622;p35"/>
            <p:cNvSpPr/>
            <p:nvPr/>
          </p:nvSpPr>
          <p:spPr>
            <a:xfrm>
              <a:off x="4378350" y="2687150"/>
              <a:ext cx="93550" cy="163475"/>
            </a:xfrm>
            <a:custGeom>
              <a:rect b="b" l="l" r="r" t="t"/>
              <a:pathLst>
                <a:path extrusionOk="0" h="6539" w="3742">
                  <a:moveTo>
                    <a:pt x="1" y="0"/>
                  </a:moveTo>
                  <a:lnTo>
                    <a:pt x="1" y="6539"/>
                  </a:lnTo>
                  <a:lnTo>
                    <a:pt x="3742" y="6539"/>
                  </a:lnTo>
                  <a:lnTo>
                    <a:pt x="3742" y="0"/>
                  </a:lnTo>
                  <a:close/>
                </a:path>
              </a:pathLst>
            </a:custGeom>
            <a:solidFill>
              <a:srgbClr val="F2FB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23" name="Google Shape;1623;p35"/>
            <p:cNvSpPr/>
            <p:nvPr/>
          </p:nvSpPr>
          <p:spPr>
            <a:xfrm>
              <a:off x="4409500" y="2803375"/>
              <a:ext cx="31225" cy="32850"/>
            </a:xfrm>
            <a:custGeom>
              <a:rect b="b" l="l" r="r" t="t"/>
              <a:pathLst>
                <a:path extrusionOk="0" h="1314" w="1249">
                  <a:moveTo>
                    <a:pt x="54" y="1"/>
                  </a:moveTo>
                  <a:cubicBezTo>
                    <a:pt x="25" y="1"/>
                    <a:pt x="1" y="25"/>
                    <a:pt x="1" y="55"/>
                  </a:cubicBezTo>
                  <a:lnTo>
                    <a:pt x="1" y="1314"/>
                  </a:lnTo>
                  <a:lnTo>
                    <a:pt x="1247" y="1314"/>
                  </a:lnTo>
                  <a:lnTo>
                    <a:pt x="1247" y="55"/>
                  </a:lnTo>
                  <a:cubicBezTo>
                    <a:pt x="1248" y="24"/>
                    <a:pt x="1226" y="1"/>
                    <a:pt x="1196" y="1"/>
                  </a:cubicBezTo>
                  <a:lnTo>
                    <a:pt x="759" y="1"/>
                  </a:lnTo>
                  <a:lnTo>
                    <a:pt x="625" y="81"/>
                  </a:lnTo>
                  <a:lnTo>
                    <a:pt x="49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24" name="Google Shape;1624;p35"/>
            <p:cNvSpPr/>
            <p:nvPr/>
          </p:nvSpPr>
          <p:spPr>
            <a:xfrm>
              <a:off x="4391700" y="2769950"/>
              <a:ext cx="66875" cy="20075"/>
            </a:xfrm>
            <a:custGeom>
              <a:rect b="b" l="l" r="r" t="t"/>
              <a:pathLst>
                <a:path extrusionOk="0" h="803" w="2675">
                  <a:moveTo>
                    <a:pt x="55" y="1"/>
                  </a:moveTo>
                  <a:cubicBezTo>
                    <a:pt x="25" y="1"/>
                    <a:pt x="0" y="25"/>
                    <a:pt x="0" y="55"/>
                  </a:cubicBezTo>
                  <a:lnTo>
                    <a:pt x="0" y="749"/>
                  </a:lnTo>
                  <a:cubicBezTo>
                    <a:pt x="0" y="779"/>
                    <a:pt x="25" y="803"/>
                    <a:pt x="55" y="803"/>
                  </a:cubicBezTo>
                  <a:lnTo>
                    <a:pt x="2621" y="803"/>
                  </a:lnTo>
                  <a:cubicBezTo>
                    <a:pt x="2649" y="803"/>
                    <a:pt x="2674" y="779"/>
                    <a:pt x="2674" y="749"/>
                  </a:cubicBezTo>
                  <a:lnTo>
                    <a:pt x="2674" y="55"/>
                  </a:lnTo>
                  <a:cubicBezTo>
                    <a:pt x="2674" y="25"/>
                    <a:pt x="2649" y="1"/>
                    <a:pt x="262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25" name="Google Shape;1625;p35"/>
            <p:cNvSpPr/>
            <p:nvPr/>
          </p:nvSpPr>
          <p:spPr>
            <a:xfrm>
              <a:off x="4391700" y="2736575"/>
              <a:ext cx="66875" cy="20100"/>
            </a:xfrm>
            <a:custGeom>
              <a:rect b="b" l="l" r="r" t="t"/>
              <a:pathLst>
                <a:path extrusionOk="0" h="804" w="2675">
                  <a:moveTo>
                    <a:pt x="55" y="1"/>
                  </a:moveTo>
                  <a:cubicBezTo>
                    <a:pt x="25" y="1"/>
                    <a:pt x="0" y="25"/>
                    <a:pt x="0" y="54"/>
                  </a:cubicBezTo>
                  <a:lnTo>
                    <a:pt x="0" y="749"/>
                  </a:lnTo>
                  <a:cubicBezTo>
                    <a:pt x="0" y="778"/>
                    <a:pt x="25" y="803"/>
                    <a:pt x="55" y="803"/>
                  </a:cubicBezTo>
                  <a:lnTo>
                    <a:pt x="2621" y="803"/>
                  </a:lnTo>
                  <a:cubicBezTo>
                    <a:pt x="2649" y="803"/>
                    <a:pt x="2674" y="778"/>
                    <a:pt x="2674" y="749"/>
                  </a:cubicBezTo>
                  <a:lnTo>
                    <a:pt x="2674" y="54"/>
                  </a:lnTo>
                  <a:cubicBezTo>
                    <a:pt x="2674" y="25"/>
                    <a:pt x="2649" y="1"/>
                    <a:pt x="262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26" name="Google Shape;1626;p35"/>
            <p:cNvSpPr/>
            <p:nvPr/>
          </p:nvSpPr>
          <p:spPr>
            <a:xfrm>
              <a:off x="4391700" y="2703175"/>
              <a:ext cx="66875" cy="20100"/>
            </a:xfrm>
            <a:custGeom>
              <a:rect b="b" l="l" r="r" t="t"/>
              <a:pathLst>
                <a:path extrusionOk="0" h="804" w="2675">
                  <a:moveTo>
                    <a:pt x="55" y="1"/>
                  </a:moveTo>
                  <a:cubicBezTo>
                    <a:pt x="25" y="1"/>
                    <a:pt x="0" y="26"/>
                    <a:pt x="0" y="54"/>
                  </a:cubicBezTo>
                  <a:lnTo>
                    <a:pt x="0" y="749"/>
                  </a:lnTo>
                  <a:cubicBezTo>
                    <a:pt x="0" y="778"/>
                    <a:pt x="25" y="803"/>
                    <a:pt x="55" y="803"/>
                  </a:cubicBezTo>
                  <a:lnTo>
                    <a:pt x="2621" y="803"/>
                  </a:lnTo>
                  <a:cubicBezTo>
                    <a:pt x="2649" y="803"/>
                    <a:pt x="2674" y="778"/>
                    <a:pt x="2674" y="749"/>
                  </a:cubicBezTo>
                  <a:lnTo>
                    <a:pt x="2674" y="54"/>
                  </a:lnTo>
                  <a:cubicBezTo>
                    <a:pt x="2674" y="24"/>
                    <a:pt x="2649" y="1"/>
                    <a:pt x="262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27" name="Google Shape;1627;p35"/>
            <p:cNvSpPr/>
            <p:nvPr/>
          </p:nvSpPr>
          <p:spPr>
            <a:xfrm>
              <a:off x="4400625" y="2834575"/>
              <a:ext cx="49050" cy="15600"/>
            </a:xfrm>
            <a:custGeom>
              <a:rect b="b" l="l" r="r" t="t"/>
              <a:pathLst>
                <a:path extrusionOk="0" h="624" w="1962">
                  <a:moveTo>
                    <a:pt x="55" y="0"/>
                  </a:moveTo>
                  <a:cubicBezTo>
                    <a:pt x="25" y="0"/>
                    <a:pt x="0" y="25"/>
                    <a:pt x="0" y="54"/>
                  </a:cubicBezTo>
                  <a:lnTo>
                    <a:pt x="0" y="623"/>
                  </a:lnTo>
                  <a:lnTo>
                    <a:pt x="1959" y="623"/>
                  </a:lnTo>
                  <a:lnTo>
                    <a:pt x="1959" y="54"/>
                  </a:lnTo>
                  <a:cubicBezTo>
                    <a:pt x="1961" y="23"/>
                    <a:pt x="1937" y="0"/>
                    <a:pt x="190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28" name="Google Shape;1628;p35"/>
            <p:cNvSpPr/>
            <p:nvPr/>
          </p:nvSpPr>
          <p:spPr>
            <a:xfrm>
              <a:off x="4351650" y="2847850"/>
              <a:ext cx="184200" cy="13450"/>
            </a:xfrm>
            <a:custGeom>
              <a:rect b="b" l="l" r="r" t="t"/>
              <a:pathLst>
                <a:path extrusionOk="0" h="538" w="7368">
                  <a:moveTo>
                    <a:pt x="55" y="1"/>
                  </a:moveTo>
                  <a:cubicBezTo>
                    <a:pt x="25" y="1"/>
                    <a:pt x="0" y="26"/>
                    <a:pt x="0" y="55"/>
                  </a:cubicBezTo>
                  <a:lnTo>
                    <a:pt x="0" y="483"/>
                  </a:lnTo>
                  <a:cubicBezTo>
                    <a:pt x="0" y="513"/>
                    <a:pt x="25" y="538"/>
                    <a:pt x="55" y="538"/>
                  </a:cubicBezTo>
                  <a:lnTo>
                    <a:pt x="7314" y="538"/>
                  </a:lnTo>
                  <a:cubicBezTo>
                    <a:pt x="7344" y="538"/>
                    <a:pt x="7367" y="514"/>
                    <a:pt x="7368" y="483"/>
                  </a:cubicBezTo>
                  <a:lnTo>
                    <a:pt x="7368" y="55"/>
                  </a:lnTo>
                  <a:cubicBezTo>
                    <a:pt x="7368" y="26"/>
                    <a:pt x="7344" y="1"/>
                    <a:pt x="731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29" name="Google Shape;1629;p35"/>
            <p:cNvSpPr/>
            <p:nvPr/>
          </p:nvSpPr>
          <p:spPr>
            <a:xfrm>
              <a:off x="4314425" y="2847925"/>
              <a:ext cx="38575" cy="13425"/>
            </a:xfrm>
            <a:custGeom>
              <a:rect b="b" l="l" r="r" t="t"/>
              <a:pathLst>
                <a:path extrusionOk="0" h="537" w="1543">
                  <a:moveTo>
                    <a:pt x="55" y="1"/>
                  </a:moveTo>
                  <a:cubicBezTo>
                    <a:pt x="26" y="1"/>
                    <a:pt x="1" y="26"/>
                    <a:pt x="1" y="54"/>
                  </a:cubicBezTo>
                  <a:lnTo>
                    <a:pt x="1" y="483"/>
                  </a:lnTo>
                  <a:cubicBezTo>
                    <a:pt x="1" y="512"/>
                    <a:pt x="26" y="537"/>
                    <a:pt x="55" y="537"/>
                  </a:cubicBezTo>
                  <a:lnTo>
                    <a:pt x="1543" y="537"/>
                  </a:lnTo>
                  <a:lnTo>
                    <a:pt x="1543" y="2"/>
                  </a:lnTo>
                  <a:lnTo>
                    <a:pt x="55" y="2"/>
                  </a:lnTo>
                  <a:lnTo>
                    <a:pt x="55"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30" name="Google Shape;1630;p35"/>
            <p:cNvSpPr/>
            <p:nvPr/>
          </p:nvSpPr>
          <p:spPr>
            <a:xfrm>
              <a:off x="4386800" y="2674000"/>
              <a:ext cx="91825" cy="15875"/>
            </a:xfrm>
            <a:custGeom>
              <a:rect b="b" l="l" r="r" t="t"/>
              <a:pathLst>
                <a:path extrusionOk="0" h="635" w="3673">
                  <a:moveTo>
                    <a:pt x="1533" y="1"/>
                  </a:moveTo>
                  <a:lnTo>
                    <a:pt x="785" y="98"/>
                  </a:lnTo>
                  <a:lnTo>
                    <a:pt x="54" y="98"/>
                  </a:lnTo>
                  <a:cubicBezTo>
                    <a:pt x="26" y="98"/>
                    <a:pt x="1" y="123"/>
                    <a:pt x="1" y="152"/>
                  </a:cubicBezTo>
                  <a:lnTo>
                    <a:pt x="1" y="581"/>
                  </a:lnTo>
                  <a:cubicBezTo>
                    <a:pt x="1" y="610"/>
                    <a:pt x="26" y="634"/>
                    <a:pt x="54" y="634"/>
                  </a:cubicBezTo>
                  <a:lnTo>
                    <a:pt x="1319" y="634"/>
                  </a:lnTo>
                  <a:lnTo>
                    <a:pt x="1522" y="555"/>
                  </a:lnTo>
                  <a:lnTo>
                    <a:pt x="1748" y="634"/>
                  </a:lnTo>
                  <a:lnTo>
                    <a:pt x="3619" y="634"/>
                  </a:lnTo>
                  <a:cubicBezTo>
                    <a:pt x="3648" y="634"/>
                    <a:pt x="3672" y="610"/>
                    <a:pt x="3672" y="581"/>
                  </a:cubicBezTo>
                  <a:lnTo>
                    <a:pt x="3672" y="152"/>
                  </a:lnTo>
                  <a:cubicBezTo>
                    <a:pt x="3671" y="123"/>
                    <a:pt x="3648" y="98"/>
                    <a:pt x="3619" y="98"/>
                  </a:cubicBezTo>
                  <a:lnTo>
                    <a:pt x="2282" y="98"/>
                  </a:lnTo>
                  <a:lnTo>
                    <a:pt x="1533"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31" name="Google Shape;1631;p35"/>
            <p:cNvSpPr/>
            <p:nvPr/>
          </p:nvSpPr>
          <p:spPr>
            <a:xfrm>
              <a:off x="4371675" y="2676450"/>
              <a:ext cx="16525" cy="13425"/>
            </a:xfrm>
            <a:custGeom>
              <a:rect b="b" l="l" r="r" t="t"/>
              <a:pathLst>
                <a:path extrusionOk="0" h="537" w="661">
                  <a:moveTo>
                    <a:pt x="55" y="0"/>
                  </a:moveTo>
                  <a:cubicBezTo>
                    <a:pt x="25" y="0"/>
                    <a:pt x="0" y="25"/>
                    <a:pt x="0" y="54"/>
                  </a:cubicBezTo>
                  <a:lnTo>
                    <a:pt x="0" y="483"/>
                  </a:lnTo>
                  <a:cubicBezTo>
                    <a:pt x="0" y="512"/>
                    <a:pt x="25" y="536"/>
                    <a:pt x="55" y="536"/>
                  </a:cubicBezTo>
                  <a:lnTo>
                    <a:pt x="660" y="536"/>
                  </a:lnTo>
                  <a:lnTo>
                    <a:pt x="660" y="1"/>
                  </a:lnTo>
                  <a:lnTo>
                    <a:pt x="55" y="1"/>
                  </a:lnTo>
                  <a:lnTo>
                    <a:pt x="55"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32" name="Google Shape;1632;p35"/>
            <p:cNvSpPr/>
            <p:nvPr/>
          </p:nvSpPr>
          <p:spPr>
            <a:xfrm>
              <a:off x="4404950" y="2649675"/>
              <a:ext cx="40250" cy="40225"/>
            </a:xfrm>
            <a:custGeom>
              <a:rect b="b" l="l" r="r" t="t"/>
              <a:pathLst>
                <a:path extrusionOk="0" h="1609" w="1610">
                  <a:moveTo>
                    <a:pt x="591" y="1"/>
                  </a:moveTo>
                  <a:cubicBezTo>
                    <a:pt x="561" y="1"/>
                    <a:pt x="537" y="25"/>
                    <a:pt x="537" y="54"/>
                  </a:cubicBezTo>
                  <a:lnTo>
                    <a:pt x="537" y="482"/>
                  </a:lnTo>
                  <a:cubicBezTo>
                    <a:pt x="537" y="512"/>
                    <a:pt x="513" y="537"/>
                    <a:pt x="483" y="537"/>
                  </a:cubicBezTo>
                  <a:lnTo>
                    <a:pt x="55" y="537"/>
                  </a:lnTo>
                  <a:cubicBezTo>
                    <a:pt x="26" y="537"/>
                    <a:pt x="1" y="561"/>
                    <a:pt x="1" y="590"/>
                  </a:cubicBezTo>
                  <a:lnTo>
                    <a:pt x="1" y="1019"/>
                  </a:lnTo>
                  <a:cubicBezTo>
                    <a:pt x="1" y="1048"/>
                    <a:pt x="26" y="1072"/>
                    <a:pt x="55" y="1072"/>
                  </a:cubicBezTo>
                  <a:lnTo>
                    <a:pt x="483" y="1072"/>
                  </a:lnTo>
                  <a:cubicBezTo>
                    <a:pt x="513" y="1072"/>
                    <a:pt x="537" y="1097"/>
                    <a:pt x="537" y="1127"/>
                  </a:cubicBezTo>
                  <a:lnTo>
                    <a:pt x="537" y="1555"/>
                  </a:lnTo>
                  <a:cubicBezTo>
                    <a:pt x="537" y="1585"/>
                    <a:pt x="561" y="1608"/>
                    <a:pt x="591" y="1608"/>
                  </a:cubicBezTo>
                  <a:lnTo>
                    <a:pt x="1019" y="1608"/>
                  </a:lnTo>
                  <a:cubicBezTo>
                    <a:pt x="1049" y="1608"/>
                    <a:pt x="1074" y="1585"/>
                    <a:pt x="1074" y="1555"/>
                  </a:cubicBezTo>
                  <a:lnTo>
                    <a:pt x="1074" y="1127"/>
                  </a:lnTo>
                  <a:cubicBezTo>
                    <a:pt x="1074" y="1097"/>
                    <a:pt x="1098" y="1072"/>
                    <a:pt x="1127" y="1072"/>
                  </a:cubicBezTo>
                  <a:lnTo>
                    <a:pt x="1556" y="1072"/>
                  </a:lnTo>
                  <a:cubicBezTo>
                    <a:pt x="1585" y="1072"/>
                    <a:pt x="1609" y="1048"/>
                    <a:pt x="1609" y="1019"/>
                  </a:cubicBezTo>
                  <a:lnTo>
                    <a:pt x="1609" y="590"/>
                  </a:lnTo>
                  <a:cubicBezTo>
                    <a:pt x="1609" y="561"/>
                    <a:pt x="1585" y="537"/>
                    <a:pt x="1556" y="537"/>
                  </a:cubicBezTo>
                  <a:lnTo>
                    <a:pt x="1127" y="537"/>
                  </a:lnTo>
                  <a:cubicBezTo>
                    <a:pt x="1098" y="537"/>
                    <a:pt x="1074" y="512"/>
                    <a:pt x="1074" y="482"/>
                  </a:cubicBezTo>
                  <a:lnTo>
                    <a:pt x="1074" y="54"/>
                  </a:lnTo>
                  <a:cubicBezTo>
                    <a:pt x="1074" y="25"/>
                    <a:pt x="1049" y="1"/>
                    <a:pt x="101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633" name="Google Shape;1633;p35"/>
          <p:cNvGrpSpPr/>
          <p:nvPr/>
        </p:nvGrpSpPr>
        <p:grpSpPr>
          <a:xfrm>
            <a:off x="4735805" y="5535938"/>
            <a:ext cx="300910" cy="363542"/>
            <a:chOff x="3134050" y="3829025"/>
            <a:chExt cx="183225" cy="221375"/>
          </a:xfrm>
        </p:grpSpPr>
        <p:sp>
          <p:nvSpPr>
            <p:cNvPr id="1634" name="Google Shape;1634;p35"/>
            <p:cNvSpPr/>
            <p:nvPr/>
          </p:nvSpPr>
          <p:spPr>
            <a:xfrm>
              <a:off x="3136350" y="3931250"/>
              <a:ext cx="161625" cy="119150"/>
            </a:xfrm>
            <a:custGeom>
              <a:rect b="b" l="l" r="r" t="t"/>
              <a:pathLst>
                <a:path extrusionOk="0" h="4766" w="6465">
                  <a:moveTo>
                    <a:pt x="2793" y="0"/>
                  </a:moveTo>
                  <a:cubicBezTo>
                    <a:pt x="2001" y="792"/>
                    <a:pt x="1360" y="1019"/>
                    <a:pt x="999" y="1115"/>
                  </a:cubicBezTo>
                  <a:cubicBezTo>
                    <a:pt x="974" y="1122"/>
                    <a:pt x="948" y="1131"/>
                    <a:pt x="923" y="1141"/>
                  </a:cubicBezTo>
                  <a:cubicBezTo>
                    <a:pt x="923" y="1141"/>
                    <a:pt x="714" y="1243"/>
                    <a:pt x="613" y="1306"/>
                  </a:cubicBezTo>
                  <a:cubicBezTo>
                    <a:pt x="366" y="1460"/>
                    <a:pt x="245" y="1678"/>
                    <a:pt x="177" y="1961"/>
                  </a:cubicBezTo>
                  <a:cubicBezTo>
                    <a:pt x="1" y="2658"/>
                    <a:pt x="508" y="3319"/>
                    <a:pt x="1250" y="3319"/>
                  </a:cubicBezTo>
                  <a:cubicBezTo>
                    <a:pt x="1291" y="3319"/>
                    <a:pt x="1332" y="3317"/>
                    <a:pt x="1374" y="3313"/>
                  </a:cubicBezTo>
                  <a:cubicBezTo>
                    <a:pt x="1664" y="3285"/>
                    <a:pt x="1833" y="3236"/>
                    <a:pt x="2152" y="3108"/>
                  </a:cubicBezTo>
                  <a:cubicBezTo>
                    <a:pt x="2343" y="3002"/>
                    <a:pt x="2521" y="2869"/>
                    <a:pt x="2689" y="2725"/>
                  </a:cubicBezTo>
                  <a:cubicBezTo>
                    <a:pt x="3058" y="2407"/>
                    <a:pt x="3423" y="2018"/>
                    <a:pt x="3752" y="1658"/>
                  </a:cubicBezTo>
                  <a:cubicBezTo>
                    <a:pt x="4007" y="1396"/>
                    <a:pt x="4281" y="1053"/>
                    <a:pt x="4640" y="963"/>
                  </a:cubicBezTo>
                  <a:cubicBezTo>
                    <a:pt x="4700" y="933"/>
                    <a:pt x="4762" y="922"/>
                    <a:pt x="4826" y="922"/>
                  </a:cubicBezTo>
                  <a:cubicBezTo>
                    <a:pt x="4865" y="922"/>
                    <a:pt x="4905" y="926"/>
                    <a:pt x="4947" y="933"/>
                  </a:cubicBezTo>
                  <a:cubicBezTo>
                    <a:pt x="5464" y="999"/>
                    <a:pt x="5734" y="1644"/>
                    <a:pt x="5413" y="2040"/>
                  </a:cubicBezTo>
                  <a:cubicBezTo>
                    <a:pt x="5250" y="2262"/>
                    <a:pt x="4960" y="2395"/>
                    <a:pt x="4718" y="2521"/>
                  </a:cubicBezTo>
                  <a:cubicBezTo>
                    <a:pt x="4670" y="2546"/>
                    <a:pt x="4620" y="2572"/>
                    <a:pt x="4571" y="2597"/>
                  </a:cubicBezTo>
                  <a:cubicBezTo>
                    <a:pt x="3663" y="3005"/>
                    <a:pt x="2576" y="3486"/>
                    <a:pt x="2624" y="4659"/>
                  </a:cubicBezTo>
                  <a:lnTo>
                    <a:pt x="2624" y="4664"/>
                  </a:lnTo>
                  <a:cubicBezTo>
                    <a:pt x="2624" y="4728"/>
                    <a:pt x="2676" y="4765"/>
                    <a:pt x="2728" y="4765"/>
                  </a:cubicBezTo>
                  <a:cubicBezTo>
                    <a:pt x="2766" y="4765"/>
                    <a:pt x="2804" y="4745"/>
                    <a:pt x="2823" y="4702"/>
                  </a:cubicBezTo>
                  <a:cubicBezTo>
                    <a:pt x="3256" y="3684"/>
                    <a:pt x="4265" y="3382"/>
                    <a:pt x="5325" y="2801"/>
                  </a:cubicBezTo>
                  <a:cubicBezTo>
                    <a:pt x="5510" y="2690"/>
                    <a:pt x="5675" y="2558"/>
                    <a:pt x="5812" y="2385"/>
                  </a:cubicBezTo>
                  <a:cubicBezTo>
                    <a:pt x="6464" y="1549"/>
                    <a:pt x="5913" y="338"/>
                    <a:pt x="4889" y="338"/>
                  </a:cubicBezTo>
                  <a:cubicBezTo>
                    <a:pt x="4792" y="338"/>
                    <a:pt x="4690" y="349"/>
                    <a:pt x="4584" y="372"/>
                  </a:cubicBezTo>
                  <a:cubicBezTo>
                    <a:pt x="3670" y="577"/>
                    <a:pt x="3143" y="1576"/>
                    <a:pt x="2384" y="2221"/>
                  </a:cubicBezTo>
                  <a:cubicBezTo>
                    <a:pt x="2129" y="2438"/>
                    <a:pt x="1778" y="2769"/>
                    <a:pt x="1289" y="2769"/>
                  </a:cubicBezTo>
                  <a:cubicBezTo>
                    <a:pt x="1235" y="2769"/>
                    <a:pt x="1179" y="2765"/>
                    <a:pt x="1121" y="2756"/>
                  </a:cubicBezTo>
                  <a:cubicBezTo>
                    <a:pt x="707" y="2693"/>
                    <a:pt x="384" y="1976"/>
                    <a:pt x="1081" y="1739"/>
                  </a:cubicBezTo>
                  <a:cubicBezTo>
                    <a:pt x="1785" y="1502"/>
                    <a:pt x="2089" y="1461"/>
                    <a:pt x="3170" y="381"/>
                  </a:cubicBezTo>
                  <a:lnTo>
                    <a:pt x="3057" y="76"/>
                  </a:lnTo>
                  <a:lnTo>
                    <a:pt x="2793"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35" name="Google Shape;1635;p35"/>
            <p:cNvSpPr/>
            <p:nvPr/>
          </p:nvSpPr>
          <p:spPr>
            <a:xfrm>
              <a:off x="3134050" y="3959800"/>
              <a:ext cx="56200" cy="55825"/>
            </a:xfrm>
            <a:custGeom>
              <a:rect b="b" l="l" r="r" t="t"/>
              <a:pathLst>
                <a:path extrusionOk="0" h="2233" w="2248">
                  <a:moveTo>
                    <a:pt x="1015" y="1"/>
                  </a:moveTo>
                  <a:lnTo>
                    <a:pt x="1015" y="1"/>
                  </a:lnTo>
                  <a:cubicBezTo>
                    <a:pt x="633" y="136"/>
                    <a:pt x="275" y="413"/>
                    <a:pt x="177" y="814"/>
                  </a:cubicBezTo>
                  <a:cubicBezTo>
                    <a:pt x="0" y="1514"/>
                    <a:pt x="575" y="2233"/>
                    <a:pt x="1329" y="2233"/>
                  </a:cubicBezTo>
                  <a:cubicBezTo>
                    <a:pt x="1367" y="2233"/>
                    <a:pt x="1406" y="2231"/>
                    <a:pt x="1444" y="2227"/>
                  </a:cubicBezTo>
                  <a:cubicBezTo>
                    <a:pt x="1736" y="2199"/>
                    <a:pt x="2002" y="2104"/>
                    <a:pt x="2248" y="1966"/>
                  </a:cubicBezTo>
                  <a:lnTo>
                    <a:pt x="2248" y="1966"/>
                  </a:lnTo>
                  <a:cubicBezTo>
                    <a:pt x="2089" y="2027"/>
                    <a:pt x="1923" y="2069"/>
                    <a:pt x="1748" y="2084"/>
                  </a:cubicBezTo>
                  <a:cubicBezTo>
                    <a:pt x="1709" y="2088"/>
                    <a:pt x="1670" y="2090"/>
                    <a:pt x="1631" y="2090"/>
                  </a:cubicBezTo>
                  <a:cubicBezTo>
                    <a:pt x="878" y="2090"/>
                    <a:pt x="304" y="1372"/>
                    <a:pt x="481" y="672"/>
                  </a:cubicBezTo>
                  <a:cubicBezTo>
                    <a:pt x="551" y="380"/>
                    <a:pt x="759" y="155"/>
                    <a:pt x="101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36" name="Google Shape;1636;p35"/>
            <p:cNvSpPr/>
            <p:nvPr/>
          </p:nvSpPr>
          <p:spPr>
            <a:xfrm>
              <a:off x="3252250" y="3951275"/>
              <a:ext cx="33650" cy="43625"/>
            </a:xfrm>
            <a:custGeom>
              <a:rect b="b" l="l" r="r" t="t"/>
              <a:pathLst>
                <a:path extrusionOk="0" h="1745" w="1346">
                  <a:moveTo>
                    <a:pt x="487" y="1"/>
                  </a:moveTo>
                  <a:cubicBezTo>
                    <a:pt x="306" y="1"/>
                    <a:pt x="146" y="67"/>
                    <a:pt x="0" y="167"/>
                  </a:cubicBezTo>
                  <a:cubicBezTo>
                    <a:pt x="58" y="151"/>
                    <a:pt x="119" y="143"/>
                    <a:pt x="182" y="143"/>
                  </a:cubicBezTo>
                  <a:cubicBezTo>
                    <a:pt x="223" y="143"/>
                    <a:pt x="266" y="147"/>
                    <a:pt x="311" y="154"/>
                  </a:cubicBezTo>
                  <a:cubicBezTo>
                    <a:pt x="828" y="219"/>
                    <a:pt x="1042" y="836"/>
                    <a:pt x="722" y="1232"/>
                  </a:cubicBezTo>
                  <a:cubicBezTo>
                    <a:pt x="549" y="1467"/>
                    <a:pt x="296" y="1613"/>
                    <a:pt x="40" y="1744"/>
                  </a:cubicBezTo>
                  <a:cubicBezTo>
                    <a:pt x="106" y="1715"/>
                    <a:pt x="173" y="1685"/>
                    <a:pt x="237" y="1656"/>
                  </a:cubicBezTo>
                  <a:cubicBezTo>
                    <a:pt x="527" y="1510"/>
                    <a:pt x="828" y="1356"/>
                    <a:pt x="1023" y="1090"/>
                  </a:cubicBezTo>
                  <a:cubicBezTo>
                    <a:pt x="1345" y="694"/>
                    <a:pt x="1131" y="77"/>
                    <a:pt x="613" y="11"/>
                  </a:cubicBezTo>
                  <a:cubicBezTo>
                    <a:pt x="570" y="4"/>
                    <a:pt x="528" y="1"/>
                    <a:pt x="48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37" name="Google Shape;1637;p35"/>
            <p:cNvSpPr/>
            <p:nvPr/>
          </p:nvSpPr>
          <p:spPr>
            <a:xfrm>
              <a:off x="3251475" y="3871700"/>
              <a:ext cx="23125" cy="23100"/>
            </a:xfrm>
            <a:custGeom>
              <a:rect b="b" l="l" r="r" t="t"/>
              <a:pathLst>
                <a:path extrusionOk="0" h="924" w="925">
                  <a:moveTo>
                    <a:pt x="517" y="0"/>
                  </a:moveTo>
                  <a:lnTo>
                    <a:pt x="0" y="515"/>
                  </a:lnTo>
                  <a:lnTo>
                    <a:pt x="410" y="924"/>
                  </a:lnTo>
                  <a:lnTo>
                    <a:pt x="925" y="409"/>
                  </a:lnTo>
                  <a:lnTo>
                    <a:pt x="51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38" name="Google Shape;1638;p35"/>
            <p:cNvSpPr/>
            <p:nvPr/>
          </p:nvSpPr>
          <p:spPr>
            <a:xfrm>
              <a:off x="3252475" y="3834875"/>
              <a:ext cx="58900" cy="56450"/>
            </a:xfrm>
            <a:custGeom>
              <a:rect b="b" l="l" r="r" t="t"/>
              <a:pathLst>
                <a:path extrusionOk="0" h="2258" w="2356">
                  <a:moveTo>
                    <a:pt x="1398" y="1"/>
                  </a:moveTo>
                  <a:lnTo>
                    <a:pt x="725" y="337"/>
                  </a:lnTo>
                  <a:cubicBezTo>
                    <a:pt x="269" y="517"/>
                    <a:pt x="0" y="1104"/>
                    <a:pt x="346" y="1450"/>
                  </a:cubicBezTo>
                  <a:lnTo>
                    <a:pt x="601" y="1757"/>
                  </a:lnTo>
                  <a:lnTo>
                    <a:pt x="901" y="2057"/>
                  </a:lnTo>
                  <a:cubicBezTo>
                    <a:pt x="1037" y="2194"/>
                    <a:pt x="1210" y="2258"/>
                    <a:pt x="1381" y="2258"/>
                  </a:cubicBezTo>
                  <a:cubicBezTo>
                    <a:pt x="1646" y="2258"/>
                    <a:pt x="1906" y="2104"/>
                    <a:pt x="2015" y="1826"/>
                  </a:cubicBezTo>
                  <a:lnTo>
                    <a:pt x="2356" y="960"/>
                  </a:lnTo>
                  <a:cubicBezTo>
                    <a:pt x="2348" y="645"/>
                    <a:pt x="2184" y="508"/>
                    <a:pt x="2026" y="345"/>
                  </a:cubicBezTo>
                  <a:cubicBezTo>
                    <a:pt x="1861" y="175"/>
                    <a:pt x="1718" y="52"/>
                    <a:pt x="139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39" name="Google Shape;1639;p35"/>
            <p:cNvSpPr/>
            <p:nvPr/>
          </p:nvSpPr>
          <p:spPr>
            <a:xfrm>
              <a:off x="3287400" y="3829875"/>
              <a:ext cx="29875" cy="29025"/>
            </a:xfrm>
            <a:custGeom>
              <a:rect b="b" l="l" r="r" t="t"/>
              <a:pathLst>
                <a:path extrusionOk="0" h="1161" w="1195">
                  <a:moveTo>
                    <a:pt x="718" y="0"/>
                  </a:moveTo>
                  <a:cubicBezTo>
                    <a:pt x="648" y="0"/>
                    <a:pt x="576" y="15"/>
                    <a:pt x="506" y="42"/>
                  </a:cubicBezTo>
                  <a:lnTo>
                    <a:pt x="81" y="212"/>
                  </a:lnTo>
                  <a:lnTo>
                    <a:pt x="0" y="201"/>
                  </a:lnTo>
                  <a:lnTo>
                    <a:pt x="0" y="201"/>
                  </a:lnTo>
                  <a:cubicBezTo>
                    <a:pt x="443" y="366"/>
                    <a:pt x="793" y="717"/>
                    <a:pt x="959" y="1160"/>
                  </a:cubicBezTo>
                  <a:lnTo>
                    <a:pt x="1159" y="652"/>
                  </a:lnTo>
                  <a:cubicBezTo>
                    <a:pt x="1183" y="591"/>
                    <a:pt x="1194" y="530"/>
                    <a:pt x="1194" y="468"/>
                  </a:cubicBezTo>
                  <a:cubicBezTo>
                    <a:pt x="1194" y="401"/>
                    <a:pt x="1181" y="334"/>
                    <a:pt x="1154" y="272"/>
                  </a:cubicBezTo>
                  <a:cubicBezTo>
                    <a:pt x="1154" y="272"/>
                    <a:pt x="1081" y="175"/>
                    <a:pt x="1035" y="129"/>
                  </a:cubicBezTo>
                  <a:cubicBezTo>
                    <a:pt x="946" y="41"/>
                    <a:pt x="834" y="0"/>
                    <a:pt x="71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40" name="Google Shape;1640;p35"/>
            <p:cNvSpPr/>
            <p:nvPr/>
          </p:nvSpPr>
          <p:spPr>
            <a:xfrm>
              <a:off x="3251350" y="3834925"/>
              <a:ext cx="47675" cy="43650"/>
            </a:xfrm>
            <a:custGeom>
              <a:rect b="b" l="l" r="r" t="t"/>
              <a:pathLst>
                <a:path extrusionOk="0" h="1746" w="1907">
                  <a:moveTo>
                    <a:pt x="1444" y="1"/>
                  </a:moveTo>
                  <a:lnTo>
                    <a:pt x="578" y="341"/>
                  </a:lnTo>
                  <a:cubicBezTo>
                    <a:pt x="123" y="520"/>
                    <a:pt x="0" y="1108"/>
                    <a:pt x="347" y="1454"/>
                  </a:cubicBezTo>
                  <a:lnTo>
                    <a:pt x="638" y="1746"/>
                  </a:lnTo>
                  <a:lnTo>
                    <a:pt x="638" y="1746"/>
                  </a:lnTo>
                  <a:cubicBezTo>
                    <a:pt x="637" y="1745"/>
                    <a:pt x="635" y="1742"/>
                    <a:pt x="633" y="1740"/>
                  </a:cubicBezTo>
                  <a:cubicBezTo>
                    <a:pt x="389" y="1382"/>
                    <a:pt x="502" y="820"/>
                    <a:pt x="925" y="654"/>
                  </a:cubicBezTo>
                  <a:lnTo>
                    <a:pt x="1810" y="305"/>
                  </a:lnTo>
                  <a:lnTo>
                    <a:pt x="1907" y="268"/>
                  </a:lnTo>
                  <a:lnTo>
                    <a:pt x="1790" y="75"/>
                  </a:lnTo>
                  <a:lnTo>
                    <a:pt x="144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41" name="Google Shape;1641;p35"/>
            <p:cNvSpPr/>
            <p:nvPr/>
          </p:nvSpPr>
          <p:spPr>
            <a:xfrm>
              <a:off x="3287400" y="3829025"/>
              <a:ext cx="28850" cy="12575"/>
            </a:xfrm>
            <a:custGeom>
              <a:rect b="b" l="l" r="r" t="t"/>
              <a:pathLst>
                <a:path extrusionOk="0" h="503" w="1154">
                  <a:moveTo>
                    <a:pt x="692" y="1"/>
                  </a:moveTo>
                  <a:cubicBezTo>
                    <a:pt x="630" y="1"/>
                    <a:pt x="567" y="12"/>
                    <a:pt x="507" y="36"/>
                  </a:cubicBezTo>
                  <a:lnTo>
                    <a:pt x="0" y="237"/>
                  </a:lnTo>
                  <a:cubicBezTo>
                    <a:pt x="170" y="299"/>
                    <a:pt x="326" y="391"/>
                    <a:pt x="464" y="503"/>
                  </a:cubicBezTo>
                  <a:lnTo>
                    <a:pt x="888" y="336"/>
                  </a:lnTo>
                  <a:cubicBezTo>
                    <a:pt x="949" y="313"/>
                    <a:pt x="1014" y="301"/>
                    <a:pt x="1078" y="301"/>
                  </a:cubicBezTo>
                  <a:cubicBezTo>
                    <a:pt x="1104" y="301"/>
                    <a:pt x="1129" y="303"/>
                    <a:pt x="1154" y="307"/>
                  </a:cubicBezTo>
                  <a:cubicBezTo>
                    <a:pt x="1129" y="248"/>
                    <a:pt x="1093" y="193"/>
                    <a:pt x="1046" y="147"/>
                  </a:cubicBezTo>
                  <a:cubicBezTo>
                    <a:pt x="950" y="52"/>
                    <a:pt x="823" y="1"/>
                    <a:pt x="69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42" name="Google Shape;1642;p35"/>
            <p:cNvSpPr/>
            <p:nvPr/>
          </p:nvSpPr>
          <p:spPr>
            <a:xfrm>
              <a:off x="3263500" y="3855800"/>
              <a:ext cx="28650" cy="25175"/>
            </a:xfrm>
            <a:custGeom>
              <a:rect b="b" l="l" r="r" t="t"/>
              <a:pathLst>
                <a:path extrusionOk="0" h="1007" w="1146">
                  <a:moveTo>
                    <a:pt x="763" y="0"/>
                  </a:moveTo>
                  <a:cubicBezTo>
                    <a:pt x="613" y="0"/>
                    <a:pt x="437" y="78"/>
                    <a:pt x="293" y="223"/>
                  </a:cubicBezTo>
                  <a:cubicBezTo>
                    <a:pt x="61" y="453"/>
                    <a:pt x="1" y="766"/>
                    <a:pt x="156" y="920"/>
                  </a:cubicBezTo>
                  <a:cubicBezTo>
                    <a:pt x="214" y="978"/>
                    <a:pt x="294" y="1006"/>
                    <a:pt x="384" y="1006"/>
                  </a:cubicBezTo>
                  <a:cubicBezTo>
                    <a:pt x="534" y="1006"/>
                    <a:pt x="710" y="928"/>
                    <a:pt x="854" y="784"/>
                  </a:cubicBezTo>
                  <a:cubicBezTo>
                    <a:pt x="1085" y="554"/>
                    <a:pt x="1145" y="241"/>
                    <a:pt x="990" y="86"/>
                  </a:cubicBezTo>
                  <a:cubicBezTo>
                    <a:pt x="932" y="28"/>
                    <a:pt x="852" y="0"/>
                    <a:pt x="76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43" name="Google Shape;1643;p35"/>
            <p:cNvSpPr/>
            <p:nvPr/>
          </p:nvSpPr>
          <p:spPr>
            <a:xfrm>
              <a:off x="3205625" y="3882975"/>
              <a:ext cx="59925" cy="59450"/>
            </a:xfrm>
            <a:custGeom>
              <a:rect b="b" l="l" r="r" t="t"/>
              <a:pathLst>
                <a:path extrusionOk="0" h="2378" w="2397">
                  <a:moveTo>
                    <a:pt x="1802" y="1"/>
                  </a:moveTo>
                  <a:cubicBezTo>
                    <a:pt x="1756" y="1"/>
                    <a:pt x="1710" y="19"/>
                    <a:pt x="1675" y="54"/>
                  </a:cubicBezTo>
                  <a:lnTo>
                    <a:pt x="71" y="1654"/>
                  </a:lnTo>
                  <a:cubicBezTo>
                    <a:pt x="1" y="1725"/>
                    <a:pt x="1" y="1838"/>
                    <a:pt x="71" y="1909"/>
                  </a:cubicBezTo>
                  <a:lnTo>
                    <a:pt x="196" y="2112"/>
                  </a:lnTo>
                  <a:lnTo>
                    <a:pt x="408" y="2324"/>
                  </a:lnTo>
                  <a:cubicBezTo>
                    <a:pt x="443" y="2359"/>
                    <a:pt x="489" y="2377"/>
                    <a:pt x="535" y="2377"/>
                  </a:cubicBezTo>
                  <a:cubicBezTo>
                    <a:pt x="581" y="2377"/>
                    <a:pt x="627" y="2359"/>
                    <a:pt x="662" y="2324"/>
                  </a:cubicBezTo>
                  <a:lnTo>
                    <a:pt x="2326" y="661"/>
                  </a:lnTo>
                  <a:cubicBezTo>
                    <a:pt x="2397" y="590"/>
                    <a:pt x="2397" y="477"/>
                    <a:pt x="2327" y="406"/>
                  </a:cubicBezTo>
                  <a:lnTo>
                    <a:pt x="2115" y="194"/>
                  </a:lnTo>
                  <a:lnTo>
                    <a:pt x="1930" y="54"/>
                  </a:lnTo>
                  <a:cubicBezTo>
                    <a:pt x="1895" y="19"/>
                    <a:pt x="1848" y="1"/>
                    <a:pt x="180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44" name="Google Shape;1644;p35"/>
            <p:cNvSpPr/>
            <p:nvPr/>
          </p:nvSpPr>
          <p:spPr>
            <a:xfrm>
              <a:off x="3203650" y="3881450"/>
              <a:ext cx="54850" cy="54350"/>
            </a:xfrm>
            <a:custGeom>
              <a:rect b="b" l="l" r="r" t="t"/>
              <a:pathLst>
                <a:path extrusionOk="0" h="2174" w="2194">
                  <a:moveTo>
                    <a:pt x="1862" y="0"/>
                  </a:moveTo>
                  <a:cubicBezTo>
                    <a:pt x="1816" y="0"/>
                    <a:pt x="1770" y="17"/>
                    <a:pt x="1735" y="52"/>
                  </a:cubicBezTo>
                  <a:lnTo>
                    <a:pt x="71" y="1715"/>
                  </a:lnTo>
                  <a:cubicBezTo>
                    <a:pt x="1" y="1786"/>
                    <a:pt x="1" y="1901"/>
                    <a:pt x="71" y="1970"/>
                  </a:cubicBezTo>
                  <a:lnTo>
                    <a:pt x="275" y="2173"/>
                  </a:lnTo>
                  <a:lnTo>
                    <a:pt x="2193" y="255"/>
                  </a:lnTo>
                  <a:lnTo>
                    <a:pt x="1989" y="52"/>
                  </a:lnTo>
                  <a:cubicBezTo>
                    <a:pt x="1954" y="17"/>
                    <a:pt x="1908" y="0"/>
                    <a:pt x="186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645" name="Google Shape;1645;p35"/>
          <p:cNvGrpSpPr/>
          <p:nvPr/>
        </p:nvGrpSpPr>
        <p:grpSpPr>
          <a:xfrm>
            <a:off x="3799960" y="5536019"/>
            <a:ext cx="363605" cy="363542"/>
            <a:chOff x="2684350" y="3829075"/>
            <a:chExt cx="221400" cy="221375"/>
          </a:xfrm>
        </p:grpSpPr>
        <p:sp>
          <p:nvSpPr>
            <p:cNvPr id="1646" name="Google Shape;1646;p35"/>
            <p:cNvSpPr/>
            <p:nvPr/>
          </p:nvSpPr>
          <p:spPr>
            <a:xfrm>
              <a:off x="2790600" y="3829075"/>
              <a:ext cx="115150" cy="38775"/>
            </a:xfrm>
            <a:custGeom>
              <a:rect b="b" l="l" r="r" t="t"/>
              <a:pathLst>
                <a:path extrusionOk="0" h="1551" w="4606">
                  <a:moveTo>
                    <a:pt x="1177" y="0"/>
                  </a:moveTo>
                  <a:cubicBezTo>
                    <a:pt x="616" y="0"/>
                    <a:pt x="444" y="252"/>
                    <a:pt x="179" y="714"/>
                  </a:cubicBezTo>
                  <a:lnTo>
                    <a:pt x="0" y="1551"/>
                  </a:lnTo>
                  <a:lnTo>
                    <a:pt x="713" y="1551"/>
                  </a:lnTo>
                  <a:lnTo>
                    <a:pt x="713" y="714"/>
                  </a:lnTo>
                  <a:cubicBezTo>
                    <a:pt x="713" y="615"/>
                    <a:pt x="792" y="535"/>
                    <a:pt x="891" y="535"/>
                  </a:cubicBezTo>
                  <a:lnTo>
                    <a:pt x="2731" y="535"/>
                  </a:lnTo>
                  <a:cubicBezTo>
                    <a:pt x="2910" y="535"/>
                    <a:pt x="3079" y="626"/>
                    <a:pt x="3178" y="777"/>
                  </a:cubicBezTo>
                  <a:cubicBezTo>
                    <a:pt x="3388" y="1096"/>
                    <a:pt x="3733" y="1302"/>
                    <a:pt x="4114" y="1333"/>
                  </a:cubicBezTo>
                  <a:lnTo>
                    <a:pt x="4200" y="1340"/>
                  </a:lnTo>
                  <a:cubicBezTo>
                    <a:pt x="4210" y="1341"/>
                    <a:pt x="4220" y="1341"/>
                    <a:pt x="4230" y="1341"/>
                  </a:cubicBezTo>
                  <a:cubicBezTo>
                    <a:pt x="4435" y="1341"/>
                    <a:pt x="4605" y="1174"/>
                    <a:pt x="4605" y="966"/>
                  </a:cubicBezTo>
                  <a:cubicBezTo>
                    <a:pt x="4605" y="603"/>
                    <a:pt x="4385" y="277"/>
                    <a:pt x="4050" y="140"/>
                  </a:cubicBezTo>
                  <a:cubicBezTo>
                    <a:pt x="3822" y="47"/>
                    <a:pt x="3579" y="0"/>
                    <a:pt x="333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47" name="Google Shape;1647;p35"/>
            <p:cNvSpPr/>
            <p:nvPr/>
          </p:nvSpPr>
          <p:spPr>
            <a:xfrm>
              <a:off x="2795075" y="3829075"/>
              <a:ext cx="24950" cy="36750"/>
            </a:xfrm>
            <a:custGeom>
              <a:rect b="b" l="l" r="r" t="t"/>
              <a:pathLst>
                <a:path extrusionOk="0" h="1470" w="998">
                  <a:moveTo>
                    <a:pt x="712" y="0"/>
                  </a:moveTo>
                  <a:cubicBezTo>
                    <a:pt x="319" y="0"/>
                    <a:pt x="0" y="319"/>
                    <a:pt x="0" y="713"/>
                  </a:cubicBezTo>
                  <a:lnTo>
                    <a:pt x="0" y="1470"/>
                  </a:lnTo>
                  <a:lnTo>
                    <a:pt x="285" y="1470"/>
                  </a:lnTo>
                  <a:lnTo>
                    <a:pt x="285" y="713"/>
                  </a:lnTo>
                  <a:cubicBezTo>
                    <a:pt x="284" y="319"/>
                    <a:pt x="603" y="0"/>
                    <a:pt x="99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48" name="Google Shape;1648;p35"/>
            <p:cNvSpPr/>
            <p:nvPr/>
          </p:nvSpPr>
          <p:spPr>
            <a:xfrm>
              <a:off x="2685975" y="3829100"/>
              <a:ext cx="109125" cy="38750"/>
            </a:xfrm>
            <a:custGeom>
              <a:rect b="b" l="l" r="r" t="t"/>
              <a:pathLst>
                <a:path extrusionOk="0" h="1550" w="4365">
                  <a:moveTo>
                    <a:pt x="3651" y="0"/>
                  </a:moveTo>
                  <a:cubicBezTo>
                    <a:pt x="3651" y="0"/>
                    <a:pt x="3650" y="0"/>
                    <a:pt x="3649" y="0"/>
                  </a:cubicBezTo>
                  <a:lnTo>
                    <a:pt x="1206" y="0"/>
                  </a:lnTo>
                  <a:cubicBezTo>
                    <a:pt x="961" y="0"/>
                    <a:pt x="718" y="48"/>
                    <a:pt x="491" y="141"/>
                  </a:cubicBezTo>
                  <a:cubicBezTo>
                    <a:pt x="437" y="163"/>
                    <a:pt x="385" y="189"/>
                    <a:pt x="338" y="220"/>
                  </a:cubicBezTo>
                  <a:cubicBezTo>
                    <a:pt x="90" y="383"/>
                    <a:pt x="0" y="998"/>
                    <a:pt x="154" y="1108"/>
                  </a:cubicBezTo>
                  <a:lnTo>
                    <a:pt x="225" y="1157"/>
                  </a:lnTo>
                  <a:cubicBezTo>
                    <a:pt x="604" y="1126"/>
                    <a:pt x="1149" y="1101"/>
                    <a:pt x="1358" y="785"/>
                  </a:cubicBezTo>
                  <a:cubicBezTo>
                    <a:pt x="1360" y="782"/>
                    <a:pt x="1362" y="780"/>
                    <a:pt x="1363" y="777"/>
                  </a:cubicBezTo>
                  <a:cubicBezTo>
                    <a:pt x="1412" y="703"/>
                    <a:pt x="1478" y="642"/>
                    <a:pt x="1553" y="601"/>
                  </a:cubicBezTo>
                  <a:cubicBezTo>
                    <a:pt x="1631" y="559"/>
                    <a:pt x="1706" y="463"/>
                    <a:pt x="1797" y="463"/>
                  </a:cubicBezTo>
                  <a:lnTo>
                    <a:pt x="3662" y="455"/>
                  </a:lnTo>
                  <a:cubicBezTo>
                    <a:pt x="3809" y="455"/>
                    <a:pt x="3928" y="573"/>
                    <a:pt x="3928" y="719"/>
                  </a:cubicBezTo>
                  <a:lnTo>
                    <a:pt x="3928" y="1550"/>
                  </a:lnTo>
                  <a:lnTo>
                    <a:pt x="4364" y="1550"/>
                  </a:lnTo>
                  <a:lnTo>
                    <a:pt x="4364" y="713"/>
                  </a:lnTo>
                  <a:cubicBezTo>
                    <a:pt x="4364" y="319"/>
                    <a:pt x="4045" y="0"/>
                    <a:pt x="365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49" name="Google Shape;1649;p35"/>
            <p:cNvSpPr/>
            <p:nvPr/>
          </p:nvSpPr>
          <p:spPr>
            <a:xfrm>
              <a:off x="2684350" y="3834575"/>
              <a:ext cx="35550" cy="28050"/>
            </a:xfrm>
            <a:custGeom>
              <a:rect b="b" l="l" r="r" t="t"/>
              <a:pathLst>
                <a:path extrusionOk="0" h="1122" w="1422">
                  <a:moveTo>
                    <a:pt x="403" y="0"/>
                  </a:moveTo>
                  <a:lnTo>
                    <a:pt x="403" y="0"/>
                  </a:lnTo>
                  <a:cubicBezTo>
                    <a:pt x="155" y="162"/>
                    <a:pt x="1" y="441"/>
                    <a:pt x="1" y="746"/>
                  </a:cubicBezTo>
                  <a:cubicBezTo>
                    <a:pt x="1" y="956"/>
                    <a:pt x="170" y="1121"/>
                    <a:pt x="374" y="1121"/>
                  </a:cubicBezTo>
                  <a:cubicBezTo>
                    <a:pt x="384" y="1121"/>
                    <a:pt x="395" y="1121"/>
                    <a:pt x="405" y="1120"/>
                  </a:cubicBezTo>
                  <a:lnTo>
                    <a:pt x="491" y="1113"/>
                  </a:lnTo>
                  <a:cubicBezTo>
                    <a:pt x="870" y="1084"/>
                    <a:pt x="1212" y="881"/>
                    <a:pt x="1422" y="565"/>
                  </a:cubicBezTo>
                  <a:lnTo>
                    <a:pt x="1422" y="565"/>
                  </a:lnTo>
                  <a:cubicBezTo>
                    <a:pt x="1238" y="705"/>
                    <a:pt x="1015" y="792"/>
                    <a:pt x="777" y="810"/>
                  </a:cubicBezTo>
                  <a:lnTo>
                    <a:pt x="691" y="817"/>
                  </a:lnTo>
                  <a:cubicBezTo>
                    <a:pt x="681" y="818"/>
                    <a:pt x="670" y="818"/>
                    <a:pt x="660" y="818"/>
                  </a:cubicBezTo>
                  <a:cubicBezTo>
                    <a:pt x="455" y="818"/>
                    <a:pt x="286" y="650"/>
                    <a:pt x="286" y="442"/>
                  </a:cubicBezTo>
                  <a:cubicBezTo>
                    <a:pt x="286" y="284"/>
                    <a:pt x="328" y="133"/>
                    <a:pt x="40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50" name="Google Shape;1650;p35"/>
            <p:cNvSpPr/>
            <p:nvPr/>
          </p:nvSpPr>
          <p:spPr>
            <a:xfrm>
              <a:off x="2724800" y="3834850"/>
              <a:ext cx="64100" cy="31325"/>
            </a:xfrm>
            <a:custGeom>
              <a:rect b="b" l="l" r="r" t="t"/>
              <a:pathLst>
                <a:path extrusionOk="0" h="1253" w="2564">
                  <a:moveTo>
                    <a:pt x="543" y="1"/>
                  </a:moveTo>
                  <a:cubicBezTo>
                    <a:pt x="363" y="1"/>
                    <a:pt x="195" y="92"/>
                    <a:pt x="96" y="242"/>
                  </a:cubicBezTo>
                  <a:cubicBezTo>
                    <a:pt x="66" y="287"/>
                    <a:pt x="34" y="330"/>
                    <a:pt x="0" y="370"/>
                  </a:cubicBezTo>
                  <a:cubicBezTo>
                    <a:pt x="80" y="328"/>
                    <a:pt x="167" y="303"/>
                    <a:pt x="260" y="303"/>
                  </a:cubicBezTo>
                  <a:lnTo>
                    <a:pt x="2098" y="303"/>
                  </a:lnTo>
                  <a:cubicBezTo>
                    <a:pt x="2198" y="303"/>
                    <a:pt x="2277" y="382"/>
                    <a:pt x="2277" y="481"/>
                  </a:cubicBezTo>
                  <a:lnTo>
                    <a:pt x="2277" y="1252"/>
                  </a:lnTo>
                  <a:lnTo>
                    <a:pt x="2563" y="1252"/>
                  </a:lnTo>
                  <a:lnTo>
                    <a:pt x="2563" y="534"/>
                  </a:lnTo>
                  <a:cubicBezTo>
                    <a:pt x="2561" y="241"/>
                    <a:pt x="2322" y="1"/>
                    <a:pt x="202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51" name="Google Shape;1651;p35"/>
            <p:cNvSpPr/>
            <p:nvPr/>
          </p:nvSpPr>
          <p:spPr>
            <a:xfrm>
              <a:off x="2776150" y="3863375"/>
              <a:ext cx="37875" cy="20575"/>
            </a:xfrm>
            <a:custGeom>
              <a:rect b="b" l="l" r="r" t="t"/>
              <a:pathLst>
                <a:path extrusionOk="0" h="823" w="1515">
                  <a:moveTo>
                    <a:pt x="178" y="0"/>
                  </a:moveTo>
                  <a:cubicBezTo>
                    <a:pt x="79" y="0"/>
                    <a:pt x="0" y="79"/>
                    <a:pt x="0" y="179"/>
                  </a:cubicBezTo>
                  <a:lnTo>
                    <a:pt x="0" y="823"/>
                  </a:lnTo>
                  <a:lnTo>
                    <a:pt x="1515" y="823"/>
                  </a:lnTo>
                  <a:lnTo>
                    <a:pt x="1515" y="179"/>
                  </a:lnTo>
                  <a:cubicBezTo>
                    <a:pt x="1515" y="79"/>
                    <a:pt x="1436" y="0"/>
                    <a:pt x="133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52" name="Google Shape;1652;p35"/>
            <p:cNvSpPr/>
            <p:nvPr/>
          </p:nvSpPr>
          <p:spPr>
            <a:xfrm>
              <a:off x="2781700" y="4017225"/>
              <a:ext cx="26750" cy="33225"/>
            </a:xfrm>
            <a:custGeom>
              <a:rect b="b" l="l" r="r" t="t"/>
              <a:pathLst>
                <a:path extrusionOk="0" h="1329" w="1070">
                  <a:moveTo>
                    <a:pt x="0" y="0"/>
                  </a:moveTo>
                  <a:lnTo>
                    <a:pt x="0" y="794"/>
                  </a:lnTo>
                  <a:cubicBezTo>
                    <a:pt x="0" y="1090"/>
                    <a:pt x="239" y="1329"/>
                    <a:pt x="535" y="1329"/>
                  </a:cubicBezTo>
                  <a:cubicBezTo>
                    <a:pt x="829" y="1329"/>
                    <a:pt x="1069" y="1090"/>
                    <a:pt x="1070" y="794"/>
                  </a:cubicBezTo>
                  <a:lnTo>
                    <a:pt x="107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53" name="Google Shape;1653;p35"/>
            <p:cNvSpPr/>
            <p:nvPr/>
          </p:nvSpPr>
          <p:spPr>
            <a:xfrm>
              <a:off x="2776575" y="3881150"/>
              <a:ext cx="44125" cy="138150"/>
            </a:xfrm>
            <a:custGeom>
              <a:rect b="b" l="l" r="r" t="t"/>
              <a:pathLst>
                <a:path extrusionOk="0" h="5526" w="1765">
                  <a:moveTo>
                    <a:pt x="205" y="1"/>
                  </a:moveTo>
                  <a:cubicBezTo>
                    <a:pt x="108" y="1"/>
                    <a:pt x="1" y="81"/>
                    <a:pt x="1" y="180"/>
                  </a:cubicBezTo>
                  <a:lnTo>
                    <a:pt x="1" y="5346"/>
                  </a:lnTo>
                  <a:cubicBezTo>
                    <a:pt x="1" y="5445"/>
                    <a:pt x="107" y="5525"/>
                    <a:pt x="205" y="5525"/>
                  </a:cubicBezTo>
                  <a:lnTo>
                    <a:pt x="1585" y="5525"/>
                  </a:lnTo>
                  <a:cubicBezTo>
                    <a:pt x="1683" y="5525"/>
                    <a:pt x="1763" y="5445"/>
                    <a:pt x="1764" y="5344"/>
                  </a:cubicBezTo>
                  <a:lnTo>
                    <a:pt x="1764" y="5122"/>
                  </a:lnTo>
                  <a:lnTo>
                    <a:pt x="1711" y="5019"/>
                  </a:lnTo>
                  <a:lnTo>
                    <a:pt x="1764" y="4855"/>
                  </a:lnTo>
                  <a:lnTo>
                    <a:pt x="1764" y="4486"/>
                  </a:lnTo>
                  <a:lnTo>
                    <a:pt x="1711" y="4353"/>
                  </a:lnTo>
                  <a:lnTo>
                    <a:pt x="1764" y="4219"/>
                  </a:lnTo>
                  <a:lnTo>
                    <a:pt x="1764" y="3850"/>
                  </a:lnTo>
                  <a:lnTo>
                    <a:pt x="1711" y="3716"/>
                  </a:lnTo>
                  <a:lnTo>
                    <a:pt x="1764" y="3583"/>
                  </a:lnTo>
                  <a:lnTo>
                    <a:pt x="1764" y="3213"/>
                  </a:lnTo>
                  <a:lnTo>
                    <a:pt x="1711" y="3080"/>
                  </a:lnTo>
                  <a:lnTo>
                    <a:pt x="1764" y="2946"/>
                  </a:lnTo>
                  <a:lnTo>
                    <a:pt x="1764" y="2577"/>
                  </a:lnTo>
                  <a:lnTo>
                    <a:pt x="1711" y="2458"/>
                  </a:lnTo>
                  <a:lnTo>
                    <a:pt x="1764" y="2312"/>
                  </a:lnTo>
                  <a:lnTo>
                    <a:pt x="1764" y="1942"/>
                  </a:lnTo>
                  <a:lnTo>
                    <a:pt x="1711" y="1809"/>
                  </a:lnTo>
                  <a:lnTo>
                    <a:pt x="1764" y="1675"/>
                  </a:lnTo>
                  <a:lnTo>
                    <a:pt x="1764" y="1306"/>
                  </a:lnTo>
                  <a:lnTo>
                    <a:pt x="1711" y="1172"/>
                  </a:lnTo>
                  <a:lnTo>
                    <a:pt x="1764" y="1038"/>
                  </a:lnTo>
                  <a:lnTo>
                    <a:pt x="1764" y="669"/>
                  </a:lnTo>
                  <a:lnTo>
                    <a:pt x="1711" y="535"/>
                  </a:lnTo>
                  <a:lnTo>
                    <a:pt x="1764" y="402"/>
                  </a:lnTo>
                  <a:lnTo>
                    <a:pt x="1764" y="180"/>
                  </a:lnTo>
                  <a:cubicBezTo>
                    <a:pt x="1764" y="81"/>
                    <a:pt x="1685" y="1"/>
                    <a:pt x="158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54" name="Google Shape;1654;p35"/>
            <p:cNvSpPr/>
            <p:nvPr/>
          </p:nvSpPr>
          <p:spPr>
            <a:xfrm>
              <a:off x="2769400" y="3881150"/>
              <a:ext cx="12325" cy="138100"/>
            </a:xfrm>
            <a:custGeom>
              <a:rect b="b" l="l" r="r" t="t"/>
              <a:pathLst>
                <a:path extrusionOk="0" h="5524" w="493">
                  <a:moveTo>
                    <a:pt x="180" y="1"/>
                  </a:moveTo>
                  <a:lnTo>
                    <a:pt x="180" y="3"/>
                  </a:lnTo>
                  <a:cubicBezTo>
                    <a:pt x="81" y="3"/>
                    <a:pt x="1" y="82"/>
                    <a:pt x="1" y="181"/>
                  </a:cubicBezTo>
                  <a:lnTo>
                    <a:pt x="1" y="403"/>
                  </a:lnTo>
                  <a:lnTo>
                    <a:pt x="55" y="546"/>
                  </a:lnTo>
                  <a:lnTo>
                    <a:pt x="1" y="671"/>
                  </a:lnTo>
                  <a:lnTo>
                    <a:pt x="1" y="1039"/>
                  </a:lnTo>
                  <a:lnTo>
                    <a:pt x="55" y="1180"/>
                  </a:lnTo>
                  <a:lnTo>
                    <a:pt x="1" y="1307"/>
                  </a:lnTo>
                  <a:lnTo>
                    <a:pt x="1" y="1676"/>
                  </a:lnTo>
                  <a:lnTo>
                    <a:pt x="55" y="1810"/>
                  </a:lnTo>
                  <a:lnTo>
                    <a:pt x="1" y="1943"/>
                  </a:lnTo>
                  <a:lnTo>
                    <a:pt x="1" y="2313"/>
                  </a:lnTo>
                  <a:lnTo>
                    <a:pt x="55" y="2440"/>
                  </a:lnTo>
                  <a:lnTo>
                    <a:pt x="1" y="2579"/>
                  </a:lnTo>
                  <a:lnTo>
                    <a:pt x="1" y="2947"/>
                  </a:lnTo>
                  <a:lnTo>
                    <a:pt x="55" y="3081"/>
                  </a:lnTo>
                  <a:lnTo>
                    <a:pt x="1" y="3214"/>
                  </a:lnTo>
                  <a:lnTo>
                    <a:pt x="1" y="3584"/>
                  </a:lnTo>
                  <a:lnTo>
                    <a:pt x="55" y="3717"/>
                  </a:lnTo>
                  <a:lnTo>
                    <a:pt x="1" y="3851"/>
                  </a:lnTo>
                  <a:lnTo>
                    <a:pt x="1" y="4220"/>
                  </a:lnTo>
                  <a:lnTo>
                    <a:pt x="55" y="4354"/>
                  </a:lnTo>
                  <a:lnTo>
                    <a:pt x="1" y="4488"/>
                  </a:lnTo>
                  <a:lnTo>
                    <a:pt x="1" y="4857"/>
                  </a:lnTo>
                  <a:lnTo>
                    <a:pt x="55" y="4999"/>
                  </a:lnTo>
                  <a:lnTo>
                    <a:pt x="1" y="5122"/>
                  </a:lnTo>
                  <a:lnTo>
                    <a:pt x="1" y="5345"/>
                  </a:lnTo>
                  <a:cubicBezTo>
                    <a:pt x="1" y="5444"/>
                    <a:pt x="81" y="5523"/>
                    <a:pt x="180" y="5523"/>
                  </a:cubicBezTo>
                  <a:lnTo>
                    <a:pt x="492" y="5523"/>
                  </a:lnTo>
                  <a:lnTo>
                    <a:pt x="492"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55" name="Google Shape;1655;p35"/>
            <p:cNvSpPr/>
            <p:nvPr/>
          </p:nvSpPr>
          <p:spPr>
            <a:xfrm>
              <a:off x="2788375" y="3894525"/>
              <a:ext cx="13400" cy="111400"/>
            </a:xfrm>
            <a:custGeom>
              <a:rect b="b" l="l" r="r" t="t"/>
              <a:pathLst>
                <a:path extrusionOk="0" h="4456" w="536">
                  <a:moveTo>
                    <a:pt x="268" y="0"/>
                  </a:moveTo>
                  <a:cubicBezTo>
                    <a:pt x="120" y="0"/>
                    <a:pt x="1" y="121"/>
                    <a:pt x="1" y="268"/>
                  </a:cubicBezTo>
                  <a:lnTo>
                    <a:pt x="1" y="4188"/>
                  </a:lnTo>
                  <a:cubicBezTo>
                    <a:pt x="1" y="4335"/>
                    <a:pt x="120" y="4456"/>
                    <a:pt x="268" y="4456"/>
                  </a:cubicBezTo>
                  <a:cubicBezTo>
                    <a:pt x="414" y="4456"/>
                    <a:pt x="533" y="4335"/>
                    <a:pt x="535" y="4188"/>
                  </a:cubicBezTo>
                  <a:lnTo>
                    <a:pt x="535" y="268"/>
                  </a:lnTo>
                  <a:cubicBezTo>
                    <a:pt x="535" y="121"/>
                    <a:pt x="416" y="0"/>
                    <a:pt x="26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656" name="Google Shape;1656;p35"/>
          <p:cNvGrpSpPr/>
          <p:nvPr/>
        </p:nvGrpSpPr>
        <p:grpSpPr>
          <a:xfrm>
            <a:off x="9043344" y="3591422"/>
            <a:ext cx="369066" cy="362620"/>
            <a:chOff x="5156225" y="2644775"/>
            <a:chExt cx="224725" cy="220800"/>
          </a:xfrm>
        </p:grpSpPr>
        <p:sp>
          <p:nvSpPr>
            <p:cNvPr id="1657" name="Google Shape;1657;p35"/>
            <p:cNvSpPr/>
            <p:nvPr/>
          </p:nvSpPr>
          <p:spPr>
            <a:xfrm>
              <a:off x="5293900" y="2644775"/>
              <a:ext cx="87050" cy="88125"/>
            </a:xfrm>
            <a:custGeom>
              <a:rect b="b" l="l" r="r" t="t"/>
              <a:pathLst>
                <a:path extrusionOk="0" h="3525" w="3482">
                  <a:moveTo>
                    <a:pt x="3226" y="1"/>
                  </a:moveTo>
                  <a:cubicBezTo>
                    <a:pt x="3165" y="1"/>
                    <a:pt x="3105" y="24"/>
                    <a:pt x="3059" y="70"/>
                  </a:cubicBezTo>
                  <a:cubicBezTo>
                    <a:pt x="2862" y="269"/>
                    <a:pt x="2795" y="410"/>
                    <a:pt x="2738" y="534"/>
                  </a:cubicBezTo>
                  <a:cubicBezTo>
                    <a:pt x="2688" y="641"/>
                    <a:pt x="2648" y="727"/>
                    <a:pt x="2510" y="865"/>
                  </a:cubicBezTo>
                  <a:cubicBezTo>
                    <a:pt x="2371" y="1002"/>
                    <a:pt x="2286" y="1042"/>
                    <a:pt x="2179" y="1093"/>
                  </a:cubicBezTo>
                  <a:cubicBezTo>
                    <a:pt x="2054" y="1150"/>
                    <a:pt x="1912" y="1216"/>
                    <a:pt x="1716" y="1413"/>
                  </a:cubicBezTo>
                  <a:cubicBezTo>
                    <a:pt x="1519" y="1612"/>
                    <a:pt x="1452" y="1753"/>
                    <a:pt x="1394" y="1878"/>
                  </a:cubicBezTo>
                  <a:cubicBezTo>
                    <a:pt x="1345" y="1984"/>
                    <a:pt x="1305" y="2070"/>
                    <a:pt x="1166" y="2208"/>
                  </a:cubicBezTo>
                  <a:cubicBezTo>
                    <a:pt x="1028" y="2346"/>
                    <a:pt x="942" y="2385"/>
                    <a:pt x="836" y="2436"/>
                  </a:cubicBezTo>
                  <a:cubicBezTo>
                    <a:pt x="719" y="2490"/>
                    <a:pt x="590" y="2552"/>
                    <a:pt x="412" y="2719"/>
                  </a:cubicBezTo>
                  <a:cubicBezTo>
                    <a:pt x="399" y="2730"/>
                    <a:pt x="371" y="2815"/>
                    <a:pt x="359" y="2830"/>
                  </a:cubicBezTo>
                  <a:cubicBezTo>
                    <a:pt x="268" y="2920"/>
                    <a:pt x="0" y="3176"/>
                    <a:pt x="93" y="3269"/>
                  </a:cubicBezTo>
                  <a:cubicBezTo>
                    <a:pt x="139" y="3315"/>
                    <a:pt x="233" y="3525"/>
                    <a:pt x="293" y="3525"/>
                  </a:cubicBezTo>
                  <a:cubicBezTo>
                    <a:pt x="354" y="3525"/>
                    <a:pt x="560" y="3148"/>
                    <a:pt x="606" y="3102"/>
                  </a:cubicBezTo>
                  <a:cubicBezTo>
                    <a:pt x="616" y="3092"/>
                    <a:pt x="730" y="3064"/>
                    <a:pt x="741" y="3056"/>
                  </a:cubicBezTo>
                  <a:cubicBezTo>
                    <a:pt x="862" y="2940"/>
                    <a:pt x="935" y="2908"/>
                    <a:pt x="1034" y="2861"/>
                  </a:cubicBezTo>
                  <a:cubicBezTo>
                    <a:pt x="1158" y="2804"/>
                    <a:pt x="1300" y="2737"/>
                    <a:pt x="1498" y="2540"/>
                  </a:cubicBezTo>
                  <a:cubicBezTo>
                    <a:pt x="1695" y="2342"/>
                    <a:pt x="1762" y="2200"/>
                    <a:pt x="1819" y="2076"/>
                  </a:cubicBezTo>
                  <a:cubicBezTo>
                    <a:pt x="1868" y="1969"/>
                    <a:pt x="1908" y="1884"/>
                    <a:pt x="2047" y="1746"/>
                  </a:cubicBezTo>
                  <a:cubicBezTo>
                    <a:pt x="2186" y="1608"/>
                    <a:pt x="2271" y="1568"/>
                    <a:pt x="2377" y="1518"/>
                  </a:cubicBezTo>
                  <a:cubicBezTo>
                    <a:pt x="2502" y="1460"/>
                    <a:pt x="2643" y="1395"/>
                    <a:pt x="2842" y="1196"/>
                  </a:cubicBezTo>
                  <a:cubicBezTo>
                    <a:pt x="3038" y="999"/>
                    <a:pt x="3105" y="857"/>
                    <a:pt x="3163" y="733"/>
                  </a:cubicBezTo>
                  <a:cubicBezTo>
                    <a:pt x="3212" y="626"/>
                    <a:pt x="3252" y="541"/>
                    <a:pt x="3391" y="403"/>
                  </a:cubicBezTo>
                  <a:cubicBezTo>
                    <a:pt x="3481" y="310"/>
                    <a:pt x="3481" y="161"/>
                    <a:pt x="3393" y="70"/>
                  </a:cubicBezTo>
                  <a:cubicBezTo>
                    <a:pt x="3347" y="24"/>
                    <a:pt x="3286" y="1"/>
                    <a:pt x="322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58" name="Google Shape;1658;p35"/>
            <p:cNvSpPr/>
            <p:nvPr/>
          </p:nvSpPr>
          <p:spPr>
            <a:xfrm>
              <a:off x="5293825" y="2712675"/>
              <a:ext cx="18550" cy="20200"/>
            </a:xfrm>
            <a:custGeom>
              <a:rect b="b" l="l" r="r" t="t"/>
              <a:pathLst>
                <a:path extrusionOk="0" h="808" w="742">
                  <a:moveTo>
                    <a:pt x="412" y="0"/>
                  </a:moveTo>
                  <a:cubicBezTo>
                    <a:pt x="398" y="12"/>
                    <a:pt x="386" y="24"/>
                    <a:pt x="371" y="39"/>
                  </a:cubicBezTo>
                  <a:cubicBezTo>
                    <a:pt x="279" y="131"/>
                    <a:pt x="0" y="459"/>
                    <a:pt x="93" y="552"/>
                  </a:cubicBezTo>
                  <a:cubicBezTo>
                    <a:pt x="139" y="598"/>
                    <a:pt x="233" y="808"/>
                    <a:pt x="293" y="808"/>
                  </a:cubicBezTo>
                  <a:cubicBezTo>
                    <a:pt x="353" y="808"/>
                    <a:pt x="665" y="415"/>
                    <a:pt x="711" y="369"/>
                  </a:cubicBezTo>
                  <a:cubicBezTo>
                    <a:pt x="722" y="357"/>
                    <a:pt x="731" y="347"/>
                    <a:pt x="742" y="338"/>
                  </a:cubicBezTo>
                  <a:cubicBezTo>
                    <a:pt x="699" y="263"/>
                    <a:pt x="639" y="197"/>
                    <a:pt x="574" y="132"/>
                  </a:cubicBezTo>
                  <a:cubicBezTo>
                    <a:pt x="525" y="83"/>
                    <a:pt x="469" y="39"/>
                    <a:pt x="41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59" name="Google Shape;1659;p35"/>
            <p:cNvSpPr/>
            <p:nvPr/>
          </p:nvSpPr>
          <p:spPr>
            <a:xfrm>
              <a:off x="5276500" y="2720875"/>
              <a:ext cx="27850" cy="27425"/>
            </a:xfrm>
            <a:custGeom>
              <a:rect b="b" l="l" r="r" t="t"/>
              <a:pathLst>
                <a:path extrusionOk="0" h="1097" w="1114">
                  <a:moveTo>
                    <a:pt x="426" y="1"/>
                  </a:moveTo>
                  <a:cubicBezTo>
                    <a:pt x="380" y="1"/>
                    <a:pt x="334" y="5"/>
                    <a:pt x="289" y="15"/>
                  </a:cubicBezTo>
                  <a:cubicBezTo>
                    <a:pt x="289" y="15"/>
                    <a:pt x="107" y="152"/>
                    <a:pt x="12" y="245"/>
                  </a:cubicBezTo>
                  <a:lnTo>
                    <a:pt x="0" y="259"/>
                  </a:lnTo>
                  <a:lnTo>
                    <a:pt x="838" y="1097"/>
                  </a:lnTo>
                  <a:lnTo>
                    <a:pt x="850" y="1083"/>
                  </a:lnTo>
                  <a:cubicBezTo>
                    <a:pt x="943" y="990"/>
                    <a:pt x="1070" y="796"/>
                    <a:pt x="1071" y="796"/>
                  </a:cubicBezTo>
                  <a:cubicBezTo>
                    <a:pt x="1114" y="586"/>
                    <a:pt x="1055" y="357"/>
                    <a:pt x="892" y="194"/>
                  </a:cubicBezTo>
                  <a:cubicBezTo>
                    <a:pt x="762" y="65"/>
                    <a:pt x="594" y="1"/>
                    <a:pt x="42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60" name="Google Shape;1660;p35"/>
            <p:cNvSpPr/>
            <p:nvPr/>
          </p:nvSpPr>
          <p:spPr>
            <a:xfrm>
              <a:off x="5275175" y="2721200"/>
              <a:ext cx="28050" cy="28075"/>
            </a:xfrm>
            <a:custGeom>
              <a:rect b="b" l="l" r="r" t="t"/>
              <a:pathLst>
                <a:path extrusionOk="0" h="1123" w="1122">
                  <a:moveTo>
                    <a:pt x="341" y="1"/>
                  </a:moveTo>
                  <a:cubicBezTo>
                    <a:pt x="222" y="27"/>
                    <a:pt x="106" y="85"/>
                    <a:pt x="13" y="180"/>
                  </a:cubicBezTo>
                  <a:lnTo>
                    <a:pt x="1" y="192"/>
                  </a:lnTo>
                  <a:lnTo>
                    <a:pt x="304" y="820"/>
                  </a:lnTo>
                  <a:lnTo>
                    <a:pt x="931" y="1123"/>
                  </a:lnTo>
                  <a:lnTo>
                    <a:pt x="944" y="1111"/>
                  </a:lnTo>
                  <a:cubicBezTo>
                    <a:pt x="1037" y="1017"/>
                    <a:pt x="1097" y="902"/>
                    <a:pt x="1122" y="781"/>
                  </a:cubicBezTo>
                  <a:lnTo>
                    <a:pt x="34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61" name="Google Shape;1661;p35"/>
            <p:cNvSpPr/>
            <p:nvPr/>
          </p:nvSpPr>
          <p:spPr>
            <a:xfrm>
              <a:off x="5156225" y="2723950"/>
              <a:ext cx="147575" cy="141625"/>
            </a:xfrm>
            <a:custGeom>
              <a:rect b="b" l="l" r="r" t="t"/>
              <a:pathLst>
                <a:path extrusionOk="0" h="5665" w="5903">
                  <a:moveTo>
                    <a:pt x="4454" y="1"/>
                  </a:moveTo>
                  <a:cubicBezTo>
                    <a:pt x="4359" y="1"/>
                    <a:pt x="4261" y="50"/>
                    <a:pt x="4179" y="133"/>
                  </a:cubicBezTo>
                  <a:lnTo>
                    <a:pt x="718" y="3680"/>
                  </a:lnTo>
                  <a:cubicBezTo>
                    <a:pt x="314" y="4083"/>
                    <a:pt x="0" y="4779"/>
                    <a:pt x="338" y="5221"/>
                  </a:cubicBezTo>
                  <a:cubicBezTo>
                    <a:pt x="368" y="5259"/>
                    <a:pt x="401" y="5298"/>
                    <a:pt x="437" y="5334"/>
                  </a:cubicBezTo>
                  <a:cubicBezTo>
                    <a:pt x="658" y="5554"/>
                    <a:pt x="946" y="5664"/>
                    <a:pt x="1235" y="5664"/>
                  </a:cubicBezTo>
                  <a:cubicBezTo>
                    <a:pt x="1524" y="5664"/>
                    <a:pt x="1813" y="5554"/>
                    <a:pt x="2033" y="5334"/>
                  </a:cubicBezTo>
                  <a:lnTo>
                    <a:pt x="5754" y="1612"/>
                  </a:lnTo>
                  <a:cubicBezTo>
                    <a:pt x="5902" y="1465"/>
                    <a:pt x="5902" y="1227"/>
                    <a:pt x="5756" y="1083"/>
                  </a:cubicBezTo>
                  <a:lnTo>
                    <a:pt x="5490" y="816"/>
                  </a:lnTo>
                  <a:lnTo>
                    <a:pt x="5080" y="718"/>
                  </a:lnTo>
                  <a:lnTo>
                    <a:pt x="4957" y="285"/>
                  </a:lnTo>
                  <a:lnTo>
                    <a:pt x="4759" y="85"/>
                  </a:lnTo>
                  <a:lnTo>
                    <a:pt x="4663" y="92"/>
                  </a:lnTo>
                  <a:cubicBezTo>
                    <a:pt x="4599" y="29"/>
                    <a:pt x="4527" y="1"/>
                    <a:pt x="445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62" name="Google Shape;1662;p35"/>
            <p:cNvSpPr/>
            <p:nvPr/>
          </p:nvSpPr>
          <p:spPr>
            <a:xfrm>
              <a:off x="5158900" y="2721625"/>
              <a:ext cx="116325" cy="133050"/>
            </a:xfrm>
            <a:custGeom>
              <a:rect b="b" l="l" r="r" t="t"/>
              <a:pathLst>
                <a:path extrusionOk="0" h="5322" w="4653">
                  <a:moveTo>
                    <a:pt x="4319" y="0"/>
                  </a:moveTo>
                  <a:cubicBezTo>
                    <a:pt x="4223" y="0"/>
                    <a:pt x="4127" y="37"/>
                    <a:pt x="4053" y="110"/>
                  </a:cubicBezTo>
                  <a:lnTo>
                    <a:pt x="332" y="3831"/>
                  </a:lnTo>
                  <a:cubicBezTo>
                    <a:pt x="112" y="4051"/>
                    <a:pt x="1" y="4340"/>
                    <a:pt x="1" y="4628"/>
                  </a:cubicBezTo>
                  <a:cubicBezTo>
                    <a:pt x="0" y="4874"/>
                    <a:pt x="80" y="5119"/>
                    <a:pt x="238" y="5321"/>
                  </a:cubicBezTo>
                  <a:cubicBezTo>
                    <a:pt x="96" y="5039"/>
                    <a:pt x="142" y="4685"/>
                    <a:pt x="380" y="4450"/>
                  </a:cubicBezTo>
                  <a:lnTo>
                    <a:pt x="4653" y="177"/>
                  </a:lnTo>
                  <a:lnTo>
                    <a:pt x="4586" y="110"/>
                  </a:lnTo>
                  <a:cubicBezTo>
                    <a:pt x="4512" y="37"/>
                    <a:pt x="4415" y="0"/>
                    <a:pt x="431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63" name="Google Shape;1663;p35"/>
            <p:cNvSpPr/>
            <p:nvPr/>
          </p:nvSpPr>
          <p:spPr>
            <a:xfrm>
              <a:off x="5167200" y="2730975"/>
              <a:ext cx="126275" cy="126300"/>
            </a:xfrm>
            <a:custGeom>
              <a:rect b="b" l="l" r="r" t="t"/>
              <a:pathLst>
                <a:path extrusionOk="0" h="5052" w="5051">
                  <a:moveTo>
                    <a:pt x="4518" y="1"/>
                  </a:moveTo>
                  <a:lnTo>
                    <a:pt x="468" y="4052"/>
                  </a:lnTo>
                  <a:cubicBezTo>
                    <a:pt x="201" y="4320"/>
                    <a:pt x="34" y="4674"/>
                    <a:pt x="0" y="5051"/>
                  </a:cubicBezTo>
                  <a:cubicBezTo>
                    <a:pt x="378" y="5018"/>
                    <a:pt x="731" y="4853"/>
                    <a:pt x="1000" y="4583"/>
                  </a:cubicBezTo>
                  <a:lnTo>
                    <a:pt x="5051" y="533"/>
                  </a:lnTo>
                  <a:lnTo>
                    <a:pt x="451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664" name="Google Shape;1664;p35"/>
          <p:cNvGrpSpPr/>
          <p:nvPr/>
        </p:nvGrpSpPr>
        <p:grpSpPr>
          <a:xfrm>
            <a:off x="1873092" y="5536019"/>
            <a:ext cx="363605" cy="363542"/>
            <a:chOff x="1751350" y="3829075"/>
            <a:chExt cx="221400" cy="221375"/>
          </a:xfrm>
        </p:grpSpPr>
        <p:sp>
          <p:nvSpPr>
            <p:cNvPr id="1665" name="Google Shape;1665;p35"/>
            <p:cNvSpPr/>
            <p:nvPr/>
          </p:nvSpPr>
          <p:spPr>
            <a:xfrm>
              <a:off x="1761625" y="3839325"/>
              <a:ext cx="200850" cy="200875"/>
            </a:xfrm>
            <a:custGeom>
              <a:rect b="b" l="l" r="r" t="t"/>
              <a:pathLst>
                <a:path extrusionOk="0" h="8035" w="8034">
                  <a:moveTo>
                    <a:pt x="4017" y="0"/>
                  </a:moveTo>
                  <a:cubicBezTo>
                    <a:pt x="1798" y="0"/>
                    <a:pt x="0" y="1799"/>
                    <a:pt x="0" y="4017"/>
                  </a:cubicBezTo>
                  <a:cubicBezTo>
                    <a:pt x="0" y="6237"/>
                    <a:pt x="1798" y="8034"/>
                    <a:pt x="4017" y="8034"/>
                  </a:cubicBezTo>
                  <a:cubicBezTo>
                    <a:pt x="6235" y="8034"/>
                    <a:pt x="8034" y="6237"/>
                    <a:pt x="8034" y="4017"/>
                  </a:cubicBezTo>
                  <a:cubicBezTo>
                    <a:pt x="8034" y="1799"/>
                    <a:pt x="6235" y="0"/>
                    <a:pt x="401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66" name="Google Shape;1666;p35"/>
            <p:cNvSpPr/>
            <p:nvPr/>
          </p:nvSpPr>
          <p:spPr>
            <a:xfrm>
              <a:off x="1761650" y="3855500"/>
              <a:ext cx="171100" cy="184750"/>
            </a:xfrm>
            <a:custGeom>
              <a:rect b="b" l="l" r="r" t="t"/>
              <a:pathLst>
                <a:path extrusionOk="0" h="7390" w="6844">
                  <a:moveTo>
                    <a:pt x="1833" y="0"/>
                  </a:moveTo>
                  <a:cubicBezTo>
                    <a:pt x="730" y="716"/>
                    <a:pt x="0" y="1959"/>
                    <a:pt x="0" y="3371"/>
                  </a:cubicBezTo>
                  <a:cubicBezTo>
                    <a:pt x="0" y="5591"/>
                    <a:pt x="1799" y="7389"/>
                    <a:pt x="4017" y="7389"/>
                  </a:cubicBezTo>
                  <a:cubicBezTo>
                    <a:pt x="5118" y="7389"/>
                    <a:pt x="6118" y="6945"/>
                    <a:pt x="6843" y="6227"/>
                  </a:cubicBezTo>
                  <a:lnTo>
                    <a:pt x="6843" y="6227"/>
                  </a:lnTo>
                  <a:cubicBezTo>
                    <a:pt x="6213" y="6635"/>
                    <a:pt x="5463" y="6871"/>
                    <a:pt x="4658" y="6871"/>
                  </a:cubicBezTo>
                  <a:cubicBezTo>
                    <a:pt x="4109" y="6871"/>
                    <a:pt x="3584" y="6760"/>
                    <a:pt x="3107" y="6562"/>
                  </a:cubicBezTo>
                  <a:cubicBezTo>
                    <a:pt x="2913" y="6480"/>
                    <a:pt x="2726" y="6384"/>
                    <a:pt x="2550" y="6275"/>
                  </a:cubicBezTo>
                  <a:cubicBezTo>
                    <a:pt x="2537" y="6267"/>
                    <a:pt x="2524" y="6265"/>
                    <a:pt x="2512" y="6265"/>
                  </a:cubicBezTo>
                  <a:cubicBezTo>
                    <a:pt x="2497" y="6265"/>
                    <a:pt x="2483" y="6268"/>
                    <a:pt x="2469" y="6268"/>
                  </a:cubicBezTo>
                  <a:cubicBezTo>
                    <a:pt x="2455" y="6268"/>
                    <a:pt x="2442" y="6265"/>
                    <a:pt x="2429" y="6256"/>
                  </a:cubicBezTo>
                  <a:cubicBezTo>
                    <a:pt x="2387" y="6228"/>
                    <a:pt x="2345" y="6138"/>
                    <a:pt x="2303" y="6109"/>
                  </a:cubicBezTo>
                  <a:cubicBezTo>
                    <a:pt x="2157" y="6003"/>
                    <a:pt x="2018" y="5888"/>
                    <a:pt x="1888" y="5765"/>
                  </a:cubicBezTo>
                  <a:cubicBezTo>
                    <a:pt x="1120" y="5032"/>
                    <a:pt x="642" y="3999"/>
                    <a:pt x="642" y="2855"/>
                  </a:cubicBezTo>
                  <a:cubicBezTo>
                    <a:pt x="642" y="1738"/>
                    <a:pt x="1097" y="727"/>
                    <a:pt x="183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67" name="Google Shape;1667;p35"/>
            <p:cNvSpPr/>
            <p:nvPr/>
          </p:nvSpPr>
          <p:spPr>
            <a:xfrm>
              <a:off x="1822850" y="3867575"/>
              <a:ext cx="33625" cy="33450"/>
            </a:xfrm>
            <a:custGeom>
              <a:rect b="b" l="l" r="r" t="t"/>
              <a:pathLst>
                <a:path extrusionOk="0" h="1338" w="1345">
                  <a:moveTo>
                    <a:pt x="633" y="1"/>
                  </a:moveTo>
                  <a:cubicBezTo>
                    <a:pt x="509" y="1"/>
                    <a:pt x="393" y="33"/>
                    <a:pt x="291" y="88"/>
                  </a:cubicBezTo>
                  <a:cubicBezTo>
                    <a:pt x="71" y="209"/>
                    <a:pt x="1" y="655"/>
                    <a:pt x="1" y="713"/>
                  </a:cubicBezTo>
                  <a:cubicBezTo>
                    <a:pt x="1" y="1107"/>
                    <a:pt x="240" y="1338"/>
                    <a:pt x="633" y="1338"/>
                  </a:cubicBezTo>
                  <a:cubicBezTo>
                    <a:pt x="777" y="1338"/>
                    <a:pt x="1254" y="1266"/>
                    <a:pt x="1332" y="857"/>
                  </a:cubicBezTo>
                  <a:cubicBezTo>
                    <a:pt x="1339" y="811"/>
                    <a:pt x="1345" y="763"/>
                    <a:pt x="1345" y="713"/>
                  </a:cubicBezTo>
                  <a:cubicBezTo>
                    <a:pt x="1345" y="321"/>
                    <a:pt x="1027" y="2"/>
                    <a:pt x="63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68" name="Google Shape;1668;p35"/>
            <p:cNvSpPr/>
            <p:nvPr/>
          </p:nvSpPr>
          <p:spPr>
            <a:xfrm>
              <a:off x="1820825" y="3869825"/>
              <a:ext cx="32650" cy="33475"/>
            </a:xfrm>
            <a:custGeom>
              <a:rect b="b" l="l" r="r" t="t"/>
              <a:pathLst>
                <a:path extrusionOk="0" h="1339" w="1306">
                  <a:moveTo>
                    <a:pt x="372" y="0"/>
                  </a:moveTo>
                  <a:lnTo>
                    <a:pt x="372" y="0"/>
                  </a:lnTo>
                  <a:cubicBezTo>
                    <a:pt x="151" y="122"/>
                    <a:pt x="0" y="356"/>
                    <a:pt x="0" y="626"/>
                  </a:cubicBezTo>
                  <a:cubicBezTo>
                    <a:pt x="0" y="1019"/>
                    <a:pt x="319" y="1338"/>
                    <a:pt x="713" y="1338"/>
                  </a:cubicBezTo>
                  <a:cubicBezTo>
                    <a:pt x="821" y="1338"/>
                    <a:pt x="922" y="1314"/>
                    <a:pt x="1013" y="1271"/>
                  </a:cubicBezTo>
                  <a:cubicBezTo>
                    <a:pt x="1214" y="1178"/>
                    <a:pt x="1259" y="1121"/>
                    <a:pt x="1306" y="898"/>
                  </a:cubicBezTo>
                  <a:lnTo>
                    <a:pt x="1306" y="898"/>
                  </a:lnTo>
                  <a:cubicBezTo>
                    <a:pt x="1283" y="910"/>
                    <a:pt x="1265" y="915"/>
                    <a:pt x="1249" y="915"/>
                  </a:cubicBezTo>
                  <a:cubicBezTo>
                    <a:pt x="1194" y="915"/>
                    <a:pt x="1166" y="857"/>
                    <a:pt x="1070" y="857"/>
                  </a:cubicBezTo>
                  <a:cubicBezTo>
                    <a:pt x="677" y="857"/>
                    <a:pt x="358" y="538"/>
                    <a:pt x="358" y="144"/>
                  </a:cubicBezTo>
                  <a:cubicBezTo>
                    <a:pt x="358" y="96"/>
                    <a:pt x="364" y="46"/>
                    <a:pt x="372" y="0"/>
                  </a:cubicBezTo>
                  <a:close/>
                </a:path>
              </a:pathLst>
            </a:custGeom>
            <a:solidFill>
              <a:srgbClr val="434343">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69" name="Google Shape;1669;p35"/>
            <p:cNvSpPr/>
            <p:nvPr/>
          </p:nvSpPr>
          <p:spPr>
            <a:xfrm>
              <a:off x="1912825" y="3924350"/>
              <a:ext cx="33200" cy="33250"/>
            </a:xfrm>
            <a:custGeom>
              <a:rect b="b" l="l" r="r" t="t"/>
              <a:pathLst>
                <a:path extrusionOk="0" h="1330" w="1328">
                  <a:moveTo>
                    <a:pt x="614" y="0"/>
                  </a:moveTo>
                  <a:cubicBezTo>
                    <a:pt x="525" y="0"/>
                    <a:pt x="438" y="18"/>
                    <a:pt x="359" y="49"/>
                  </a:cubicBezTo>
                  <a:cubicBezTo>
                    <a:pt x="92" y="152"/>
                    <a:pt x="0" y="411"/>
                    <a:pt x="0" y="714"/>
                  </a:cubicBezTo>
                  <a:cubicBezTo>
                    <a:pt x="0" y="1108"/>
                    <a:pt x="221" y="1329"/>
                    <a:pt x="614" y="1329"/>
                  </a:cubicBezTo>
                  <a:cubicBezTo>
                    <a:pt x="920" y="1329"/>
                    <a:pt x="1178" y="1238"/>
                    <a:pt x="1281" y="970"/>
                  </a:cubicBezTo>
                  <a:cubicBezTo>
                    <a:pt x="1311" y="890"/>
                    <a:pt x="1328" y="805"/>
                    <a:pt x="1328" y="714"/>
                  </a:cubicBezTo>
                  <a:cubicBezTo>
                    <a:pt x="1328" y="321"/>
                    <a:pt x="1008" y="2"/>
                    <a:pt x="61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70" name="Google Shape;1670;p35"/>
            <p:cNvSpPr/>
            <p:nvPr/>
          </p:nvSpPr>
          <p:spPr>
            <a:xfrm>
              <a:off x="1910375" y="3925575"/>
              <a:ext cx="34475" cy="34475"/>
            </a:xfrm>
            <a:custGeom>
              <a:rect b="b" l="l" r="r" t="t"/>
              <a:pathLst>
                <a:path extrusionOk="0" h="1379" w="1379">
                  <a:moveTo>
                    <a:pt x="458" y="1"/>
                  </a:moveTo>
                  <a:lnTo>
                    <a:pt x="458" y="1"/>
                  </a:lnTo>
                  <a:cubicBezTo>
                    <a:pt x="191" y="104"/>
                    <a:pt x="0" y="362"/>
                    <a:pt x="0" y="666"/>
                  </a:cubicBezTo>
                  <a:cubicBezTo>
                    <a:pt x="0" y="1060"/>
                    <a:pt x="319" y="1379"/>
                    <a:pt x="712" y="1379"/>
                  </a:cubicBezTo>
                  <a:cubicBezTo>
                    <a:pt x="1015" y="1379"/>
                    <a:pt x="1276" y="1189"/>
                    <a:pt x="1379" y="921"/>
                  </a:cubicBezTo>
                  <a:lnTo>
                    <a:pt x="1379" y="921"/>
                  </a:lnTo>
                  <a:cubicBezTo>
                    <a:pt x="1298" y="952"/>
                    <a:pt x="1212" y="969"/>
                    <a:pt x="1122" y="969"/>
                  </a:cubicBezTo>
                  <a:cubicBezTo>
                    <a:pt x="730" y="969"/>
                    <a:pt x="410" y="650"/>
                    <a:pt x="410" y="257"/>
                  </a:cubicBezTo>
                  <a:cubicBezTo>
                    <a:pt x="410" y="166"/>
                    <a:pt x="427" y="80"/>
                    <a:pt x="458" y="1"/>
                  </a:cubicBezTo>
                  <a:close/>
                </a:path>
              </a:pathLst>
            </a:custGeom>
            <a:solidFill>
              <a:srgbClr val="434343">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71" name="Google Shape;1671;p35"/>
            <p:cNvSpPr/>
            <p:nvPr/>
          </p:nvSpPr>
          <p:spPr>
            <a:xfrm>
              <a:off x="1880725" y="3875575"/>
              <a:ext cx="32150" cy="32575"/>
            </a:xfrm>
            <a:custGeom>
              <a:rect b="b" l="l" r="r" t="t"/>
              <a:pathLst>
                <a:path extrusionOk="0" h="1303" w="1286">
                  <a:moveTo>
                    <a:pt x="350" y="1"/>
                  </a:moveTo>
                  <a:cubicBezTo>
                    <a:pt x="277" y="1"/>
                    <a:pt x="204" y="26"/>
                    <a:pt x="145" y="78"/>
                  </a:cubicBezTo>
                  <a:cubicBezTo>
                    <a:pt x="15" y="191"/>
                    <a:pt x="1" y="387"/>
                    <a:pt x="114" y="517"/>
                  </a:cubicBezTo>
                  <a:lnTo>
                    <a:pt x="701" y="1195"/>
                  </a:lnTo>
                  <a:cubicBezTo>
                    <a:pt x="764" y="1267"/>
                    <a:pt x="849" y="1302"/>
                    <a:pt x="937" y="1302"/>
                  </a:cubicBezTo>
                  <a:cubicBezTo>
                    <a:pt x="1009" y="1302"/>
                    <a:pt x="1083" y="1278"/>
                    <a:pt x="1141" y="1225"/>
                  </a:cubicBezTo>
                  <a:cubicBezTo>
                    <a:pt x="1271" y="1112"/>
                    <a:pt x="1285" y="916"/>
                    <a:pt x="1172" y="786"/>
                  </a:cubicBezTo>
                  <a:lnTo>
                    <a:pt x="585" y="109"/>
                  </a:lnTo>
                  <a:cubicBezTo>
                    <a:pt x="523" y="37"/>
                    <a:pt x="437" y="1"/>
                    <a:pt x="35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72" name="Google Shape;1672;p35"/>
            <p:cNvSpPr/>
            <p:nvPr/>
          </p:nvSpPr>
          <p:spPr>
            <a:xfrm>
              <a:off x="1786400" y="3911500"/>
              <a:ext cx="38125" cy="16000"/>
            </a:xfrm>
            <a:custGeom>
              <a:rect b="b" l="l" r="r" t="t"/>
              <a:pathLst>
                <a:path extrusionOk="0" h="640" w="1525">
                  <a:moveTo>
                    <a:pt x="1210" y="0"/>
                  </a:moveTo>
                  <a:cubicBezTo>
                    <a:pt x="1208" y="0"/>
                    <a:pt x="1207" y="0"/>
                    <a:pt x="1206" y="0"/>
                  </a:cubicBezTo>
                  <a:lnTo>
                    <a:pt x="309" y="16"/>
                  </a:lnTo>
                  <a:cubicBezTo>
                    <a:pt x="137" y="20"/>
                    <a:pt x="0" y="162"/>
                    <a:pt x="4" y="333"/>
                  </a:cubicBezTo>
                  <a:cubicBezTo>
                    <a:pt x="8" y="505"/>
                    <a:pt x="146" y="640"/>
                    <a:pt x="317" y="640"/>
                  </a:cubicBezTo>
                  <a:cubicBezTo>
                    <a:pt x="319" y="640"/>
                    <a:pt x="320" y="640"/>
                    <a:pt x="321" y="640"/>
                  </a:cubicBezTo>
                  <a:lnTo>
                    <a:pt x="1217" y="624"/>
                  </a:lnTo>
                  <a:cubicBezTo>
                    <a:pt x="1311" y="621"/>
                    <a:pt x="1395" y="579"/>
                    <a:pt x="1452" y="512"/>
                  </a:cubicBezTo>
                  <a:cubicBezTo>
                    <a:pt x="1498" y="457"/>
                    <a:pt x="1525" y="385"/>
                    <a:pt x="1524" y="307"/>
                  </a:cubicBezTo>
                  <a:cubicBezTo>
                    <a:pt x="1519" y="135"/>
                    <a:pt x="1380" y="0"/>
                    <a:pt x="121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73" name="Google Shape;1673;p35"/>
            <p:cNvSpPr/>
            <p:nvPr/>
          </p:nvSpPr>
          <p:spPr>
            <a:xfrm>
              <a:off x="1892000" y="3978075"/>
              <a:ext cx="30575" cy="28525"/>
            </a:xfrm>
            <a:custGeom>
              <a:rect b="b" l="l" r="r" t="t"/>
              <a:pathLst>
                <a:path extrusionOk="0" h="1141" w="1223">
                  <a:moveTo>
                    <a:pt x="877" y="0"/>
                  </a:moveTo>
                  <a:cubicBezTo>
                    <a:pt x="800" y="0"/>
                    <a:pt x="722" y="29"/>
                    <a:pt x="661" y="87"/>
                  </a:cubicBezTo>
                  <a:lnTo>
                    <a:pt x="128" y="604"/>
                  </a:lnTo>
                  <a:cubicBezTo>
                    <a:pt x="4" y="724"/>
                    <a:pt x="0" y="921"/>
                    <a:pt x="119" y="1045"/>
                  </a:cubicBezTo>
                  <a:cubicBezTo>
                    <a:pt x="180" y="1108"/>
                    <a:pt x="262" y="1140"/>
                    <a:pt x="344" y="1140"/>
                  </a:cubicBezTo>
                  <a:cubicBezTo>
                    <a:pt x="422" y="1140"/>
                    <a:pt x="499" y="1110"/>
                    <a:pt x="561" y="1053"/>
                  </a:cubicBezTo>
                  <a:lnTo>
                    <a:pt x="1095" y="536"/>
                  </a:lnTo>
                  <a:cubicBezTo>
                    <a:pt x="1219" y="416"/>
                    <a:pt x="1223" y="219"/>
                    <a:pt x="1103" y="95"/>
                  </a:cubicBezTo>
                  <a:cubicBezTo>
                    <a:pt x="1041" y="32"/>
                    <a:pt x="959" y="0"/>
                    <a:pt x="87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74" name="Google Shape;1674;p35"/>
            <p:cNvSpPr/>
            <p:nvPr/>
          </p:nvSpPr>
          <p:spPr>
            <a:xfrm>
              <a:off x="1825400" y="3883075"/>
              <a:ext cx="54300" cy="138425"/>
            </a:xfrm>
            <a:custGeom>
              <a:rect b="b" l="l" r="r" t="t"/>
              <a:pathLst>
                <a:path extrusionOk="0" h="5537" w="2172">
                  <a:moveTo>
                    <a:pt x="755" y="0"/>
                  </a:moveTo>
                  <a:cubicBezTo>
                    <a:pt x="670" y="0"/>
                    <a:pt x="585" y="35"/>
                    <a:pt x="523" y="105"/>
                  </a:cubicBezTo>
                  <a:lnTo>
                    <a:pt x="521" y="108"/>
                  </a:lnTo>
                  <a:cubicBezTo>
                    <a:pt x="412" y="231"/>
                    <a:pt x="419" y="419"/>
                    <a:pt x="536" y="535"/>
                  </a:cubicBezTo>
                  <a:cubicBezTo>
                    <a:pt x="676" y="674"/>
                    <a:pt x="799" y="812"/>
                    <a:pt x="903" y="949"/>
                  </a:cubicBezTo>
                  <a:cubicBezTo>
                    <a:pt x="936" y="989"/>
                    <a:pt x="1001" y="994"/>
                    <a:pt x="1031" y="1036"/>
                  </a:cubicBezTo>
                  <a:cubicBezTo>
                    <a:pt x="1055" y="1066"/>
                    <a:pt x="1040" y="1135"/>
                    <a:pt x="1061" y="1166"/>
                  </a:cubicBezTo>
                  <a:cubicBezTo>
                    <a:pt x="1165" y="1322"/>
                    <a:pt x="1247" y="1476"/>
                    <a:pt x="1314" y="1626"/>
                  </a:cubicBezTo>
                  <a:cubicBezTo>
                    <a:pt x="1329" y="1662"/>
                    <a:pt x="1415" y="1698"/>
                    <a:pt x="1429" y="1734"/>
                  </a:cubicBezTo>
                  <a:cubicBezTo>
                    <a:pt x="1448" y="1782"/>
                    <a:pt x="1395" y="1829"/>
                    <a:pt x="1411" y="1876"/>
                  </a:cubicBezTo>
                  <a:cubicBezTo>
                    <a:pt x="1471" y="2059"/>
                    <a:pt x="1507" y="2234"/>
                    <a:pt x="1525" y="2401"/>
                  </a:cubicBezTo>
                  <a:cubicBezTo>
                    <a:pt x="1530" y="2448"/>
                    <a:pt x="1570" y="2494"/>
                    <a:pt x="1572" y="2539"/>
                  </a:cubicBezTo>
                  <a:cubicBezTo>
                    <a:pt x="1575" y="2582"/>
                    <a:pt x="1539" y="2626"/>
                    <a:pt x="1539" y="2669"/>
                  </a:cubicBezTo>
                  <a:cubicBezTo>
                    <a:pt x="1538" y="3003"/>
                    <a:pt x="1468" y="3287"/>
                    <a:pt x="1391" y="3501"/>
                  </a:cubicBezTo>
                  <a:cubicBezTo>
                    <a:pt x="1212" y="3994"/>
                    <a:pt x="877" y="4436"/>
                    <a:pt x="482" y="4751"/>
                  </a:cubicBezTo>
                  <a:cubicBezTo>
                    <a:pt x="453" y="4776"/>
                    <a:pt x="420" y="4846"/>
                    <a:pt x="391" y="4868"/>
                  </a:cubicBezTo>
                  <a:cubicBezTo>
                    <a:pt x="344" y="4902"/>
                    <a:pt x="303" y="4908"/>
                    <a:pt x="282" y="4908"/>
                  </a:cubicBezTo>
                  <a:cubicBezTo>
                    <a:pt x="271" y="4908"/>
                    <a:pt x="265" y="4906"/>
                    <a:pt x="265" y="4906"/>
                  </a:cubicBezTo>
                  <a:lnTo>
                    <a:pt x="1" y="5343"/>
                  </a:lnTo>
                  <a:cubicBezTo>
                    <a:pt x="1" y="5343"/>
                    <a:pt x="97" y="5537"/>
                    <a:pt x="305" y="5537"/>
                  </a:cubicBezTo>
                  <a:cubicBezTo>
                    <a:pt x="376" y="5537"/>
                    <a:pt x="460" y="5515"/>
                    <a:pt x="558" y="5454"/>
                  </a:cubicBezTo>
                  <a:cubicBezTo>
                    <a:pt x="583" y="5440"/>
                    <a:pt x="605" y="5425"/>
                    <a:pt x="630" y="5409"/>
                  </a:cubicBezTo>
                  <a:cubicBezTo>
                    <a:pt x="665" y="5387"/>
                    <a:pt x="700" y="5317"/>
                    <a:pt x="734" y="5292"/>
                  </a:cubicBezTo>
                  <a:cubicBezTo>
                    <a:pt x="773" y="5265"/>
                    <a:pt x="810" y="5284"/>
                    <a:pt x="847" y="5254"/>
                  </a:cubicBezTo>
                  <a:cubicBezTo>
                    <a:pt x="1344" y="4869"/>
                    <a:pt x="1756" y="4325"/>
                    <a:pt x="1978" y="3710"/>
                  </a:cubicBezTo>
                  <a:cubicBezTo>
                    <a:pt x="2110" y="3350"/>
                    <a:pt x="2172" y="2976"/>
                    <a:pt x="2165" y="2602"/>
                  </a:cubicBezTo>
                  <a:cubicBezTo>
                    <a:pt x="2163" y="2554"/>
                    <a:pt x="2093" y="2507"/>
                    <a:pt x="2090" y="2459"/>
                  </a:cubicBezTo>
                  <a:cubicBezTo>
                    <a:pt x="2088" y="2417"/>
                    <a:pt x="2152" y="2375"/>
                    <a:pt x="2148" y="2334"/>
                  </a:cubicBezTo>
                  <a:cubicBezTo>
                    <a:pt x="2130" y="2165"/>
                    <a:pt x="2099" y="1996"/>
                    <a:pt x="2052" y="1830"/>
                  </a:cubicBezTo>
                  <a:cubicBezTo>
                    <a:pt x="2035" y="1774"/>
                    <a:pt x="2018" y="1717"/>
                    <a:pt x="1999" y="1661"/>
                  </a:cubicBezTo>
                  <a:cubicBezTo>
                    <a:pt x="1985" y="1620"/>
                    <a:pt x="1909" y="1577"/>
                    <a:pt x="1894" y="1536"/>
                  </a:cubicBezTo>
                  <a:cubicBezTo>
                    <a:pt x="1877" y="1493"/>
                    <a:pt x="1921" y="1452"/>
                    <a:pt x="1903" y="1411"/>
                  </a:cubicBezTo>
                  <a:cubicBezTo>
                    <a:pt x="1815" y="1205"/>
                    <a:pt x="1704" y="1004"/>
                    <a:pt x="1572" y="807"/>
                  </a:cubicBezTo>
                  <a:cubicBezTo>
                    <a:pt x="1549" y="772"/>
                    <a:pt x="1472" y="773"/>
                    <a:pt x="1448" y="740"/>
                  </a:cubicBezTo>
                  <a:cubicBezTo>
                    <a:pt x="1420" y="701"/>
                    <a:pt x="1445" y="628"/>
                    <a:pt x="1416" y="590"/>
                  </a:cubicBezTo>
                  <a:cubicBezTo>
                    <a:pt x="1284" y="420"/>
                    <a:pt x="1138" y="253"/>
                    <a:pt x="974" y="91"/>
                  </a:cubicBezTo>
                  <a:cubicBezTo>
                    <a:pt x="914" y="30"/>
                    <a:pt x="834" y="0"/>
                    <a:pt x="75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75" name="Google Shape;1675;p35"/>
            <p:cNvSpPr/>
            <p:nvPr/>
          </p:nvSpPr>
          <p:spPr>
            <a:xfrm>
              <a:off x="1804625" y="4005700"/>
              <a:ext cx="34675" cy="23550"/>
            </a:xfrm>
            <a:custGeom>
              <a:rect b="b" l="l" r="r" t="t"/>
              <a:pathLst>
                <a:path extrusionOk="0" h="942" w="1387">
                  <a:moveTo>
                    <a:pt x="1095" y="0"/>
                  </a:moveTo>
                  <a:cubicBezTo>
                    <a:pt x="969" y="82"/>
                    <a:pt x="837" y="148"/>
                    <a:pt x="705" y="200"/>
                  </a:cubicBezTo>
                  <a:cubicBezTo>
                    <a:pt x="600" y="241"/>
                    <a:pt x="496" y="272"/>
                    <a:pt x="390" y="292"/>
                  </a:cubicBezTo>
                  <a:cubicBezTo>
                    <a:pt x="385" y="310"/>
                    <a:pt x="379" y="328"/>
                    <a:pt x="373" y="345"/>
                  </a:cubicBezTo>
                  <a:cubicBezTo>
                    <a:pt x="305" y="331"/>
                    <a:pt x="237" y="318"/>
                    <a:pt x="166" y="318"/>
                  </a:cubicBezTo>
                  <a:cubicBezTo>
                    <a:pt x="163" y="318"/>
                    <a:pt x="161" y="318"/>
                    <a:pt x="158" y="318"/>
                  </a:cubicBezTo>
                  <a:lnTo>
                    <a:pt x="1" y="657"/>
                  </a:lnTo>
                  <a:cubicBezTo>
                    <a:pt x="50" y="690"/>
                    <a:pt x="98" y="724"/>
                    <a:pt x="149" y="755"/>
                  </a:cubicBezTo>
                  <a:lnTo>
                    <a:pt x="59" y="885"/>
                  </a:lnTo>
                  <a:lnTo>
                    <a:pt x="141" y="941"/>
                  </a:lnTo>
                  <a:lnTo>
                    <a:pt x="175" y="940"/>
                  </a:lnTo>
                  <a:cubicBezTo>
                    <a:pt x="260" y="937"/>
                    <a:pt x="343" y="930"/>
                    <a:pt x="426" y="917"/>
                  </a:cubicBezTo>
                  <a:cubicBezTo>
                    <a:pt x="456" y="916"/>
                    <a:pt x="482" y="910"/>
                    <a:pt x="509" y="905"/>
                  </a:cubicBezTo>
                  <a:cubicBezTo>
                    <a:pt x="514" y="904"/>
                    <a:pt x="519" y="903"/>
                    <a:pt x="524" y="903"/>
                  </a:cubicBezTo>
                  <a:cubicBezTo>
                    <a:pt x="548" y="898"/>
                    <a:pt x="570" y="893"/>
                    <a:pt x="595" y="888"/>
                  </a:cubicBezTo>
                  <a:cubicBezTo>
                    <a:pt x="597" y="888"/>
                    <a:pt x="600" y="886"/>
                    <a:pt x="602" y="886"/>
                  </a:cubicBezTo>
                  <a:cubicBezTo>
                    <a:pt x="630" y="880"/>
                    <a:pt x="657" y="873"/>
                    <a:pt x="683" y="865"/>
                  </a:cubicBezTo>
                  <a:cubicBezTo>
                    <a:pt x="684" y="865"/>
                    <a:pt x="687" y="865"/>
                    <a:pt x="687" y="864"/>
                  </a:cubicBezTo>
                  <a:cubicBezTo>
                    <a:pt x="712" y="858"/>
                    <a:pt x="738" y="850"/>
                    <a:pt x="762" y="841"/>
                  </a:cubicBezTo>
                  <a:cubicBezTo>
                    <a:pt x="766" y="840"/>
                    <a:pt x="769" y="838"/>
                    <a:pt x="772" y="837"/>
                  </a:cubicBezTo>
                  <a:cubicBezTo>
                    <a:pt x="982" y="771"/>
                    <a:pt x="1188" y="674"/>
                    <a:pt x="1387" y="552"/>
                  </a:cubicBezTo>
                  <a:cubicBezTo>
                    <a:pt x="1259" y="498"/>
                    <a:pt x="1135" y="438"/>
                    <a:pt x="1014" y="372"/>
                  </a:cubicBezTo>
                  <a:cubicBezTo>
                    <a:pt x="1048" y="253"/>
                    <a:pt x="1074" y="128"/>
                    <a:pt x="109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76" name="Google Shape;1676;p35"/>
            <p:cNvSpPr/>
            <p:nvPr/>
          </p:nvSpPr>
          <p:spPr>
            <a:xfrm>
              <a:off x="1808325" y="4010725"/>
              <a:ext cx="21700" cy="18000"/>
            </a:xfrm>
            <a:custGeom>
              <a:rect b="b" l="l" r="r" t="t"/>
              <a:pathLst>
                <a:path extrusionOk="0" h="720" w="868">
                  <a:moveTo>
                    <a:pt x="557" y="1"/>
                  </a:moveTo>
                  <a:cubicBezTo>
                    <a:pt x="451" y="44"/>
                    <a:pt x="354" y="72"/>
                    <a:pt x="242" y="93"/>
                  </a:cubicBezTo>
                  <a:cubicBezTo>
                    <a:pt x="177" y="303"/>
                    <a:pt x="107" y="411"/>
                    <a:pt x="1" y="558"/>
                  </a:cubicBezTo>
                  <a:cubicBezTo>
                    <a:pt x="92" y="616"/>
                    <a:pt x="185" y="669"/>
                    <a:pt x="279" y="720"/>
                  </a:cubicBezTo>
                  <a:cubicBezTo>
                    <a:pt x="423" y="697"/>
                    <a:pt x="565" y="661"/>
                    <a:pt x="703" y="612"/>
                  </a:cubicBezTo>
                  <a:cubicBezTo>
                    <a:pt x="768" y="483"/>
                    <a:pt x="823" y="334"/>
                    <a:pt x="868" y="174"/>
                  </a:cubicBezTo>
                  <a:cubicBezTo>
                    <a:pt x="766" y="118"/>
                    <a:pt x="654" y="65"/>
                    <a:pt x="55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77" name="Google Shape;1677;p35"/>
            <p:cNvSpPr/>
            <p:nvPr/>
          </p:nvSpPr>
          <p:spPr>
            <a:xfrm>
              <a:off x="1798400" y="3948475"/>
              <a:ext cx="27075" cy="83875"/>
            </a:xfrm>
            <a:custGeom>
              <a:rect b="b" l="l" r="r" t="t"/>
              <a:pathLst>
                <a:path extrusionOk="0" h="3355" w="1083">
                  <a:moveTo>
                    <a:pt x="405" y="1"/>
                  </a:moveTo>
                  <a:cubicBezTo>
                    <a:pt x="326" y="1"/>
                    <a:pt x="246" y="31"/>
                    <a:pt x="185" y="93"/>
                  </a:cubicBezTo>
                  <a:cubicBezTo>
                    <a:pt x="78" y="199"/>
                    <a:pt x="61" y="365"/>
                    <a:pt x="146" y="489"/>
                  </a:cubicBezTo>
                  <a:cubicBezTo>
                    <a:pt x="226" y="603"/>
                    <a:pt x="288" y="726"/>
                    <a:pt x="334" y="856"/>
                  </a:cubicBezTo>
                  <a:cubicBezTo>
                    <a:pt x="349" y="898"/>
                    <a:pt x="433" y="941"/>
                    <a:pt x="444" y="983"/>
                  </a:cubicBezTo>
                  <a:cubicBezTo>
                    <a:pt x="455" y="1025"/>
                    <a:pt x="397" y="1070"/>
                    <a:pt x="406" y="1113"/>
                  </a:cubicBezTo>
                  <a:cubicBezTo>
                    <a:pt x="449" y="1322"/>
                    <a:pt x="460" y="1534"/>
                    <a:pt x="450" y="1738"/>
                  </a:cubicBezTo>
                  <a:cubicBezTo>
                    <a:pt x="448" y="1781"/>
                    <a:pt x="501" y="1826"/>
                    <a:pt x="496" y="1868"/>
                  </a:cubicBezTo>
                  <a:cubicBezTo>
                    <a:pt x="491" y="1914"/>
                    <a:pt x="430" y="1959"/>
                    <a:pt x="423" y="2004"/>
                  </a:cubicBezTo>
                  <a:cubicBezTo>
                    <a:pt x="422" y="2018"/>
                    <a:pt x="419" y="2032"/>
                    <a:pt x="417" y="2047"/>
                  </a:cubicBezTo>
                  <a:cubicBezTo>
                    <a:pt x="367" y="2351"/>
                    <a:pt x="423" y="2683"/>
                    <a:pt x="329" y="2819"/>
                  </a:cubicBezTo>
                  <a:lnTo>
                    <a:pt x="1" y="3000"/>
                  </a:lnTo>
                  <a:lnTo>
                    <a:pt x="514" y="3355"/>
                  </a:lnTo>
                  <a:lnTo>
                    <a:pt x="558" y="3036"/>
                  </a:lnTo>
                  <a:cubicBezTo>
                    <a:pt x="666" y="2881"/>
                    <a:pt x="890" y="2741"/>
                    <a:pt x="957" y="2494"/>
                  </a:cubicBezTo>
                  <a:cubicBezTo>
                    <a:pt x="993" y="2358"/>
                    <a:pt x="1026" y="2204"/>
                    <a:pt x="1047" y="2059"/>
                  </a:cubicBezTo>
                  <a:cubicBezTo>
                    <a:pt x="1054" y="2016"/>
                    <a:pt x="1010" y="1972"/>
                    <a:pt x="1015" y="1927"/>
                  </a:cubicBezTo>
                  <a:cubicBezTo>
                    <a:pt x="1020" y="1882"/>
                    <a:pt x="1071" y="1838"/>
                    <a:pt x="1074" y="1794"/>
                  </a:cubicBezTo>
                  <a:cubicBezTo>
                    <a:pt x="1076" y="1748"/>
                    <a:pt x="1077" y="1703"/>
                    <a:pt x="1080" y="1658"/>
                  </a:cubicBezTo>
                  <a:cubicBezTo>
                    <a:pt x="1083" y="1445"/>
                    <a:pt x="1067" y="1193"/>
                    <a:pt x="1008" y="932"/>
                  </a:cubicBezTo>
                  <a:cubicBezTo>
                    <a:pt x="997" y="890"/>
                    <a:pt x="920" y="847"/>
                    <a:pt x="907" y="803"/>
                  </a:cubicBezTo>
                  <a:cubicBezTo>
                    <a:pt x="895" y="760"/>
                    <a:pt x="949" y="717"/>
                    <a:pt x="933" y="675"/>
                  </a:cubicBezTo>
                  <a:cubicBezTo>
                    <a:pt x="871" y="491"/>
                    <a:pt x="782" y="309"/>
                    <a:pt x="660" y="134"/>
                  </a:cubicBezTo>
                  <a:cubicBezTo>
                    <a:pt x="599" y="46"/>
                    <a:pt x="503" y="1"/>
                    <a:pt x="40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78" name="Google Shape;1678;p35"/>
            <p:cNvSpPr/>
            <p:nvPr/>
          </p:nvSpPr>
          <p:spPr>
            <a:xfrm>
              <a:off x="1801075" y="3999600"/>
              <a:ext cx="21175" cy="28500"/>
            </a:xfrm>
            <a:custGeom>
              <a:rect b="b" l="l" r="r" t="t"/>
              <a:pathLst>
                <a:path extrusionOk="0" h="1140" w="847">
                  <a:moveTo>
                    <a:pt x="310" y="1"/>
                  </a:moveTo>
                  <a:cubicBezTo>
                    <a:pt x="260" y="306"/>
                    <a:pt x="166" y="562"/>
                    <a:pt x="71" y="698"/>
                  </a:cubicBezTo>
                  <a:lnTo>
                    <a:pt x="1" y="800"/>
                  </a:lnTo>
                  <a:cubicBezTo>
                    <a:pt x="165" y="926"/>
                    <a:pt x="340" y="1040"/>
                    <a:pt x="523" y="1139"/>
                  </a:cubicBezTo>
                  <a:lnTo>
                    <a:pt x="583" y="1053"/>
                  </a:lnTo>
                  <a:cubicBezTo>
                    <a:pt x="691" y="897"/>
                    <a:pt x="779" y="692"/>
                    <a:pt x="846" y="445"/>
                  </a:cubicBezTo>
                  <a:cubicBezTo>
                    <a:pt x="656" y="316"/>
                    <a:pt x="479" y="160"/>
                    <a:pt x="31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79" name="Google Shape;1679;p35"/>
            <p:cNvSpPr/>
            <p:nvPr/>
          </p:nvSpPr>
          <p:spPr>
            <a:xfrm>
              <a:off x="1751350" y="3829075"/>
              <a:ext cx="221400" cy="221375"/>
            </a:xfrm>
            <a:custGeom>
              <a:rect b="b" l="l" r="r" t="t"/>
              <a:pathLst>
                <a:path extrusionOk="0" h="8855" w="8856">
                  <a:moveTo>
                    <a:pt x="4428" y="535"/>
                  </a:moveTo>
                  <a:cubicBezTo>
                    <a:pt x="6577" y="535"/>
                    <a:pt x="8321" y="2278"/>
                    <a:pt x="8321" y="4427"/>
                  </a:cubicBezTo>
                  <a:cubicBezTo>
                    <a:pt x="8321" y="6577"/>
                    <a:pt x="6578" y="8320"/>
                    <a:pt x="4428" y="8320"/>
                  </a:cubicBezTo>
                  <a:cubicBezTo>
                    <a:pt x="2279" y="8320"/>
                    <a:pt x="536" y="6577"/>
                    <a:pt x="536" y="4427"/>
                  </a:cubicBezTo>
                  <a:cubicBezTo>
                    <a:pt x="536" y="2278"/>
                    <a:pt x="2279" y="535"/>
                    <a:pt x="4428" y="535"/>
                  </a:cubicBezTo>
                  <a:close/>
                  <a:moveTo>
                    <a:pt x="4428" y="0"/>
                  </a:moveTo>
                  <a:cubicBezTo>
                    <a:pt x="1982" y="0"/>
                    <a:pt x="1" y="1983"/>
                    <a:pt x="1" y="4427"/>
                  </a:cubicBezTo>
                  <a:cubicBezTo>
                    <a:pt x="1" y="6873"/>
                    <a:pt x="1982" y="8855"/>
                    <a:pt x="4428" y="8855"/>
                  </a:cubicBezTo>
                  <a:cubicBezTo>
                    <a:pt x="6873" y="8855"/>
                    <a:pt x="8855" y="6873"/>
                    <a:pt x="8855" y="4427"/>
                  </a:cubicBezTo>
                  <a:cubicBezTo>
                    <a:pt x="8855" y="1983"/>
                    <a:pt x="6873" y="0"/>
                    <a:pt x="442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80" name="Google Shape;1680;p35"/>
            <p:cNvSpPr/>
            <p:nvPr/>
          </p:nvSpPr>
          <p:spPr>
            <a:xfrm>
              <a:off x="1846225" y="3967125"/>
              <a:ext cx="33850" cy="33875"/>
            </a:xfrm>
            <a:custGeom>
              <a:rect b="b" l="l" r="r" t="t"/>
              <a:pathLst>
                <a:path extrusionOk="0" h="1355" w="1354">
                  <a:moveTo>
                    <a:pt x="642" y="1"/>
                  </a:moveTo>
                  <a:cubicBezTo>
                    <a:pt x="586" y="1"/>
                    <a:pt x="530" y="7"/>
                    <a:pt x="478" y="20"/>
                  </a:cubicBezTo>
                  <a:cubicBezTo>
                    <a:pt x="162" y="93"/>
                    <a:pt x="1" y="581"/>
                    <a:pt x="1" y="713"/>
                  </a:cubicBezTo>
                  <a:cubicBezTo>
                    <a:pt x="1" y="1106"/>
                    <a:pt x="248" y="1354"/>
                    <a:pt x="642" y="1354"/>
                  </a:cubicBezTo>
                  <a:cubicBezTo>
                    <a:pt x="740" y="1354"/>
                    <a:pt x="1174" y="1258"/>
                    <a:pt x="1287" y="1015"/>
                  </a:cubicBezTo>
                  <a:cubicBezTo>
                    <a:pt x="1329" y="924"/>
                    <a:pt x="1354" y="822"/>
                    <a:pt x="1354" y="714"/>
                  </a:cubicBezTo>
                  <a:cubicBezTo>
                    <a:pt x="1354" y="321"/>
                    <a:pt x="1035" y="1"/>
                    <a:pt x="64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81" name="Google Shape;1681;p35"/>
            <p:cNvSpPr/>
            <p:nvPr/>
          </p:nvSpPr>
          <p:spPr>
            <a:xfrm>
              <a:off x="1844450" y="3967650"/>
              <a:ext cx="33975" cy="35150"/>
            </a:xfrm>
            <a:custGeom>
              <a:rect b="b" l="l" r="r" t="t"/>
              <a:pathLst>
                <a:path extrusionOk="0" h="1406" w="1359">
                  <a:moveTo>
                    <a:pt x="548" y="0"/>
                  </a:moveTo>
                  <a:lnTo>
                    <a:pt x="548" y="0"/>
                  </a:lnTo>
                  <a:cubicBezTo>
                    <a:pt x="234" y="75"/>
                    <a:pt x="1" y="356"/>
                    <a:pt x="1" y="693"/>
                  </a:cubicBezTo>
                  <a:cubicBezTo>
                    <a:pt x="1" y="1086"/>
                    <a:pt x="319" y="1405"/>
                    <a:pt x="712" y="1405"/>
                  </a:cubicBezTo>
                  <a:cubicBezTo>
                    <a:pt x="998" y="1405"/>
                    <a:pt x="1245" y="1237"/>
                    <a:pt x="1358" y="994"/>
                  </a:cubicBezTo>
                  <a:lnTo>
                    <a:pt x="1358" y="994"/>
                  </a:lnTo>
                  <a:cubicBezTo>
                    <a:pt x="1306" y="1007"/>
                    <a:pt x="1250" y="1013"/>
                    <a:pt x="1194" y="1013"/>
                  </a:cubicBezTo>
                  <a:cubicBezTo>
                    <a:pt x="801" y="1013"/>
                    <a:pt x="481" y="694"/>
                    <a:pt x="481" y="302"/>
                  </a:cubicBezTo>
                  <a:cubicBezTo>
                    <a:pt x="481" y="194"/>
                    <a:pt x="506" y="92"/>
                    <a:pt x="548" y="0"/>
                  </a:cubicBezTo>
                  <a:close/>
                </a:path>
              </a:pathLst>
            </a:custGeom>
            <a:solidFill>
              <a:srgbClr val="434343">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682" name="Google Shape;1682;p35"/>
          <p:cNvGrpSpPr/>
          <p:nvPr/>
        </p:nvGrpSpPr>
        <p:grpSpPr>
          <a:xfrm>
            <a:off x="6446233" y="3591284"/>
            <a:ext cx="285350" cy="363542"/>
            <a:chOff x="3935250" y="2644850"/>
            <a:chExt cx="173750" cy="221375"/>
          </a:xfrm>
        </p:grpSpPr>
        <p:sp>
          <p:nvSpPr>
            <p:cNvPr id="1683" name="Google Shape;1683;p35"/>
            <p:cNvSpPr/>
            <p:nvPr/>
          </p:nvSpPr>
          <p:spPr>
            <a:xfrm>
              <a:off x="3942325" y="2793950"/>
              <a:ext cx="166675" cy="72175"/>
            </a:xfrm>
            <a:custGeom>
              <a:rect b="b" l="l" r="r" t="t"/>
              <a:pathLst>
                <a:path extrusionOk="0" h="2887" w="6667">
                  <a:moveTo>
                    <a:pt x="3995" y="0"/>
                  </a:moveTo>
                  <a:lnTo>
                    <a:pt x="2534" y="4"/>
                  </a:lnTo>
                  <a:lnTo>
                    <a:pt x="2529" y="571"/>
                  </a:lnTo>
                  <a:cubicBezTo>
                    <a:pt x="2529" y="736"/>
                    <a:pt x="2279" y="967"/>
                    <a:pt x="2118" y="1005"/>
                  </a:cubicBezTo>
                  <a:lnTo>
                    <a:pt x="402" y="1416"/>
                  </a:lnTo>
                  <a:cubicBezTo>
                    <a:pt x="1" y="1513"/>
                    <a:pt x="107" y="1646"/>
                    <a:pt x="107" y="2057"/>
                  </a:cubicBezTo>
                  <a:lnTo>
                    <a:pt x="107" y="2696"/>
                  </a:lnTo>
                  <a:cubicBezTo>
                    <a:pt x="107" y="2745"/>
                    <a:pt x="205" y="2886"/>
                    <a:pt x="255" y="2886"/>
                  </a:cubicBezTo>
                  <a:lnTo>
                    <a:pt x="1057" y="2886"/>
                  </a:lnTo>
                  <a:lnTo>
                    <a:pt x="3271" y="2521"/>
                  </a:lnTo>
                  <a:lnTo>
                    <a:pt x="5332" y="2886"/>
                  </a:lnTo>
                  <a:lnTo>
                    <a:pt x="6579" y="2886"/>
                  </a:lnTo>
                  <a:cubicBezTo>
                    <a:pt x="6582" y="2886"/>
                    <a:pt x="6584" y="2886"/>
                    <a:pt x="6586" y="2886"/>
                  </a:cubicBezTo>
                  <a:cubicBezTo>
                    <a:pt x="6631" y="2886"/>
                    <a:pt x="6667" y="2848"/>
                    <a:pt x="6667" y="2800"/>
                  </a:cubicBezTo>
                  <a:lnTo>
                    <a:pt x="6667" y="2059"/>
                  </a:lnTo>
                  <a:cubicBezTo>
                    <a:pt x="6667" y="1648"/>
                    <a:pt x="6384" y="1290"/>
                    <a:pt x="5984" y="1193"/>
                  </a:cubicBezTo>
                  <a:lnTo>
                    <a:pt x="4268" y="782"/>
                  </a:lnTo>
                  <a:cubicBezTo>
                    <a:pt x="4107" y="743"/>
                    <a:pt x="3995" y="601"/>
                    <a:pt x="3995" y="434"/>
                  </a:cubicBezTo>
                  <a:lnTo>
                    <a:pt x="3995" y="0"/>
                  </a:lnTo>
                  <a:close/>
                </a:path>
              </a:pathLst>
            </a:custGeom>
            <a:solidFill>
              <a:srgbClr val="EA9F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84" name="Google Shape;1684;p35"/>
            <p:cNvSpPr/>
            <p:nvPr/>
          </p:nvSpPr>
          <p:spPr>
            <a:xfrm>
              <a:off x="3935250" y="2777100"/>
              <a:ext cx="106925" cy="89125"/>
            </a:xfrm>
            <a:custGeom>
              <a:rect b="b" l="l" r="r" t="t"/>
              <a:pathLst>
                <a:path extrusionOk="0" h="3565" w="4277">
                  <a:moveTo>
                    <a:pt x="2673" y="1"/>
                  </a:moveTo>
                  <a:lnTo>
                    <a:pt x="2673" y="1110"/>
                  </a:lnTo>
                  <a:cubicBezTo>
                    <a:pt x="2673" y="1275"/>
                    <a:pt x="2560" y="1419"/>
                    <a:pt x="2400" y="1457"/>
                  </a:cubicBezTo>
                  <a:lnTo>
                    <a:pt x="684" y="1868"/>
                  </a:lnTo>
                  <a:cubicBezTo>
                    <a:pt x="283" y="1965"/>
                    <a:pt x="1" y="2322"/>
                    <a:pt x="1" y="2735"/>
                  </a:cubicBezTo>
                  <a:lnTo>
                    <a:pt x="1" y="3476"/>
                  </a:lnTo>
                  <a:cubicBezTo>
                    <a:pt x="1" y="3524"/>
                    <a:pt x="41" y="3564"/>
                    <a:pt x="90" y="3564"/>
                  </a:cubicBezTo>
                  <a:lnTo>
                    <a:pt x="535" y="3564"/>
                  </a:lnTo>
                  <a:lnTo>
                    <a:pt x="535" y="2829"/>
                  </a:lnTo>
                  <a:cubicBezTo>
                    <a:pt x="535" y="2603"/>
                    <a:pt x="690" y="2404"/>
                    <a:pt x="910" y="2352"/>
                  </a:cubicBezTo>
                  <a:lnTo>
                    <a:pt x="2644" y="1935"/>
                  </a:lnTo>
                  <a:cubicBezTo>
                    <a:pt x="2973" y="1856"/>
                    <a:pt x="3207" y="1561"/>
                    <a:pt x="3207" y="1221"/>
                  </a:cubicBezTo>
                  <a:lnTo>
                    <a:pt x="3207" y="1025"/>
                  </a:lnTo>
                  <a:cubicBezTo>
                    <a:pt x="3207" y="994"/>
                    <a:pt x="3231" y="972"/>
                    <a:pt x="3261" y="972"/>
                  </a:cubicBezTo>
                  <a:cubicBezTo>
                    <a:pt x="3265" y="972"/>
                    <a:pt x="3269" y="973"/>
                    <a:pt x="3273" y="974"/>
                  </a:cubicBezTo>
                  <a:cubicBezTo>
                    <a:pt x="3340" y="990"/>
                    <a:pt x="3407" y="997"/>
                    <a:pt x="3475" y="997"/>
                  </a:cubicBezTo>
                  <a:cubicBezTo>
                    <a:pt x="3616" y="997"/>
                    <a:pt x="3758" y="963"/>
                    <a:pt x="3886" y="895"/>
                  </a:cubicBezTo>
                  <a:lnTo>
                    <a:pt x="4031" y="819"/>
                  </a:lnTo>
                  <a:cubicBezTo>
                    <a:pt x="4116" y="776"/>
                    <a:pt x="4198" y="727"/>
                    <a:pt x="4276" y="675"/>
                  </a:cubicBezTo>
                  <a:lnTo>
                    <a:pt x="4276" y="1"/>
                  </a:lnTo>
                  <a:close/>
                </a:path>
              </a:pathLst>
            </a:custGeom>
            <a:solidFill>
              <a:srgbClr val="DD91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85" name="Google Shape;1685;p35"/>
            <p:cNvSpPr/>
            <p:nvPr/>
          </p:nvSpPr>
          <p:spPr>
            <a:xfrm>
              <a:off x="3982000" y="2852825"/>
              <a:ext cx="80225" cy="13400"/>
            </a:xfrm>
            <a:custGeom>
              <a:rect b="b" l="l" r="r" t="t"/>
              <a:pathLst>
                <a:path extrusionOk="0" h="536" w="3209">
                  <a:moveTo>
                    <a:pt x="1" y="0"/>
                  </a:moveTo>
                  <a:lnTo>
                    <a:pt x="91" y="535"/>
                  </a:lnTo>
                  <a:lnTo>
                    <a:pt x="3120" y="535"/>
                  </a:lnTo>
                  <a:lnTo>
                    <a:pt x="320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86" name="Google Shape;1686;p35"/>
            <p:cNvSpPr/>
            <p:nvPr/>
          </p:nvSpPr>
          <p:spPr>
            <a:xfrm>
              <a:off x="3982025" y="2843025"/>
              <a:ext cx="80225" cy="13400"/>
            </a:xfrm>
            <a:custGeom>
              <a:rect b="b" l="l" r="r" t="t"/>
              <a:pathLst>
                <a:path extrusionOk="0" h="536" w="3209">
                  <a:moveTo>
                    <a:pt x="1" y="1"/>
                  </a:moveTo>
                  <a:lnTo>
                    <a:pt x="1" y="535"/>
                  </a:lnTo>
                  <a:lnTo>
                    <a:pt x="3208" y="535"/>
                  </a:lnTo>
                  <a:lnTo>
                    <a:pt x="320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87" name="Google Shape;1687;p35"/>
            <p:cNvSpPr/>
            <p:nvPr/>
          </p:nvSpPr>
          <p:spPr>
            <a:xfrm>
              <a:off x="3968650" y="2826900"/>
              <a:ext cx="15675" cy="39325"/>
            </a:xfrm>
            <a:custGeom>
              <a:rect b="b" l="l" r="r" t="t"/>
              <a:pathLst>
                <a:path extrusionOk="0" h="1573" w="627">
                  <a:moveTo>
                    <a:pt x="520" y="0"/>
                  </a:moveTo>
                  <a:cubicBezTo>
                    <a:pt x="511" y="0"/>
                    <a:pt x="502" y="1"/>
                    <a:pt x="493" y="4"/>
                  </a:cubicBezTo>
                  <a:lnTo>
                    <a:pt x="83" y="153"/>
                  </a:lnTo>
                  <a:cubicBezTo>
                    <a:pt x="35" y="164"/>
                    <a:pt x="1" y="208"/>
                    <a:pt x="1" y="257"/>
                  </a:cubicBezTo>
                  <a:lnTo>
                    <a:pt x="1" y="1572"/>
                  </a:lnTo>
                  <a:lnTo>
                    <a:pt x="626" y="1572"/>
                  </a:lnTo>
                  <a:lnTo>
                    <a:pt x="626" y="108"/>
                  </a:lnTo>
                  <a:cubicBezTo>
                    <a:pt x="626" y="47"/>
                    <a:pt x="577" y="0"/>
                    <a:pt x="52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88" name="Google Shape;1688;p35"/>
            <p:cNvSpPr/>
            <p:nvPr/>
          </p:nvSpPr>
          <p:spPr>
            <a:xfrm>
              <a:off x="3968650" y="2813450"/>
              <a:ext cx="15650" cy="19875"/>
            </a:xfrm>
            <a:custGeom>
              <a:rect b="b" l="l" r="r" t="t"/>
              <a:pathLst>
                <a:path extrusionOk="0" h="795" w="626">
                  <a:moveTo>
                    <a:pt x="519" y="1"/>
                  </a:moveTo>
                  <a:cubicBezTo>
                    <a:pt x="510" y="1"/>
                    <a:pt x="502" y="2"/>
                    <a:pt x="493" y="4"/>
                  </a:cubicBezTo>
                  <a:lnTo>
                    <a:pt x="83" y="104"/>
                  </a:lnTo>
                  <a:cubicBezTo>
                    <a:pt x="36" y="115"/>
                    <a:pt x="1" y="157"/>
                    <a:pt x="1" y="208"/>
                  </a:cubicBezTo>
                  <a:lnTo>
                    <a:pt x="1" y="795"/>
                  </a:lnTo>
                  <a:lnTo>
                    <a:pt x="625" y="646"/>
                  </a:lnTo>
                  <a:lnTo>
                    <a:pt x="625" y="108"/>
                  </a:lnTo>
                  <a:cubicBezTo>
                    <a:pt x="625" y="48"/>
                    <a:pt x="576" y="1"/>
                    <a:pt x="51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89" name="Google Shape;1689;p35"/>
            <p:cNvSpPr/>
            <p:nvPr/>
          </p:nvSpPr>
          <p:spPr>
            <a:xfrm>
              <a:off x="4059925" y="2813450"/>
              <a:ext cx="15650" cy="52775"/>
            </a:xfrm>
            <a:custGeom>
              <a:rect b="b" l="l" r="r" t="t"/>
              <a:pathLst>
                <a:path extrusionOk="0" h="2111" w="626">
                  <a:moveTo>
                    <a:pt x="108" y="1"/>
                  </a:moveTo>
                  <a:cubicBezTo>
                    <a:pt x="51" y="1"/>
                    <a:pt x="1" y="48"/>
                    <a:pt x="1" y="109"/>
                  </a:cubicBezTo>
                  <a:lnTo>
                    <a:pt x="1" y="2110"/>
                  </a:lnTo>
                  <a:lnTo>
                    <a:pt x="626" y="2110"/>
                  </a:lnTo>
                  <a:lnTo>
                    <a:pt x="626" y="208"/>
                  </a:lnTo>
                  <a:cubicBezTo>
                    <a:pt x="626" y="158"/>
                    <a:pt x="592" y="115"/>
                    <a:pt x="544" y="104"/>
                  </a:cubicBezTo>
                  <a:lnTo>
                    <a:pt x="133" y="4"/>
                  </a:lnTo>
                  <a:cubicBezTo>
                    <a:pt x="125" y="2"/>
                    <a:pt x="116" y="1"/>
                    <a:pt x="10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90" name="Google Shape;1690;p35"/>
            <p:cNvSpPr/>
            <p:nvPr/>
          </p:nvSpPr>
          <p:spPr>
            <a:xfrm>
              <a:off x="3958175" y="2665800"/>
              <a:ext cx="40725" cy="136275"/>
            </a:xfrm>
            <a:custGeom>
              <a:rect b="b" l="l" r="r" t="t"/>
              <a:pathLst>
                <a:path extrusionOk="0" h="5451" w="1629">
                  <a:moveTo>
                    <a:pt x="1518" y="0"/>
                  </a:moveTo>
                  <a:cubicBezTo>
                    <a:pt x="344" y="0"/>
                    <a:pt x="276" y="1493"/>
                    <a:pt x="281" y="1541"/>
                  </a:cubicBezTo>
                  <a:cubicBezTo>
                    <a:pt x="320" y="1969"/>
                    <a:pt x="495" y="2081"/>
                    <a:pt x="445" y="2451"/>
                  </a:cubicBezTo>
                  <a:cubicBezTo>
                    <a:pt x="386" y="2885"/>
                    <a:pt x="157" y="2937"/>
                    <a:pt x="144" y="3254"/>
                  </a:cubicBezTo>
                  <a:cubicBezTo>
                    <a:pt x="125" y="3749"/>
                    <a:pt x="358" y="3829"/>
                    <a:pt x="374" y="4459"/>
                  </a:cubicBezTo>
                  <a:cubicBezTo>
                    <a:pt x="381" y="4750"/>
                    <a:pt x="129" y="5061"/>
                    <a:pt x="17" y="5241"/>
                  </a:cubicBezTo>
                  <a:cubicBezTo>
                    <a:pt x="0" y="5267"/>
                    <a:pt x="8" y="5303"/>
                    <a:pt x="37" y="5318"/>
                  </a:cubicBezTo>
                  <a:cubicBezTo>
                    <a:pt x="166" y="5385"/>
                    <a:pt x="229" y="5429"/>
                    <a:pt x="370" y="5444"/>
                  </a:cubicBezTo>
                  <a:cubicBezTo>
                    <a:pt x="411" y="5449"/>
                    <a:pt x="452" y="5451"/>
                    <a:pt x="492" y="5451"/>
                  </a:cubicBezTo>
                  <a:cubicBezTo>
                    <a:pt x="685" y="5451"/>
                    <a:pt x="877" y="5401"/>
                    <a:pt x="1050" y="5303"/>
                  </a:cubicBezTo>
                  <a:cubicBezTo>
                    <a:pt x="1409" y="5101"/>
                    <a:pt x="1628" y="4716"/>
                    <a:pt x="1623" y="4304"/>
                  </a:cubicBezTo>
                  <a:lnTo>
                    <a:pt x="1600" y="2"/>
                  </a:lnTo>
                  <a:cubicBezTo>
                    <a:pt x="1581" y="1"/>
                    <a:pt x="1563" y="1"/>
                    <a:pt x="1545" y="1"/>
                  </a:cubicBezTo>
                  <a:cubicBezTo>
                    <a:pt x="1536" y="1"/>
                    <a:pt x="1527" y="0"/>
                    <a:pt x="1518" y="0"/>
                  </a:cubicBezTo>
                  <a:close/>
                </a:path>
              </a:pathLst>
            </a:custGeom>
            <a:solidFill>
              <a:srgbClr val="DFEE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91" name="Google Shape;1691;p35"/>
            <p:cNvSpPr/>
            <p:nvPr/>
          </p:nvSpPr>
          <p:spPr>
            <a:xfrm>
              <a:off x="3956225" y="2665775"/>
              <a:ext cx="40575" cy="136100"/>
            </a:xfrm>
            <a:custGeom>
              <a:rect b="b" l="l" r="r" t="t"/>
              <a:pathLst>
                <a:path extrusionOk="0" h="5444" w="1623">
                  <a:moveTo>
                    <a:pt x="1576" y="0"/>
                  </a:moveTo>
                  <a:cubicBezTo>
                    <a:pt x="414" y="0"/>
                    <a:pt x="147" y="946"/>
                    <a:pt x="206" y="1540"/>
                  </a:cubicBezTo>
                  <a:cubicBezTo>
                    <a:pt x="249" y="1967"/>
                    <a:pt x="420" y="2080"/>
                    <a:pt x="369" y="2450"/>
                  </a:cubicBezTo>
                  <a:cubicBezTo>
                    <a:pt x="311" y="2885"/>
                    <a:pt x="81" y="2937"/>
                    <a:pt x="69" y="3252"/>
                  </a:cubicBezTo>
                  <a:cubicBezTo>
                    <a:pt x="49" y="3749"/>
                    <a:pt x="283" y="3828"/>
                    <a:pt x="298" y="4459"/>
                  </a:cubicBezTo>
                  <a:cubicBezTo>
                    <a:pt x="306" y="4749"/>
                    <a:pt x="131" y="5061"/>
                    <a:pt x="18" y="5241"/>
                  </a:cubicBezTo>
                  <a:cubicBezTo>
                    <a:pt x="0" y="5267"/>
                    <a:pt x="9" y="5303"/>
                    <a:pt x="38" y="5318"/>
                  </a:cubicBezTo>
                  <a:cubicBezTo>
                    <a:pt x="167" y="5385"/>
                    <a:pt x="307" y="5428"/>
                    <a:pt x="447" y="5443"/>
                  </a:cubicBezTo>
                  <a:cubicBezTo>
                    <a:pt x="564" y="5251"/>
                    <a:pt x="780" y="4836"/>
                    <a:pt x="780" y="4459"/>
                  </a:cubicBezTo>
                  <a:cubicBezTo>
                    <a:pt x="780" y="3828"/>
                    <a:pt x="531" y="3750"/>
                    <a:pt x="549" y="3252"/>
                  </a:cubicBezTo>
                  <a:cubicBezTo>
                    <a:pt x="562" y="2937"/>
                    <a:pt x="791" y="2885"/>
                    <a:pt x="851" y="2450"/>
                  </a:cubicBezTo>
                  <a:cubicBezTo>
                    <a:pt x="900" y="2080"/>
                    <a:pt x="731" y="1969"/>
                    <a:pt x="687" y="1540"/>
                  </a:cubicBezTo>
                  <a:cubicBezTo>
                    <a:pt x="636" y="1030"/>
                    <a:pt x="827" y="218"/>
                    <a:pt x="1623" y="1"/>
                  </a:cubicBezTo>
                  <a:cubicBezTo>
                    <a:pt x="1607" y="0"/>
                    <a:pt x="1592" y="0"/>
                    <a:pt x="1576" y="0"/>
                  </a:cubicBezTo>
                  <a:close/>
                </a:path>
              </a:pathLst>
            </a:custGeom>
            <a:solidFill>
              <a:srgbClr val="CFE2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92" name="Google Shape;1692;p35"/>
            <p:cNvSpPr/>
            <p:nvPr/>
          </p:nvSpPr>
          <p:spPr>
            <a:xfrm>
              <a:off x="3999175" y="2644975"/>
              <a:ext cx="85650" cy="156625"/>
            </a:xfrm>
            <a:custGeom>
              <a:rect b="b" l="l" r="r" t="t"/>
              <a:pathLst>
                <a:path extrusionOk="0" h="6265" w="3426">
                  <a:moveTo>
                    <a:pt x="1560" y="0"/>
                  </a:moveTo>
                  <a:cubicBezTo>
                    <a:pt x="888" y="0"/>
                    <a:pt x="330" y="532"/>
                    <a:pt x="96" y="1131"/>
                  </a:cubicBezTo>
                  <a:cubicBezTo>
                    <a:pt x="1" y="1378"/>
                    <a:pt x="8" y="1663"/>
                    <a:pt x="79" y="1936"/>
                  </a:cubicBezTo>
                  <a:lnTo>
                    <a:pt x="1931" y="4880"/>
                  </a:lnTo>
                  <a:cubicBezTo>
                    <a:pt x="1930" y="4987"/>
                    <a:pt x="1939" y="5341"/>
                    <a:pt x="2260" y="5689"/>
                  </a:cubicBezTo>
                  <a:cubicBezTo>
                    <a:pt x="2614" y="6071"/>
                    <a:pt x="3055" y="6265"/>
                    <a:pt x="3293" y="6265"/>
                  </a:cubicBezTo>
                  <a:cubicBezTo>
                    <a:pt x="3315" y="6265"/>
                    <a:pt x="3335" y="6263"/>
                    <a:pt x="3353" y="6260"/>
                  </a:cubicBezTo>
                  <a:cubicBezTo>
                    <a:pt x="3359" y="6259"/>
                    <a:pt x="3365" y="6258"/>
                    <a:pt x="3371" y="6258"/>
                  </a:cubicBezTo>
                  <a:cubicBezTo>
                    <a:pt x="3407" y="6250"/>
                    <a:pt x="3425" y="6209"/>
                    <a:pt x="3407" y="6178"/>
                  </a:cubicBezTo>
                  <a:cubicBezTo>
                    <a:pt x="3189" y="5793"/>
                    <a:pt x="3346" y="5394"/>
                    <a:pt x="3375" y="5359"/>
                  </a:cubicBezTo>
                  <a:lnTo>
                    <a:pt x="3133" y="1112"/>
                  </a:lnTo>
                  <a:cubicBezTo>
                    <a:pt x="3113" y="898"/>
                    <a:pt x="2655" y="211"/>
                    <a:pt x="1868" y="36"/>
                  </a:cubicBezTo>
                  <a:cubicBezTo>
                    <a:pt x="1831" y="27"/>
                    <a:pt x="1793" y="20"/>
                    <a:pt x="1756" y="15"/>
                  </a:cubicBezTo>
                  <a:cubicBezTo>
                    <a:pt x="1690" y="5"/>
                    <a:pt x="1625" y="0"/>
                    <a:pt x="1560" y="0"/>
                  </a:cubicBezTo>
                  <a:close/>
                </a:path>
              </a:pathLst>
            </a:custGeom>
            <a:solidFill>
              <a:srgbClr val="DFEE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93" name="Google Shape;1693;p35"/>
            <p:cNvSpPr/>
            <p:nvPr/>
          </p:nvSpPr>
          <p:spPr>
            <a:xfrm>
              <a:off x="3994300" y="2644850"/>
              <a:ext cx="88750" cy="157225"/>
            </a:xfrm>
            <a:custGeom>
              <a:rect b="b" l="l" r="r" t="t"/>
              <a:pathLst>
                <a:path extrusionOk="0" h="6289" w="3550">
                  <a:moveTo>
                    <a:pt x="1688" y="0"/>
                  </a:moveTo>
                  <a:cubicBezTo>
                    <a:pt x="1008" y="0"/>
                    <a:pt x="322" y="383"/>
                    <a:pt x="96" y="962"/>
                  </a:cubicBezTo>
                  <a:cubicBezTo>
                    <a:pt x="0" y="1209"/>
                    <a:pt x="7" y="1495"/>
                    <a:pt x="78" y="1768"/>
                  </a:cubicBezTo>
                  <a:lnTo>
                    <a:pt x="2072" y="5123"/>
                  </a:lnTo>
                  <a:cubicBezTo>
                    <a:pt x="2070" y="5230"/>
                    <a:pt x="2080" y="5584"/>
                    <a:pt x="2402" y="5932"/>
                  </a:cubicBezTo>
                  <a:cubicBezTo>
                    <a:pt x="2671" y="6223"/>
                    <a:pt x="3017" y="6289"/>
                    <a:pt x="3275" y="6289"/>
                  </a:cubicBezTo>
                  <a:cubicBezTo>
                    <a:pt x="3388" y="6289"/>
                    <a:pt x="3484" y="6276"/>
                    <a:pt x="3549" y="6265"/>
                  </a:cubicBezTo>
                  <a:cubicBezTo>
                    <a:pt x="3345" y="6227"/>
                    <a:pt x="3122" y="6134"/>
                    <a:pt x="2936" y="5932"/>
                  </a:cubicBezTo>
                  <a:cubicBezTo>
                    <a:pt x="2613" y="5584"/>
                    <a:pt x="2605" y="5229"/>
                    <a:pt x="2607" y="5123"/>
                  </a:cubicBezTo>
                  <a:cubicBezTo>
                    <a:pt x="2633" y="4825"/>
                    <a:pt x="2626" y="4460"/>
                    <a:pt x="2526" y="4062"/>
                  </a:cubicBezTo>
                  <a:cubicBezTo>
                    <a:pt x="2170" y="2644"/>
                    <a:pt x="924" y="1934"/>
                    <a:pt x="613" y="1768"/>
                  </a:cubicBezTo>
                  <a:cubicBezTo>
                    <a:pt x="584" y="1673"/>
                    <a:pt x="558" y="1529"/>
                    <a:pt x="559" y="1354"/>
                  </a:cubicBezTo>
                  <a:cubicBezTo>
                    <a:pt x="561" y="1218"/>
                    <a:pt x="582" y="1084"/>
                    <a:pt x="631" y="962"/>
                  </a:cubicBezTo>
                  <a:cubicBezTo>
                    <a:pt x="828" y="459"/>
                    <a:pt x="1369" y="104"/>
                    <a:pt x="1952" y="20"/>
                  </a:cubicBezTo>
                  <a:cubicBezTo>
                    <a:pt x="1865" y="7"/>
                    <a:pt x="1776" y="0"/>
                    <a:pt x="1688" y="0"/>
                  </a:cubicBezTo>
                  <a:close/>
                </a:path>
              </a:pathLst>
            </a:custGeom>
            <a:solidFill>
              <a:srgbClr val="CFE2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94" name="Google Shape;1694;p35"/>
            <p:cNvSpPr/>
            <p:nvPr/>
          </p:nvSpPr>
          <p:spPr>
            <a:xfrm>
              <a:off x="4021850" y="2668250"/>
              <a:ext cx="36500" cy="23550"/>
            </a:xfrm>
            <a:custGeom>
              <a:rect b="b" l="l" r="r" t="t"/>
              <a:pathLst>
                <a:path extrusionOk="0" h="942" w="1460">
                  <a:moveTo>
                    <a:pt x="709" y="0"/>
                  </a:moveTo>
                  <a:cubicBezTo>
                    <a:pt x="660" y="0"/>
                    <a:pt x="614" y="3"/>
                    <a:pt x="571" y="10"/>
                  </a:cubicBezTo>
                  <a:cubicBezTo>
                    <a:pt x="523" y="16"/>
                    <a:pt x="401" y="47"/>
                    <a:pt x="277" y="130"/>
                  </a:cubicBezTo>
                  <a:cubicBezTo>
                    <a:pt x="230" y="163"/>
                    <a:pt x="182" y="204"/>
                    <a:pt x="137" y="252"/>
                  </a:cubicBezTo>
                  <a:cubicBezTo>
                    <a:pt x="61" y="336"/>
                    <a:pt x="21" y="423"/>
                    <a:pt x="1" y="480"/>
                  </a:cubicBezTo>
                  <a:lnTo>
                    <a:pt x="1327" y="941"/>
                  </a:lnTo>
                  <a:cubicBezTo>
                    <a:pt x="1351" y="868"/>
                    <a:pt x="1460" y="736"/>
                    <a:pt x="1437" y="579"/>
                  </a:cubicBezTo>
                  <a:cubicBezTo>
                    <a:pt x="1430" y="518"/>
                    <a:pt x="1399" y="364"/>
                    <a:pt x="1322" y="251"/>
                  </a:cubicBezTo>
                  <a:cubicBezTo>
                    <a:pt x="1200" y="71"/>
                    <a:pt x="933" y="0"/>
                    <a:pt x="709" y="0"/>
                  </a:cubicBezTo>
                  <a:close/>
                </a:path>
              </a:pathLst>
            </a:custGeom>
            <a:solidFill>
              <a:srgbClr val="CFE2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95" name="Google Shape;1695;p35"/>
            <p:cNvSpPr/>
            <p:nvPr/>
          </p:nvSpPr>
          <p:spPr>
            <a:xfrm>
              <a:off x="3964525" y="2724075"/>
              <a:ext cx="18600" cy="24550"/>
            </a:xfrm>
            <a:custGeom>
              <a:rect b="b" l="l" r="r" t="t"/>
              <a:pathLst>
                <a:path extrusionOk="0" h="982" w="744">
                  <a:moveTo>
                    <a:pt x="326" y="0"/>
                  </a:moveTo>
                  <a:cubicBezTo>
                    <a:pt x="146" y="0"/>
                    <a:pt x="0" y="147"/>
                    <a:pt x="0" y="327"/>
                  </a:cubicBezTo>
                  <a:lnTo>
                    <a:pt x="0" y="446"/>
                  </a:lnTo>
                  <a:cubicBezTo>
                    <a:pt x="0" y="743"/>
                    <a:pt x="239" y="981"/>
                    <a:pt x="535" y="981"/>
                  </a:cubicBezTo>
                  <a:lnTo>
                    <a:pt x="744" y="981"/>
                  </a:lnTo>
                  <a:lnTo>
                    <a:pt x="700" y="0"/>
                  </a:lnTo>
                  <a:close/>
                </a:path>
              </a:pathLst>
            </a:custGeom>
            <a:solidFill>
              <a:srgbClr val="DD91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96" name="Google Shape;1696;p35"/>
            <p:cNvSpPr/>
            <p:nvPr/>
          </p:nvSpPr>
          <p:spPr>
            <a:xfrm>
              <a:off x="3980025" y="2680175"/>
              <a:ext cx="84275" cy="108525"/>
            </a:xfrm>
            <a:custGeom>
              <a:rect b="b" l="l" r="r" t="t"/>
              <a:pathLst>
                <a:path extrusionOk="0" h="4341" w="3371">
                  <a:moveTo>
                    <a:pt x="1418" y="1"/>
                  </a:moveTo>
                  <a:cubicBezTo>
                    <a:pt x="635" y="1"/>
                    <a:pt x="0" y="635"/>
                    <a:pt x="0" y="1419"/>
                  </a:cubicBezTo>
                  <a:lnTo>
                    <a:pt x="0" y="2149"/>
                  </a:lnTo>
                  <a:cubicBezTo>
                    <a:pt x="0" y="3009"/>
                    <a:pt x="477" y="3796"/>
                    <a:pt x="1238" y="4198"/>
                  </a:cubicBezTo>
                  <a:lnTo>
                    <a:pt x="1355" y="4259"/>
                  </a:lnTo>
                  <a:cubicBezTo>
                    <a:pt x="1458" y="4314"/>
                    <a:pt x="1572" y="4341"/>
                    <a:pt x="1685" y="4341"/>
                  </a:cubicBezTo>
                  <a:cubicBezTo>
                    <a:pt x="1799" y="4341"/>
                    <a:pt x="1912" y="4314"/>
                    <a:pt x="2016" y="4259"/>
                  </a:cubicBezTo>
                  <a:lnTo>
                    <a:pt x="2132" y="4198"/>
                  </a:lnTo>
                  <a:cubicBezTo>
                    <a:pt x="2893" y="3796"/>
                    <a:pt x="3371" y="3008"/>
                    <a:pt x="3367" y="2147"/>
                  </a:cubicBezTo>
                  <a:lnTo>
                    <a:pt x="3367" y="1419"/>
                  </a:lnTo>
                  <a:cubicBezTo>
                    <a:pt x="3367" y="635"/>
                    <a:pt x="2733" y="1"/>
                    <a:pt x="1950" y="1"/>
                  </a:cubicBezTo>
                  <a:close/>
                </a:path>
              </a:pathLst>
            </a:custGeom>
            <a:solidFill>
              <a:srgbClr val="EA9F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97" name="Google Shape;1697;p35"/>
            <p:cNvSpPr/>
            <p:nvPr/>
          </p:nvSpPr>
          <p:spPr>
            <a:xfrm>
              <a:off x="4028775" y="2664425"/>
              <a:ext cx="77250" cy="131200"/>
            </a:xfrm>
            <a:custGeom>
              <a:rect b="b" l="l" r="r" t="t"/>
              <a:pathLst>
                <a:path extrusionOk="0" h="5248" w="3090">
                  <a:moveTo>
                    <a:pt x="901" y="1"/>
                  </a:moveTo>
                  <a:cubicBezTo>
                    <a:pt x="598" y="1"/>
                    <a:pt x="286" y="83"/>
                    <a:pt x="0" y="283"/>
                  </a:cubicBezTo>
                  <a:cubicBezTo>
                    <a:pt x="0" y="283"/>
                    <a:pt x="73" y="242"/>
                    <a:pt x="98" y="227"/>
                  </a:cubicBezTo>
                  <a:cubicBezTo>
                    <a:pt x="184" y="185"/>
                    <a:pt x="279" y="166"/>
                    <a:pt x="375" y="166"/>
                  </a:cubicBezTo>
                  <a:cubicBezTo>
                    <a:pt x="642" y="166"/>
                    <a:pt x="917" y="312"/>
                    <a:pt x="1025" y="512"/>
                  </a:cubicBezTo>
                  <a:cubicBezTo>
                    <a:pt x="1193" y="826"/>
                    <a:pt x="899" y="1094"/>
                    <a:pt x="1038" y="1844"/>
                  </a:cubicBezTo>
                  <a:cubicBezTo>
                    <a:pt x="1059" y="1957"/>
                    <a:pt x="1098" y="2165"/>
                    <a:pt x="1221" y="2404"/>
                  </a:cubicBezTo>
                  <a:cubicBezTo>
                    <a:pt x="1566" y="3069"/>
                    <a:pt x="2026" y="2962"/>
                    <a:pt x="2129" y="3428"/>
                  </a:cubicBezTo>
                  <a:cubicBezTo>
                    <a:pt x="2201" y="3755"/>
                    <a:pt x="2021" y="3923"/>
                    <a:pt x="2114" y="4362"/>
                  </a:cubicBezTo>
                  <a:cubicBezTo>
                    <a:pt x="2301" y="5027"/>
                    <a:pt x="2736" y="5198"/>
                    <a:pt x="2957" y="5246"/>
                  </a:cubicBezTo>
                  <a:cubicBezTo>
                    <a:pt x="2961" y="5247"/>
                    <a:pt x="2966" y="5248"/>
                    <a:pt x="2970" y="5248"/>
                  </a:cubicBezTo>
                  <a:cubicBezTo>
                    <a:pt x="3010" y="5248"/>
                    <a:pt x="3037" y="5203"/>
                    <a:pt x="3015" y="5167"/>
                  </a:cubicBezTo>
                  <a:cubicBezTo>
                    <a:pt x="2858" y="4904"/>
                    <a:pt x="2710" y="4543"/>
                    <a:pt x="2776" y="4149"/>
                  </a:cubicBezTo>
                  <a:cubicBezTo>
                    <a:pt x="2844" y="3737"/>
                    <a:pt x="3090" y="3587"/>
                    <a:pt x="3076" y="3222"/>
                  </a:cubicBezTo>
                  <a:cubicBezTo>
                    <a:pt x="3057" y="2684"/>
                    <a:pt x="2642" y="2672"/>
                    <a:pt x="2527" y="2092"/>
                  </a:cubicBezTo>
                  <a:cubicBezTo>
                    <a:pt x="2388" y="1386"/>
                    <a:pt x="2598" y="1188"/>
                    <a:pt x="2359" y="763"/>
                  </a:cubicBezTo>
                  <a:cubicBezTo>
                    <a:pt x="2135" y="365"/>
                    <a:pt x="1538" y="1"/>
                    <a:pt x="901" y="1"/>
                  </a:cubicBezTo>
                  <a:close/>
                </a:path>
              </a:pathLst>
            </a:custGeom>
            <a:solidFill>
              <a:srgbClr val="F2FB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98" name="Google Shape;1698;p35"/>
            <p:cNvSpPr/>
            <p:nvPr/>
          </p:nvSpPr>
          <p:spPr>
            <a:xfrm>
              <a:off x="4010950" y="2760550"/>
              <a:ext cx="22500" cy="12450"/>
            </a:xfrm>
            <a:custGeom>
              <a:rect b="b" l="l" r="r" t="t"/>
              <a:pathLst>
                <a:path extrusionOk="0" h="498" w="900">
                  <a:moveTo>
                    <a:pt x="49" y="0"/>
                  </a:moveTo>
                  <a:cubicBezTo>
                    <a:pt x="21" y="0"/>
                    <a:pt x="1" y="22"/>
                    <a:pt x="1" y="48"/>
                  </a:cubicBezTo>
                  <a:cubicBezTo>
                    <a:pt x="1" y="296"/>
                    <a:pt x="201" y="497"/>
                    <a:pt x="450" y="497"/>
                  </a:cubicBezTo>
                  <a:cubicBezTo>
                    <a:pt x="698" y="497"/>
                    <a:pt x="898" y="297"/>
                    <a:pt x="899" y="48"/>
                  </a:cubicBezTo>
                  <a:cubicBezTo>
                    <a:pt x="899" y="21"/>
                    <a:pt x="878" y="0"/>
                    <a:pt x="852" y="0"/>
                  </a:cubicBezTo>
                  <a:close/>
                </a:path>
              </a:pathLst>
            </a:custGeom>
            <a:solidFill>
              <a:srgbClr val="F2FB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99" name="Google Shape;1699;p35"/>
            <p:cNvSpPr/>
            <p:nvPr/>
          </p:nvSpPr>
          <p:spPr>
            <a:xfrm>
              <a:off x="4002200" y="2723425"/>
              <a:ext cx="6725" cy="13375"/>
            </a:xfrm>
            <a:custGeom>
              <a:rect b="b" l="l" r="r" t="t"/>
              <a:pathLst>
                <a:path extrusionOk="0" h="535" w="269">
                  <a:moveTo>
                    <a:pt x="135" y="0"/>
                  </a:moveTo>
                  <a:cubicBezTo>
                    <a:pt x="62" y="0"/>
                    <a:pt x="1" y="61"/>
                    <a:pt x="1" y="134"/>
                  </a:cubicBezTo>
                  <a:lnTo>
                    <a:pt x="1" y="400"/>
                  </a:lnTo>
                  <a:cubicBezTo>
                    <a:pt x="1" y="473"/>
                    <a:pt x="62" y="534"/>
                    <a:pt x="135" y="534"/>
                  </a:cubicBezTo>
                  <a:cubicBezTo>
                    <a:pt x="209" y="534"/>
                    <a:pt x="268" y="473"/>
                    <a:pt x="268" y="400"/>
                  </a:cubicBezTo>
                  <a:lnTo>
                    <a:pt x="268" y="134"/>
                  </a:lnTo>
                  <a:cubicBezTo>
                    <a:pt x="268" y="61"/>
                    <a:pt x="209" y="0"/>
                    <a:pt x="13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00" name="Google Shape;1700;p35"/>
            <p:cNvSpPr/>
            <p:nvPr/>
          </p:nvSpPr>
          <p:spPr>
            <a:xfrm>
              <a:off x="4035450" y="2723425"/>
              <a:ext cx="6725" cy="13375"/>
            </a:xfrm>
            <a:custGeom>
              <a:rect b="b" l="l" r="r" t="t"/>
              <a:pathLst>
                <a:path extrusionOk="0" h="535" w="269">
                  <a:moveTo>
                    <a:pt x="134" y="0"/>
                  </a:moveTo>
                  <a:cubicBezTo>
                    <a:pt x="61" y="0"/>
                    <a:pt x="1" y="61"/>
                    <a:pt x="1" y="134"/>
                  </a:cubicBezTo>
                  <a:lnTo>
                    <a:pt x="1" y="400"/>
                  </a:lnTo>
                  <a:cubicBezTo>
                    <a:pt x="1" y="473"/>
                    <a:pt x="61" y="534"/>
                    <a:pt x="134" y="534"/>
                  </a:cubicBezTo>
                  <a:cubicBezTo>
                    <a:pt x="207" y="534"/>
                    <a:pt x="268" y="473"/>
                    <a:pt x="268" y="400"/>
                  </a:cubicBezTo>
                  <a:lnTo>
                    <a:pt x="268" y="134"/>
                  </a:lnTo>
                  <a:cubicBezTo>
                    <a:pt x="268" y="61"/>
                    <a:pt x="207" y="0"/>
                    <a:pt x="13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01" name="Google Shape;1701;p35"/>
            <p:cNvSpPr/>
            <p:nvPr/>
          </p:nvSpPr>
          <p:spPr>
            <a:xfrm>
              <a:off x="3996250" y="2710125"/>
              <a:ext cx="18650" cy="7850"/>
            </a:xfrm>
            <a:custGeom>
              <a:rect b="b" l="l" r="r" t="t"/>
              <a:pathLst>
                <a:path extrusionOk="0" h="314" w="746">
                  <a:moveTo>
                    <a:pt x="373" y="1"/>
                  </a:moveTo>
                  <a:cubicBezTo>
                    <a:pt x="280" y="1"/>
                    <a:pt x="188" y="19"/>
                    <a:pt x="100" y="56"/>
                  </a:cubicBezTo>
                  <a:cubicBezTo>
                    <a:pt x="32" y="84"/>
                    <a:pt x="0" y="162"/>
                    <a:pt x="28" y="231"/>
                  </a:cubicBezTo>
                  <a:cubicBezTo>
                    <a:pt x="49" y="282"/>
                    <a:pt x="99" y="313"/>
                    <a:pt x="151" y="313"/>
                  </a:cubicBezTo>
                  <a:cubicBezTo>
                    <a:pt x="168" y="313"/>
                    <a:pt x="185" y="310"/>
                    <a:pt x="202" y="303"/>
                  </a:cubicBezTo>
                  <a:cubicBezTo>
                    <a:pt x="256" y="280"/>
                    <a:pt x="314" y="269"/>
                    <a:pt x="372" y="269"/>
                  </a:cubicBezTo>
                  <a:cubicBezTo>
                    <a:pt x="430" y="269"/>
                    <a:pt x="488" y="280"/>
                    <a:pt x="542" y="303"/>
                  </a:cubicBezTo>
                  <a:cubicBezTo>
                    <a:pt x="559" y="309"/>
                    <a:pt x="576" y="313"/>
                    <a:pt x="594" y="313"/>
                  </a:cubicBezTo>
                  <a:cubicBezTo>
                    <a:pt x="647" y="313"/>
                    <a:pt x="696" y="282"/>
                    <a:pt x="717" y="231"/>
                  </a:cubicBezTo>
                  <a:cubicBezTo>
                    <a:pt x="746" y="162"/>
                    <a:pt x="714" y="84"/>
                    <a:pt x="645" y="56"/>
                  </a:cubicBezTo>
                  <a:cubicBezTo>
                    <a:pt x="557" y="19"/>
                    <a:pt x="465" y="1"/>
                    <a:pt x="37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02" name="Google Shape;1702;p35"/>
            <p:cNvSpPr/>
            <p:nvPr/>
          </p:nvSpPr>
          <p:spPr>
            <a:xfrm>
              <a:off x="4029475" y="2710125"/>
              <a:ext cx="18650" cy="7850"/>
            </a:xfrm>
            <a:custGeom>
              <a:rect b="b" l="l" r="r" t="t"/>
              <a:pathLst>
                <a:path extrusionOk="0" h="314" w="746">
                  <a:moveTo>
                    <a:pt x="373" y="1"/>
                  </a:moveTo>
                  <a:cubicBezTo>
                    <a:pt x="281" y="1"/>
                    <a:pt x="189" y="19"/>
                    <a:pt x="101" y="56"/>
                  </a:cubicBezTo>
                  <a:cubicBezTo>
                    <a:pt x="33" y="84"/>
                    <a:pt x="0" y="162"/>
                    <a:pt x="29" y="231"/>
                  </a:cubicBezTo>
                  <a:cubicBezTo>
                    <a:pt x="49" y="282"/>
                    <a:pt x="99" y="313"/>
                    <a:pt x="151" y="313"/>
                  </a:cubicBezTo>
                  <a:cubicBezTo>
                    <a:pt x="168" y="313"/>
                    <a:pt x="186" y="310"/>
                    <a:pt x="203" y="303"/>
                  </a:cubicBezTo>
                  <a:cubicBezTo>
                    <a:pt x="257" y="280"/>
                    <a:pt x="315" y="269"/>
                    <a:pt x="373" y="269"/>
                  </a:cubicBezTo>
                  <a:cubicBezTo>
                    <a:pt x="431" y="269"/>
                    <a:pt x="489" y="280"/>
                    <a:pt x="543" y="303"/>
                  </a:cubicBezTo>
                  <a:cubicBezTo>
                    <a:pt x="559" y="309"/>
                    <a:pt x="576" y="313"/>
                    <a:pt x="594" y="313"/>
                  </a:cubicBezTo>
                  <a:cubicBezTo>
                    <a:pt x="647" y="313"/>
                    <a:pt x="695" y="282"/>
                    <a:pt x="718" y="231"/>
                  </a:cubicBezTo>
                  <a:cubicBezTo>
                    <a:pt x="746" y="162"/>
                    <a:pt x="714" y="84"/>
                    <a:pt x="646" y="56"/>
                  </a:cubicBezTo>
                  <a:cubicBezTo>
                    <a:pt x="557" y="19"/>
                    <a:pt x="465" y="1"/>
                    <a:pt x="37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03" name="Google Shape;1703;p35"/>
            <p:cNvSpPr/>
            <p:nvPr/>
          </p:nvSpPr>
          <p:spPr>
            <a:xfrm>
              <a:off x="4014175" y="2743675"/>
              <a:ext cx="16025" cy="7550"/>
            </a:xfrm>
            <a:custGeom>
              <a:rect b="b" l="l" r="r" t="t"/>
              <a:pathLst>
                <a:path extrusionOk="0" h="302" w="641">
                  <a:moveTo>
                    <a:pt x="152" y="1"/>
                  </a:moveTo>
                  <a:cubicBezTo>
                    <a:pt x="100" y="1"/>
                    <a:pt x="50" y="32"/>
                    <a:pt x="29" y="83"/>
                  </a:cubicBezTo>
                  <a:cubicBezTo>
                    <a:pt x="0" y="151"/>
                    <a:pt x="33" y="229"/>
                    <a:pt x="101" y="258"/>
                  </a:cubicBezTo>
                  <a:cubicBezTo>
                    <a:pt x="172" y="288"/>
                    <a:pt x="246" y="301"/>
                    <a:pt x="321" y="301"/>
                  </a:cubicBezTo>
                  <a:cubicBezTo>
                    <a:pt x="395" y="301"/>
                    <a:pt x="470" y="288"/>
                    <a:pt x="540" y="258"/>
                  </a:cubicBezTo>
                  <a:cubicBezTo>
                    <a:pt x="609" y="229"/>
                    <a:pt x="641" y="151"/>
                    <a:pt x="612" y="83"/>
                  </a:cubicBezTo>
                  <a:cubicBezTo>
                    <a:pt x="591" y="32"/>
                    <a:pt x="542" y="1"/>
                    <a:pt x="489" y="1"/>
                  </a:cubicBezTo>
                  <a:cubicBezTo>
                    <a:pt x="472" y="1"/>
                    <a:pt x="454" y="4"/>
                    <a:pt x="437" y="11"/>
                  </a:cubicBezTo>
                  <a:cubicBezTo>
                    <a:pt x="400" y="26"/>
                    <a:pt x="360" y="34"/>
                    <a:pt x="320" y="34"/>
                  </a:cubicBezTo>
                  <a:cubicBezTo>
                    <a:pt x="280" y="34"/>
                    <a:pt x="241" y="26"/>
                    <a:pt x="204" y="11"/>
                  </a:cubicBezTo>
                  <a:cubicBezTo>
                    <a:pt x="187" y="4"/>
                    <a:pt x="170" y="1"/>
                    <a:pt x="15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704" name="Google Shape;1704;p35"/>
          <p:cNvGrpSpPr/>
          <p:nvPr/>
        </p:nvGrpSpPr>
        <p:grpSpPr>
          <a:xfrm>
            <a:off x="5595295" y="3591496"/>
            <a:ext cx="329158" cy="363605"/>
            <a:chOff x="3537250" y="2644825"/>
            <a:chExt cx="200425" cy="221400"/>
          </a:xfrm>
        </p:grpSpPr>
        <p:sp>
          <p:nvSpPr>
            <p:cNvPr id="1705" name="Google Shape;1705;p35"/>
            <p:cNvSpPr/>
            <p:nvPr/>
          </p:nvSpPr>
          <p:spPr>
            <a:xfrm>
              <a:off x="3548250" y="2818225"/>
              <a:ext cx="189425" cy="48000"/>
            </a:xfrm>
            <a:custGeom>
              <a:rect b="b" l="l" r="r" t="t"/>
              <a:pathLst>
                <a:path extrusionOk="0" h="1920" w="7577">
                  <a:moveTo>
                    <a:pt x="5754" y="0"/>
                  </a:moveTo>
                  <a:cubicBezTo>
                    <a:pt x="5407" y="895"/>
                    <a:pt x="4538" y="1491"/>
                    <a:pt x="3580" y="1497"/>
                  </a:cubicBezTo>
                  <a:cubicBezTo>
                    <a:pt x="3576" y="1498"/>
                    <a:pt x="3571" y="1498"/>
                    <a:pt x="3567" y="1498"/>
                  </a:cubicBezTo>
                  <a:cubicBezTo>
                    <a:pt x="2605" y="1498"/>
                    <a:pt x="1760" y="837"/>
                    <a:pt x="1549" y="315"/>
                  </a:cubicBezTo>
                  <a:lnTo>
                    <a:pt x="464" y="520"/>
                  </a:lnTo>
                  <a:cubicBezTo>
                    <a:pt x="249" y="605"/>
                    <a:pt x="0" y="748"/>
                    <a:pt x="0" y="1253"/>
                  </a:cubicBezTo>
                  <a:lnTo>
                    <a:pt x="0" y="1831"/>
                  </a:lnTo>
                  <a:cubicBezTo>
                    <a:pt x="0" y="1879"/>
                    <a:pt x="47" y="1919"/>
                    <a:pt x="95" y="1919"/>
                  </a:cubicBezTo>
                  <a:lnTo>
                    <a:pt x="7488" y="1919"/>
                  </a:lnTo>
                  <a:cubicBezTo>
                    <a:pt x="7538" y="1919"/>
                    <a:pt x="7577" y="1879"/>
                    <a:pt x="7577" y="1831"/>
                  </a:cubicBezTo>
                  <a:lnTo>
                    <a:pt x="7577" y="1253"/>
                  </a:lnTo>
                  <a:cubicBezTo>
                    <a:pt x="7577" y="748"/>
                    <a:pt x="7224" y="312"/>
                    <a:pt x="6730" y="208"/>
                  </a:cubicBezTo>
                  <a:lnTo>
                    <a:pt x="575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06" name="Google Shape;1706;p35"/>
            <p:cNvSpPr/>
            <p:nvPr/>
          </p:nvSpPr>
          <p:spPr>
            <a:xfrm>
              <a:off x="3537250" y="2818250"/>
              <a:ext cx="51650" cy="47975"/>
            </a:xfrm>
            <a:custGeom>
              <a:rect b="b" l="l" r="r" t="t"/>
              <a:pathLst>
                <a:path extrusionOk="0" h="1919" w="2066">
                  <a:moveTo>
                    <a:pt x="1822" y="0"/>
                  </a:moveTo>
                  <a:lnTo>
                    <a:pt x="848" y="207"/>
                  </a:lnTo>
                  <a:cubicBezTo>
                    <a:pt x="354" y="311"/>
                    <a:pt x="0" y="748"/>
                    <a:pt x="0" y="1252"/>
                  </a:cubicBezTo>
                  <a:lnTo>
                    <a:pt x="0" y="1830"/>
                  </a:lnTo>
                  <a:cubicBezTo>
                    <a:pt x="0" y="1878"/>
                    <a:pt x="40" y="1918"/>
                    <a:pt x="90" y="1918"/>
                  </a:cubicBezTo>
                  <a:lnTo>
                    <a:pt x="535" y="1918"/>
                  </a:lnTo>
                  <a:lnTo>
                    <a:pt x="535" y="1270"/>
                  </a:lnTo>
                  <a:cubicBezTo>
                    <a:pt x="535" y="994"/>
                    <a:pt x="728" y="755"/>
                    <a:pt x="998" y="695"/>
                  </a:cubicBezTo>
                  <a:lnTo>
                    <a:pt x="2065" y="464"/>
                  </a:lnTo>
                  <a:cubicBezTo>
                    <a:pt x="1969" y="321"/>
                    <a:pt x="1886" y="166"/>
                    <a:pt x="182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07" name="Google Shape;1707;p35"/>
            <p:cNvSpPr/>
            <p:nvPr/>
          </p:nvSpPr>
          <p:spPr>
            <a:xfrm>
              <a:off x="3596725" y="2798600"/>
              <a:ext cx="81425" cy="53450"/>
            </a:xfrm>
            <a:custGeom>
              <a:rect b="b" l="l" r="r" t="t"/>
              <a:pathLst>
                <a:path extrusionOk="0" h="2138" w="3257">
                  <a:moveTo>
                    <a:pt x="777" y="0"/>
                  </a:moveTo>
                  <a:lnTo>
                    <a:pt x="780" y="464"/>
                  </a:lnTo>
                  <a:cubicBezTo>
                    <a:pt x="780" y="633"/>
                    <a:pt x="662" y="778"/>
                    <a:pt x="498" y="813"/>
                  </a:cubicBezTo>
                  <a:lnTo>
                    <a:pt x="1" y="870"/>
                  </a:lnTo>
                  <a:cubicBezTo>
                    <a:pt x="101" y="1703"/>
                    <a:pt x="802" y="2137"/>
                    <a:pt x="1605" y="2137"/>
                  </a:cubicBezTo>
                  <a:cubicBezTo>
                    <a:pt x="1635" y="2137"/>
                    <a:pt x="1665" y="2137"/>
                    <a:pt x="1696" y="2135"/>
                  </a:cubicBezTo>
                  <a:cubicBezTo>
                    <a:pt x="2489" y="2104"/>
                    <a:pt x="3161" y="1481"/>
                    <a:pt x="3257" y="668"/>
                  </a:cubicBezTo>
                  <a:lnTo>
                    <a:pt x="2892" y="591"/>
                  </a:lnTo>
                  <a:cubicBezTo>
                    <a:pt x="2727" y="556"/>
                    <a:pt x="2609" y="411"/>
                    <a:pt x="2609" y="242"/>
                  </a:cubicBezTo>
                  <a:lnTo>
                    <a:pt x="2609" y="7"/>
                  </a:lnTo>
                  <a:lnTo>
                    <a:pt x="777" y="0"/>
                  </a:lnTo>
                  <a:close/>
                </a:path>
              </a:pathLst>
            </a:custGeom>
            <a:solidFill>
              <a:srgbClr val="FFDC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08" name="Google Shape;1708;p35"/>
            <p:cNvSpPr/>
            <p:nvPr/>
          </p:nvSpPr>
          <p:spPr>
            <a:xfrm>
              <a:off x="3596750" y="2777100"/>
              <a:ext cx="65275" cy="50400"/>
            </a:xfrm>
            <a:custGeom>
              <a:rect b="b" l="l" r="r" t="t"/>
              <a:pathLst>
                <a:path extrusionOk="0" h="2016" w="2611">
                  <a:moveTo>
                    <a:pt x="649" y="1"/>
                  </a:moveTo>
                  <a:lnTo>
                    <a:pt x="649" y="867"/>
                  </a:lnTo>
                  <a:lnTo>
                    <a:pt x="649" y="1102"/>
                  </a:lnTo>
                  <a:cubicBezTo>
                    <a:pt x="649" y="1271"/>
                    <a:pt x="531" y="1416"/>
                    <a:pt x="366" y="1451"/>
                  </a:cubicBezTo>
                  <a:lnTo>
                    <a:pt x="1" y="1528"/>
                  </a:lnTo>
                  <a:cubicBezTo>
                    <a:pt x="21" y="1700"/>
                    <a:pt x="68" y="1863"/>
                    <a:pt x="137" y="2015"/>
                  </a:cubicBezTo>
                  <a:lnTo>
                    <a:pt x="500" y="1938"/>
                  </a:lnTo>
                  <a:cubicBezTo>
                    <a:pt x="863" y="1861"/>
                    <a:pt x="1126" y="1550"/>
                    <a:pt x="1148" y="1185"/>
                  </a:cubicBezTo>
                  <a:cubicBezTo>
                    <a:pt x="1149" y="1166"/>
                    <a:pt x="1165" y="1152"/>
                    <a:pt x="1182" y="1152"/>
                  </a:cubicBezTo>
                  <a:cubicBezTo>
                    <a:pt x="1188" y="1152"/>
                    <a:pt x="1194" y="1154"/>
                    <a:pt x="1199" y="1157"/>
                  </a:cubicBezTo>
                  <a:cubicBezTo>
                    <a:pt x="1334" y="1227"/>
                    <a:pt x="1483" y="1262"/>
                    <a:pt x="1631" y="1262"/>
                  </a:cubicBezTo>
                  <a:cubicBezTo>
                    <a:pt x="1779" y="1262"/>
                    <a:pt x="1927" y="1227"/>
                    <a:pt x="2062" y="1157"/>
                  </a:cubicBezTo>
                  <a:lnTo>
                    <a:pt x="2586" y="880"/>
                  </a:lnTo>
                  <a:cubicBezTo>
                    <a:pt x="2595" y="876"/>
                    <a:pt x="2602" y="871"/>
                    <a:pt x="2611" y="867"/>
                  </a:cubicBezTo>
                  <a:lnTo>
                    <a:pt x="2611" y="411"/>
                  </a:lnTo>
                  <a:lnTo>
                    <a:pt x="2611" y="1"/>
                  </a:lnTo>
                  <a:close/>
                </a:path>
              </a:pathLst>
            </a:custGeom>
            <a:solidFill>
              <a:srgbClr val="FFC7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09" name="Google Shape;1709;p35"/>
            <p:cNvSpPr/>
            <p:nvPr/>
          </p:nvSpPr>
          <p:spPr>
            <a:xfrm>
              <a:off x="3586700" y="2815275"/>
              <a:ext cx="105425" cy="47825"/>
            </a:xfrm>
            <a:custGeom>
              <a:rect b="b" l="l" r="r" t="t"/>
              <a:pathLst>
                <a:path extrusionOk="0" h="1913" w="4217">
                  <a:moveTo>
                    <a:pt x="3658" y="1"/>
                  </a:moveTo>
                  <a:lnTo>
                    <a:pt x="3655" y="21"/>
                  </a:lnTo>
                  <a:cubicBezTo>
                    <a:pt x="3498" y="776"/>
                    <a:pt x="2832" y="1343"/>
                    <a:pt x="2032" y="1343"/>
                  </a:cubicBezTo>
                  <a:cubicBezTo>
                    <a:pt x="1405" y="1343"/>
                    <a:pt x="858" y="994"/>
                    <a:pt x="578" y="480"/>
                  </a:cubicBezTo>
                  <a:lnTo>
                    <a:pt x="340" y="128"/>
                  </a:lnTo>
                  <a:lnTo>
                    <a:pt x="14" y="242"/>
                  </a:lnTo>
                  <a:lnTo>
                    <a:pt x="1" y="601"/>
                  </a:lnTo>
                  <a:cubicBezTo>
                    <a:pt x="350" y="1374"/>
                    <a:pt x="1128" y="1913"/>
                    <a:pt x="2031" y="1913"/>
                  </a:cubicBezTo>
                  <a:cubicBezTo>
                    <a:pt x="3099" y="1913"/>
                    <a:pt x="3992" y="1160"/>
                    <a:pt x="4208" y="155"/>
                  </a:cubicBezTo>
                  <a:lnTo>
                    <a:pt x="4216" y="116"/>
                  </a:lnTo>
                  <a:lnTo>
                    <a:pt x="3658"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10" name="Google Shape;1710;p35"/>
            <p:cNvSpPr/>
            <p:nvPr/>
          </p:nvSpPr>
          <p:spPr>
            <a:xfrm>
              <a:off x="3582800" y="2815300"/>
              <a:ext cx="18325" cy="15025"/>
            </a:xfrm>
            <a:custGeom>
              <a:rect b="b" l="l" r="r" t="t"/>
              <a:pathLst>
                <a:path extrusionOk="0" h="601" w="733">
                  <a:moveTo>
                    <a:pt x="559" y="1"/>
                  </a:moveTo>
                  <a:lnTo>
                    <a:pt x="0" y="119"/>
                  </a:lnTo>
                  <a:lnTo>
                    <a:pt x="11" y="158"/>
                  </a:lnTo>
                  <a:cubicBezTo>
                    <a:pt x="44" y="310"/>
                    <a:pt x="93" y="460"/>
                    <a:pt x="157" y="600"/>
                  </a:cubicBezTo>
                  <a:lnTo>
                    <a:pt x="499" y="528"/>
                  </a:lnTo>
                  <a:lnTo>
                    <a:pt x="733" y="479"/>
                  </a:lnTo>
                  <a:cubicBezTo>
                    <a:pt x="656" y="339"/>
                    <a:pt x="599" y="185"/>
                    <a:pt x="564" y="25"/>
                  </a:cubicBezTo>
                  <a:lnTo>
                    <a:pt x="559"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11" name="Google Shape;1711;p35"/>
            <p:cNvSpPr/>
            <p:nvPr/>
          </p:nvSpPr>
          <p:spPr>
            <a:xfrm>
              <a:off x="3574750" y="2722325"/>
              <a:ext cx="125475" cy="30625"/>
            </a:xfrm>
            <a:custGeom>
              <a:rect b="b" l="l" r="r" t="t"/>
              <a:pathLst>
                <a:path extrusionOk="0" h="1225" w="5019">
                  <a:moveTo>
                    <a:pt x="516" y="0"/>
                  </a:moveTo>
                  <a:lnTo>
                    <a:pt x="401" y="185"/>
                  </a:lnTo>
                  <a:cubicBezTo>
                    <a:pt x="393" y="185"/>
                    <a:pt x="386" y="185"/>
                    <a:pt x="379" y="185"/>
                  </a:cubicBezTo>
                  <a:cubicBezTo>
                    <a:pt x="122" y="185"/>
                    <a:pt x="0" y="418"/>
                    <a:pt x="31" y="655"/>
                  </a:cubicBezTo>
                  <a:cubicBezTo>
                    <a:pt x="31" y="967"/>
                    <a:pt x="283" y="1220"/>
                    <a:pt x="596" y="1220"/>
                  </a:cubicBezTo>
                  <a:lnTo>
                    <a:pt x="4322" y="1220"/>
                  </a:lnTo>
                  <a:cubicBezTo>
                    <a:pt x="4346" y="1223"/>
                    <a:pt x="4371" y="1224"/>
                    <a:pt x="4395" y="1224"/>
                  </a:cubicBezTo>
                  <a:cubicBezTo>
                    <a:pt x="4710" y="1224"/>
                    <a:pt x="4988" y="986"/>
                    <a:pt x="4986" y="655"/>
                  </a:cubicBezTo>
                  <a:cubicBezTo>
                    <a:pt x="5018" y="418"/>
                    <a:pt x="4893" y="185"/>
                    <a:pt x="4638" y="185"/>
                  </a:cubicBezTo>
                  <a:cubicBezTo>
                    <a:pt x="4631" y="185"/>
                    <a:pt x="4624" y="185"/>
                    <a:pt x="4617" y="185"/>
                  </a:cubicBezTo>
                  <a:lnTo>
                    <a:pt x="4562" y="0"/>
                  </a:lnTo>
                  <a:close/>
                </a:path>
              </a:pathLst>
            </a:custGeom>
            <a:solidFill>
              <a:srgbClr val="FFC7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12" name="Google Shape;1712;p35"/>
            <p:cNvSpPr/>
            <p:nvPr/>
          </p:nvSpPr>
          <p:spPr>
            <a:xfrm>
              <a:off x="3592350" y="2679600"/>
              <a:ext cx="90300" cy="116475"/>
            </a:xfrm>
            <a:custGeom>
              <a:rect b="b" l="l" r="r" t="t"/>
              <a:pathLst>
                <a:path extrusionOk="0" h="4659" w="3612">
                  <a:moveTo>
                    <a:pt x="865" y="1"/>
                  </a:moveTo>
                  <a:cubicBezTo>
                    <a:pt x="388" y="1"/>
                    <a:pt x="0" y="389"/>
                    <a:pt x="0" y="867"/>
                  </a:cubicBezTo>
                  <a:lnTo>
                    <a:pt x="0" y="2651"/>
                  </a:lnTo>
                  <a:cubicBezTo>
                    <a:pt x="0" y="3361"/>
                    <a:pt x="392" y="4013"/>
                    <a:pt x="1020" y="4343"/>
                  </a:cubicBezTo>
                  <a:lnTo>
                    <a:pt x="1451" y="4570"/>
                  </a:lnTo>
                  <a:cubicBezTo>
                    <a:pt x="1562" y="4629"/>
                    <a:pt x="1683" y="4658"/>
                    <a:pt x="1805" y="4658"/>
                  </a:cubicBezTo>
                  <a:cubicBezTo>
                    <a:pt x="1927" y="4658"/>
                    <a:pt x="2049" y="4629"/>
                    <a:pt x="2160" y="4570"/>
                  </a:cubicBezTo>
                  <a:lnTo>
                    <a:pt x="2591" y="4343"/>
                  </a:lnTo>
                  <a:cubicBezTo>
                    <a:pt x="3219" y="4013"/>
                    <a:pt x="3612" y="3362"/>
                    <a:pt x="3612" y="2651"/>
                  </a:cubicBezTo>
                  <a:lnTo>
                    <a:pt x="3612" y="867"/>
                  </a:lnTo>
                  <a:cubicBezTo>
                    <a:pt x="3612" y="390"/>
                    <a:pt x="3225" y="1"/>
                    <a:pt x="2747" y="1"/>
                  </a:cubicBezTo>
                  <a:close/>
                </a:path>
              </a:pathLst>
            </a:custGeom>
            <a:solidFill>
              <a:srgbClr val="FFDC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13" name="Google Shape;1713;p35"/>
            <p:cNvSpPr/>
            <p:nvPr/>
          </p:nvSpPr>
          <p:spPr>
            <a:xfrm>
              <a:off x="3625600" y="2765425"/>
              <a:ext cx="23725" cy="13150"/>
            </a:xfrm>
            <a:custGeom>
              <a:rect b="b" l="l" r="r" t="t"/>
              <a:pathLst>
                <a:path extrusionOk="0" h="526" w="949">
                  <a:moveTo>
                    <a:pt x="50" y="1"/>
                  </a:moveTo>
                  <a:cubicBezTo>
                    <a:pt x="22" y="1"/>
                    <a:pt x="1" y="24"/>
                    <a:pt x="1" y="51"/>
                  </a:cubicBezTo>
                  <a:cubicBezTo>
                    <a:pt x="1" y="313"/>
                    <a:pt x="213" y="525"/>
                    <a:pt x="475" y="525"/>
                  </a:cubicBezTo>
                  <a:cubicBezTo>
                    <a:pt x="737" y="525"/>
                    <a:pt x="949" y="313"/>
                    <a:pt x="949" y="51"/>
                  </a:cubicBezTo>
                  <a:cubicBezTo>
                    <a:pt x="949" y="22"/>
                    <a:pt x="926" y="1"/>
                    <a:pt x="899" y="1"/>
                  </a:cubicBezTo>
                  <a:close/>
                </a:path>
              </a:pathLst>
            </a:custGeom>
            <a:solidFill>
              <a:srgbClr val="F2FB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14" name="Google Shape;1714;p35"/>
            <p:cNvSpPr/>
            <p:nvPr/>
          </p:nvSpPr>
          <p:spPr>
            <a:xfrm>
              <a:off x="3583450" y="2653400"/>
              <a:ext cx="42550" cy="72750"/>
            </a:xfrm>
            <a:custGeom>
              <a:rect b="b" l="l" r="r" t="t"/>
              <a:pathLst>
                <a:path extrusionOk="0" h="2910" w="1702">
                  <a:moveTo>
                    <a:pt x="1086" y="1"/>
                  </a:moveTo>
                  <a:cubicBezTo>
                    <a:pt x="402" y="1"/>
                    <a:pt x="1" y="849"/>
                    <a:pt x="121" y="1561"/>
                  </a:cubicBezTo>
                  <a:lnTo>
                    <a:pt x="150" y="1736"/>
                  </a:lnTo>
                  <a:cubicBezTo>
                    <a:pt x="207" y="2073"/>
                    <a:pt x="235" y="2415"/>
                    <a:pt x="235" y="2757"/>
                  </a:cubicBezTo>
                  <a:lnTo>
                    <a:pt x="228" y="2840"/>
                  </a:lnTo>
                  <a:cubicBezTo>
                    <a:pt x="287" y="2840"/>
                    <a:pt x="353" y="2909"/>
                    <a:pt x="353" y="2909"/>
                  </a:cubicBezTo>
                  <a:cubicBezTo>
                    <a:pt x="519" y="2842"/>
                    <a:pt x="636" y="2681"/>
                    <a:pt x="636" y="2491"/>
                  </a:cubicBezTo>
                  <a:lnTo>
                    <a:pt x="636" y="1983"/>
                  </a:lnTo>
                  <a:cubicBezTo>
                    <a:pt x="636" y="1566"/>
                    <a:pt x="974" y="1230"/>
                    <a:pt x="1390" y="1230"/>
                  </a:cubicBezTo>
                  <a:lnTo>
                    <a:pt x="1455" y="1230"/>
                  </a:lnTo>
                  <a:lnTo>
                    <a:pt x="1701" y="66"/>
                  </a:lnTo>
                  <a:lnTo>
                    <a:pt x="1268" y="4"/>
                  </a:lnTo>
                  <a:lnTo>
                    <a:pt x="1205" y="9"/>
                  </a:lnTo>
                  <a:cubicBezTo>
                    <a:pt x="1165" y="3"/>
                    <a:pt x="1125" y="1"/>
                    <a:pt x="1086" y="1"/>
                  </a:cubicBezTo>
                  <a:close/>
                </a:path>
              </a:pathLst>
            </a:custGeom>
            <a:solidFill>
              <a:srgbClr val="EA9F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15" name="Google Shape;1715;p35"/>
            <p:cNvSpPr/>
            <p:nvPr/>
          </p:nvSpPr>
          <p:spPr>
            <a:xfrm>
              <a:off x="3579050" y="2653025"/>
              <a:ext cx="36175" cy="73925"/>
            </a:xfrm>
            <a:custGeom>
              <a:rect b="b" l="l" r="r" t="t"/>
              <a:pathLst>
                <a:path extrusionOk="0" h="2957" w="1447">
                  <a:moveTo>
                    <a:pt x="1226" y="0"/>
                  </a:moveTo>
                  <a:cubicBezTo>
                    <a:pt x="543" y="0"/>
                    <a:pt x="0" y="617"/>
                    <a:pt x="116" y="1315"/>
                  </a:cubicBezTo>
                  <a:lnTo>
                    <a:pt x="145" y="1490"/>
                  </a:lnTo>
                  <a:cubicBezTo>
                    <a:pt x="201" y="1827"/>
                    <a:pt x="230" y="2168"/>
                    <a:pt x="230" y="2511"/>
                  </a:cubicBezTo>
                  <a:lnTo>
                    <a:pt x="230" y="2956"/>
                  </a:lnTo>
                  <a:lnTo>
                    <a:pt x="361" y="2956"/>
                  </a:lnTo>
                  <a:cubicBezTo>
                    <a:pt x="364" y="2956"/>
                    <a:pt x="366" y="2956"/>
                    <a:pt x="369" y="2956"/>
                  </a:cubicBezTo>
                  <a:cubicBezTo>
                    <a:pt x="428" y="2956"/>
                    <a:pt x="493" y="2944"/>
                    <a:pt x="531" y="2924"/>
                  </a:cubicBezTo>
                  <a:cubicBezTo>
                    <a:pt x="575" y="2652"/>
                    <a:pt x="600" y="2377"/>
                    <a:pt x="605" y="2101"/>
                  </a:cubicBezTo>
                  <a:cubicBezTo>
                    <a:pt x="609" y="1896"/>
                    <a:pt x="606" y="1693"/>
                    <a:pt x="573" y="1490"/>
                  </a:cubicBezTo>
                  <a:lnTo>
                    <a:pt x="543" y="1315"/>
                  </a:lnTo>
                  <a:cubicBezTo>
                    <a:pt x="439" y="689"/>
                    <a:pt x="865" y="130"/>
                    <a:pt x="1446" y="19"/>
                  </a:cubicBezTo>
                  <a:lnTo>
                    <a:pt x="1388" y="12"/>
                  </a:lnTo>
                  <a:cubicBezTo>
                    <a:pt x="1333" y="4"/>
                    <a:pt x="1279" y="0"/>
                    <a:pt x="1226" y="0"/>
                  </a:cubicBezTo>
                  <a:close/>
                </a:path>
              </a:pathLst>
            </a:custGeom>
            <a:solidFill>
              <a:srgbClr val="DD91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16" name="Google Shape;1716;p35"/>
            <p:cNvSpPr/>
            <p:nvPr/>
          </p:nvSpPr>
          <p:spPr>
            <a:xfrm>
              <a:off x="3624400" y="2645175"/>
              <a:ext cx="72275" cy="81800"/>
            </a:xfrm>
            <a:custGeom>
              <a:rect b="b" l="l" r="r" t="t"/>
              <a:pathLst>
                <a:path extrusionOk="0" h="3272" w="2891">
                  <a:moveTo>
                    <a:pt x="1452" y="0"/>
                  </a:moveTo>
                  <a:cubicBezTo>
                    <a:pt x="1385" y="0"/>
                    <a:pt x="1311" y="23"/>
                    <a:pt x="1242" y="24"/>
                  </a:cubicBezTo>
                  <a:cubicBezTo>
                    <a:pt x="874" y="28"/>
                    <a:pt x="811" y="42"/>
                    <a:pt x="534" y="215"/>
                  </a:cubicBezTo>
                  <a:cubicBezTo>
                    <a:pt x="265" y="383"/>
                    <a:pt x="20" y="695"/>
                    <a:pt x="20" y="1014"/>
                  </a:cubicBezTo>
                  <a:lnTo>
                    <a:pt x="0" y="1415"/>
                  </a:lnTo>
                  <a:lnTo>
                    <a:pt x="352" y="1559"/>
                  </a:lnTo>
                  <a:lnTo>
                    <a:pt x="1108" y="1559"/>
                  </a:lnTo>
                  <a:cubicBezTo>
                    <a:pt x="1627" y="1559"/>
                    <a:pt x="2049" y="1981"/>
                    <a:pt x="2049" y="2500"/>
                  </a:cubicBezTo>
                  <a:lnTo>
                    <a:pt x="2049" y="2820"/>
                  </a:lnTo>
                  <a:cubicBezTo>
                    <a:pt x="2049" y="3069"/>
                    <a:pt x="2251" y="3271"/>
                    <a:pt x="2499" y="3271"/>
                  </a:cubicBezTo>
                  <a:lnTo>
                    <a:pt x="2631" y="3271"/>
                  </a:lnTo>
                  <a:lnTo>
                    <a:pt x="2631" y="2862"/>
                  </a:lnTo>
                  <a:cubicBezTo>
                    <a:pt x="2631" y="2495"/>
                    <a:pt x="2666" y="2130"/>
                    <a:pt x="2733" y="1768"/>
                  </a:cubicBezTo>
                  <a:cubicBezTo>
                    <a:pt x="2890" y="921"/>
                    <a:pt x="2309" y="127"/>
                    <a:pt x="1489" y="3"/>
                  </a:cubicBezTo>
                  <a:cubicBezTo>
                    <a:pt x="1477" y="1"/>
                    <a:pt x="1464" y="0"/>
                    <a:pt x="1452" y="0"/>
                  </a:cubicBezTo>
                  <a:close/>
                </a:path>
              </a:pathLst>
            </a:custGeom>
            <a:solidFill>
              <a:srgbClr val="EA9F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17" name="Google Shape;1717;p35"/>
            <p:cNvSpPr/>
            <p:nvPr/>
          </p:nvSpPr>
          <p:spPr>
            <a:xfrm>
              <a:off x="3619825" y="2644825"/>
              <a:ext cx="41800" cy="39325"/>
            </a:xfrm>
            <a:custGeom>
              <a:rect b="b" l="l" r="r" t="t"/>
              <a:pathLst>
                <a:path extrusionOk="0" h="1573" w="1672">
                  <a:moveTo>
                    <a:pt x="1449" y="0"/>
                  </a:moveTo>
                  <a:cubicBezTo>
                    <a:pt x="1444" y="0"/>
                    <a:pt x="1438" y="0"/>
                    <a:pt x="1432" y="1"/>
                  </a:cubicBezTo>
                  <a:cubicBezTo>
                    <a:pt x="1066" y="5"/>
                    <a:pt x="707" y="66"/>
                    <a:pt x="429" y="239"/>
                  </a:cubicBezTo>
                  <a:cubicBezTo>
                    <a:pt x="160" y="408"/>
                    <a:pt x="0" y="709"/>
                    <a:pt x="0" y="1028"/>
                  </a:cubicBezTo>
                  <a:lnTo>
                    <a:pt x="0" y="1573"/>
                  </a:lnTo>
                  <a:lnTo>
                    <a:pt x="533" y="1573"/>
                  </a:lnTo>
                  <a:lnTo>
                    <a:pt x="533" y="1564"/>
                  </a:lnTo>
                  <a:lnTo>
                    <a:pt x="533" y="1028"/>
                  </a:lnTo>
                  <a:lnTo>
                    <a:pt x="535" y="1028"/>
                  </a:lnTo>
                  <a:cubicBezTo>
                    <a:pt x="535" y="709"/>
                    <a:pt x="695" y="408"/>
                    <a:pt x="964" y="239"/>
                  </a:cubicBezTo>
                  <a:cubicBezTo>
                    <a:pt x="1166" y="114"/>
                    <a:pt x="1411" y="46"/>
                    <a:pt x="1672" y="17"/>
                  </a:cubicBezTo>
                  <a:cubicBezTo>
                    <a:pt x="1598" y="6"/>
                    <a:pt x="1525" y="0"/>
                    <a:pt x="1449" y="0"/>
                  </a:cubicBezTo>
                  <a:close/>
                </a:path>
              </a:pathLst>
            </a:custGeom>
            <a:solidFill>
              <a:srgbClr val="DD91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18" name="Google Shape;1718;p35"/>
            <p:cNvSpPr/>
            <p:nvPr/>
          </p:nvSpPr>
          <p:spPr>
            <a:xfrm>
              <a:off x="3616550" y="2726425"/>
              <a:ext cx="6725" cy="13725"/>
            </a:xfrm>
            <a:custGeom>
              <a:rect b="b" l="l" r="r" t="t"/>
              <a:pathLst>
                <a:path extrusionOk="0" h="549" w="269">
                  <a:moveTo>
                    <a:pt x="134" y="1"/>
                  </a:moveTo>
                  <a:cubicBezTo>
                    <a:pt x="61" y="1"/>
                    <a:pt x="1" y="60"/>
                    <a:pt x="1" y="134"/>
                  </a:cubicBezTo>
                  <a:lnTo>
                    <a:pt x="1" y="415"/>
                  </a:lnTo>
                  <a:cubicBezTo>
                    <a:pt x="1" y="489"/>
                    <a:pt x="61" y="549"/>
                    <a:pt x="134" y="549"/>
                  </a:cubicBezTo>
                  <a:cubicBezTo>
                    <a:pt x="209" y="548"/>
                    <a:pt x="268" y="489"/>
                    <a:pt x="268" y="414"/>
                  </a:cubicBezTo>
                  <a:lnTo>
                    <a:pt x="268" y="134"/>
                  </a:lnTo>
                  <a:cubicBezTo>
                    <a:pt x="268" y="60"/>
                    <a:pt x="209" y="1"/>
                    <a:pt x="13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19" name="Google Shape;1719;p35"/>
            <p:cNvSpPr/>
            <p:nvPr/>
          </p:nvSpPr>
          <p:spPr>
            <a:xfrm>
              <a:off x="3651650" y="2726425"/>
              <a:ext cx="6700" cy="13725"/>
            </a:xfrm>
            <a:custGeom>
              <a:rect b="b" l="l" r="r" t="t"/>
              <a:pathLst>
                <a:path extrusionOk="0" h="549" w="268">
                  <a:moveTo>
                    <a:pt x="134" y="1"/>
                  </a:moveTo>
                  <a:cubicBezTo>
                    <a:pt x="61" y="1"/>
                    <a:pt x="1" y="60"/>
                    <a:pt x="1" y="134"/>
                  </a:cubicBezTo>
                  <a:lnTo>
                    <a:pt x="1" y="415"/>
                  </a:lnTo>
                  <a:cubicBezTo>
                    <a:pt x="1" y="489"/>
                    <a:pt x="61" y="549"/>
                    <a:pt x="134" y="549"/>
                  </a:cubicBezTo>
                  <a:cubicBezTo>
                    <a:pt x="208" y="549"/>
                    <a:pt x="268" y="489"/>
                    <a:pt x="268" y="415"/>
                  </a:cubicBezTo>
                  <a:lnTo>
                    <a:pt x="268" y="134"/>
                  </a:lnTo>
                  <a:cubicBezTo>
                    <a:pt x="268" y="59"/>
                    <a:pt x="209" y="1"/>
                    <a:pt x="13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20" name="Google Shape;1720;p35"/>
            <p:cNvSpPr/>
            <p:nvPr/>
          </p:nvSpPr>
          <p:spPr>
            <a:xfrm>
              <a:off x="3609450" y="2712300"/>
              <a:ext cx="20975" cy="8050"/>
            </a:xfrm>
            <a:custGeom>
              <a:rect b="b" l="l" r="r" t="t"/>
              <a:pathLst>
                <a:path extrusionOk="0" h="322" w="839">
                  <a:moveTo>
                    <a:pt x="419" y="1"/>
                  </a:moveTo>
                  <a:cubicBezTo>
                    <a:pt x="311" y="1"/>
                    <a:pt x="204" y="22"/>
                    <a:pt x="102" y="64"/>
                  </a:cubicBezTo>
                  <a:cubicBezTo>
                    <a:pt x="33" y="93"/>
                    <a:pt x="1" y="171"/>
                    <a:pt x="30" y="239"/>
                  </a:cubicBezTo>
                  <a:cubicBezTo>
                    <a:pt x="51" y="290"/>
                    <a:pt x="100" y="321"/>
                    <a:pt x="153" y="321"/>
                  </a:cubicBezTo>
                  <a:cubicBezTo>
                    <a:pt x="170" y="321"/>
                    <a:pt x="188" y="318"/>
                    <a:pt x="205" y="311"/>
                  </a:cubicBezTo>
                  <a:cubicBezTo>
                    <a:pt x="273" y="282"/>
                    <a:pt x="346" y="267"/>
                    <a:pt x="419" y="267"/>
                  </a:cubicBezTo>
                  <a:cubicBezTo>
                    <a:pt x="492" y="267"/>
                    <a:pt x="565" y="282"/>
                    <a:pt x="634" y="311"/>
                  </a:cubicBezTo>
                  <a:cubicBezTo>
                    <a:pt x="652" y="317"/>
                    <a:pt x="668" y="321"/>
                    <a:pt x="686" y="321"/>
                  </a:cubicBezTo>
                  <a:cubicBezTo>
                    <a:pt x="739" y="321"/>
                    <a:pt x="788" y="290"/>
                    <a:pt x="809" y="239"/>
                  </a:cubicBezTo>
                  <a:cubicBezTo>
                    <a:pt x="838" y="171"/>
                    <a:pt x="806" y="93"/>
                    <a:pt x="737" y="64"/>
                  </a:cubicBezTo>
                  <a:cubicBezTo>
                    <a:pt x="634" y="22"/>
                    <a:pt x="526" y="1"/>
                    <a:pt x="41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21" name="Google Shape;1721;p35"/>
            <p:cNvSpPr/>
            <p:nvPr/>
          </p:nvSpPr>
          <p:spPr>
            <a:xfrm>
              <a:off x="3644550" y="2712300"/>
              <a:ext cx="20950" cy="8025"/>
            </a:xfrm>
            <a:custGeom>
              <a:rect b="b" l="l" r="r" t="t"/>
              <a:pathLst>
                <a:path extrusionOk="0" h="321" w="838">
                  <a:moveTo>
                    <a:pt x="419" y="1"/>
                  </a:moveTo>
                  <a:cubicBezTo>
                    <a:pt x="311" y="1"/>
                    <a:pt x="203" y="22"/>
                    <a:pt x="102" y="64"/>
                  </a:cubicBezTo>
                  <a:cubicBezTo>
                    <a:pt x="33" y="93"/>
                    <a:pt x="1" y="171"/>
                    <a:pt x="30" y="239"/>
                  </a:cubicBezTo>
                  <a:cubicBezTo>
                    <a:pt x="50" y="289"/>
                    <a:pt x="99" y="321"/>
                    <a:pt x="152" y="321"/>
                  </a:cubicBezTo>
                  <a:cubicBezTo>
                    <a:pt x="169" y="321"/>
                    <a:pt x="186" y="318"/>
                    <a:pt x="202" y="311"/>
                  </a:cubicBezTo>
                  <a:cubicBezTo>
                    <a:pt x="272" y="282"/>
                    <a:pt x="345" y="267"/>
                    <a:pt x="418" y="267"/>
                  </a:cubicBezTo>
                  <a:cubicBezTo>
                    <a:pt x="492" y="267"/>
                    <a:pt x="565" y="282"/>
                    <a:pt x="634" y="311"/>
                  </a:cubicBezTo>
                  <a:cubicBezTo>
                    <a:pt x="652" y="317"/>
                    <a:pt x="668" y="321"/>
                    <a:pt x="686" y="321"/>
                  </a:cubicBezTo>
                  <a:cubicBezTo>
                    <a:pt x="739" y="321"/>
                    <a:pt x="787" y="290"/>
                    <a:pt x="809" y="239"/>
                  </a:cubicBezTo>
                  <a:cubicBezTo>
                    <a:pt x="838" y="171"/>
                    <a:pt x="806" y="93"/>
                    <a:pt x="737" y="64"/>
                  </a:cubicBezTo>
                  <a:cubicBezTo>
                    <a:pt x="634" y="22"/>
                    <a:pt x="526" y="1"/>
                    <a:pt x="41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22" name="Google Shape;1722;p35"/>
            <p:cNvSpPr/>
            <p:nvPr/>
          </p:nvSpPr>
          <p:spPr>
            <a:xfrm>
              <a:off x="3629225" y="2747800"/>
              <a:ext cx="16475" cy="7600"/>
            </a:xfrm>
            <a:custGeom>
              <a:rect b="b" l="l" r="r" t="t"/>
              <a:pathLst>
                <a:path extrusionOk="0" h="304" w="659">
                  <a:moveTo>
                    <a:pt x="151" y="0"/>
                  </a:moveTo>
                  <a:cubicBezTo>
                    <a:pt x="99" y="0"/>
                    <a:pt x="49" y="31"/>
                    <a:pt x="28" y="83"/>
                  </a:cubicBezTo>
                  <a:cubicBezTo>
                    <a:pt x="1" y="150"/>
                    <a:pt x="33" y="229"/>
                    <a:pt x="101" y="257"/>
                  </a:cubicBezTo>
                  <a:cubicBezTo>
                    <a:pt x="175" y="288"/>
                    <a:pt x="253" y="304"/>
                    <a:pt x="330" y="304"/>
                  </a:cubicBezTo>
                  <a:cubicBezTo>
                    <a:pt x="407" y="304"/>
                    <a:pt x="485" y="288"/>
                    <a:pt x="558" y="257"/>
                  </a:cubicBezTo>
                  <a:cubicBezTo>
                    <a:pt x="627" y="229"/>
                    <a:pt x="659" y="150"/>
                    <a:pt x="630" y="83"/>
                  </a:cubicBezTo>
                  <a:cubicBezTo>
                    <a:pt x="609" y="31"/>
                    <a:pt x="560" y="0"/>
                    <a:pt x="507" y="0"/>
                  </a:cubicBezTo>
                  <a:cubicBezTo>
                    <a:pt x="490" y="0"/>
                    <a:pt x="472" y="3"/>
                    <a:pt x="455" y="11"/>
                  </a:cubicBezTo>
                  <a:cubicBezTo>
                    <a:pt x="414" y="27"/>
                    <a:pt x="371" y="35"/>
                    <a:pt x="328" y="35"/>
                  </a:cubicBezTo>
                  <a:cubicBezTo>
                    <a:pt x="286" y="35"/>
                    <a:pt x="243" y="27"/>
                    <a:pt x="202" y="11"/>
                  </a:cubicBezTo>
                  <a:cubicBezTo>
                    <a:pt x="186" y="3"/>
                    <a:pt x="168" y="0"/>
                    <a:pt x="15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723" name="Google Shape;1723;p35"/>
          <p:cNvGrpSpPr/>
          <p:nvPr/>
        </p:nvGrpSpPr>
        <p:grpSpPr>
          <a:xfrm>
            <a:off x="9990593" y="4680873"/>
            <a:ext cx="363646" cy="170512"/>
            <a:chOff x="5612875" y="3308150"/>
            <a:chExt cx="221425" cy="103825"/>
          </a:xfrm>
        </p:grpSpPr>
        <p:sp>
          <p:nvSpPr>
            <p:cNvPr id="1724" name="Google Shape;1724;p35"/>
            <p:cNvSpPr/>
            <p:nvPr/>
          </p:nvSpPr>
          <p:spPr>
            <a:xfrm>
              <a:off x="5614300" y="3308175"/>
              <a:ext cx="174525" cy="103800"/>
            </a:xfrm>
            <a:custGeom>
              <a:rect b="b" l="l" r="r" t="t"/>
              <a:pathLst>
                <a:path extrusionOk="0" h="4152" w="6981">
                  <a:moveTo>
                    <a:pt x="300" y="1"/>
                  </a:moveTo>
                  <a:lnTo>
                    <a:pt x="178" y="40"/>
                  </a:lnTo>
                  <a:cubicBezTo>
                    <a:pt x="79" y="40"/>
                    <a:pt x="0" y="119"/>
                    <a:pt x="0" y="218"/>
                  </a:cubicBezTo>
                  <a:lnTo>
                    <a:pt x="2" y="3902"/>
                  </a:lnTo>
                  <a:cubicBezTo>
                    <a:pt x="3" y="4000"/>
                    <a:pt x="84" y="4079"/>
                    <a:pt x="181" y="4079"/>
                  </a:cubicBezTo>
                  <a:lnTo>
                    <a:pt x="300" y="4151"/>
                  </a:lnTo>
                  <a:lnTo>
                    <a:pt x="6035" y="4151"/>
                  </a:lnTo>
                  <a:lnTo>
                    <a:pt x="6980" y="3747"/>
                  </a:lnTo>
                  <a:lnTo>
                    <a:pt x="6980" y="1159"/>
                  </a:lnTo>
                  <a:lnTo>
                    <a:pt x="6857" y="1025"/>
                  </a:lnTo>
                  <a:lnTo>
                    <a:pt x="6980" y="891"/>
                  </a:lnTo>
                  <a:lnTo>
                    <a:pt x="6980" y="179"/>
                  </a:lnTo>
                  <a:cubicBezTo>
                    <a:pt x="6980" y="81"/>
                    <a:pt x="6901" y="1"/>
                    <a:pt x="680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25" name="Google Shape;1725;p35"/>
            <p:cNvSpPr/>
            <p:nvPr/>
          </p:nvSpPr>
          <p:spPr>
            <a:xfrm>
              <a:off x="5612875" y="3308150"/>
              <a:ext cx="8950" cy="103825"/>
            </a:xfrm>
            <a:custGeom>
              <a:rect b="b" l="l" r="r" t="t"/>
              <a:pathLst>
                <a:path extrusionOk="0" h="4153" w="358">
                  <a:moveTo>
                    <a:pt x="179" y="1"/>
                  </a:moveTo>
                  <a:cubicBezTo>
                    <a:pt x="80" y="1"/>
                    <a:pt x="1" y="81"/>
                    <a:pt x="1" y="178"/>
                  </a:cubicBezTo>
                  <a:lnTo>
                    <a:pt x="1" y="891"/>
                  </a:lnTo>
                  <a:lnTo>
                    <a:pt x="115" y="1041"/>
                  </a:lnTo>
                  <a:lnTo>
                    <a:pt x="1" y="1158"/>
                  </a:lnTo>
                  <a:lnTo>
                    <a:pt x="1" y="3973"/>
                  </a:lnTo>
                  <a:cubicBezTo>
                    <a:pt x="1" y="4073"/>
                    <a:pt x="80" y="4152"/>
                    <a:pt x="179" y="4152"/>
                  </a:cubicBezTo>
                  <a:lnTo>
                    <a:pt x="358" y="4152"/>
                  </a:lnTo>
                  <a:lnTo>
                    <a:pt x="358" y="2"/>
                  </a:lnTo>
                  <a:lnTo>
                    <a:pt x="358" y="1"/>
                  </a:lnTo>
                  <a:close/>
                </a:path>
              </a:pathLst>
            </a:custGeom>
            <a:solidFill>
              <a:srgbClr val="434343">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26" name="Google Shape;1726;p35"/>
            <p:cNvSpPr/>
            <p:nvPr/>
          </p:nvSpPr>
          <p:spPr>
            <a:xfrm>
              <a:off x="5629600" y="3325600"/>
              <a:ext cx="142500" cy="24275"/>
            </a:xfrm>
            <a:custGeom>
              <a:rect b="b" l="l" r="r" t="t"/>
              <a:pathLst>
                <a:path extrusionOk="0" h="971" w="5700">
                  <a:moveTo>
                    <a:pt x="89" y="1"/>
                  </a:moveTo>
                  <a:cubicBezTo>
                    <a:pt x="39" y="1"/>
                    <a:pt x="0" y="40"/>
                    <a:pt x="0" y="89"/>
                  </a:cubicBezTo>
                  <a:lnTo>
                    <a:pt x="0" y="882"/>
                  </a:lnTo>
                  <a:cubicBezTo>
                    <a:pt x="0" y="932"/>
                    <a:pt x="39" y="971"/>
                    <a:pt x="89" y="971"/>
                  </a:cubicBezTo>
                  <a:lnTo>
                    <a:pt x="5611" y="971"/>
                  </a:lnTo>
                  <a:cubicBezTo>
                    <a:pt x="5660" y="971"/>
                    <a:pt x="5700" y="932"/>
                    <a:pt x="5700" y="882"/>
                  </a:cubicBezTo>
                  <a:lnTo>
                    <a:pt x="5700" y="89"/>
                  </a:lnTo>
                  <a:cubicBezTo>
                    <a:pt x="5700" y="40"/>
                    <a:pt x="5660" y="1"/>
                    <a:pt x="561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27" name="Google Shape;1727;p35"/>
            <p:cNvSpPr/>
            <p:nvPr/>
          </p:nvSpPr>
          <p:spPr>
            <a:xfrm>
              <a:off x="5629600" y="3376800"/>
              <a:ext cx="75725" cy="17750"/>
            </a:xfrm>
            <a:custGeom>
              <a:rect b="b" l="l" r="r" t="t"/>
              <a:pathLst>
                <a:path extrusionOk="0" h="710" w="3029">
                  <a:moveTo>
                    <a:pt x="2671" y="0"/>
                  </a:moveTo>
                  <a:lnTo>
                    <a:pt x="70" y="7"/>
                  </a:lnTo>
                  <a:cubicBezTo>
                    <a:pt x="32" y="7"/>
                    <a:pt x="0" y="37"/>
                    <a:pt x="0" y="77"/>
                  </a:cubicBezTo>
                  <a:lnTo>
                    <a:pt x="0" y="639"/>
                  </a:lnTo>
                  <a:cubicBezTo>
                    <a:pt x="0" y="678"/>
                    <a:pt x="31" y="710"/>
                    <a:pt x="70" y="710"/>
                  </a:cubicBezTo>
                  <a:lnTo>
                    <a:pt x="2672" y="710"/>
                  </a:lnTo>
                  <a:cubicBezTo>
                    <a:pt x="2869" y="710"/>
                    <a:pt x="3029" y="551"/>
                    <a:pt x="3029" y="356"/>
                  </a:cubicBezTo>
                  <a:cubicBezTo>
                    <a:pt x="3029" y="160"/>
                    <a:pt x="2867" y="0"/>
                    <a:pt x="267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28" name="Google Shape;1728;p35"/>
            <p:cNvSpPr/>
            <p:nvPr/>
          </p:nvSpPr>
          <p:spPr>
            <a:xfrm>
              <a:off x="5733975" y="3345150"/>
              <a:ext cx="64625" cy="65000"/>
            </a:xfrm>
            <a:custGeom>
              <a:rect b="b" l="l" r="r" t="t"/>
              <a:pathLst>
                <a:path extrusionOk="0" h="2600" w="2585">
                  <a:moveTo>
                    <a:pt x="1250" y="0"/>
                  </a:moveTo>
                  <a:cubicBezTo>
                    <a:pt x="963" y="0"/>
                    <a:pt x="697" y="90"/>
                    <a:pt x="479" y="244"/>
                  </a:cubicBezTo>
                  <a:cubicBezTo>
                    <a:pt x="479" y="244"/>
                    <a:pt x="357" y="363"/>
                    <a:pt x="297" y="428"/>
                  </a:cubicBezTo>
                  <a:cubicBezTo>
                    <a:pt x="69" y="667"/>
                    <a:pt x="1" y="979"/>
                    <a:pt x="1" y="1335"/>
                  </a:cubicBezTo>
                  <a:cubicBezTo>
                    <a:pt x="1" y="2074"/>
                    <a:pt x="512" y="2543"/>
                    <a:pt x="1250" y="2543"/>
                  </a:cubicBezTo>
                  <a:cubicBezTo>
                    <a:pt x="1382" y="2543"/>
                    <a:pt x="1509" y="2600"/>
                    <a:pt x="1629" y="2600"/>
                  </a:cubicBezTo>
                  <a:cubicBezTo>
                    <a:pt x="1665" y="2600"/>
                    <a:pt x="1700" y="2595"/>
                    <a:pt x="1734" y="2582"/>
                  </a:cubicBezTo>
                  <a:cubicBezTo>
                    <a:pt x="2233" y="2387"/>
                    <a:pt x="2585" y="1903"/>
                    <a:pt x="2585" y="1335"/>
                  </a:cubicBezTo>
                  <a:cubicBezTo>
                    <a:pt x="2585" y="598"/>
                    <a:pt x="1987" y="0"/>
                    <a:pt x="125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29" name="Google Shape;1729;p35"/>
            <p:cNvSpPr/>
            <p:nvPr/>
          </p:nvSpPr>
          <p:spPr>
            <a:xfrm>
              <a:off x="5731825" y="3351275"/>
              <a:ext cx="60700" cy="60700"/>
            </a:xfrm>
            <a:custGeom>
              <a:rect b="b" l="l" r="r" t="t"/>
              <a:pathLst>
                <a:path extrusionOk="0" h="2428" w="2428">
                  <a:moveTo>
                    <a:pt x="566" y="0"/>
                  </a:moveTo>
                  <a:lnTo>
                    <a:pt x="566" y="0"/>
                  </a:lnTo>
                  <a:cubicBezTo>
                    <a:pt x="223" y="242"/>
                    <a:pt x="0" y="641"/>
                    <a:pt x="0" y="1092"/>
                  </a:cubicBezTo>
                  <a:cubicBezTo>
                    <a:pt x="0" y="1830"/>
                    <a:pt x="598" y="2427"/>
                    <a:pt x="1336" y="2427"/>
                  </a:cubicBezTo>
                  <a:cubicBezTo>
                    <a:pt x="1786" y="2427"/>
                    <a:pt x="2186" y="2204"/>
                    <a:pt x="2427" y="1862"/>
                  </a:cubicBezTo>
                  <a:lnTo>
                    <a:pt x="2427" y="1862"/>
                  </a:lnTo>
                  <a:cubicBezTo>
                    <a:pt x="2210" y="2016"/>
                    <a:pt x="1944" y="2106"/>
                    <a:pt x="1657" y="2107"/>
                  </a:cubicBezTo>
                  <a:cubicBezTo>
                    <a:pt x="920" y="2107"/>
                    <a:pt x="321" y="1510"/>
                    <a:pt x="321" y="771"/>
                  </a:cubicBezTo>
                  <a:cubicBezTo>
                    <a:pt x="321" y="484"/>
                    <a:pt x="412" y="218"/>
                    <a:pt x="56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30" name="Google Shape;1730;p35"/>
            <p:cNvSpPr/>
            <p:nvPr/>
          </p:nvSpPr>
          <p:spPr>
            <a:xfrm>
              <a:off x="5749600" y="3362950"/>
              <a:ext cx="31225" cy="31200"/>
            </a:xfrm>
            <a:custGeom>
              <a:rect b="b" l="l" r="r" t="t"/>
              <a:pathLst>
                <a:path extrusionOk="0" h="1248" w="1249">
                  <a:moveTo>
                    <a:pt x="624" y="0"/>
                  </a:moveTo>
                  <a:cubicBezTo>
                    <a:pt x="281" y="0"/>
                    <a:pt x="1" y="279"/>
                    <a:pt x="1" y="623"/>
                  </a:cubicBezTo>
                  <a:cubicBezTo>
                    <a:pt x="1" y="968"/>
                    <a:pt x="281" y="1248"/>
                    <a:pt x="624" y="1248"/>
                  </a:cubicBezTo>
                  <a:cubicBezTo>
                    <a:pt x="969" y="1248"/>
                    <a:pt x="1248" y="968"/>
                    <a:pt x="1248" y="623"/>
                  </a:cubicBezTo>
                  <a:cubicBezTo>
                    <a:pt x="1248" y="279"/>
                    <a:pt x="969" y="0"/>
                    <a:pt x="62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31" name="Google Shape;1731;p35"/>
            <p:cNvSpPr/>
            <p:nvPr/>
          </p:nvSpPr>
          <p:spPr>
            <a:xfrm>
              <a:off x="5767950" y="3389650"/>
              <a:ext cx="66350" cy="22325"/>
            </a:xfrm>
            <a:custGeom>
              <a:rect b="b" l="l" r="r" t="t"/>
              <a:pathLst>
                <a:path extrusionOk="0" h="893" w="2654">
                  <a:moveTo>
                    <a:pt x="407" y="1"/>
                  </a:moveTo>
                  <a:lnTo>
                    <a:pt x="186" y="30"/>
                  </a:lnTo>
                  <a:cubicBezTo>
                    <a:pt x="87" y="30"/>
                    <a:pt x="7" y="110"/>
                    <a:pt x="7" y="208"/>
                  </a:cubicBezTo>
                  <a:lnTo>
                    <a:pt x="0" y="687"/>
                  </a:lnTo>
                  <a:cubicBezTo>
                    <a:pt x="0" y="786"/>
                    <a:pt x="79" y="865"/>
                    <a:pt x="179" y="865"/>
                  </a:cubicBezTo>
                  <a:lnTo>
                    <a:pt x="407" y="892"/>
                  </a:lnTo>
                  <a:lnTo>
                    <a:pt x="2474" y="892"/>
                  </a:lnTo>
                  <a:cubicBezTo>
                    <a:pt x="2573" y="892"/>
                    <a:pt x="2653" y="813"/>
                    <a:pt x="2653" y="714"/>
                  </a:cubicBezTo>
                  <a:lnTo>
                    <a:pt x="2653" y="180"/>
                  </a:lnTo>
                  <a:cubicBezTo>
                    <a:pt x="2653" y="80"/>
                    <a:pt x="2573" y="1"/>
                    <a:pt x="247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32" name="Google Shape;1732;p35"/>
            <p:cNvSpPr/>
            <p:nvPr/>
          </p:nvSpPr>
          <p:spPr>
            <a:xfrm>
              <a:off x="5767425" y="3389650"/>
              <a:ext cx="10725" cy="22325"/>
            </a:xfrm>
            <a:custGeom>
              <a:rect b="b" l="l" r="r" t="t"/>
              <a:pathLst>
                <a:path extrusionOk="0" h="893" w="429">
                  <a:moveTo>
                    <a:pt x="179" y="1"/>
                  </a:moveTo>
                  <a:cubicBezTo>
                    <a:pt x="80" y="1"/>
                    <a:pt x="0" y="81"/>
                    <a:pt x="0" y="178"/>
                  </a:cubicBezTo>
                  <a:lnTo>
                    <a:pt x="0" y="713"/>
                  </a:lnTo>
                  <a:cubicBezTo>
                    <a:pt x="0" y="813"/>
                    <a:pt x="82" y="892"/>
                    <a:pt x="179" y="892"/>
                  </a:cubicBezTo>
                  <a:lnTo>
                    <a:pt x="428" y="892"/>
                  </a:lnTo>
                  <a:lnTo>
                    <a:pt x="428" y="2"/>
                  </a:lnTo>
                  <a:lnTo>
                    <a:pt x="42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33" name="Google Shape;1733;p35"/>
            <p:cNvSpPr/>
            <p:nvPr/>
          </p:nvSpPr>
          <p:spPr>
            <a:xfrm>
              <a:off x="5626250" y="3359875"/>
              <a:ext cx="65475" cy="6725"/>
            </a:xfrm>
            <a:custGeom>
              <a:rect b="b" l="l" r="r" t="t"/>
              <a:pathLst>
                <a:path extrusionOk="0" h="269" w="2619">
                  <a:moveTo>
                    <a:pt x="134" y="1"/>
                  </a:moveTo>
                  <a:cubicBezTo>
                    <a:pt x="60" y="1"/>
                    <a:pt x="0" y="61"/>
                    <a:pt x="0" y="134"/>
                  </a:cubicBezTo>
                  <a:cubicBezTo>
                    <a:pt x="0" y="207"/>
                    <a:pt x="60" y="268"/>
                    <a:pt x="134" y="268"/>
                  </a:cubicBezTo>
                  <a:lnTo>
                    <a:pt x="2485" y="268"/>
                  </a:lnTo>
                  <a:cubicBezTo>
                    <a:pt x="2558" y="268"/>
                    <a:pt x="2619" y="207"/>
                    <a:pt x="2619" y="134"/>
                  </a:cubicBezTo>
                  <a:cubicBezTo>
                    <a:pt x="2619" y="61"/>
                    <a:pt x="2558" y="1"/>
                    <a:pt x="248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734" name="Google Shape;1734;p35"/>
          <p:cNvGrpSpPr/>
          <p:nvPr/>
        </p:nvGrpSpPr>
        <p:grpSpPr>
          <a:xfrm>
            <a:off x="9075356" y="4584307"/>
            <a:ext cx="300810" cy="363646"/>
            <a:chOff x="5176025" y="3249350"/>
            <a:chExt cx="183175" cy="221425"/>
          </a:xfrm>
        </p:grpSpPr>
        <p:sp>
          <p:nvSpPr>
            <p:cNvPr id="1735" name="Google Shape;1735;p35"/>
            <p:cNvSpPr/>
            <p:nvPr/>
          </p:nvSpPr>
          <p:spPr>
            <a:xfrm>
              <a:off x="5178250" y="3351650"/>
              <a:ext cx="161675" cy="119125"/>
            </a:xfrm>
            <a:custGeom>
              <a:rect b="b" l="l" r="r" t="t"/>
              <a:pathLst>
                <a:path extrusionOk="0" h="4765" w="6467">
                  <a:moveTo>
                    <a:pt x="2791" y="1"/>
                  </a:moveTo>
                  <a:cubicBezTo>
                    <a:pt x="2001" y="792"/>
                    <a:pt x="1359" y="1020"/>
                    <a:pt x="998" y="1115"/>
                  </a:cubicBezTo>
                  <a:cubicBezTo>
                    <a:pt x="973" y="1123"/>
                    <a:pt x="948" y="1132"/>
                    <a:pt x="922" y="1141"/>
                  </a:cubicBezTo>
                  <a:cubicBezTo>
                    <a:pt x="922" y="1141"/>
                    <a:pt x="713" y="1244"/>
                    <a:pt x="612" y="1307"/>
                  </a:cubicBezTo>
                  <a:cubicBezTo>
                    <a:pt x="366" y="1461"/>
                    <a:pt x="244" y="1680"/>
                    <a:pt x="176" y="1963"/>
                  </a:cubicBezTo>
                  <a:cubicBezTo>
                    <a:pt x="1" y="2659"/>
                    <a:pt x="506" y="3319"/>
                    <a:pt x="1248" y="3319"/>
                  </a:cubicBezTo>
                  <a:cubicBezTo>
                    <a:pt x="1289" y="3319"/>
                    <a:pt x="1331" y="3317"/>
                    <a:pt x="1373" y="3313"/>
                  </a:cubicBezTo>
                  <a:cubicBezTo>
                    <a:pt x="1663" y="3285"/>
                    <a:pt x="1832" y="3238"/>
                    <a:pt x="2151" y="3109"/>
                  </a:cubicBezTo>
                  <a:cubicBezTo>
                    <a:pt x="2342" y="3003"/>
                    <a:pt x="2520" y="2870"/>
                    <a:pt x="2688" y="2726"/>
                  </a:cubicBezTo>
                  <a:cubicBezTo>
                    <a:pt x="3057" y="2407"/>
                    <a:pt x="3422" y="2019"/>
                    <a:pt x="3751" y="1659"/>
                  </a:cubicBezTo>
                  <a:cubicBezTo>
                    <a:pt x="4006" y="1397"/>
                    <a:pt x="4133" y="1238"/>
                    <a:pt x="4387" y="1073"/>
                  </a:cubicBezTo>
                  <a:cubicBezTo>
                    <a:pt x="4548" y="969"/>
                    <a:pt x="4750" y="929"/>
                    <a:pt x="4876" y="929"/>
                  </a:cubicBezTo>
                  <a:cubicBezTo>
                    <a:pt x="4903" y="929"/>
                    <a:pt x="4926" y="931"/>
                    <a:pt x="4945" y="934"/>
                  </a:cubicBezTo>
                  <a:cubicBezTo>
                    <a:pt x="5463" y="998"/>
                    <a:pt x="5732" y="1644"/>
                    <a:pt x="5412" y="2040"/>
                  </a:cubicBezTo>
                  <a:cubicBezTo>
                    <a:pt x="5250" y="2261"/>
                    <a:pt x="4960" y="2395"/>
                    <a:pt x="4719" y="2520"/>
                  </a:cubicBezTo>
                  <a:cubicBezTo>
                    <a:pt x="4670" y="2546"/>
                    <a:pt x="4620" y="2572"/>
                    <a:pt x="4572" y="2596"/>
                  </a:cubicBezTo>
                  <a:cubicBezTo>
                    <a:pt x="3664" y="3007"/>
                    <a:pt x="2577" y="3486"/>
                    <a:pt x="2624" y="4658"/>
                  </a:cubicBezTo>
                  <a:lnTo>
                    <a:pt x="2624" y="4663"/>
                  </a:lnTo>
                  <a:cubicBezTo>
                    <a:pt x="2625" y="4728"/>
                    <a:pt x="2676" y="4765"/>
                    <a:pt x="2728" y="4765"/>
                  </a:cubicBezTo>
                  <a:cubicBezTo>
                    <a:pt x="2766" y="4765"/>
                    <a:pt x="2805" y="4745"/>
                    <a:pt x="2823" y="4701"/>
                  </a:cubicBezTo>
                  <a:cubicBezTo>
                    <a:pt x="3256" y="3683"/>
                    <a:pt x="4265" y="3382"/>
                    <a:pt x="5326" y="2801"/>
                  </a:cubicBezTo>
                  <a:cubicBezTo>
                    <a:pt x="5511" y="2689"/>
                    <a:pt x="5675" y="2557"/>
                    <a:pt x="5812" y="2384"/>
                  </a:cubicBezTo>
                  <a:cubicBezTo>
                    <a:pt x="6466" y="1548"/>
                    <a:pt x="5912" y="305"/>
                    <a:pt x="4885" y="305"/>
                  </a:cubicBezTo>
                  <a:cubicBezTo>
                    <a:pt x="4789" y="305"/>
                    <a:pt x="4689" y="316"/>
                    <a:pt x="4585" y="339"/>
                  </a:cubicBezTo>
                  <a:cubicBezTo>
                    <a:pt x="4174" y="430"/>
                    <a:pt x="3790" y="703"/>
                    <a:pt x="3474" y="997"/>
                  </a:cubicBezTo>
                  <a:cubicBezTo>
                    <a:pt x="3186" y="1266"/>
                    <a:pt x="2891" y="1445"/>
                    <a:pt x="2604" y="1752"/>
                  </a:cubicBezTo>
                  <a:cubicBezTo>
                    <a:pt x="2508" y="1855"/>
                    <a:pt x="2486" y="2094"/>
                    <a:pt x="2383" y="2192"/>
                  </a:cubicBezTo>
                  <a:cubicBezTo>
                    <a:pt x="2142" y="2423"/>
                    <a:pt x="1781" y="2767"/>
                    <a:pt x="1287" y="2767"/>
                  </a:cubicBezTo>
                  <a:cubicBezTo>
                    <a:pt x="1234" y="2767"/>
                    <a:pt x="1180" y="2763"/>
                    <a:pt x="1123" y="2755"/>
                  </a:cubicBezTo>
                  <a:cubicBezTo>
                    <a:pt x="710" y="2692"/>
                    <a:pt x="387" y="1974"/>
                    <a:pt x="1083" y="1738"/>
                  </a:cubicBezTo>
                  <a:cubicBezTo>
                    <a:pt x="1493" y="1599"/>
                    <a:pt x="1766" y="1527"/>
                    <a:pt x="2135" y="1280"/>
                  </a:cubicBezTo>
                  <a:cubicBezTo>
                    <a:pt x="2147" y="1272"/>
                    <a:pt x="2161" y="1270"/>
                    <a:pt x="2177" y="1270"/>
                  </a:cubicBezTo>
                  <a:cubicBezTo>
                    <a:pt x="2231" y="1270"/>
                    <a:pt x="2306" y="1301"/>
                    <a:pt x="2365" y="1301"/>
                  </a:cubicBezTo>
                  <a:cubicBezTo>
                    <a:pt x="2386" y="1301"/>
                    <a:pt x="2405" y="1297"/>
                    <a:pt x="2419" y="1286"/>
                  </a:cubicBezTo>
                  <a:cubicBezTo>
                    <a:pt x="2646" y="1112"/>
                    <a:pt x="2965" y="725"/>
                    <a:pt x="3314" y="376"/>
                  </a:cubicBezTo>
                  <a:lnTo>
                    <a:pt x="3055" y="77"/>
                  </a:lnTo>
                  <a:lnTo>
                    <a:pt x="2791"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36" name="Google Shape;1736;p35"/>
            <p:cNvSpPr/>
            <p:nvPr/>
          </p:nvSpPr>
          <p:spPr>
            <a:xfrm>
              <a:off x="5176025" y="3380150"/>
              <a:ext cx="56200" cy="55825"/>
            </a:xfrm>
            <a:custGeom>
              <a:rect b="b" l="l" r="r" t="t"/>
              <a:pathLst>
                <a:path extrusionOk="0" h="2233" w="2248">
                  <a:moveTo>
                    <a:pt x="1015" y="0"/>
                  </a:moveTo>
                  <a:lnTo>
                    <a:pt x="1015" y="0"/>
                  </a:lnTo>
                  <a:cubicBezTo>
                    <a:pt x="632" y="136"/>
                    <a:pt x="276" y="412"/>
                    <a:pt x="178" y="814"/>
                  </a:cubicBezTo>
                  <a:cubicBezTo>
                    <a:pt x="1" y="1514"/>
                    <a:pt x="576" y="2232"/>
                    <a:pt x="1329" y="2232"/>
                  </a:cubicBezTo>
                  <a:cubicBezTo>
                    <a:pt x="1367" y="2232"/>
                    <a:pt x="1405" y="2230"/>
                    <a:pt x="1444" y="2227"/>
                  </a:cubicBezTo>
                  <a:cubicBezTo>
                    <a:pt x="1736" y="2198"/>
                    <a:pt x="2002" y="2103"/>
                    <a:pt x="2247" y="1965"/>
                  </a:cubicBezTo>
                  <a:lnTo>
                    <a:pt x="2247" y="1965"/>
                  </a:lnTo>
                  <a:cubicBezTo>
                    <a:pt x="2090" y="2026"/>
                    <a:pt x="1922" y="2067"/>
                    <a:pt x="1747" y="2084"/>
                  </a:cubicBezTo>
                  <a:cubicBezTo>
                    <a:pt x="1708" y="2087"/>
                    <a:pt x="1670" y="2089"/>
                    <a:pt x="1632" y="2089"/>
                  </a:cubicBezTo>
                  <a:cubicBezTo>
                    <a:pt x="879" y="2089"/>
                    <a:pt x="304" y="1371"/>
                    <a:pt x="481" y="671"/>
                  </a:cubicBezTo>
                  <a:cubicBezTo>
                    <a:pt x="552" y="380"/>
                    <a:pt x="759" y="154"/>
                    <a:pt x="101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37" name="Google Shape;1737;p35"/>
            <p:cNvSpPr/>
            <p:nvPr/>
          </p:nvSpPr>
          <p:spPr>
            <a:xfrm>
              <a:off x="5287950" y="3371375"/>
              <a:ext cx="39650" cy="43825"/>
            </a:xfrm>
            <a:custGeom>
              <a:rect b="b" l="l" r="r" t="t"/>
              <a:pathLst>
                <a:path extrusionOk="0" h="1753" w="1586">
                  <a:moveTo>
                    <a:pt x="646" y="1"/>
                  </a:moveTo>
                  <a:cubicBezTo>
                    <a:pt x="356" y="1"/>
                    <a:pt x="188" y="129"/>
                    <a:pt x="1" y="285"/>
                  </a:cubicBezTo>
                  <a:cubicBezTo>
                    <a:pt x="197" y="199"/>
                    <a:pt x="323" y="158"/>
                    <a:pt x="460" y="158"/>
                  </a:cubicBezTo>
                  <a:cubicBezTo>
                    <a:pt x="493" y="158"/>
                    <a:pt x="525" y="161"/>
                    <a:pt x="560" y="165"/>
                  </a:cubicBezTo>
                  <a:cubicBezTo>
                    <a:pt x="1078" y="228"/>
                    <a:pt x="1291" y="846"/>
                    <a:pt x="971" y="1242"/>
                  </a:cubicBezTo>
                  <a:cubicBezTo>
                    <a:pt x="799" y="1475"/>
                    <a:pt x="546" y="1622"/>
                    <a:pt x="290" y="1753"/>
                  </a:cubicBezTo>
                  <a:cubicBezTo>
                    <a:pt x="688" y="1603"/>
                    <a:pt x="1106" y="1438"/>
                    <a:pt x="1292" y="1171"/>
                  </a:cubicBezTo>
                  <a:cubicBezTo>
                    <a:pt x="1585" y="753"/>
                    <a:pt x="1378" y="115"/>
                    <a:pt x="864" y="22"/>
                  </a:cubicBezTo>
                  <a:cubicBezTo>
                    <a:pt x="783" y="7"/>
                    <a:pt x="711" y="1"/>
                    <a:pt x="64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38" name="Google Shape;1738;p35"/>
            <p:cNvSpPr/>
            <p:nvPr/>
          </p:nvSpPr>
          <p:spPr>
            <a:xfrm>
              <a:off x="5290150" y="3293400"/>
              <a:ext cx="25050" cy="23100"/>
            </a:xfrm>
            <a:custGeom>
              <a:rect b="b" l="l" r="r" t="t"/>
              <a:pathLst>
                <a:path extrusionOk="0" h="924" w="1002">
                  <a:moveTo>
                    <a:pt x="592" y="0"/>
                  </a:moveTo>
                  <a:lnTo>
                    <a:pt x="0" y="593"/>
                  </a:lnTo>
                  <a:lnTo>
                    <a:pt x="487" y="924"/>
                  </a:lnTo>
                  <a:lnTo>
                    <a:pt x="1002" y="407"/>
                  </a:lnTo>
                  <a:lnTo>
                    <a:pt x="59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39" name="Google Shape;1739;p35"/>
            <p:cNvSpPr/>
            <p:nvPr/>
          </p:nvSpPr>
          <p:spPr>
            <a:xfrm>
              <a:off x="5294400" y="3255225"/>
              <a:ext cx="58900" cy="56450"/>
            </a:xfrm>
            <a:custGeom>
              <a:rect b="b" l="l" r="r" t="t"/>
              <a:pathLst>
                <a:path extrusionOk="0" h="2258" w="2356">
                  <a:moveTo>
                    <a:pt x="1398" y="0"/>
                  </a:moveTo>
                  <a:lnTo>
                    <a:pt x="726" y="335"/>
                  </a:lnTo>
                  <a:cubicBezTo>
                    <a:pt x="270" y="515"/>
                    <a:pt x="1" y="1103"/>
                    <a:pt x="347" y="1449"/>
                  </a:cubicBezTo>
                  <a:lnTo>
                    <a:pt x="601" y="1757"/>
                  </a:lnTo>
                  <a:lnTo>
                    <a:pt x="903" y="2057"/>
                  </a:lnTo>
                  <a:cubicBezTo>
                    <a:pt x="1038" y="2193"/>
                    <a:pt x="1211" y="2257"/>
                    <a:pt x="1381" y="2257"/>
                  </a:cubicBezTo>
                  <a:cubicBezTo>
                    <a:pt x="1646" y="2257"/>
                    <a:pt x="1906" y="2103"/>
                    <a:pt x="2015" y="1825"/>
                  </a:cubicBezTo>
                  <a:lnTo>
                    <a:pt x="2356" y="961"/>
                  </a:lnTo>
                  <a:cubicBezTo>
                    <a:pt x="2349" y="644"/>
                    <a:pt x="2184" y="507"/>
                    <a:pt x="2027" y="345"/>
                  </a:cubicBezTo>
                  <a:cubicBezTo>
                    <a:pt x="1861" y="175"/>
                    <a:pt x="1718" y="51"/>
                    <a:pt x="139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40" name="Google Shape;1740;p35"/>
            <p:cNvSpPr/>
            <p:nvPr/>
          </p:nvSpPr>
          <p:spPr>
            <a:xfrm>
              <a:off x="5329350" y="3250275"/>
              <a:ext cx="29850" cy="28975"/>
            </a:xfrm>
            <a:custGeom>
              <a:rect b="b" l="l" r="r" t="t"/>
              <a:pathLst>
                <a:path extrusionOk="0" h="1159" w="1194">
                  <a:moveTo>
                    <a:pt x="720" y="0"/>
                  </a:moveTo>
                  <a:cubicBezTo>
                    <a:pt x="650" y="0"/>
                    <a:pt x="578" y="15"/>
                    <a:pt x="507" y="43"/>
                  </a:cubicBezTo>
                  <a:lnTo>
                    <a:pt x="83" y="212"/>
                  </a:lnTo>
                  <a:lnTo>
                    <a:pt x="0" y="200"/>
                  </a:lnTo>
                  <a:lnTo>
                    <a:pt x="0" y="200"/>
                  </a:lnTo>
                  <a:cubicBezTo>
                    <a:pt x="443" y="365"/>
                    <a:pt x="792" y="714"/>
                    <a:pt x="958" y="1159"/>
                  </a:cubicBezTo>
                  <a:lnTo>
                    <a:pt x="1158" y="651"/>
                  </a:lnTo>
                  <a:cubicBezTo>
                    <a:pt x="1182" y="590"/>
                    <a:pt x="1193" y="528"/>
                    <a:pt x="1193" y="466"/>
                  </a:cubicBezTo>
                  <a:cubicBezTo>
                    <a:pt x="1193" y="399"/>
                    <a:pt x="1181" y="332"/>
                    <a:pt x="1153" y="271"/>
                  </a:cubicBezTo>
                  <a:cubicBezTo>
                    <a:pt x="1153" y="271"/>
                    <a:pt x="1080" y="174"/>
                    <a:pt x="1034" y="128"/>
                  </a:cubicBezTo>
                  <a:cubicBezTo>
                    <a:pt x="947" y="40"/>
                    <a:pt x="836" y="0"/>
                    <a:pt x="72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41" name="Google Shape;1741;p35"/>
            <p:cNvSpPr/>
            <p:nvPr/>
          </p:nvSpPr>
          <p:spPr>
            <a:xfrm>
              <a:off x="5293300" y="3255250"/>
              <a:ext cx="47675" cy="43675"/>
            </a:xfrm>
            <a:custGeom>
              <a:rect b="b" l="l" r="r" t="t"/>
              <a:pathLst>
                <a:path extrusionOk="0" h="1747" w="1907">
                  <a:moveTo>
                    <a:pt x="1442" y="0"/>
                  </a:moveTo>
                  <a:lnTo>
                    <a:pt x="578" y="340"/>
                  </a:lnTo>
                  <a:cubicBezTo>
                    <a:pt x="122" y="519"/>
                    <a:pt x="1" y="1109"/>
                    <a:pt x="346" y="1454"/>
                  </a:cubicBezTo>
                  <a:lnTo>
                    <a:pt x="638" y="1746"/>
                  </a:lnTo>
                  <a:lnTo>
                    <a:pt x="638" y="1746"/>
                  </a:lnTo>
                  <a:cubicBezTo>
                    <a:pt x="636" y="1744"/>
                    <a:pt x="634" y="1742"/>
                    <a:pt x="633" y="1740"/>
                  </a:cubicBezTo>
                  <a:cubicBezTo>
                    <a:pt x="388" y="1382"/>
                    <a:pt x="501" y="821"/>
                    <a:pt x="924" y="653"/>
                  </a:cubicBezTo>
                  <a:lnTo>
                    <a:pt x="1811" y="304"/>
                  </a:lnTo>
                  <a:lnTo>
                    <a:pt x="1906" y="267"/>
                  </a:lnTo>
                  <a:lnTo>
                    <a:pt x="1788" y="75"/>
                  </a:lnTo>
                  <a:lnTo>
                    <a:pt x="144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42" name="Google Shape;1742;p35"/>
            <p:cNvSpPr/>
            <p:nvPr/>
          </p:nvSpPr>
          <p:spPr>
            <a:xfrm>
              <a:off x="5329350" y="3249350"/>
              <a:ext cx="28900" cy="12600"/>
            </a:xfrm>
            <a:custGeom>
              <a:rect b="b" l="l" r="r" t="t"/>
              <a:pathLst>
                <a:path extrusionOk="0" h="504" w="1156">
                  <a:moveTo>
                    <a:pt x="692" y="1"/>
                  </a:moveTo>
                  <a:cubicBezTo>
                    <a:pt x="630" y="1"/>
                    <a:pt x="568" y="12"/>
                    <a:pt x="508" y="35"/>
                  </a:cubicBezTo>
                  <a:lnTo>
                    <a:pt x="0" y="236"/>
                  </a:lnTo>
                  <a:cubicBezTo>
                    <a:pt x="170" y="300"/>
                    <a:pt x="327" y="390"/>
                    <a:pt x="464" y="503"/>
                  </a:cubicBezTo>
                  <a:lnTo>
                    <a:pt x="889" y="337"/>
                  </a:lnTo>
                  <a:cubicBezTo>
                    <a:pt x="950" y="313"/>
                    <a:pt x="1014" y="301"/>
                    <a:pt x="1077" y="301"/>
                  </a:cubicBezTo>
                  <a:cubicBezTo>
                    <a:pt x="1104" y="301"/>
                    <a:pt x="1130" y="303"/>
                    <a:pt x="1155" y="307"/>
                  </a:cubicBezTo>
                  <a:cubicBezTo>
                    <a:pt x="1130" y="249"/>
                    <a:pt x="1094" y="195"/>
                    <a:pt x="1047" y="148"/>
                  </a:cubicBezTo>
                  <a:cubicBezTo>
                    <a:pt x="951" y="52"/>
                    <a:pt x="823" y="1"/>
                    <a:pt x="69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43" name="Google Shape;1743;p35"/>
            <p:cNvSpPr/>
            <p:nvPr/>
          </p:nvSpPr>
          <p:spPr>
            <a:xfrm>
              <a:off x="5305500" y="3276175"/>
              <a:ext cx="28600" cy="25125"/>
            </a:xfrm>
            <a:custGeom>
              <a:rect b="b" l="l" r="r" t="t"/>
              <a:pathLst>
                <a:path extrusionOk="0" h="1005" w="1144">
                  <a:moveTo>
                    <a:pt x="761" y="1"/>
                  </a:moveTo>
                  <a:cubicBezTo>
                    <a:pt x="611" y="1"/>
                    <a:pt x="435" y="78"/>
                    <a:pt x="291" y="222"/>
                  </a:cubicBezTo>
                  <a:cubicBezTo>
                    <a:pt x="61" y="452"/>
                    <a:pt x="0" y="764"/>
                    <a:pt x="155" y="920"/>
                  </a:cubicBezTo>
                  <a:cubicBezTo>
                    <a:pt x="213" y="977"/>
                    <a:pt x="293" y="1005"/>
                    <a:pt x="383" y="1005"/>
                  </a:cubicBezTo>
                  <a:cubicBezTo>
                    <a:pt x="533" y="1005"/>
                    <a:pt x="709" y="927"/>
                    <a:pt x="853" y="784"/>
                  </a:cubicBezTo>
                  <a:cubicBezTo>
                    <a:pt x="1083" y="553"/>
                    <a:pt x="1144" y="242"/>
                    <a:pt x="988" y="87"/>
                  </a:cubicBezTo>
                  <a:cubicBezTo>
                    <a:pt x="930" y="28"/>
                    <a:pt x="850" y="1"/>
                    <a:pt x="76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44" name="Google Shape;1744;p35"/>
            <p:cNvSpPr/>
            <p:nvPr/>
          </p:nvSpPr>
          <p:spPr>
            <a:xfrm>
              <a:off x="5247625" y="3309500"/>
              <a:ext cx="53700" cy="53225"/>
            </a:xfrm>
            <a:custGeom>
              <a:rect b="b" l="l" r="r" t="t"/>
              <a:pathLst>
                <a:path extrusionOk="0" h="2129" w="2148">
                  <a:moveTo>
                    <a:pt x="1553" y="0"/>
                  </a:moveTo>
                  <a:cubicBezTo>
                    <a:pt x="1507" y="0"/>
                    <a:pt x="1461" y="18"/>
                    <a:pt x="1427" y="53"/>
                  </a:cubicBezTo>
                  <a:lnTo>
                    <a:pt x="71" y="1406"/>
                  </a:lnTo>
                  <a:cubicBezTo>
                    <a:pt x="0" y="1476"/>
                    <a:pt x="0" y="1589"/>
                    <a:pt x="71" y="1660"/>
                  </a:cubicBezTo>
                  <a:lnTo>
                    <a:pt x="195" y="1863"/>
                  </a:lnTo>
                  <a:lnTo>
                    <a:pt x="408" y="2075"/>
                  </a:lnTo>
                  <a:cubicBezTo>
                    <a:pt x="443" y="2111"/>
                    <a:pt x="489" y="2129"/>
                    <a:pt x="535" y="2129"/>
                  </a:cubicBezTo>
                  <a:cubicBezTo>
                    <a:pt x="581" y="2129"/>
                    <a:pt x="627" y="2111"/>
                    <a:pt x="662" y="2075"/>
                  </a:cubicBezTo>
                  <a:lnTo>
                    <a:pt x="2077" y="660"/>
                  </a:lnTo>
                  <a:cubicBezTo>
                    <a:pt x="2147" y="589"/>
                    <a:pt x="2147" y="476"/>
                    <a:pt x="2077" y="406"/>
                  </a:cubicBezTo>
                  <a:lnTo>
                    <a:pt x="1681" y="53"/>
                  </a:lnTo>
                  <a:cubicBezTo>
                    <a:pt x="1645" y="18"/>
                    <a:pt x="1599" y="0"/>
                    <a:pt x="155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45" name="Google Shape;1745;p35"/>
            <p:cNvSpPr/>
            <p:nvPr/>
          </p:nvSpPr>
          <p:spPr>
            <a:xfrm>
              <a:off x="5245625" y="3307775"/>
              <a:ext cx="48850" cy="48350"/>
            </a:xfrm>
            <a:custGeom>
              <a:rect b="b" l="l" r="r" t="t"/>
              <a:pathLst>
                <a:path extrusionOk="0" h="1934" w="1954">
                  <a:moveTo>
                    <a:pt x="1623" y="1"/>
                  </a:moveTo>
                  <a:cubicBezTo>
                    <a:pt x="1577" y="1"/>
                    <a:pt x="1531" y="18"/>
                    <a:pt x="1496" y="53"/>
                  </a:cubicBezTo>
                  <a:lnTo>
                    <a:pt x="72" y="1477"/>
                  </a:lnTo>
                  <a:cubicBezTo>
                    <a:pt x="1" y="1547"/>
                    <a:pt x="1" y="1661"/>
                    <a:pt x="72" y="1730"/>
                  </a:cubicBezTo>
                  <a:lnTo>
                    <a:pt x="274" y="1933"/>
                  </a:lnTo>
                  <a:lnTo>
                    <a:pt x="1954" y="254"/>
                  </a:lnTo>
                  <a:lnTo>
                    <a:pt x="1750" y="53"/>
                  </a:lnTo>
                  <a:cubicBezTo>
                    <a:pt x="1715" y="18"/>
                    <a:pt x="1669" y="1"/>
                    <a:pt x="162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46" name="Google Shape;1746;p35"/>
            <p:cNvSpPr/>
            <p:nvPr/>
          </p:nvSpPr>
          <p:spPr>
            <a:xfrm>
              <a:off x="5215775" y="3302150"/>
              <a:ext cx="112900" cy="113075"/>
            </a:xfrm>
            <a:custGeom>
              <a:rect b="b" l="l" r="r" t="t"/>
              <a:pathLst>
                <a:path extrusionOk="0" h="4523" w="4516">
                  <a:moveTo>
                    <a:pt x="2200" y="649"/>
                  </a:moveTo>
                  <a:cubicBezTo>
                    <a:pt x="2518" y="649"/>
                    <a:pt x="2816" y="739"/>
                    <a:pt x="3071" y="895"/>
                  </a:cubicBezTo>
                  <a:cubicBezTo>
                    <a:pt x="3100" y="913"/>
                    <a:pt x="3105" y="954"/>
                    <a:pt x="3080" y="978"/>
                  </a:cubicBezTo>
                  <a:lnTo>
                    <a:pt x="862" y="3197"/>
                  </a:lnTo>
                  <a:cubicBezTo>
                    <a:pt x="851" y="3208"/>
                    <a:pt x="837" y="3213"/>
                    <a:pt x="824" y="3213"/>
                  </a:cubicBezTo>
                  <a:cubicBezTo>
                    <a:pt x="806" y="3213"/>
                    <a:pt x="788" y="3204"/>
                    <a:pt x="778" y="3187"/>
                  </a:cubicBezTo>
                  <a:cubicBezTo>
                    <a:pt x="618" y="2927"/>
                    <a:pt x="527" y="2621"/>
                    <a:pt x="532" y="2292"/>
                  </a:cubicBezTo>
                  <a:cubicBezTo>
                    <a:pt x="544" y="1394"/>
                    <a:pt x="1277" y="662"/>
                    <a:pt x="2174" y="649"/>
                  </a:cubicBezTo>
                  <a:cubicBezTo>
                    <a:pt x="2183" y="649"/>
                    <a:pt x="2191" y="649"/>
                    <a:pt x="2200" y="649"/>
                  </a:cubicBezTo>
                  <a:close/>
                  <a:moveTo>
                    <a:pt x="3574" y="1420"/>
                  </a:moveTo>
                  <a:cubicBezTo>
                    <a:pt x="3592" y="1420"/>
                    <a:pt x="3610" y="1429"/>
                    <a:pt x="3621" y="1446"/>
                  </a:cubicBezTo>
                  <a:cubicBezTo>
                    <a:pt x="3780" y="1706"/>
                    <a:pt x="3870" y="2012"/>
                    <a:pt x="3866" y="2342"/>
                  </a:cubicBezTo>
                  <a:cubicBezTo>
                    <a:pt x="3853" y="3238"/>
                    <a:pt x="3120" y="3971"/>
                    <a:pt x="2224" y="3984"/>
                  </a:cubicBezTo>
                  <a:cubicBezTo>
                    <a:pt x="2216" y="3984"/>
                    <a:pt x="2207" y="3984"/>
                    <a:pt x="2198" y="3984"/>
                  </a:cubicBezTo>
                  <a:cubicBezTo>
                    <a:pt x="1880" y="3984"/>
                    <a:pt x="1583" y="3893"/>
                    <a:pt x="1329" y="3738"/>
                  </a:cubicBezTo>
                  <a:cubicBezTo>
                    <a:pt x="1299" y="3721"/>
                    <a:pt x="1294" y="3678"/>
                    <a:pt x="1318" y="3655"/>
                  </a:cubicBezTo>
                  <a:lnTo>
                    <a:pt x="3537" y="1436"/>
                  </a:lnTo>
                  <a:cubicBezTo>
                    <a:pt x="3547" y="1425"/>
                    <a:pt x="3561" y="1420"/>
                    <a:pt x="3574" y="1420"/>
                  </a:cubicBezTo>
                  <a:close/>
                  <a:moveTo>
                    <a:pt x="2200" y="1"/>
                  </a:moveTo>
                  <a:cubicBezTo>
                    <a:pt x="1685" y="1"/>
                    <a:pt x="1210" y="170"/>
                    <a:pt x="825" y="453"/>
                  </a:cubicBezTo>
                  <a:cubicBezTo>
                    <a:pt x="254" y="875"/>
                    <a:pt x="1" y="1945"/>
                    <a:pt x="1" y="2318"/>
                  </a:cubicBezTo>
                  <a:cubicBezTo>
                    <a:pt x="1" y="3597"/>
                    <a:pt x="919" y="4523"/>
                    <a:pt x="2199" y="4523"/>
                  </a:cubicBezTo>
                  <a:cubicBezTo>
                    <a:pt x="2469" y="4523"/>
                    <a:pt x="3454" y="4358"/>
                    <a:pt x="3876" y="3914"/>
                  </a:cubicBezTo>
                  <a:cubicBezTo>
                    <a:pt x="4272" y="3500"/>
                    <a:pt x="4516" y="2936"/>
                    <a:pt x="4516" y="2318"/>
                  </a:cubicBezTo>
                  <a:cubicBezTo>
                    <a:pt x="4516" y="1038"/>
                    <a:pt x="3479" y="1"/>
                    <a:pt x="220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47" name="Google Shape;1747;p35"/>
            <p:cNvSpPr/>
            <p:nvPr/>
          </p:nvSpPr>
          <p:spPr>
            <a:xfrm>
              <a:off x="5212825" y="3313450"/>
              <a:ext cx="99850" cy="104525"/>
            </a:xfrm>
            <a:custGeom>
              <a:rect b="b" l="l" r="r" t="t"/>
              <a:pathLst>
                <a:path extrusionOk="0" h="4181" w="3994">
                  <a:moveTo>
                    <a:pt x="942" y="0"/>
                  </a:moveTo>
                  <a:lnTo>
                    <a:pt x="942" y="0"/>
                  </a:lnTo>
                  <a:cubicBezTo>
                    <a:pt x="371" y="422"/>
                    <a:pt x="1" y="1100"/>
                    <a:pt x="1" y="1864"/>
                  </a:cubicBezTo>
                  <a:cubicBezTo>
                    <a:pt x="1" y="3143"/>
                    <a:pt x="1037" y="4181"/>
                    <a:pt x="2317" y="4181"/>
                  </a:cubicBezTo>
                  <a:cubicBezTo>
                    <a:pt x="2978" y="4181"/>
                    <a:pt x="3572" y="3904"/>
                    <a:pt x="3994" y="3461"/>
                  </a:cubicBezTo>
                  <a:lnTo>
                    <a:pt x="3994" y="3461"/>
                  </a:lnTo>
                  <a:cubicBezTo>
                    <a:pt x="3610" y="3745"/>
                    <a:pt x="3135" y="3913"/>
                    <a:pt x="2620" y="3913"/>
                  </a:cubicBezTo>
                  <a:cubicBezTo>
                    <a:pt x="1341" y="3913"/>
                    <a:pt x="304" y="2876"/>
                    <a:pt x="304" y="1597"/>
                  </a:cubicBezTo>
                  <a:cubicBezTo>
                    <a:pt x="304" y="978"/>
                    <a:pt x="547" y="416"/>
                    <a:pt x="94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748" name="Google Shape;1748;p35"/>
          <p:cNvGrpSpPr/>
          <p:nvPr/>
        </p:nvGrpSpPr>
        <p:grpSpPr>
          <a:xfrm>
            <a:off x="3839178" y="3591284"/>
            <a:ext cx="285226" cy="363542"/>
            <a:chOff x="2708225" y="2644850"/>
            <a:chExt cx="173675" cy="221375"/>
          </a:xfrm>
        </p:grpSpPr>
        <p:sp>
          <p:nvSpPr>
            <p:cNvPr id="1749" name="Google Shape;1749;p35"/>
            <p:cNvSpPr/>
            <p:nvPr/>
          </p:nvSpPr>
          <p:spPr>
            <a:xfrm>
              <a:off x="2739575" y="2710750"/>
              <a:ext cx="110975" cy="83700"/>
            </a:xfrm>
            <a:custGeom>
              <a:rect b="b" l="l" r="r" t="t"/>
              <a:pathLst>
                <a:path extrusionOk="0" h="3348" w="4439">
                  <a:moveTo>
                    <a:pt x="1" y="0"/>
                  </a:moveTo>
                  <a:lnTo>
                    <a:pt x="1" y="614"/>
                  </a:lnTo>
                  <a:lnTo>
                    <a:pt x="1" y="1301"/>
                  </a:lnTo>
                  <a:cubicBezTo>
                    <a:pt x="1" y="1700"/>
                    <a:pt x="128" y="2089"/>
                    <a:pt x="366" y="2410"/>
                  </a:cubicBezTo>
                  <a:cubicBezTo>
                    <a:pt x="826" y="3035"/>
                    <a:pt x="1523" y="3347"/>
                    <a:pt x="2220" y="3347"/>
                  </a:cubicBezTo>
                  <a:cubicBezTo>
                    <a:pt x="2916" y="3347"/>
                    <a:pt x="3613" y="3035"/>
                    <a:pt x="4073" y="2410"/>
                  </a:cubicBezTo>
                  <a:cubicBezTo>
                    <a:pt x="4310" y="2089"/>
                    <a:pt x="4438" y="1700"/>
                    <a:pt x="4438" y="1301"/>
                  </a:cubicBezTo>
                  <a:lnTo>
                    <a:pt x="4438" y="614"/>
                  </a:lnTo>
                  <a:lnTo>
                    <a:pt x="4438" y="0"/>
                  </a:lnTo>
                  <a:close/>
                </a:path>
              </a:pathLst>
            </a:custGeom>
            <a:solidFill>
              <a:srgbClr val="827E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50" name="Google Shape;1750;p35"/>
            <p:cNvSpPr/>
            <p:nvPr/>
          </p:nvSpPr>
          <p:spPr>
            <a:xfrm>
              <a:off x="2739575" y="2709650"/>
              <a:ext cx="110975" cy="84850"/>
            </a:xfrm>
            <a:custGeom>
              <a:rect b="b" l="l" r="r" t="t"/>
              <a:pathLst>
                <a:path extrusionOk="0" h="3394" w="4439">
                  <a:moveTo>
                    <a:pt x="27" y="0"/>
                  </a:moveTo>
                  <a:lnTo>
                    <a:pt x="1" y="49"/>
                  </a:lnTo>
                  <a:lnTo>
                    <a:pt x="1" y="659"/>
                  </a:lnTo>
                  <a:lnTo>
                    <a:pt x="1" y="1346"/>
                  </a:lnTo>
                  <a:cubicBezTo>
                    <a:pt x="1" y="1746"/>
                    <a:pt x="128" y="2134"/>
                    <a:pt x="366" y="2456"/>
                  </a:cubicBezTo>
                  <a:cubicBezTo>
                    <a:pt x="826" y="3081"/>
                    <a:pt x="1523" y="3393"/>
                    <a:pt x="2220" y="3393"/>
                  </a:cubicBezTo>
                  <a:cubicBezTo>
                    <a:pt x="2916" y="3393"/>
                    <a:pt x="3613" y="3081"/>
                    <a:pt x="4073" y="2456"/>
                  </a:cubicBezTo>
                  <a:cubicBezTo>
                    <a:pt x="4310" y="2134"/>
                    <a:pt x="4438" y="1746"/>
                    <a:pt x="4438" y="1346"/>
                  </a:cubicBezTo>
                  <a:lnTo>
                    <a:pt x="4438" y="659"/>
                  </a:lnTo>
                  <a:lnTo>
                    <a:pt x="4438" y="49"/>
                  </a:lnTo>
                  <a:lnTo>
                    <a:pt x="443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51" name="Google Shape;1751;p35"/>
            <p:cNvSpPr/>
            <p:nvPr/>
          </p:nvSpPr>
          <p:spPr>
            <a:xfrm>
              <a:off x="2765300" y="2794700"/>
              <a:ext cx="59650" cy="57800"/>
            </a:xfrm>
            <a:custGeom>
              <a:rect b="b" l="l" r="r" t="t"/>
              <a:pathLst>
                <a:path extrusionOk="0" h="2312" w="2386">
                  <a:moveTo>
                    <a:pt x="608" y="0"/>
                  </a:moveTo>
                  <a:lnTo>
                    <a:pt x="613" y="404"/>
                  </a:lnTo>
                  <a:cubicBezTo>
                    <a:pt x="613" y="569"/>
                    <a:pt x="394" y="768"/>
                    <a:pt x="235" y="807"/>
                  </a:cubicBezTo>
                  <a:lnTo>
                    <a:pt x="107" y="890"/>
                  </a:lnTo>
                  <a:cubicBezTo>
                    <a:pt x="0" y="1780"/>
                    <a:pt x="654" y="2311"/>
                    <a:pt x="1205" y="2311"/>
                  </a:cubicBezTo>
                  <a:cubicBezTo>
                    <a:pt x="1210" y="2311"/>
                    <a:pt x="1216" y="2311"/>
                    <a:pt x="1222" y="2311"/>
                  </a:cubicBezTo>
                  <a:cubicBezTo>
                    <a:pt x="1763" y="2300"/>
                    <a:pt x="2385" y="1628"/>
                    <a:pt x="2271" y="753"/>
                  </a:cubicBezTo>
                  <a:lnTo>
                    <a:pt x="2265" y="752"/>
                  </a:lnTo>
                  <a:cubicBezTo>
                    <a:pt x="2103" y="713"/>
                    <a:pt x="1992" y="571"/>
                    <a:pt x="1992" y="404"/>
                  </a:cubicBezTo>
                  <a:lnTo>
                    <a:pt x="1992" y="3"/>
                  </a:lnTo>
                  <a:lnTo>
                    <a:pt x="608" y="0"/>
                  </a:lnTo>
                  <a:close/>
                </a:path>
              </a:pathLst>
            </a:custGeom>
            <a:solidFill>
              <a:srgbClr val="FFDC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52" name="Google Shape;1752;p35"/>
            <p:cNvSpPr/>
            <p:nvPr/>
          </p:nvSpPr>
          <p:spPr>
            <a:xfrm>
              <a:off x="2767550" y="2777100"/>
              <a:ext cx="47575" cy="47850"/>
            </a:xfrm>
            <a:custGeom>
              <a:rect b="b" l="l" r="r" t="t"/>
              <a:pathLst>
                <a:path extrusionOk="0" h="1914" w="1903">
                  <a:moveTo>
                    <a:pt x="299" y="1"/>
                  </a:moveTo>
                  <a:lnTo>
                    <a:pt x="299" y="706"/>
                  </a:lnTo>
                  <a:lnTo>
                    <a:pt x="299" y="1110"/>
                  </a:lnTo>
                  <a:cubicBezTo>
                    <a:pt x="299" y="1275"/>
                    <a:pt x="186" y="1419"/>
                    <a:pt x="26" y="1457"/>
                  </a:cubicBezTo>
                  <a:lnTo>
                    <a:pt x="20" y="1458"/>
                  </a:lnTo>
                  <a:cubicBezTo>
                    <a:pt x="1" y="1617"/>
                    <a:pt x="6" y="1771"/>
                    <a:pt x="30" y="1914"/>
                  </a:cubicBezTo>
                  <a:lnTo>
                    <a:pt x="519" y="1796"/>
                  </a:lnTo>
                  <a:lnTo>
                    <a:pt x="525" y="1795"/>
                  </a:lnTo>
                  <a:cubicBezTo>
                    <a:pt x="686" y="1756"/>
                    <a:pt x="798" y="1613"/>
                    <a:pt x="798" y="1448"/>
                  </a:cubicBezTo>
                  <a:lnTo>
                    <a:pt x="798" y="1024"/>
                  </a:lnTo>
                  <a:cubicBezTo>
                    <a:pt x="798" y="1003"/>
                    <a:pt x="814" y="988"/>
                    <a:pt x="833" y="988"/>
                  </a:cubicBezTo>
                  <a:cubicBezTo>
                    <a:pt x="836" y="988"/>
                    <a:pt x="840" y="989"/>
                    <a:pt x="844" y="990"/>
                  </a:cubicBezTo>
                  <a:cubicBezTo>
                    <a:pt x="928" y="1015"/>
                    <a:pt x="1016" y="1028"/>
                    <a:pt x="1104" y="1028"/>
                  </a:cubicBezTo>
                  <a:cubicBezTo>
                    <a:pt x="1246" y="1028"/>
                    <a:pt x="1389" y="994"/>
                    <a:pt x="1519" y="926"/>
                  </a:cubicBezTo>
                  <a:lnTo>
                    <a:pt x="1666" y="849"/>
                  </a:lnTo>
                  <a:cubicBezTo>
                    <a:pt x="1748" y="806"/>
                    <a:pt x="1826" y="759"/>
                    <a:pt x="1902" y="708"/>
                  </a:cubicBezTo>
                  <a:lnTo>
                    <a:pt x="1902" y="338"/>
                  </a:lnTo>
                  <a:lnTo>
                    <a:pt x="1902" y="1"/>
                  </a:lnTo>
                  <a:close/>
                </a:path>
              </a:pathLst>
            </a:custGeom>
            <a:solidFill>
              <a:srgbClr val="FFC7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53" name="Google Shape;1753;p35"/>
            <p:cNvSpPr/>
            <p:nvPr/>
          </p:nvSpPr>
          <p:spPr>
            <a:xfrm>
              <a:off x="2737075" y="2724125"/>
              <a:ext cx="115975" cy="24525"/>
            </a:xfrm>
            <a:custGeom>
              <a:rect b="b" l="l" r="r" t="t"/>
              <a:pathLst>
                <a:path extrusionOk="0" h="981" w="4639">
                  <a:moveTo>
                    <a:pt x="327" y="0"/>
                  </a:moveTo>
                  <a:cubicBezTo>
                    <a:pt x="147" y="0"/>
                    <a:pt x="1" y="146"/>
                    <a:pt x="1" y="326"/>
                  </a:cubicBezTo>
                  <a:lnTo>
                    <a:pt x="1" y="445"/>
                  </a:lnTo>
                  <a:cubicBezTo>
                    <a:pt x="1" y="742"/>
                    <a:pt x="240" y="980"/>
                    <a:pt x="536" y="980"/>
                  </a:cubicBezTo>
                  <a:lnTo>
                    <a:pt x="4102" y="980"/>
                  </a:lnTo>
                  <a:cubicBezTo>
                    <a:pt x="4398" y="980"/>
                    <a:pt x="4638" y="742"/>
                    <a:pt x="4638" y="445"/>
                  </a:cubicBezTo>
                  <a:lnTo>
                    <a:pt x="4638" y="326"/>
                  </a:lnTo>
                  <a:cubicBezTo>
                    <a:pt x="4638" y="146"/>
                    <a:pt x="4491" y="0"/>
                    <a:pt x="4311" y="0"/>
                  </a:cubicBezTo>
                  <a:close/>
                </a:path>
              </a:pathLst>
            </a:custGeom>
            <a:solidFill>
              <a:srgbClr val="FFC7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54" name="Google Shape;1754;p35"/>
            <p:cNvSpPr/>
            <p:nvPr/>
          </p:nvSpPr>
          <p:spPr>
            <a:xfrm>
              <a:off x="2752925" y="2680200"/>
              <a:ext cx="84300" cy="108500"/>
            </a:xfrm>
            <a:custGeom>
              <a:rect b="b" l="l" r="r" t="t"/>
              <a:pathLst>
                <a:path extrusionOk="0" h="4340" w="3372">
                  <a:moveTo>
                    <a:pt x="539" y="1"/>
                  </a:moveTo>
                  <a:cubicBezTo>
                    <a:pt x="242" y="1"/>
                    <a:pt x="0" y="242"/>
                    <a:pt x="0" y="539"/>
                  </a:cubicBezTo>
                  <a:lnTo>
                    <a:pt x="0" y="2148"/>
                  </a:lnTo>
                  <a:cubicBezTo>
                    <a:pt x="0" y="3008"/>
                    <a:pt x="478" y="3795"/>
                    <a:pt x="1239" y="4197"/>
                  </a:cubicBezTo>
                  <a:lnTo>
                    <a:pt x="1356" y="4258"/>
                  </a:lnTo>
                  <a:cubicBezTo>
                    <a:pt x="1459" y="4313"/>
                    <a:pt x="1573" y="4340"/>
                    <a:pt x="1686" y="4340"/>
                  </a:cubicBezTo>
                  <a:cubicBezTo>
                    <a:pt x="1799" y="4340"/>
                    <a:pt x="1913" y="4313"/>
                    <a:pt x="2016" y="4258"/>
                  </a:cubicBezTo>
                  <a:lnTo>
                    <a:pt x="2133" y="4197"/>
                  </a:lnTo>
                  <a:cubicBezTo>
                    <a:pt x="2894" y="3795"/>
                    <a:pt x="3372" y="3007"/>
                    <a:pt x="3370" y="2148"/>
                  </a:cubicBezTo>
                  <a:lnTo>
                    <a:pt x="3370" y="665"/>
                  </a:lnTo>
                  <a:cubicBezTo>
                    <a:pt x="3370" y="299"/>
                    <a:pt x="3073" y="1"/>
                    <a:pt x="2705" y="1"/>
                  </a:cubicBezTo>
                  <a:close/>
                </a:path>
              </a:pathLst>
            </a:custGeom>
            <a:solidFill>
              <a:srgbClr val="FFDC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55" name="Google Shape;1755;p35"/>
            <p:cNvSpPr/>
            <p:nvPr/>
          </p:nvSpPr>
          <p:spPr>
            <a:xfrm>
              <a:off x="2783875" y="2760550"/>
              <a:ext cx="22500" cy="12450"/>
            </a:xfrm>
            <a:custGeom>
              <a:rect b="b" l="l" r="r" t="t"/>
              <a:pathLst>
                <a:path extrusionOk="0" h="498" w="900">
                  <a:moveTo>
                    <a:pt x="48" y="0"/>
                  </a:moveTo>
                  <a:cubicBezTo>
                    <a:pt x="21" y="0"/>
                    <a:pt x="1" y="22"/>
                    <a:pt x="1" y="48"/>
                  </a:cubicBezTo>
                  <a:cubicBezTo>
                    <a:pt x="1" y="296"/>
                    <a:pt x="201" y="497"/>
                    <a:pt x="449" y="497"/>
                  </a:cubicBezTo>
                  <a:cubicBezTo>
                    <a:pt x="697" y="497"/>
                    <a:pt x="897" y="297"/>
                    <a:pt x="900" y="48"/>
                  </a:cubicBezTo>
                  <a:cubicBezTo>
                    <a:pt x="900" y="21"/>
                    <a:pt x="877" y="0"/>
                    <a:pt x="851" y="0"/>
                  </a:cubicBezTo>
                  <a:close/>
                </a:path>
              </a:pathLst>
            </a:custGeom>
            <a:solidFill>
              <a:srgbClr val="F2FB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56" name="Google Shape;1756;p35"/>
            <p:cNvSpPr/>
            <p:nvPr/>
          </p:nvSpPr>
          <p:spPr>
            <a:xfrm>
              <a:off x="2750200" y="2693425"/>
              <a:ext cx="100325" cy="17425"/>
            </a:xfrm>
            <a:custGeom>
              <a:rect b="b" l="l" r="r" t="t"/>
              <a:pathLst>
                <a:path extrusionOk="0" h="697" w="4013">
                  <a:moveTo>
                    <a:pt x="59" y="0"/>
                  </a:moveTo>
                  <a:lnTo>
                    <a:pt x="0" y="270"/>
                  </a:lnTo>
                  <a:lnTo>
                    <a:pt x="110" y="696"/>
                  </a:lnTo>
                  <a:lnTo>
                    <a:pt x="4012" y="696"/>
                  </a:lnTo>
                  <a:lnTo>
                    <a:pt x="4012" y="159"/>
                  </a:lnTo>
                  <a:lnTo>
                    <a:pt x="3933" y="2"/>
                  </a:lnTo>
                  <a:lnTo>
                    <a:pt x="59"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57" name="Google Shape;1757;p35"/>
            <p:cNvSpPr/>
            <p:nvPr/>
          </p:nvSpPr>
          <p:spPr>
            <a:xfrm>
              <a:off x="2739575" y="2694175"/>
              <a:ext cx="13400" cy="16675"/>
            </a:xfrm>
            <a:custGeom>
              <a:rect b="b" l="l" r="r" t="t"/>
              <a:pathLst>
                <a:path extrusionOk="0" h="667" w="536">
                  <a:moveTo>
                    <a:pt x="535" y="0"/>
                  </a:moveTo>
                  <a:lnTo>
                    <a:pt x="1" y="129"/>
                  </a:lnTo>
                  <a:lnTo>
                    <a:pt x="1" y="666"/>
                  </a:lnTo>
                  <a:lnTo>
                    <a:pt x="535" y="666"/>
                  </a:lnTo>
                  <a:lnTo>
                    <a:pt x="535"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58" name="Google Shape;1758;p35"/>
            <p:cNvSpPr/>
            <p:nvPr/>
          </p:nvSpPr>
          <p:spPr>
            <a:xfrm>
              <a:off x="2750200" y="2646675"/>
              <a:ext cx="100325" cy="50775"/>
            </a:xfrm>
            <a:custGeom>
              <a:rect b="b" l="l" r="r" t="t"/>
              <a:pathLst>
                <a:path extrusionOk="0" h="2031" w="4013">
                  <a:moveTo>
                    <a:pt x="2211" y="1"/>
                  </a:moveTo>
                  <a:cubicBezTo>
                    <a:pt x="2074" y="1"/>
                    <a:pt x="1934" y="16"/>
                    <a:pt x="1792" y="16"/>
                  </a:cubicBezTo>
                  <a:cubicBezTo>
                    <a:pt x="1792" y="16"/>
                    <a:pt x="804" y="253"/>
                    <a:pt x="345" y="816"/>
                  </a:cubicBezTo>
                  <a:lnTo>
                    <a:pt x="80" y="1140"/>
                  </a:lnTo>
                  <a:cubicBezTo>
                    <a:pt x="28" y="1203"/>
                    <a:pt x="0" y="1283"/>
                    <a:pt x="0" y="1365"/>
                  </a:cubicBezTo>
                  <a:lnTo>
                    <a:pt x="110" y="2029"/>
                  </a:lnTo>
                  <a:lnTo>
                    <a:pt x="110" y="2031"/>
                  </a:lnTo>
                  <a:lnTo>
                    <a:pt x="4012" y="2031"/>
                  </a:lnTo>
                  <a:lnTo>
                    <a:pt x="4012" y="1376"/>
                  </a:lnTo>
                  <a:cubicBezTo>
                    <a:pt x="4012" y="1294"/>
                    <a:pt x="3985" y="1214"/>
                    <a:pt x="3933" y="1151"/>
                  </a:cubicBezTo>
                  <a:lnTo>
                    <a:pt x="3668" y="823"/>
                  </a:lnTo>
                  <a:cubicBezTo>
                    <a:pt x="3368" y="453"/>
                    <a:pt x="2972" y="185"/>
                    <a:pt x="2529" y="44"/>
                  </a:cubicBezTo>
                  <a:cubicBezTo>
                    <a:pt x="2426" y="10"/>
                    <a:pt x="2319" y="1"/>
                    <a:pt x="221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59" name="Google Shape;1759;p35"/>
            <p:cNvSpPr/>
            <p:nvPr/>
          </p:nvSpPr>
          <p:spPr>
            <a:xfrm>
              <a:off x="2739600" y="2644850"/>
              <a:ext cx="73825" cy="52550"/>
            </a:xfrm>
            <a:custGeom>
              <a:rect b="b" l="l" r="r" t="t"/>
              <a:pathLst>
                <a:path extrusionOk="0" h="2102" w="2953">
                  <a:moveTo>
                    <a:pt x="2216" y="1"/>
                  </a:moveTo>
                  <a:cubicBezTo>
                    <a:pt x="1491" y="1"/>
                    <a:pt x="803" y="327"/>
                    <a:pt x="345" y="889"/>
                  </a:cubicBezTo>
                  <a:lnTo>
                    <a:pt x="81" y="1213"/>
                  </a:lnTo>
                  <a:cubicBezTo>
                    <a:pt x="30" y="1276"/>
                    <a:pt x="1" y="1356"/>
                    <a:pt x="1" y="1438"/>
                  </a:cubicBezTo>
                  <a:lnTo>
                    <a:pt x="1" y="2102"/>
                  </a:lnTo>
                  <a:lnTo>
                    <a:pt x="536" y="2102"/>
                  </a:lnTo>
                  <a:lnTo>
                    <a:pt x="536" y="1457"/>
                  </a:lnTo>
                  <a:lnTo>
                    <a:pt x="534" y="1457"/>
                  </a:lnTo>
                  <a:cubicBezTo>
                    <a:pt x="534" y="1433"/>
                    <a:pt x="544" y="1408"/>
                    <a:pt x="559" y="1389"/>
                  </a:cubicBezTo>
                  <a:lnTo>
                    <a:pt x="879" y="996"/>
                  </a:lnTo>
                  <a:cubicBezTo>
                    <a:pt x="1338" y="432"/>
                    <a:pt x="2025" y="107"/>
                    <a:pt x="2750" y="107"/>
                  </a:cubicBezTo>
                  <a:cubicBezTo>
                    <a:pt x="2818" y="107"/>
                    <a:pt x="2884" y="110"/>
                    <a:pt x="2952" y="116"/>
                  </a:cubicBezTo>
                  <a:cubicBezTo>
                    <a:pt x="2718" y="41"/>
                    <a:pt x="2468" y="1"/>
                    <a:pt x="221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60" name="Google Shape;1760;p35"/>
            <p:cNvSpPr/>
            <p:nvPr/>
          </p:nvSpPr>
          <p:spPr>
            <a:xfrm>
              <a:off x="2718100" y="2817825"/>
              <a:ext cx="163800" cy="48400"/>
            </a:xfrm>
            <a:custGeom>
              <a:rect b="b" l="l" r="r" t="t"/>
              <a:pathLst>
                <a:path extrusionOk="0" h="1936" w="6552">
                  <a:moveTo>
                    <a:pt x="4876" y="1"/>
                  </a:moveTo>
                  <a:cubicBezTo>
                    <a:pt x="4876" y="1"/>
                    <a:pt x="3170" y="1577"/>
                    <a:pt x="3064" y="1577"/>
                  </a:cubicBezTo>
                  <a:cubicBezTo>
                    <a:pt x="2972" y="1577"/>
                    <a:pt x="1578" y="232"/>
                    <a:pt x="1578" y="232"/>
                  </a:cubicBezTo>
                  <a:cubicBezTo>
                    <a:pt x="1578" y="232"/>
                    <a:pt x="747" y="388"/>
                    <a:pt x="416" y="469"/>
                  </a:cubicBezTo>
                  <a:cubicBezTo>
                    <a:pt x="15" y="564"/>
                    <a:pt x="1" y="693"/>
                    <a:pt x="1" y="1106"/>
                  </a:cubicBezTo>
                  <a:lnTo>
                    <a:pt x="1" y="1847"/>
                  </a:lnTo>
                  <a:cubicBezTo>
                    <a:pt x="1" y="1895"/>
                    <a:pt x="56" y="1935"/>
                    <a:pt x="104" y="1935"/>
                  </a:cubicBezTo>
                  <a:lnTo>
                    <a:pt x="6464" y="1935"/>
                  </a:lnTo>
                  <a:cubicBezTo>
                    <a:pt x="6513" y="1935"/>
                    <a:pt x="6552" y="1895"/>
                    <a:pt x="6552" y="1847"/>
                  </a:cubicBezTo>
                  <a:lnTo>
                    <a:pt x="6552" y="1106"/>
                  </a:lnTo>
                  <a:cubicBezTo>
                    <a:pt x="6552" y="695"/>
                    <a:pt x="6269" y="336"/>
                    <a:pt x="5869" y="239"/>
                  </a:cubicBezTo>
                  <a:lnTo>
                    <a:pt x="487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61" name="Google Shape;1761;p35"/>
            <p:cNvSpPr/>
            <p:nvPr/>
          </p:nvSpPr>
          <p:spPr>
            <a:xfrm>
              <a:off x="2708225" y="2817775"/>
              <a:ext cx="51775" cy="48425"/>
            </a:xfrm>
            <a:custGeom>
              <a:rect b="b" l="l" r="r" t="t"/>
              <a:pathLst>
                <a:path extrusionOk="0" h="1937" w="2071">
                  <a:moveTo>
                    <a:pt x="1676" y="1"/>
                  </a:moveTo>
                  <a:cubicBezTo>
                    <a:pt x="1676" y="1"/>
                    <a:pt x="1014" y="160"/>
                    <a:pt x="683" y="240"/>
                  </a:cubicBezTo>
                  <a:cubicBezTo>
                    <a:pt x="282" y="337"/>
                    <a:pt x="0" y="694"/>
                    <a:pt x="0" y="1106"/>
                  </a:cubicBezTo>
                  <a:lnTo>
                    <a:pt x="0" y="1847"/>
                  </a:lnTo>
                  <a:cubicBezTo>
                    <a:pt x="0" y="1896"/>
                    <a:pt x="40" y="1936"/>
                    <a:pt x="89" y="1936"/>
                  </a:cubicBezTo>
                  <a:lnTo>
                    <a:pt x="499" y="1936"/>
                  </a:lnTo>
                  <a:lnTo>
                    <a:pt x="499" y="1271"/>
                  </a:lnTo>
                  <a:lnTo>
                    <a:pt x="498" y="1271"/>
                  </a:lnTo>
                  <a:cubicBezTo>
                    <a:pt x="498" y="859"/>
                    <a:pt x="653" y="724"/>
                    <a:pt x="1057" y="618"/>
                  </a:cubicBezTo>
                  <a:cubicBezTo>
                    <a:pt x="1305" y="552"/>
                    <a:pt x="1870" y="414"/>
                    <a:pt x="2070" y="365"/>
                  </a:cubicBezTo>
                  <a:cubicBezTo>
                    <a:pt x="1841" y="154"/>
                    <a:pt x="1676" y="1"/>
                    <a:pt x="167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62" name="Google Shape;1762;p35"/>
            <p:cNvSpPr/>
            <p:nvPr/>
          </p:nvSpPr>
          <p:spPr>
            <a:xfrm>
              <a:off x="2754875" y="2813500"/>
              <a:ext cx="85100" cy="52725"/>
            </a:xfrm>
            <a:custGeom>
              <a:rect b="b" l="l" r="r" t="t"/>
              <a:pathLst>
                <a:path extrusionOk="0" h="2109" w="3404">
                  <a:moveTo>
                    <a:pt x="2688" y="1"/>
                  </a:moveTo>
                  <a:lnTo>
                    <a:pt x="2685" y="5"/>
                  </a:lnTo>
                  <a:lnTo>
                    <a:pt x="1678" y="1369"/>
                  </a:lnTo>
                  <a:cubicBezTo>
                    <a:pt x="1660" y="1393"/>
                    <a:pt x="1633" y="1406"/>
                    <a:pt x="1606" y="1406"/>
                  </a:cubicBezTo>
                  <a:cubicBezTo>
                    <a:pt x="1579" y="1406"/>
                    <a:pt x="1552" y="1393"/>
                    <a:pt x="1534" y="1369"/>
                  </a:cubicBezTo>
                  <a:lnTo>
                    <a:pt x="812" y="391"/>
                  </a:lnTo>
                  <a:lnTo>
                    <a:pt x="494" y="174"/>
                  </a:lnTo>
                  <a:lnTo>
                    <a:pt x="1" y="325"/>
                  </a:lnTo>
                  <a:lnTo>
                    <a:pt x="86" y="566"/>
                  </a:lnTo>
                  <a:lnTo>
                    <a:pt x="930" y="1758"/>
                  </a:lnTo>
                  <a:cubicBezTo>
                    <a:pt x="1086" y="1979"/>
                    <a:pt x="1338" y="2108"/>
                    <a:pt x="1606" y="2108"/>
                  </a:cubicBezTo>
                  <a:cubicBezTo>
                    <a:pt x="1875" y="2108"/>
                    <a:pt x="2127" y="1979"/>
                    <a:pt x="2283" y="1758"/>
                  </a:cubicBezTo>
                  <a:lnTo>
                    <a:pt x="3397" y="184"/>
                  </a:lnTo>
                  <a:lnTo>
                    <a:pt x="3404" y="173"/>
                  </a:lnTo>
                  <a:lnTo>
                    <a:pt x="268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63" name="Google Shape;1763;p35"/>
            <p:cNvSpPr/>
            <p:nvPr/>
          </p:nvSpPr>
          <p:spPr>
            <a:xfrm>
              <a:off x="2750100" y="2813500"/>
              <a:ext cx="25125" cy="14150"/>
            </a:xfrm>
            <a:custGeom>
              <a:rect b="b" l="l" r="r" t="t"/>
              <a:pathLst>
                <a:path extrusionOk="0" h="566" w="1005">
                  <a:moveTo>
                    <a:pt x="717" y="1"/>
                  </a:moveTo>
                  <a:lnTo>
                    <a:pt x="0" y="174"/>
                  </a:lnTo>
                  <a:lnTo>
                    <a:pt x="7" y="184"/>
                  </a:lnTo>
                  <a:lnTo>
                    <a:pt x="278" y="566"/>
                  </a:lnTo>
                  <a:cubicBezTo>
                    <a:pt x="409" y="534"/>
                    <a:pt x="500" y="511"/>
                    <a:pt x="500" y="511"/>
                  </a:cubicBezTo>
                  <a:lnTo>
                    <a:pt x="1004" y="391"/>
                  </a:lnTo>
                  <a:lnTo>
                    <a:pt x="720" y="5"/>
                  </a:lnTo>
                  <a:lnTo>
                    <a:pt x="71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64" name="Google Shape;1764;p35"/>
            <p:cNvSpPr/>
            <p:nvPr/>
          </p:nvSpPr>
          <p:spPr>
            <a:xfrm>
              <a:off x="2775150" y="2723425"/>
              <a:ext cx="6700" cy="13375"/>
            </a:xfrm>
            <a:custGeom>
              <a:rect b="b" l="l" r="r" t="t"/>
              <a:pathLst>
                <a:path extrusionOk="0" h="535" w="268">
                  <a:moveTo>
                    <a:pt x="134" y="0"/>
                  </a:moveTo>
                  <a:cubicBezTo>
                    <a:pt x="61" y="0"/>
                    <a:pt x="0" y="61"/>
                    <a:pt x="0" y="134"/>
                  </a:cubicBezTo>
                  <a:lnTo>
                    <a:pt x="0" y="400"/>
                  </a:lnTo>
                  <a:cubicBezTo>
                    <a:pt x="0" y="473"/>
                    <a:pt x="61" y="534"/>
                    <a:pt x="134" y="534"/>
                  </a:cubicBezTo>
                  <a:cubicBezTo>
                    <a:pt x="207" y="534"/>
                    <a:pt x="267" y="473"/>
                    <a:pt x="267" y="400"/>
                  </a:cubicBezTo>
                  <a:lnTo>
                    <a:pt x="267" y="134"/>
                  </a:lnTo>
                  <a:cubicBezTo>
                    <a:pt x="267" y="61"/>
                    <a:pt x="207" y="0"/>
                    <a:pt x="13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65" name="Google Shape;1765;p35"/>
            <p:cNvSpPr/>
            <p:nvPr/>
          </p:nvSpPr>
          <p:spPr>
            <a:xfrm>
              <a:off x="2808350" y="2723425"/>
              <a:ext cx="6725" cy="13375"/>
            </a:xfrm>
            <a:custGeom>
              <a:rect b="b" l="l" r="r" t="t"/>
              <a:pathLst>
                <a:path extrusionOk="0" h="535" w="269">
                  <a:moveTo>
                    <a:pt x="134" y="0"/>
                  </a:moveTo>
                  <a:cubicBezTo>
                    <a:pt x="61" y="0"/>
                    <a:pt x="1" y="61"/>
                    <a:pt x="1" y="134"/>
                  </a:cubicBezTo>
                  <a:lnTo>
                    <a:pt x="1" y="400"/>
                  </a:lnTo>
                  <a:cubicBezTo>
                    <a:pt x="1" y="473"/>
                    <a:pt x="61" y="534"/>
                    <a:pt x="134" y="534"/>
                  </a:cubicBezTo>
                  <a:cubicBezTo>
                    <a:pt x="208" y="534"/>
                    <a:pt x="268" y="473"/>
                    <a:pt x="268" y="400"/>
                  </a:cubicBezTo>
                  <a:lnTo>
                    <a:pt x="268" y="134"/>
                  </a:lnTo>
                  <a:cubicBezTo>
                    <a:pt x="268" y="61"/>
                    <a:pt x="208" y="0"/>
                    <a:pt x="13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66" name="Google Shape;1766;p35"/>
            <p:cNvSpPr/>
            <p:nvPr/>
          </p:nvSpPr>
          <p:spPr>
            <a:xfrm>
              <a:off x="2787100" y="2743675"/>
              <a:ext cx="16000" cy="7550"/>
            </a:xfrm>
            <a:custGeom>
              <a:rect b="b" l="l" r="r" t="t"/>
              <a:pathLst>
                <a:path extrusionOk="0" h="302" w="640">
                  <a:moveTo>
                    <a:pt x="152" y="1"/>
                  </a:moveTo>
                  <a:cubicBezTo>
                    <a:pt x="99" y="1"/>
                    <a:pt x="50" y="32"/>
                    <a:pt x="28" y="83"/>
                  </a:cubicBezTo>
                  <a:cubicBezTo>
                    <a:pt x="0" y="151"/>
                    <a:pt x="32" y="229"/>
                    <a:pt x="100" y="258"/>
                  </a:cubicBezTo>
                  <a:cubicBezTo>
                    <a:pt x="171" y="288"/>
                    <a:pt x="246" y="301"/>
                    <a:pt x="320" y="301"/>
                  </a:cubicBezTo>
                  <a:cubicBezTo>
                    <a:pt x="395" y="301"/>
                    <a:pt x="469" y="288"/>
                    <a:pt x="540" y="258"/>
                  </a:cubicBezTo>
                  <a:cubicBezTo>
                    <a:pt x="608" y="229"/>
                    <a:pt x="640" y="151"/>
                    <a:pt x="612" y="83"/>
                  </a:cubicBezTo>
                  <a:cubicBezTo>
                    <a:pt x="590" y="32"/>
                    <a:pt x="541" y="1"/>
                    <a:pt x="488" y="1"/>
                  </a:cubicBezTo>
                  <a:cubicBezTo>
                    <a:pt x="471" y="1"/>
                    <a:pt x="454" y="4"/>
                    <a:pt x="437" y="11"/>
                  </a:cubicBezTo>
                  <a:cubicBezTo>
                    <a:pt x="399" y="26"/>
                    <a:pt x="359" y="34"/>
                    <a:pt x="320" y="34"/>
                  </a:cubicBezTo>
                  <a:cubicBezTo>
                    <a:pt x="280" y="34"/>
                    <a:pt x="240" y="26"/>
                    <a:pt x="203" y="11"/>
                  </a:cubicBezTo>
                  <a:cubicBezTo>
                    <a:pt x="186" y="4"/>
                    <a:pt x="169" y="1"/>
                    <a:pt x="15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767" name="Google Shape;1767;p35"/>
          <p:cNvGrpSpPr/>
          <p:nvPr/>
        </p:nvGrpSpPr>
        <p:grpSpPr>
          <a:xfrm>
            <a:off x="2844458" y="3591496"/>
            <a:ext cx="329117" cy="363605"/>
            <a:chOff x="2222675" y="2644825"/>
            <a:chExt cx="200400" cy="221400"/>
          </a:xfrm>
        </p:grpSpPr>
        <p:sp>
          <p:nvSpPr>
            <p:cNvPr id="1768" name="Google Shape;1768;p35"/>
            <p:cNvSpPr/>
            <p:nvPr/>
          </p:nvSpPr>
          <p:spPr>
            <a:xfrm>
              <a:off x="2264975" y="2709200"/>
              <a:ext cx="115825" cy="16300"/>
            </a:xfrm>
            <a:custGeom>
              <a:rect b="b" l="l" r="r" t="t"/>
              <a:pathLst>
                <a:path extrusionOk="0" h="652" w="4633">
                  <a:moveTo>
                    <a:pt x="24" y="1"/>
                  </a:moveTo>
                  <a:lnTo>
                    <a:pt x="0" y="49"/>
                  </a:lnTo>
                  <a:lnTo>
                    <a:pt x="0" y="652"/>
                  </a:lnTo>
                  <a:lnTo>
                    <a:pt x="4632" y="629"/>
                  </a:lnTo>
                  <a:lnTo>
                    <a:pt x="4632" y="49"/>
                  </a:lnTo>
                  <a:lnTo>
                    <a:pt x="4597"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69" name="Google Shape;1769;p35"/>
            <p:cNvSpPr/>
            <p:nvPr/>
          </p:nvSpPr>
          <p:spPr>
            <a:xfrm>
              <a:off x="2260950" y="2722775"/>
              <a:ext cx="123850" cy="25925"/>
            </a:xfrm>
            <a:custGeom>
              <a:rect b="b" l="l" r="r" t="t"/>
              <a:pathLst>
                <a:path extrusionOk="0" h="1037" w="4954">
                  <a:moveTo>
                    <a:pt x="345" y="1"/>
                  </a:moveTo>
                  <a:cubicBezTo>
                    <a:pt x="155" y="1"/>
                    <a:pt x="1" y="155"/>
                    <a:pt x="1" y="345"/>
                  </a:cubicBezTo>
                  <a:lnTo>
                    <a:pt x="1" y="472"/>
                  </a:lnTo>
                  <a:cubicBezTo>
                    <a:pt x="1" y="784"/>
                    <a:pt x="254" y="1036"/>
                    <a:pt x="565" y="1036"/>
                  </a:cubicBezTo>
                  <a:lnTo>
                    <a:pt x="4390" y="1036"/>
                  </a:lnTo>
                  <a:cubicBezTo>
                    <a:pt x="4702" y="1036"/>
                    <a:pt x="4954" y="782"/>
                    <a:pt x="4954" y="472"/>
                  </a:cubicBezTo>
                  <a:lnTo>
                    <a:pt x="4954" y="345"/>
                  </a:lnTo>
                  <a:cubicBezTo>
                    <a:pt x="4954" y="155"/>
                    <a:pt x="4799" y="1"/>
                    <a:pt x="4609" y="1"/>
                  </a:cubicBezTo>
                  <a:close/>
                </a:path>
              </a:pathLst>
            </a:custGeom>
            <a:solidFill>
              <a:srgbClr val="DD91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70" name="Google Shape;1770;p35"/>
            <p:cNvSpPr/>
            <p:nvPr/>
          </p:nvSpPr>
          <p:spPr>
            <a:xfrm>
              <a:off x="2294675" y="2802850"/>
              <a:ext cx="61175" cy="48975"/>
            </a:xfrm>
            <a:custGeom>
              <a:rect b="b" l="l" r="r" t="t"/>
              <a:pathLst>
                <a:path extrusionOk="0" h="1959" w="2447">
                  <a:moveTo>
                    <a:pt x="2107" y="0"/>
                  </a:moveTo>
                  <a:lnTo>
                    <a:pt x="313" y="27"/>
                  </a:lnTo>
                  <a:lnTo>
                    <a:pt x="307" y="350"/>
                  </a:lnTo>
                  <a:cubicBezTo>
                    <a:pt x="307" y="518"/>
                    <a:pt x="309" y="589"/>
                    <a:pt x="144" y="623"/>
                  </a:cubicBezTo>
                  <a:lnTo>
                    <a:pt x="0" y="715"/>
                  </a:lnTo>
                  <a:cubicBezTo>
                    <a:pt x="359" y="1512"/>
                    <a:pt x="800" y="1958"/>
                    <a:pt x="1128" y="1958"/>
                  </a:cubicBezTo>
                  <a:cubicBezTo>
                    <a:pt x="1403" y="1958"/>
                    <a:pt x="2152" y="1244"/>
                    <a:pt x="2447" y="432"/>
                  </a:cubicBezTo>
                  <a:lnTo>
                    <a:pt x="2390" y="421"/>
                  </a:lnTo>
                  <a:cubicBezTo>
                    <a:pt x="2226" y="386"/>
                    <a:pt x="2107" y="241"/>
                    <a:pt x="2107" y="72"/>
                  </a:cubicBezTo>
                  <a:lnTo>
                    <a:pt x="2107" y="0"/>
                  </a:lnTo>
                  <a:close/>
                </a:path>
              </a:pathLst>
            </a:custGeom>
            <a:solidFill>
              <a:srgbClr val="EA9F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71" name="Google Shape;1771;p35"/>
            <p:cNvSpPr/>
            <p:nvPr/>
          </p:nvSpPr>
          <p:spPr>
            <a:xfrm>
              <a:off x="2289875" y="2777100"/>
              <a:ext cx="57475" cy="46825"/>
            </a:xfrm>
            <a:custGeom>
              <a:rect b="b" l="l" r="r" t="t"/>
              <a:pathLst>
                <a:path extrusionOk="0" h="1873" w="2299">
                  <a:moveTo>
                    <a:pt x="340" y="1"/>
                  </a:moveTo>
                  <a:lnTo>
                    <a:pt x="340" y="1030"/>
                  </a:lnTo>
                  <a:lnTo>
                    <a:pt x="340" y="1102"/>
                  </a:lnTo>
                  <a:cubicBezTo>
                    <a:pt x="340" y="1271"/>
                    <a:pt x="222" y="1416"/>
                    <a:pt x="57" y="1451"/>
                  </a:cubicBezTo>
                  <a:lnTo>
                    <a:pt x="1" y="1462"/>
                  </a:lnTo>
                  <a:cubicBezTo>
                    <a:pt x="64" y="1602"/>
                    <a:pt x="136" y="1740"/>
                    <a:pt x="212" y="1872"/>
                  </a:cubicBezTo>
                  <a:cubicBezTo>
                    <a:pt x="489" y="1813"/>
                    <a:pt x="704" y="1604"/>
                    <a:pt x="776" y="1342"/>
                  </a:cubicBezTo>
                  <a:cubicBezTo>
                    <a:pt x="782" y="1318"/>
                    <a:pt x="804" y="1303"/>
                    <a:pt x="827" y="1303"/>
                  </a:cubicBezTo>
                  <a:cubicBezTo>
                    <a:pt x="833" y="1303"/>
                    <a:pt x="839" y="1304"/>
                    <a:pt x="845" y="1307"/>
                  </a:cubicBezTo>
                  <a:cubicBezTo>
                    <a:pt x="996" y="1363"/>
                    <a:pt x="1157" y="1391"/>
                    <a:pt x="1318" y="1391"/>
                  </a:cubicBezTo>
                  <a:cubicBezTo>
                    <a:pt x="1563" y="1391"/>
                    <a:pt x="1802" y="1326"/>
                    <a:pt x="2011" y="1201"/>
                  </a:cubicBezTo>
                  <a:lnTo>
                    <a:pt x="2298" y="1031"/>
                  </a:lnTo>
                  <a:lnTo>
                    <a:pt x="2298" y="357"/>
                  </a:lnTo>
                  <a:lnTo>
                    <a:pt x="2298" y="1"/>
                  </a:lnTo>
                  <a:close/>
                </a:path>
              </a:pathLst>
            </a:custGeom>
            <a:solidFill>
              <a:srgbClr val="DD91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72" name="Google Shape;1772;p35"/>
            <p:cNvSpPr/>
            <p:nvPr/>
          </p:nvSpPr>
          <p:spPr>
            <a:xfrm>
              <a:off x="2277675" y="2675500"/>
              <a:ext cx="90400" cy="116425"/>
            </a:xfrm>
            <a:custGeom>
              <a:rect b="b" l="l" r="r" t="t"/>
              <a:pathLst>
                <a:path extrusionOk="0" h="4657" w="3616">
                  <a:moveTo>
                    <a:pt x="865" y="0"/>
                  </a:moveTo>
                  <a:cubicBezTo>
                    <a:pt x="388" y="0"/>
                    <a:pt x="0" y="388"/>
                    <a:pt x="0" y="866"/>
                  </a:cubicBezTo>
                  <a:lnTo>
                    <a:pt x="0" y="2944"/>
                  </a:lnTo>
                  <a:cubicBezTo>
                    <a:pt x="0" y="3473"/>
                    <a:pt x="293" y="3958"/>
                    <a:pt x="761" y="4205"/>
                  </a:cubicBezTo>
                  <a:lnTo>
                    <a:pt x="1453" y="4569"/>
                  </a:lnTo>
                  <a:cubicBezTo>
                    <a:pt x="1563" y="4627"/>
                    <a:pt x="1685" y="4657"/>
                    <a:pt x="1806" y="4657"/>
                  </a:cubicBezTo>
                  <a:cubicBezTo>
                    <a:pt x="1928" y="4657"/>
                    <a:pt x="2050" y="4627"/>
                    <a:pt x="2161" y="4569"/>
                  </a:cubicBezTo>
                  <a:lnTo>
                    <a:pt x="2853" y="4205"/>
                  </a:lnTo>
                  <a:cubicBezTo>
                    <a:pt x="3322" y="3958"/>
                    <a:pt x="3615" y="3472"/>
                    <a:pt x="3613" y="2944"/>
                  </a:cubicBezTo>
                  <a:lnTo>
                    <a:pt x="3613" y="866"/>
                  </a:lnTo>
                  <a:cubicBezTo>
                    <a:pt x="3613" y="389"/>
                    <a:pt x="3225" y="0"/>
                    <a:pt x="2747" y="0"/>
                  </a:cubicBezTo>
                  <a:close/>
                </a:path>
              </a:pathLst>
            </a:custGeom>
            <a:solidFill>
              <a:srgbClr val="EA9F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73" name="Google Shape;1773;p35"/>
            <p:cNvSpPr/>
            <p:nvPr/>
          </p:nvSpPr>
          <p:spPr>
            <a:xfrm>
              <a:off x="2281800" y="2750000"/>
              <a:ext cx="89200" cy="47200"/>
            </a:xfrm>
            <a:custGeom>
              <a:rect b="b" l="l" r="r" t="t"/>
              <a:pathLst>
                <a:path extrusionOk="0" h="1888" w="3568">
                  <a:moveTo>
                    <a:pt x="1644" y="1"/>
                  </a:moveTo>
                  <a:lnTo>
                    <a:pt x="113" y="252"/>
                  </a:lnTo>
                  <a:lnTo>
                    <a:pt x="1" y="519"/>
                  </a:lnTo>
                  <a:cubicBezTo>
                    <a:pt x="92" y="921"/>
                    <a:pt x="1351" y="1779"/>
                    <a:pt x="1351" y="1779"/>
                  </a:cubicBezTo>
                  <a:cubicBezTo>
                    <a:pt x="1494" y="1863"/>
                    <a:pt x="1878" y="1888"/>
                    <a:pt x="1878" y="1888"/>
                  </a:cubicBezTo>
                  <a:cubicBezTo>
                    <a:pt x="2044" y="1888"/>
                    <a:pt x="2329" y="1770"/>
                    <a:pt x="2472" y="1685"/>
                  </a:cubicBezTo>
                  <a:lnTo>
                    <a:pt x="2860" y="1455"/>
                  </a:lnTo>
                  <a:cubicBezTo>
                    <a:pt x="3224" y="1239"/>
                    <a:pt x="3476" y="885"/>
                    <a:pt x="3567" y="483"/>
                  </a:cubicBezTo>
                  <a:lnTo>
                    <a:pt x="3500" y="324"/>
                  </a:lnTo>
                  <a:lnTo>
                    <a:pt x="1644"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74" name="Google Shape;1774;p35"/>
            <p:cNvSpPr/>
            <p:nvPr/>
          </p:nvSpPr>
          <p:spPr>
            <a:xfrm>
              <a:off x="2274825" y="2757450"/>
              <a:ext cx="68775" cy="43250"/>
            </a:xfrm>
            <a:custGeom>
              <a:rect b="b" l="l" r="r" t="t"/>
              <a:pathLst>
                <a:path extrusionOk="0" h="1730" w="2751">
                  <a:moveTo>
                    <a:pt x="174" y="1"/>
                  </a:moveTo>
                  <a:lnTo>
                    <a:pt x="0" y="186"/>
                  </a:lnTo>
                  <a:cubicBezTo>
                    <a:pt x="92" y="588"/>
                    <a:pt x="344" y="942"/>
                    <a:pt x="707" y="1158"/>
                  </a:cubicBezTo>
                  <a:lnTo>
                    <a:pt x="1451" y="1600"/>
                  </a:lnTo>
                  <a:cubicBezTo>
                    <a:pt x="1594" y="1686"/>
                    <a:pt x="1758" y="1730"/>
                    <a:pt x="1922" y="1730"/>
                  </a:cubicBezTo>
                  <a:cubicBezTo>
                    <a:pt x="2088" y="1730"/>
                    <a:pt x="2251" y="1686"/>
                    <a:pt x="2392" y="1600"/>
                  </a:cubicBezTo>
                  <a:lnTo>
                    <a:pt x="2750" y="1388"/>
                  </a:lnTo>
                  <a:lnTo>
                    <a:pt x="2750" y="1388"/>
                  </a:lnTo>
                  <a:cubicBezTo>
                    <a:pt x="2616" y="1460"/>
                    <a:pt x="2467" y="1497"/>
                    <a:pt x="2314" y="1497"/>
                  </a:cubicBezTo>
                  <a:cubicBezTo>
                    <a:pt x="2149" y="1497"/>
                    <a:pt x="1985" y="1452"/>
                    <a:pt x="1843" y="1368"/>
                  </a:cubicBezTo>
                  <a:lnTo>
                    <a:pt x="1100" y="926"/>
                  </a:lnTo>
                  <a:cubicBezTo>
                    <a:pt x="783" y="737"/>
                    <a:pt x="551" y="446"/>
                    <a:pt x="437" y="109"/>
                  </a:cubicBezTo>
                  <a:lnTo>
                    <a:pt x="17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75" name="Google Shape;1775;p35"/>
            <p:cNvSpPr/>
            <p:nvPr/>
          </p:nvSpPr>
          <p:spPr>
            <a:xfrm>
              <a:off x="2278950" y="2740850"/>
              <a:ext cx="92975" cy="21175"/>
            </a:xfrm>
            <a:custGeom>
              <a:rect b="b" l="l" r="r" t="t"/>
              <a:pathLst>
                <a:path extrusionOk="0" h="847" w="3719">
                  <a:moveTo>
                    <a:pt x="1758" y="0"/>
                  </a:moveTo>
                  <a:cubicBezTo>
                    <a:pt x="1701" y="0"/>
                    <a:pt x="1643" y="5"/>
                    <a:pt x="1586" y="15"/>
                  </a:cubicBezTo>
                  <a:lnTo>
                    <a:pt x="192" y="255"/>
                  </a:lnTo>
                  <a:cubicBezTo>
                    <a:pt x="83" y="274"/>
                    <a:pt x="1" y="302"/>
                    <a:pt x="1" y="413"/>
                  </a:cubicBezTo>
                  <a:cubicBezTo>
                    <a:pt x="1" y="413"/>
                    <a:pt x="91" y="587"/>
                    <a:pt x="115" y="695"/>
                  </a:cubicBezTo>
                  <a:lnTo>
                    <a:pt x="271" y="773"/>
                  </a:lnTo>
                  <a:lnTo>
                    <a:pt x="1757" y="517"/>
                  </a:lnTo>
                  <a:lnTo>
                    <a:pt x="3627" y="840"/>
                  </a:lnTo>
                  <a:lnTo>
                    <a:pt x="3681" y="847"/>
                  </a:lnTo>
                  <a:cubicBezTo>
                    <a:pt x="3706" y="739"/>
                    <a:pt x="3718" y="628"/>
                    <a:pt x="3718" y="513"/>
                  </a:cubicBezTo>
                  <a:cubicBezTo>
                    <a:pt x="3718" y="403"/>
                    <a:pt x="3639" y="309"/>
                    <a:pt x="3529" y="290"/>
                  </a:cubicBezTo>
                  <a:lnTo>
                    <a:pt x="1930" y="15"/>
                  </a:lnTo>
                  <a:cubicBezTo>
                    <a:pt x="1873" y="5"/>
                    <a:pt x="1816" y="0"/>
                    <a:pt x="175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76" name="Google Shape;1776;p35"/>
            <p:cNvSpPr/>
            <p:nvPr/>
          </p:nvSpPr>
          <p:spPr>
            <a:xfrm>
              <a:off x="2273850" y="2747275"/>
              <a:ext cx="11850" cy="14875"/>
            </a:xfrm>
            <a:custGeom>
              <a:rect b="b" l="l" r="r" t="t"/>
              <a:pathLst>
                <a:path extrusionOk="0" h="595" w="474">
                  <a:moveTo>
                    <a:pt x="395" y="1"/>
                  </a:moveTo>
                  <a:lnTo>
                    <a:pt x="189" y="37"/>
                  </a:lnTo>
                  <a:cubicBezTo>
                    <a:pt x="80" y="56"/>
                    <a:pt x="0" y="150"/>
                    <a:pt x="0" y="260"/>
                  </a:cubicBezTo>
                  <a:cubicBezTo>
                    <a:pt x="0" y="375"/>
                    <a:pt x="13" y="486"/>
                    <a:pt x="38" y="594"/>
                  </a:cubicBezTo>
                  <a:lnTo>
                    <a:pt x="90" y="584"/>
                  </a:lnTo>
                  <a:lnTo>
                    <a:pt x="473" y="517"/>
                  </a:lnTo>
                  <a:cubicBezTo>
                    <a:pt x="457" y="466"/>
                    <a:pt x="442" y="414"/>
                    <a:pt x="431" y="362"/>
                  </a:cubicBezTo>
                  <a:cubicBezTo>
                    <a:pt x="406" y="254"/>
                    <a:pt x="394" y="141"/>
                    <a:pt x="394" y="27"/>
                  </a:cubicBezTo>
                  <a:cubicBezTo>
                    <a:pt x="394" y="18"/>
                    <a:pt x="395" y="10"/>
                    <a:pt x="39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77" name="Google Shape;1777;p35"/>
            <p:cNvSpPr/>
            <p:nvPr/>
          </p:nvSpPr>
          <p:spPr>
            <a:xfrm>
              <a:off x="2272500" y="2647125"/>
              <a:ext cx="108275" cy="54800"/>
            </a:xfrm>
            <a:custGeom>
              <a:rect b="b" l="l" r="r" t="t"/>
              <a:pathLst>
                <a:path extrusionOk="0" h="2192" w="4331">
                  <a:moveTo>
                    <a:pt x="2495" y="1"/>
                  </a:moveTo>
                  <a:cubicBezTo>
                    <a:pt x="2338" y="1"/>
                    <a:pt x="2178" y="18"/>
                    <a:pt x="2015" y="18"/>
                  </a:cubicBezTo>
                  <a:cubicBezTo>
                    <a:pt x="1225" y="18"/>
                    <a:pt x="884" y="263"/>
                    <a:pt x="385" y="875"/>
                  </a:cubicBezTo>
                  <a:lnTo>
                    <a:pt x="185" y="1122"/>
                  </a:lnTo>
                  <a:cubicBezTo>
                    <a:pt x="133" y="1185"/>
                    <a:pt x="1" y="1265"/>
                    <a:pt x="1" y="1347"/>
                  </a:cubicBezTo>
                  <a:lnTo>
                    <a:pt x="155" y="2192"/>
                  </a:lnTo>
                  <a:lnTo>
                    <a:pt x="4330" y="2011"/>
                  </a:lnTo>
                  <a:lnTo>
                    <a:pt x="4330" y="1347"/>
                  </a:lnTo>
                  <a:cubicBezTo>
                    <a:pt x="4330" y="1265"/>
                    <a:pt x="4301" y="1185"/>
                    <a:pt x="4250" y="1122"/>
                  </a:cubicBezTo>
                  <a:lnTo>
                    <a:pt x="4049" y="875"/>
                  </a:lnTo>
                  <a:cubicBezTo>
                    <a:pt x="3743" y="497"/>
                    <a:pt x="3339" y="218"/>
                    <a:pt x="2890" y="59"/>
                  </a:cubicBezTo>
                  <a:cubicBezTo>
                    <a:pt x="2762" y="13"/>
                    <a:pt x="2630" y="1"/>
                    <a:pt x="249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78" name="Google Shape;1778;p35"/>
            <p:cNvSpPr/>
            <p:nvPr/>
          </p:nvSpPr>
          <p:spPr>
            <a:xfrm>
              <a:off x="2264975" y="2644825"/>
              <a:ext cx="79800" cy="56600"/>
            </a:xfrm>
            <a:custGeom>
              <a:rect b="b" l="l" r="r" t="t"/>
              <a:pathLst>
                <a:path extrusionOk="0" h="2264" w="3192">
                  <a:moveTo>
                    <a:pt x="2316" y="1"/>
                  </a:moveTo>
                  <a:cubicBezTo>
                    <a:pt x="1526" y="1"/>
                    <a:pt x="780" y="355"/>
                    <a:pt x="281" y="967"/>
                  </a:cubicBezTo>
                  <a:lnTo>
                    <a:pt x="80" y="1214"/>
                  </a:lnTo>
                  <a:cubicBezTo>
                    <a:pt x="29" y="1277"/>
                    <a:pt x="0" y="1357"/>
                    <a:pt x="0" y="1439"/>
                  </a:cubicBezTo>
                  <a:lnTo>
                    <a:pt x="0" y="2103"/>
                  </a:lnTo>
                  <a:lnTo>
                    <a:pt x="509" y="2263"/>
                  </a:lnTo>
                  <a:lnTo>
                    <a:pt x="509" y="1564"/>
                  </a:lnTo>
                  <a:cubicBezTo>
                    <a:pt x="509" y="1481"/>
                    <a:pt x="538" y="1401"/>
                    <a:pt x="590" y="1338"/>
                  </a:cubicBezTo>
                  <a:lnTo>
                    <a:pt x="790" y="1092"/>
                  </a:lnTo>
                  <a:cubicBezTo>
                    <a:pt x="1289" y="480"/>
                    <a:pt x="2035" y="125"/>
                    <a:pt x="2825" y="125"/>
                  </a:cubicBezTo>
                  <a:cubicBezTo>
                    <a:pt x="2949" y="125"/>
                    <a:pt x="3070" y="134"/>
                    <a:pt x="3191" y="151"/>
                  </a:cubicBezTo>
                  <a:cubicBezTo>
                    <a:pt x="2914" y="53"/>
                    <a:pt x="2618" y="1"/>
                    <a:pt x="23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79" name="Google Shape;1779;p35"/>
            <p:cNvSpPr/>
            <p:nvPr/>
          </p:nvSpPr>
          <p:spPr>
            <a:xfrm>
              <a:off x="2274650" y="2697325"/>
              <a:ext cx="106150" cy="13075"/>
            </a:xfrm>
            <a:custGeom>
              <a:rect b="b" l="l" r="r" t="t"/>
              <a:pathLst>
                <a:path extrusionOk="0" h="523" w="4246">
                  <a:moveTo>
                    <a:pt x="122" y="1"/>
                  </a:moveTo>
                  <a:lnTo>
                    <a:pt x="1" y="396"/>
                  </a:lnTo>
                  <a:lnTo>
                    <a:pt x="122" y="523"/>
                  </a:lnTo>
                  <a:lnTo>
                    <a:pt x="4245" y="523"/>
                  </a:lnTo>
                  <a:lnTo>
                    <a:pt x="4245" y="3"/>
                  </a:lnTo>
                  <a:lnTo>
                    <a:pt x="4245"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80" name="Google Shape;1780;p35"/>
            <p:cNvSpPr/>
            <p:nvPr/>
          </p:nvSpPr>
          <p:spPr>
            <a:xfrm>
              <a:off x="2264975" y="2697375"/>
              <a:ext cx="12750" cy="13025"/>
            </a:xfrm>
            <a:custGeom>
              <a:rect b="b" l="l" r="r" t="t"/>
              <a:pathLst>
                <a:path extrusionOk="0" h="521" w="510">
                  <a:moveTo>
                    <a:pt x="0" y="1"/>
                  </a:moveTo>
                  <a:lnTo>
                    <a:pt x="0" y="521"/>
                  </a:lnTo>
                  <a:lnTo>
                    <a:pt x="509" y="521"/>
                  </a:lnTo>
                  <a:lnTo>
                    <a:pt x="509" y="125"/>
                  </a:lnTo>
                  <a:lnTo>
                    <a:pt x="509"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81" name="Google Shape;1781;p35"/>
            <p:cNvSpPr/>
            <p:nvPr/>
          </p:nvSpPr>
          <p:spPr>
            <a:xfrm>
              <a:off x="2231650" y="2818225"/>
              <a:ext cx="191425" cy="48000"/>
            </a:xfrm>
            <a:custGeom>
              <a:rect b="b" l="l" r="r" t="t"/>
              <a:pathLst>
                <a:path extrusionOk="0" h="1920" w="7657">
                  <a:moveTo>
                    <a:pt x="5826" y="0"/>
                  </a:moveTo>
                  <a:lnTo>
                    <a:pt x="3781" y="1425"/>
                  </a:lnTo>
                  <a:lnTo>
                    <a:pt x="3471" y="1416"/>
                  </a:lnTo>
                  <a:lnTo>
                    <a:pt x="1886" y="140"/>
                  </a:lnTo>
                  <a:lnTo>
                    <a:pt x="848" y="208"/>
                  </a:lnTo>
                  <a:cubicBezTo>
                    <a:pt x="354" y="312"/>
                    <a:pt x="0" y="749"/>
                    <a:pt x="0" y="1253"/>
                  </a:cubicBezTo>
                  <a:lnTo>
                    <a:pt x="103" y="1919"/>
                  </a:lnTo>
                  <a:lnTo>
                    <a:pt x="7569" y="1919"/>
                  </a:lnTo>
                  <a:cubicBezTo>
                    <a:pt x="7617" y="1919"/>
                    <a:pt x="7657" y="1879"/>
                    <a:pt x="7657" y="1831"/>
                  </a:cubicBezTo>
                  <a:lnTo>
                    <a:pt x="7657" y="1253"/>
                  </a:lnTo>
                  <a:cubicBezTo>
                    <a:pt x="7657" y="748"/>
                    <a:pt x="7303" y="312"/>
                    <a:pt x="6810" y="208"/>
                  </a:cubicBezTo>
                  <a:lnTo>
                    <a:pt x="582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82" name="Google Shape;1782;p35"/>
            <p:cNvSpPr/>
            <p:nvPr/>
          </p:nvSpPr>
          <p:spPr>
            <a:xfrm>
              <a:off x="2222675" y="2818175"/>
              <a:ext cx="58125" cy="48025"/>
            </a:xfrm>
            <a:custGeom>
              <a:rect b="b" l="l" r="r" t="t"/>
              <a:pathLst>
                <a:path extrusionOk="0" h="1921" w="2325">
                  <a:moveTo>
                    <a:pt x="1831" y="0"/>
                  </a:moveTo>
                  <a:lnTo>
                    <a:pt x="848" y="209"/>
                  </a:lnTo>
                  <a:cubicBezTo>
                    <a:pt x="354" y="313"/>
                    <a:pt x="1" y="750"/>
                    <a:pt x="1" y="1254"/>
                  </a:cubicBezTo>
                  <a:lnTo>
                    <a:pt x="1" y="1831"/>
                  </a:lnTo>
                  <a:cubicBezTo>
                    <a:pt x="1" y="1880"/>
                    <a:pt x="41" y="1920"/>
                    <a:pt x="90" y="1920"/>
                  </a:cubicBezTo>
                  <a:lnTo>
                    <a:pt x="463" y="1920"/>
                  </a:lnTo>
                  <a:lnTo>
                    <a:pt x="463" y="1320"/>
                  </a:lnTo>
                  <a:lnTo>
                    <a:pt x="462" y="1320"/>
                  </a:lnTo>
                  <a:cubicBezTo>
                    <a:pt x="462" y="984"/>
                    <a:pt x="697" y="694"/>
                    <a:pt x="1026" y="625"/>
                  </a:cubicBezTo>
                  <a:lnTo>
                    <a:pt x="2294" y="357"/>
                  </a:lnTo>
                  <a:lnTo>
                    <a:pt x="2325" y="350"/>
                  </a:lnTo>
                  <a:lnTo>
                    <a:pt x="183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83" name="Google Shape;1783;p35"/>
            <p:cNvSpPr/>
            <p:nvPr/>
          </p:nvSpPr>
          <p:spPr>
            <a:xfrm>
              <a:off x="2276750" y="2813625"/>
              <a:ext cx="100575" cy="52575"/>
            </a:xfrm>
            <a:custGeom>
              <a:rect b="b" l="l" r="r" t="t"/>
              <a:pathLst>
                <a:path extrusionOk="0" h="2103" w="4023">
                  <a:moveTo>
                    <a:pt x="3164" y="0"/>
                  </a:moveTo>
                  <a:lnTo>
                    <a:pt x="2044" y="1240"/>
                  </a:lnTo>
                  <a:cubicBezTo>
                    <a:pt x="1991" y="1299"/>
                    <a:pt x="1918" y="1328"/>
                    <a:pt x="1846" y="1328"/>
                  </a:cubicBezTo>
                  <a:cubicBezTo>
                    <a:pt x="1773" y="1328"/>
                    <a:pt x="1700" y="1299"/>
                    <a:pt x="1647" y="1240"/>
                  </a:cubicBezTo>
                  <a:lnTo>
                    <a:pt x="863" y="371"/>
                  </a:lnTo>
                  <a:lnTo>
                    <a:pt x="556" y="283"/>
                  </a:lnTo>
                  <a:lnTo>
                    <a:pt x="57" y="349"/>
                  </a:lnTo>
                  <a:lnTo>
                    <a:pt x="0" y="567"/>
                  </a:lnTo>
                  <a:lnTo>
                    <a:pt x="979" y="1704"/>
                  </a:lnTo>
                  <a:cubicBezTo>
                    <a:pt x="1197" y="1956"/>
                    <a:pt x="1513" y="2102"/>
                    <a:pt x="1846" y="2102"/>
                  </a:cubicBezTo>
                  <a:cubicBezTo>
                    <a:pt x="2179" y="2102"/>
                    <a:pt x="2495" y="1956"/>
                    <a:pt x="2712" y="1704"/>
                  </a:cubicBezTo>
                  <a:lnTo>
                    <a:pt x="4018" y="187"/>
                  </a:lnTo>
                  <a:lnTo>
                    <a:pt x="4022" y="181"/>
                  </a:lnTo>
                  <a:lnTo>
                    <a:pt x="316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84" name="Google Shape;1784;p35"/>
            <p:cNvSpPr/>
            <p:nvPr/>
          </p:nvSpPr>
          <p:spPr>
            <a:xfrm>
              <a:off x="2268425" y="2813625"/>
              <a:ext cx="29925" cy="14175"/>
            </a:xfrm>
            <a:custGeom>
              <a:rect b="b" l="l" r="r" t="t"/>
              <a:pathLst>
                <a:path extrusionOk="0" h="567" w="1197">
                  <a:moveTo>
                    <a:pt x="859" y="0"/>
                  </a:moveTo>
                  <a:lnTo>
                    <a:pt x="0" y="181"/>
                  </a:lnTo>
                  <a:lnTo>
                    <a:pt x="4" y="186"/>
                  </a:lnTo>
                  <a:lnTo>
                    <a:pt x="332" y="567"/>
                  </a:lnTo>
                  <a:lnTo>
                    <a:pt x="464" y="539"/>
                  </a:lnTo>
                  <a:lnTo>
                    <a:pt x="1196" y="372"/>
                  </a:lnTo>
                  <a:lnTo>
                    <a:pt x="860" y="1"/>
                  </a:lnTo>
                  <a:lnTo>
                    <a:pt x="859"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85" name="Google Shape;1785;p35"/>
            <p:cNvSpPr/>
            <p:nvPr/>
          </p:nvSpPr>
          <p:spPr>
            <a:xfrm>
              <a:off x="2301975" y="2720475"/>
              <a:ext cx="6700" cy="13750"/>
            </a:xfrm>
            <a:custGeom>
              <a:rect b="b" l="l" r="r" t="t"/>
              <a:pathLst>
                <a:path extrusionOk="0" h="550" w="268">
                  <a:moveTo>
                    <a:pt x="134" y="0"/>
                  </a:moveTo>
                  <a:cubicBezTo>
                    <a:pt x="61" y="0"/>
                    <a:pt x="0" y="61"/>
                    <a:pt x="0" y="134"/>
                  </a:cubicBezTo>
                  <a:lnTo>
                    <a:pt x="0" y="416"/>
                  </a:lnTo>
                  <a:cubicBezTo>
                    <a:pt x="0" y="489"/>
                    <a:pt x="61" y="549"/>
                    <a:pt x="134" y="549"/>
                  </a:cubicBezTo>
                  <a:cubicBezTo>
                    <a:pt x="207" y="549"/>
                    <a:pt x="268" y="489"/>
                    <a:pt x="268" y="416"/>
                  </a:cubicBezTo>
                  <a:lnTo>
                    <a:pt x="268" y="134"/>
                  </a:lnTo>
                  <a:cubicBezTo>
                    <a:pt x="268" y="60"/>
                    <a:pt x="207" y="0"/>
                    <a:pt x="13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86" name="Google Shape;1786;p35"/>
            <p:cNvSpPr/>
            <p:nvPr/>
          </p:nvSpPr>
          <p:spPr>
            <a:xfrm>
              <a:off x="2337050" y="2720450"/>
              <a:ext cx="6725" cy="13750"/>
            </a:xfrm>
            <a:custGeom>
              <a:rect b="b" l="l" r="r" t="t"/>
              <a:pathLst>
                <a:path extrusionOk="0" h="550" w="269">
                  <a:moveTo>
                    <a:pt x="135" y="0"/>
                  </a:moveTo>
                  <a:cubicBezTo>
                    <a:pt x="62" y="0"/>
                    <a:pt x="1" y="61"/>
                    <a:pt x="1" y="134"/>
                  </a:cubicBezTo>
                  <a:lnTo>
                    <a:pt x="1" y="416"/>
                  </a:lnTo>
                  <a:cubicBezTo>
                    <a:pt x="1" y="490"/>
                    <a:pt x="62" y="549"/>
                    <a:pt x="135" y="549"/>
                  </a:cubicBezTo>
                  <a:cubicBezTo>
                    <a:pt x="208" y="549"/>
                    <a:pt x="268" y="489"/>
                    <a:pt x="268" y="416"/>
                  </a:cubicBezTo>
                  <a:lnTo>
                    <a:pt x="268" y="134"/>
                  </a:lnTo>
                  <a:cubicBezTo>
                    <a:pt x="268" y="61"/>
                    <a:pt x="208" y="0"/>
                    <a:pt x="13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787" name="Google Shape;1787;p35"/>
          <p:cNvGrpSpPr/>
          <p:nvPr/>
        </p:nvGrpSpPr>
        <p:grpSpPr>
          <a:xfrm>
            <a:off x="1863439" y="3591505"/>
            <a:ext cx="382509" cy="363441"/>
            <a:chOff x="1745575" y="2644825"/>
            <a:chExt cx="232925" cy="221300"/>
          </a:xfrm>
        </p:grpSpPr>
        <p:sp>
          <p:nvSpPr>
            <p:cNvPr id="1788" name="Google Shape;1788;p35"/>
            <p:cNvSpPr/>
            <p:nvPr/>
          </p:nvSpPr>
          <p:spPr>
            <a:xfrm>
              <a:off x="1745850" y="2647425"/>
              <a:ext cx="232650" cy="218700"/>
            </a:xfrm>
            <a:custGeom>
              <a:rect b="b" l="l" r="r" t="t"/>
              <a:pathLst>
                <a:path extrusionOk="0" h="8748" w="9306">
                  <a:moveTo>
                    <a:pt x="6898" y="1"/>
                  </a:moveTo>
                  <a:cubicBezTo>
                    <a:pt x="6235" y="1"/>
                    <a:pt x="5553" y="295"/>
                    <a:pt x="5036" y="812"/>
                  </a:cubicBezTo>
                  <a:lnTo>
                    <a:pt x="3891" y="1919"/>
                  </a:lnTo>
                  <a:cubicBezTo>
                    <a:pt x="3817" y="1993"/>
                    <a:pt x="3671" y="2036"/>
                    <a:pt x="3541" y="2036"/>
                  </a:cubicBezTo>
                  <a:cubicBezTo>
                    <a:pt x="3477" y="2036"/>
                    <a:pt x="3418" y="2026"/>
                    <a:pt x="3373" y="2005"/>
                  </a:cubicBezTo>
                  <a:lnTo>
                    <a:pt x="2896" y="1777"/>
                  </a:lnTo>
                  <a:cubicBezTo>
                    <a:pt x="2846" y="1754"/>
                    <a:pt x="2793" y="1743"/>
                    <a:pt x="2741" y="1743"/>
                  </a:cubicBezTo>
                  <a:cubicBezTo>
                    <a:pt x="2645" y="1743"/>
                    <a:pt x="2552" y="1780"/>
                    <a:pt x="2482" y="1850"/>
                  </a:cubicBezTo>
                  <a:lnTo>
                    <a:pt x="1199" y="3142"/>
                  </a:lnTo>
                  <a:cubicBezTo>
                    <a:pt x="1090" y="3251"/>
                    <a:pt x="1060" y="3418"/>
                    <a:pt x="1126" y="3557"/>
                  </a:cubicBezTo>
                  <a:lnTo>
                    <a:pt x="1384" y="4063"/>
                  </a:lnTo>
                  <a:cubicBezTo>
                    <a:pt x="1450" y="4202"/>
                    <a:pt x="1420" y="4369"/>
                    <a:pt x="1311" y="4476"/>
                  </a:cubicBezTo>
                  <a:lnTo>
                    <a:pt x="1193" y="4609"/>
                  </a:lnTo>
                  <a:cubicBezTo>
                    <a:pt x="262" y="5539"/>
                    <a:pt x="1" y="6948"/>
                    <a:pt x="931" y="8043"/>
                  </a:cubicBezTo>
                  <a:cubicBezTo>
                    <a:pt x="977" y="8088"/>
                    <a:pt x="1008" y="8137"/>
                    <a:pt x="1056" y="8177"/>
                  </a:cubicBezTo>
                  <a:cubicBezTo>
                    <a:pt x="1501" y="8557"/>
                    <a:pt x="2052" y="8747"/>
                    <a:pt x="2603" y="8747"/>
                  </a:cubicBezTo>
                  <a:cubicBezTo>
                    <a:pt x="3213" y="8747"/>
                    <a:pt x="3824" y="8514"/>
                    <a:pt x="4289" y="8049"/>
                  </a:cubicBezTo>
                  <a:lnTo>
                    <a:pt x="4491" y="7847"/>
                  </a:lnTo>
                  <a:cubicBezTo>
                    <a:pt x="4561" y="7777"/>
                    <a:pt x="4655" y="7739"/>
                    <a:pt x="4751" y="7739"/>
                  </a:cubicBezTo>
                  <a:cubicBezTo>
                    <a:pt x="4803" y="7739"/>
                    <a:pt x="4856" y="7751"/>
                    <a:pt x="4905" y="7774"/>
                  </a:cubicBezTo>
                  <a:lnTo>
                    <a:pt x="5411" y="8011"/>
                  </a:lnTo>
                  <a:cubicBezTo>
                    <a:pt x="5461" y="8034"/>
                    <a:pt x="5514" y="8045"/>
                    <a:pt x="5566" y="8045"/>
                  </a:cubicBezTo>
                  <a:cubicBezTo>
                    <a:pt x="5662" y="8045"/>
                    <a:pt x="5756" y="8008"/>
                    <a:pt x="5826" y="7938"/>
                  </a:cubicBezTo>
                  <a:lnTo>
                    <a:pt x="7278" y="6485"/>
                  </a:lnTo>
                  <a:cubicBezTo>
                    <a:pt x="7387" y="6375"/>
                    <a:pt x="7417" y="6210"/>
                    <a:pt x="7351" y="6071"/>
                  </a:cubicBezTo>
                  <a:lnTo>
                    <a:pt x="7114" y="5564"/>
                  </a:lnTo>
                  <a:cubicBezTo>
                    <a:pt x="7051" y="5428"/>
                    <a:pt x="7081" y="5262"/>
                    <a:pt x="7189" y="5153"/>
                  </a:cubicBezTo>
                  <a:lnTo>
                    <a:pt x="8376" y="3966"/>
                  </a:lnTo>
                  <a:cubicBezTo>
                    <a:pt x="9261" y="3080"/>
                    <a:pt x="9306" y="1671"/>
                    <a:pt x="8505" y="734"/>
                  </a:cubicBezTo>
                  <a:cubicBezTo>
                    <a:pt x="8463" y="685"/>
                    <a:pt x="8408" y="648"/>
                    <a:pt x="8363" y="603"/>
                  </a:cubicBezTo>
                  <a:cubicBezTo>
                    <a:pt x="7949" y="189"/>
                    <a:pt x="7429" y="1"/>
                    <a:pt x="68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89" name="Google Shape;1789;p35"/>
            <p:cNvSpPr/>
            <p:nvPr/>
          </p:nvSpPr>
          <p:spPr>
            <a:xfrm>
              <a:off x="1745575" y="2644825"/>
              <a:ext cx="212925" cy="207125"/>
            </a:xfrm>
            <a:custGeom>
              <a:rect b="b" l="l" r="r" t="t"/>
              <a:pathLst>
                <a:path extrusionOk="0" h="8285" w="8517">
                  <a:moveTo>
                    <a:pt x="6702" y="1"/>
                  </a:moveTo>
                  <a:cubicBezTo>
                    <a:pt x="6092" y="1"/>
                    <a:pt x="5481" y="233"/>
                    <a:pt x="5016" y="698"/>
                  </a:cubicBezTo>
                  <a:lnTo>
                    <a:pt x="3829" y="1885"/>
                  </a:lnTo>
                  <a:cubicBezTo>
                    <a:pt x="3759" y="1955"/>
                    <a:pt x="3665" y="1992"/>
                    <a:pt x="3570" y="1992"/>
                  </a:cubicBezTo>
                  <a:cubicBezTo>
                    <a:pt x="3518" y="1992"/>
                    <a:pt x="3465" y="1981"/>
                    <a:pt x="3416" y="1958"/>
                  </a:cubicBezTo>
                  <a:lnTo>
                    <a:pt x="2909" y="1722"/>
                  </a:lnTo>
                  <a:cubicBezTo>
                    <a:pt x="2859" y="1699"/>
                    <a:pt x="2806" y="1687"/>
                    <a:pt x="2753" y="1687"/>
                  </a:cubicBezTo>
                  <a:cubicBezTo>
                    <a:pt x="2658" y="1687"/>
                    <a:pt x="2565" y="1724"/>
                    <a:pt x="2495" y="1795"/>
                  </a:cubicBezTo>
                  <a:lnTo>
                    <a:pt x="1042" y="3247"/>
                  </a:lnTo>
                  <a:cubicBezTo>
                    <a:pt x="933" y="3356"/>
                    <a:pt x="903" y="3523"/>
                    <a:pt x="969" y="3662"/>
                  </a:cubicBezTo>
                  <a:lnTo>
                    <a:pt x="1206" y="4168"/>
                  </a:lnTo>
                  <a:cubicBezTo>
                    <a:pt x="1271" y="4307"/>
                    <a:pt x="1242" y="4474"/>
                    <a:pt x="1133" y="4582"/>
                  </a:cubicBezTo>
                  <a:lnTo>
                    <a:pt x="931" y="4784"/>
                  </a:lnTo>
                  <a:cubicBezTo>
                    <a:pt x="0" y="5714"/>
                    <a:pt x="0" y="7225"/>
                    <a:pt x="931" y="8156"/>
                  </a:cubicBezTo>
                  <a:cubicBezTo>
                    <a:pt x="975" y="8200"/>
                    <a:pt x="1022" y="8243"/>
                    <a:pt x="1070" y="8284"/>
                  </a:cubicBezTo>
                  <a:cubicBezTo>
                    <a:pt x="268" y="7348"/>
                    <a:pt x="311" y="5939"/>
                    <a:pt x="1197" y="5052"/>
                  </a:cubicBezTo>
                  <a:lnTo>
                    <a:pt x="1420" y="4830"/>
                  </a:lnTo>
                  <a:cubicBezTo>
                    <a:pt x="1631" y="4618"/>
                    <a:pt x="1688" y="4296"/>
                    <a:pt x="1560" y="4025"/>
                  </a:cubicBezTo>
                  <a:lnTo>
                    <a:pt x="1344" y="3561"/>
                  </a:lnTo>
                  <a:cubicBezTo>
                    <a:pt x="1329" y="3528"/>
                    <a:pt x="1336" y="3487"/>
                    <a:pt x="1363" y="3461"/>
                  </a:cubicBezTo>
                  <a:lnTo>
                    <a:pt x="2742" y="2081"/>
                  </a:lnTo>
                  <a:cubicBezTo>
                    <a:pt x="2759" y="2064"/>
                    <a:pt x="2782" y="2055"/>
                    <a:pt x="2805" y="2055"/>
                  </a:cubicBezTo>
                  <a:cubicBezTo>
                    <a:pt x="2818" y="2055"/>
                    <a:pt x="2831" y="2058"/>
                    <a:pt x="2843" y="2063"/>
                  </a:cubicBezTo>
                  <a:lnTo>
                    <a:pt x="3307" y="2279"/>
                  </a:lnTo>
                  <a:cubicBezTo>
                    <a:pt x="3403" y="2325"/>
                    <a:pt x="3505" y="2346"/>
                    <a:pt x="3607" y="2346"/>
                  </a:cubicBezTo>
                  <a:cubicBezTo>
                    <a:pt x="3792" y="2346"/>
                    <a:pt x="3975" y="2274"/>
                    <a:pt x="4111" y="2138"/>
                  </a:cubicBezTo>
                  <a:lnTo>
                    <a:pt x="5283" y="965"/>
                  </a:lnTo>
                  <a:cubicBezTo>
                    <a:pt x="5749" y="500"/>
                    <a:pt x="6359" y="267"/>
                    <a:pt x="6970" y="267"/>
                  </a:cubicBezTo>
                  <a:cubicBezTo>
                    <a:pt x="7521" y="267"/>
                    <a:pt x="8072" y="457"/>
                    <a:pt x="8517" y="837"/>
                  </a:cubicBezTo>
                  <a:cubicBezTo>
                    <a:pt x="8475" y="789"/>
                    <a:pt x="8433" y="743"/>
                    <a:pt x="8388" y="698"/>
                  </a:cubicBezTo>
                  <a:cubicBezTo>
                    <a:pt x="7923" y="233"/>
                    <a:pt x="7312" y="1"/>
                    <a:pt x="670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90" name="Google Shape;1790;p35"/>
            <p:cNvSpPr/>
            <p:nvPr/>
          </p:nvSpPr>
          <p:spPr>
            <a:xfrm>
              <a:off x="1761625" y="2664050"/>
              <a:ext cx="199300" cy="186125"/>
            </a:xfrm>
            <a:custGeom>
              <a:rect b="b" l="l" r="r" t="t"/>
              <a:pathLst>
                <a:path extrusionOk="0" h="7445" w="7972">
                  <a:moveTo>
                    <a:pt x="6373" y="0"/>
                  </a:moveTo>
                  <a:cubicBezTo>
                    <a:pt x="5647" y="0"/>
                    <a:pt x="4746" y="413"/>
                    <a:pt x="4593" y="771"/>
                  </a:cubicBezTo>
                  <a:lnTo>
                    <a:pt x="681" y="4844"/>
                  </a:lnTo>
                  <a:cubicBezTo>
                    <a:pt x="0" y="5524"/>
                    <a:pt x="659" y="6687"/>
                    <a:pt x="659" y="6687"/>
                  </a:cubicBezTo>
                  <a:cubicBezTo>
                    <a:pt x="845" y="6873"/>
                    <a:pt x="1145" y="7254"/>
                    <a:pt x="1376" y="7339"/>
                  </a:cubicBezTo>
                  <a:cubicBezTo>
                    <a:pt x="1569" y="7409"/>
                    <a:pt x="1771" y="7444"/>
                    <a:pt x="1974" y="7444"/>
                  </a:cubicBezTo>
                  <a:cubicBezTo>
                    <a:pt x="2420" y="7444"/>
                    <a:pt x="2865" y="7275"/>
                    <a:pt x="3206" y="6934"/>
                  </a:cubicBezTo>
                  <a:lnTo>
                    <a:pt x="7290" y="2848"/>
                  </a:lnTo>
                  <a:cubicBezTo>
                    <a:pt x="7971" y="2168"/>
                    <a:pt x="7971" y="1064"/>
                    <a:pt x="7290" y="384"/>
                  </a:cubicBezTo>
                  <a:cubicBezTo>
                    <a:pt x="7205" y="298"/>
                    <a:pt x="7110" y="223"/>
                    <a:pt x="7012" y="158"/>
                  </a:cubicBezTo>
                  <a:cubicBezTo>
                    <a:pt x="6842" y="47"/>
                    <a:pt x="6617" y="0"/>
                    <a:pt x="637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91" name="Google Shape;1791;p35"/>
            <p:cNvSpPr/>
            <p:nvPr/>
          </p:nvSpPr>
          <p:spPr>
            <a:xfrm>
              <a:off x="1763175" y="2660875"/>
              <a:ext cx="173800" cy="186625"/>
            </a:xfrm>
            <a:custGeom>
              <a:rect b="b" l="l" r="r" t="t"/>
              <a:pathLst>
                <a:path extrusionOk="0" h="7465" w="6952">
                  <a:moveTo>
                    <a:pt x="5998" y="1"/>
                  </a:moveTo>
                  <a:cubicBezTo>
                    <a:pt x="5552" y="1"/>
                    <a:pt x="5106" y="171"/>
                    <a:pt x="4766" y="510"/>
                  </a:cubicBezTo>
                  <a:lnTo>
                    <a:pt x="681" y="4595"/>
                  </a:lnTo>
                  <a:cubicBezTo>
                    <a:pt x="1" y="5276"/>
                    <a:pt x="1" y="6378"/>
                    <a:pt x="681" y="7060"/>
                  </a:cubicBezTo>
                  <a:cubicBezTo>
                    <a:pt x="867" y="7246"/>
                    <a:pt x="1085" y="7381"/>
                    <a:pt x="1316" y="7464"/>
                  </a:cubicBezTo>
                  <a:cubicBezTo>
                    <a:pt x="1216" y="7401"/>
                    <a:pt x="1123" y="7325"/>
                    <a:pt x="1036" y="7238"/>
                  </a:cubicBezTo>
                  <a:cubicBezTo>
                    <a:pt x="357" y="6558"/>
                    <a:pt x="357" y="5456"/>
                    <a:pt x="1036" y="4774"/>
                  </a:cubicBezTo>
                  <a:lnTo>
                    <a:pt x="5122" y="689"/>
                  </a:lnTo>
                  <a:cubicBezTo>
                    <a:pt x="5462" y="349"/>
                    <a:pt x="5908" y="178"/>
                    <a:pt x="6353" y="178"/>
                  </a:cubicBezTo>
                  <a:cubicBezTo>
                    <a:pt x="6556" y="178"/>
                    <a:pt x="6759" y="214"/>
                    <a:pt x="6952" y="284"/>
                  </a:cubicBezTo>
                  <a:cubicBezTo>
                    <a:pt x="6663" y="95"/>
                    <a:pt x="6331" y="1"/>
                    <a:pt x="599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92" name="Google Shape;1792;p35"/>
            <p:cNvSpPr/>
            <p:nvPr/>
          </p:nvSpPr>
          <p:spPr>
            <a:xfrm>
              <a:off x="1793575" y="2689825"/>
              <a:ext cx="136925" cy="131375"/>
            </a:xfrm>
            <a:custGeom>
              <a:rect b="b" l="l" r="r" t="t"/>
              <a:pathLst>
                <a:path extrusionOk="0" h="5255" w="5477">
                  <a:moveTo>
                    <a:pt x="3964" y="1"/>
                  </a:moveTo>
                  <a:cubicBezTo>
                    <a:pt x="3738" y="1"/>
                    <a:pt x="3514" y="112"/>
                    <a:pt x="3383" y="324"/>
                  </a:cubicBezTo>
                  <a:cubicBezTo>
                    <a:pt x="2641" y="1521"/>
                    <a:pt x="1632" y="2530"/>
                    <a:pt x="435" y="3272"/>
                  </a:cubicBezTo>
                  <a:cubicBezTo>
                    <a:pt x="61" y="3503"/>
                    <a:pt x="0" y="4023"/>
                    <a:pt x="312" y="4335"/>
                  </a:cubicBezTo>
                  <a:lnTo>
                    <a:pt x="1032" y="5055"/>
                  </a:lnTo>
                  <a:cubicBezTo>
                    <a:pt x="1167" y="5190"/>
                    <a:pt x="1340" y="5255"/>
                    <a:pt x="1513" y="5255"/>
                  </a:cubicBezTo>
                  <a:cubicBezTo>
                    <a:pt x="1739" y="5255"/>
                    <a:pt x="1963" y="5144"/>
                    <a:pt x="2095" y="4931"/>
                  </a:cubicBezTo>
                  <a:cubicBezTo>
                    <a:pt x="2837" y="3734"/>
                    <a:pt x="3846" y="2726"/>
                    <a:pt x="5043" y="1983"/>
                  </a:cubicBezTo>
                  <a:cubicBezTo>
                    <a:pt x="5416" y="1752"/>
                    <a:pt x="5477" y="1231"/>
                    <a:pt x="5166" y="921"/>
                  </a:cubicBezTo>
                  <a:lnTo>
                    <a:pt x="4446" y="201"/>
                  </a:lnTo>
                  <a:cubicBezTo>
                    <a:pt x="4311" y="66"/>
                    <a:pt x="4137" y="1"/>
                    <a:pt x="39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93" name="Google Shape;1793;p35"/>
            <p:cNvSpPr/>
            <p:nvPr/>
          </p:nvSpPr>
          <p:spPr>
            <a:xfrm>
              <a:off x="1850575" y="2744375"/>
              <a:ext cx="12200" cy="11550"/>
            </a:xfrm>
            <a:custGeom>
              <a:rect b="b" l="l" r="r" t="t"/>
              <a:pathLst>
                <a:path extrusionOk="0" h="462" w="488">
                  <a:moveTo>
                    <a:pt x="341" y="0"/>
                  </a:moveTo>
                  <a:cubicBezTo>
                    <a:pt x="307" y="0"/>
                    <a:pt x="273" y="13"/>
                    <a:pt x="247" y="40"/>
                  </a:cubicBezTo>
                  <a:lnTo>
                    <a:pt x="53" y="234"/>
                  </a:lnTo>
                  <a:cubicBezTo>
                    <a:pt x="0" y="286"/>
                    <a:pt x="0" y="370"/>
                    <a:pt x="53" y="422"/>
                  </a:cubicBezTo>
                  <a:cubicBezTo>
                    <a:pt x="79" y="448"/>
                    <a:pt x="113" y="461"/>
                    <a:pt x="146" y="461"/>
                  </a:cubicBezTo>
                  <a:cubicBezTo>
                    <a:pt x="181" y="461"/>
                    <a:pt x="214" y="448"/>
                    <a:pt x="240" y="422"/>
                  </a:cubicBezTo>
                  <a:lnTo>
                    <a:pt x="435" y="229"/>
                  </a:lnTo>
                  <a:cubicBezTo>
                    <a:pt x="488" y="175"/>
                    <a:pt x="488" y="92"/>
                    <a:pt x="435" y="40"/>
                  </a:cubicBezTo>
                  <a:cubicBezTo>
                    <a:pt x="409" y="13"/>
                    <a:pt x="375" y="0"/>
                    <a:pt x="34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94" name="Google Shape;1794;p35"/>
            <p:cNvSpPr/>
            <p:nvPr/>
          </p:nvSpPr>
          <p:spPr>
            <a:xfrm>
              <a:off x="1861250" y="2755100"/>
              <a:ext cx="12225" cy="11550"/>
            </a:xfrm>
            <a:custGeom>
              <a:rect b="b" l="l" r="r" t="t"/>
              <a:pathLst>
                <a:path extrusionOk="0" h="462" w="489">
                  <a:moveTo>
                    <a:pt x="341" y="0"/>
                  </a:moveTo>
                  <a:cubicBezTo>
                    <a:pt x="307" y="0"/>
                    <a:pt x="273" y="13"/>
                    <a:pt x="247" y="39"/>
                  </a:cubicBezTo>
                  <a:lnTo>
                    <a:pt x="53" y="234"/>
                  </a:lnTo>
                  <a:cubicBezTo>
                    <a:pt x="0" y="286"/>
                    <a:pt x="0" y="371"/>
                    <a:pt x="53" y="423"/>
                  </a:cubicBezTo>
                  <a:cubicBezTo>
                    <a:pt x="79" y="449"/>
                    <a:pt x="114" y="461"/>
                    <a:pt x="147" y="461"/>
                  </a:cubicBezTo>
                  <a:cubicBezTo>
                    <a:pt x="182" y="461"/>
                    <a:pt x="216" y="449"/>
                    <a:pt x="242" y="423"/>
                  </a:cubicBezTo>
                  <a:lnTo>
                    <a:pt x="435" y="229"/>
                  </a:lnTo>
                  <a:cubicBezTo>
                    <a:pt x="489" y="176"/>
                    <a:pt x="489" y="92"/>
                    <a:pt x="435" y="39"/>
                  </a:cubicBezTo>
                  <a:cubicBezTo>
                    <a:pt x="409" y="13"/>
                    <a:pt x="375" y="0"/>
                    <a:pt x="34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95" name="Google Shape;1795;p35"/>
            <p:cNvSpPr/>
            <p:nvPr/>
          </p:nvSpPr>
          <p:spPr>
            <a:xfrm>
              <a:off x="1824625" y="2770325"/>
              <a:ext cx="12250" cy="11550"/>
            </a:xfrm>
            <a:custGeom>
              <a:rect b="b" l="l" r="r" t="t"/>
              <a:pathLst>
                <a:path extrusionOk="0" h="462" w="490">
                  <a:moveTo>
                    <a:pt x="342" y="1"/>
                  </a:moveTo>
                  <a:cubicBezTo>
                    <a:pt x="308" y="1"/>
                    <a:pt x="274" y="14"/>
                    <a:pt x="248" y="40"/>
                  </a:cubicBezTo>
                  <a:lnTo>
                    <a:pt x="53" y="235"/>
                  </a:lnTo>
                  <a:cubicBezTo>
                    <a:pt x="1" y="287"/>
                    <a:pt x="1" y="370"/>
                    <a:pt x="53" y="423"/>
                  </a:cubicBezTo>
                  <a:cubicBezTo>
                    <a:pt x="79" y="449"/>
                    <a:pt x="114" y="462"/>
                    <a:pt x="149" y="462"/>
                  </a:cubicBezTo>
                  <a:cubicBezTo>
                    <a:pt x="183" y="462"/>
                    <a:pt x="217" y="449"/>
                    <a:pt x="242" y="423"/>
                  </a:cubicBezTo>
                  <a:lnTo>
                    <a:pt x="436" y="230"/>
                  </a:lnTo>
                  <a:cubicBezTo>
                    <a:pt x="489" y="176"/>
                    <a:pt x="489" y="93"/>
                    <a:pt x="436" y="40"/>
                  </a:cubicBezTo>
                  <a:cubicBezTo>
                    <a:pt x="409" y="14"/>
                    <a:pt x="376" y="1"/>
                    <a:pt x="34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96" name="Google Shape;1796;p35"/>
            <p:cNvSpPr/>
            <p:nvPr/>
          </p:nvSpPr>
          <p:spPr>
            <a:xfrm>
              <a:off x="1835325" y="2781000"/>
              <a:ext cx="12250" cy="11550"/>
            </a:xfrm>
            <a:custGeom>
              <a:rect b="b" l="l" r="r" t="t"/>
              <a:pathLst>
                <a:path extrusionOk="0" h="462" w="490">
                  <a:moveTo>
                    <a:pt x="342" y="1"/>
                  </a:moveTo>
                  <a:cubicBezTo>
                    <a:pt x="308" y="1"/>
                    <a:pt x="274" y="14"/>
                    <a:pt x="247" y="40"/>
                  </a:cubicBezTo>
                  <a:lnTo>
                    <a:pt x="53" y="234"/>
                  </a:lnTo>
                  <a:cubicBezTo>
                    <a:pt x="1" y="287"/>
                    <a:pt x="1" y="370"/>
                    <a:pt x="53" y="423"/>
                  </a:cubicBezTo>
                  <a:cubicBezTo>
                    <a:pt x="79" y="448"/>
                    <a:pt x="114" y="462"/>
                    <a:pt x="148" y="462"/>
                  </a:cubicBezTo>
                  <a:cubicBezTo>
                    <a:pt x="182" y="462"/>
                    <a:pt x="215" y="448"/>
                    <a:pt x="241" y="423"/>
                  </a:cubicBezTo>
                  <a:lnTo>
                    <a:pt x="437" y="229"/>
                  </a:lnTo>
                  <a:cubicBezTo>
                    <a:pt x="489" y="176"/>
                    <a:pt x="489" y="93"/>
                    <a:pt x="437" y="40"/>
                  </a:cubicBezTo>
                  <a:cubicBezTo>
                    <a:pt x="410" y="14"/>
                    <a:pt x="376" y="1"/>
                    <a:pt x="34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97" name="Google Shape;1797;p35"/>
            <p:cNvSpPr/>
            <p:nvPr/>
          </p:nvSpPr>
          <p:spPr>
            <a:xfrm>
              <a:off x="1806300" y="2777950"/>
              <a:ext cx="12200" cy="11550"/>
            </a:xfrm>
            <a:custGeom>
              <a:rect b="b" l="l" r="r" t="t"/>
              <a:pathLst>
                <a:path extrusionOk="0" h="462" w="488">
                  <a:moveTo>
                    <a:pt x="343" y="0"/>
                  </a:moveTo>
                  <a:cubicBezTo>
                    <a:pt x="308" y="0"/>
                    <a:pt x="274" y="13"/>
                    <a:pt x="247" y="40"/>
                  </a:cubicBezTo>
                  <a:lnTo>
                    <a:pt x="54" y="234"/>
                  </a:lnTo>
                  <a:cubicBezTo>
                    <a:pt x="0" y="287"/>
                    <a:pt x="0" y="370"/>
                    <a:pt x="54" y="423"/>
                  </a:cubicBezTo>
                  <a:cubicBezTo>
                    <a:pt x="80" y="449"/>
                    <a:pt x="114" y="461"/>
                    <a:pt x="148" y="461"/>
                  </a:cubicBezTo>
                  <a:cubicBezTo>
                    <a:pt x="182" y="461"/>
                    <a:pt x="215" y="449"/>
                    <a:pt x="241" y="423"/>
                  </a:cubicBezTo>
                  <a:lnTo>
                    <a:pt x="435" y="229"/>
                  </a:lnTo>
                  <a:cubicBezTo>
                    <a:pt x="488" y="176"/>
                    <a:pt x="488" y="92"/>
                    <a:pt x="435" y="40"/>
                  </a:cubicBezTo>
                  <a:cubicBezTo>
                    <a:pt x="410" y="13"/>
                    <a:pt x="377" y="0"/>
                    <a:pt x="34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98" name="Google Shape;1798;p35"/>
            <p:cNvSpPr/>
            <p:nvPr/>
          </p:nvSpPr>
          <p:spPr>
            <a:xfrm>
              <a:off x="1827700" y="2799350"/>
              <a:ext cx="12200" cy="11575"/>
            </a:xfrm>
            <a:custGeom>
              <a:rect b="b" l="l" r="r" t="t"/>
              <a:pathLst>
                <a:path extrusionOk="0" h="463" w="488">
                  <a:moveTo>
                    <a:pt x="341" y="0"/>
                  </a:moveTo>
                  <a:cubicBezTo>
                    <a:pt x="307" y="0"/>
                    <a:pt x="273" y="14"/>
                    <a:pt x="246" y="40"/>
                  </a:cubicBezTo>
                  <a:lnTo>
                    <a:pt x="53" y="234"/>
                  </a:lnTo>
                  <a:cubicBezTo>
                    <a:pt x="0" y="287"/>
                    <a:pt x="0" y="370"/>
                    <a:pt x="53" y="423"/>
                  </a:cubicBezTo>
                  <a:cubicBezTo>
                    <a:pt x="79" y="449"/>
                    <a:pt x="114" y="462"/>
                    <a:pt x="147" y="462"/>
                  </a:cubicBezTo>
                  <a:cubicBezTo>
                    <a:pt x="182" y="462"/>
                    <a:pt x="216" y="449"/>
                    <a:pt x="242" y="423"/>
                  </a:cubicBezTo>
                  <a:lnTo>
                    <a:pt x="435" y="229"/>
                  </a:lnTo>
                  <a:cubicBezTo>
                    <a:pt x="488" y="176"/>
                    <a:pt x="488" y="93"/>
                    <a:pt x="435" y="40"/>
                  </a:cubicBezTo>
                  <a:cubicBezTo>
                    <a:pt x="409" y="14"/>
                    <a:pt x="375" y="0"/>
                    <a:pt x="34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99" name="Google Shape;1799;p35"/>
            <p:cNvSpPr/>
            <p:nvPr/>
          </p:nvSpPr>
          <p:spPr>
            <a:xfrm>
              <a:off x="1816975" y="2788650"/>
              <a:ext cx="12225" cy="11550"/>
            </a:xfrm>
            <a:custGeom>
              <a:rect b="b" l="l" r="r" t="t"/>
              <a:pathLst>
                <a:path extrusionOk="0" h="462" w="489">
                  <a:moveTo>
                    <a:pt x="342" y="0"/>
                  </a:moveTo>
                  <a:cubicBezTo>
                    <a:pt x="308" y="0"/>
                    <a:pt x="274" y="13"/>
                    <a:pt x="247" y="40"/>
                  </a:cubicBezTo>
                  <a:lnTo>
                    <a:pt x="54" y="234"/>
                  </a:lnTo>
                  <a:cubicBezTo>
                    <a:pt x="0" y="286"/>
                    <a:pt x="0" y="371"/>
                    <a:pt x="54" y="423"/>
                  </a:cubicBezTo>
                  <a:cubicBezTo>
                    <a:pt x="80" y="449"/>
                    <a:pt x="115" y="461"/>
                    <a:pt x="148" y="461"/>
                  </a:cubicBezTo>
                  <a:cubicBezTo>
                    <a:pt x="183" y="461"/>
                    <a:pt x="216" y="449"/>
                    <a:pt x="242" y="423"/>
                  </a:cubicBezTo>
                  <a:lnTo>
                    <a:pt x="436" y="229"/>
                  </a:lnTo>
                  <a:cubicBezTo>
                    <a:pt x="489" y="176"/>
                    <a:pt x="489" y="93"/>
                    <a:pt x="436" y="40"/>
                  </a:cubicBezTo>
                  <a:cubicBezTo>
                    <a:pt x="410" y="13"/>
                    <a:pt x="376" y="0"/>
                    <a:pt x="34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00" name="Google Shape;1800;p35"/>
            <p:cNvSpPr/>
            <p:nvPr/>
          </p:nvSpPr>
          <p:spPr>
            <a:xfrm>
              <a:off x="1842925" y="2762675"/>
              <a:ext cx="12250" cy="11550"/>
            </a:xfrm>
            <a:custGeom>
              <a:rect b="b" l="l" r="r" t="t"/>
              <a:pathLst>
                <a:path extrusionOk="0" h="462" w="490">
                  <a:moveTo>
                    <a:pt x="343" y="0"/>
                  </a:moveTo>
                  <a:cubicBezTo>
                    <a:pt x="309" y="0"/>
                    <a:pt x="274" y="14"/>
                    <a:pt x="248" y="40"/>
                  </a:cubicBezTo>
                  <a:lnTo>
                    <a:pt x="54" y="234"/>
                  </a:lnTo>
                  <a:cubicBezTo>
                    <a:pt x="1" y="287"/>
                    <a:pt x="1" y="371"/>
                    <a:pt x="54" y="423"/>
                  </a:cubicBezTo>
                  <a:cubicBezTo>
                    <a:pt x="80" y="449"/>
                    <a:pt x="114" y="461"/>
                    <a:pt x="148" y="461"/>
                  </a:cubicBezTo>
                  <a:cubicBezTo>
                    <a:pt x="183" y="461"/>
                    <a:pt x="216" y="449"/>
                    <a:pt x="242" y="423"/>
                  </a:cubicBezTo>
                  <a:lnTo>
                    <a:pt x="437" y="229"/>
                  </a:lnTo>
                  <a:cubicBezTo>
                    <a:pt x="489" y="177"/>
                    <a:pt x="489" y="93"/>
                    <a:pt x="437" y="40"/>
                  </a:cubicBezTo>
                  <a:cubicBezTo>
                    <a:pt x="411" y="14"/>
                    <a:pt x="377" y="0"/>
                    <a:pt x="34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01" name="Google Shape;1801;p35"/>
            <p:cNvSpPr/>
            <p:nvPr/>
          </p:nvSpPr>
          <p:spPr>
            <a:xfrm>
              <a:off x="1887225" y="2729150"/>
              <a:ext cx="12250" cy="11575"/>
            </a:xfrm>
            <a:custGeom>
              <a:rect b="b" l="l" r="r" t="t"/>
              <a:pathLst>
                <a:path extrusionOk="0" h="463" w="490">
                  <a:moveTo>
                    <a:pt x="342" y="1"/>
                  </a:moveTo>
                  <a:cubicBezTo>
                    <a:pt x="308" y="1"/>
                    <a:pt x="274" y="14"/>
                    <a:pt x="248" y="41"/>
                  </a:cubicBezTo>
                  <a:lnTo>
                    <a:pt x="53" y="234"/>
                  </a:lnTo>
                  <a:cubicBezTo>
                    <a:pt x="1" y="288"/>
                    <a:pt x="1" y="371"/>
                    <a:pt x="53" y="423"/>
                  </a:cubicBezTo>
                  <a:cubicBezTo>
                    <a:pt x="78" y="449"/>
                    <a:pt x="113" y="462"/>
                    <a:pt x="147" y="462"/>
                  </a:cubicBezTo>
                  <a:cubicBezTo>
                    <a:pt x="182" y="462"/>
                    <a:pt x="216" y="449"/>
                    <a:pt x="243" y="423"/>
                  </a:cubicBezTo>
                  <a:lnTo>
                    <a:pt x="437" y="229"/>
                  </a:lnTo>
                  <a:cubicBezTo>
                    <a:pt x="489" y="177"/>
                    <a:pt x="489" y="93"/>
                    <a:pt x="437" y="41"/>
                  </a:cubicBezTo>
                  <a:cubicBezTo>
                    <a:pt x="410" y="14"/>
                    <a:pt x="376" y="1"/>
                    <a:pt x="34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02" name="Google Shape;1802;p35"/>
            <p:cNvSpPr/>
            <p:nvPr/>
          </p:nvSpPr>
          <p:spPr>
            <a:xfrm>
              <a:off x="1876500" y="2718425"/>
              <a:ext cx="12225" cy="11550"/>
            </a:xfrm>
            <a:custGeom>
              <a:rect b="b" l="l" r="r" t="t"/>
              <a:pathLst>
                <a:path extrusionOk="0" h="462" w="489">
                  <a:moveTo>
                    <a:pt x="342" y="1"/>
                  </a:moveTo>
                  <a:cubicBezTo>
                    <a:pt x="308" y="1"/>
                    <a:pt x="274" y="14"/>
                    <a:pt x="247" y="40"/>
                  </a:cubicBezTo>
                  <a:lnTo>
                    <a:pt x="53" y="234"/>
                  </a:lnTo>
                  <a:cubicBezTo>
                    <a:pt x="0" y="287"/>
                    <a:pt x="0" y="370"/>
                    <a:pt x="53" y="424"/>
                  </a:cubicBezTo>
                  <a:cubicBezTo>
                    <a:pt x="79" y="449"/>
                    <a:pt x="113" y="462"/>
                    <a:pt x="147" y="462"/>
                  </a:cubicBezTo>
                  <a:cubicBezTo>
                    <a:pt x="182" y="462"/>
                    <a:pt x="215" y="449"/>
                    <a:pt x="242" y="424"/>
                  </a:cubicBezTo>
                  <a:lnTo>
                    <a:pt x="436" y="229"/>
                  </a:lnTo>
                  <a:cubicBezTo>
                    <a:pt x="488" y="177"/>
                    <a:pt x="488" y="92"/>
                    <a:pt x="436" y="40"/>
                  </a:cubicBezTo>
                  <a:cubicBezTo>
                    <a:pt x="410" y="14"/>
                    <a:pt x="376" y="1"/>
                    <a:pt x="34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03" name="Google Shape;1803;p35"/>
            <p:cNvSpPr/>
            <p:nvPr/>
          </p:nvSpPr>
          <p:spPr>
            <a:xfrm>
              <a:off x="1905500" y="2721550"/>
              <a:ext cx="12225" cy="11550"/>
            </a:xfrm>
            <a:custGeom>
              <a:rect b="b" l="l" r="r" t="t"/>
              <a:pathLst>
                <a:path extrusionOk="0" h="462" w="489">
                  <a:moveTo>
                    <a:pt x="341" y="0"/>
                  </a:moveTo>
                  <a:cubicBezTo>
                    <a:pt x="307" y="0"/>
                    <a:pt x="273" y="13"/>
                    <a:pt x="247" y="39"/>
                  </a:cubicBezTo>
                  <a:lnTo>
                    <a:pt x="52" y="234"/>
                  </a:lnTo>
                  <a:cubicBezTo>
                    <a:pt x="0" y="286"/>
                    <a:pt x="0" y="371"/>
                    <a:pt x="52" y="423"/>
                  </a:cubicBezTo>
                  <a:cubicBezTo>
                    <a:pt x="79" y="449"/>
                    <a:pt x="114" y="461"/>
                    <a:pt x="147" y="461"/>
                  </a:cubicBezTo>
                  <a:cubicBezTo>
                    <a:pt x="182" y="461"/>
                    <a:pt x="216" y="449"/>
                    <a:pt x="242" y="423"/>
                  </a:cubicBezTo>
                  <a:lnTo>
                    <a:pt x="436" y="229"/>
                  </a:lnTo>
                  <a:cubicBezTo>
                    <a:pt x="489" y="176"/>
                    <a:pt x="489" y="93"/>
                    <a:pt x="436" y="39"/>
                  </a:cubicBezTo>
                  <a:cubicBezTo>
                    <a:pt x="409" y="13"/>
                    <a:pt x="375" y="0"/>
                    <a:pt x="34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04" name="Google Shape;1804;p35"/>
            <p:cNvSpPr/>
            <p:nvPr/>
          </p:nvSpPr>
          <p:spPr>
            <a:xfrm>
              <a:off x="1884125" y="2700150"/>
              <a:ext cx="12225" cy="11525"/>
            </a:xfrm>
            <a:custGeom>
              <a:rect b="b" l="l" r="r" t="t"/>
              <a:pathLst>
                <a:path extrusionOk="0" h="461" w="489">
                  <a:moveTo>
                    <a:pt x="342" y="0"/>
                  </a:moveTo>
                  <a:cubicBezTo>
                    <a:pt x="308" y="0"/>
                    <a:pt x="273" y="13"/>
                    <a:pt x="247" y="39"/>
                  </a:cubicBezTo>
                  <a:lnTo>
                    <a:pt x="53" y="232"/>
                  </a:lnTo>
                  <a:cubicBezTo>
                    <a:pt x="0" y="286"/>
                    <a:pt x="0" y="369"/>
                    <a:pt x="53" y="421"/>
                  </a:cubicBezTo>
                  <a:cubicBezTo>
                    <a:pt x="79" y="447"/>
                    <a:pt x="114" y="460"/>
                    <a:pt x="146" y="460"/>
                  </a:cubicBezTo>
                  <a:cubicBezTo>
                    <a:pt x="181" y="460"/>
                    <a:pt x="214" y="447"/>
                    <a:pt x="242" y="421"/>
                  </a:cubicBezTo>
                  <a:lnTo>
                    <a:pt x="435" y="227"/>
                  </a:lnTo>
                  <a:cubicBezTo>
                    <a:pt x="489" y="174"/>
                    <a:pt x="489" y="91"/>
                    <a:pt x="435" y="39"/>
                  </a:cubicBezTo>
                  <a:cubicBezTo>
                    <a:pt x="410" y="13"/>
                    <a:pt x="376" y="0"/>
                    <a:pt x="34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05" name="Google Shape;1805;p35"/>
            <p:cNvSpPr/>
            <p:nvPr/>
          </p:nvSpPr>
          <p:spPr>
            <a:xfrm>
              <a:off x="1894825" y="2710825"/>
              <a:ext cx="12225" cy="11550"/>
            </a:xfrm>
            <a:custGeom>
              <a:rect b="b" l="l" r="r" t="t"/>
              <a:pathLst>
                <a:path extrusionOk="0" h="462" w="489">
                  <a:moveTo>
                    <a:pt x="342" y="1"/>
                  </a:moveTo>
                  <a:cubicBezTo>
                    <a:pt x="308" y="1"/>
                    <a:pt x="273" y="14"/>
                    <a:pt x="247" y="40"/>
                  </a:cubicBezTo>
                  <a:lnTo>
                    <a:pt x="53" y="234"/>
                  </a:lnTo>
                  <a:cubicBezTo>
                    <a:pt x="0" y="286"/>
                    <a:pt x="0" y="370"/>
                    <a:pt x="53" y="422"/>
                  </a:cubicBezTo>
                  <a:cubicBezTo>
                    <a:pt x="78" y="448"/>
                    <a:pt x="113" y="461"/>
                    <a:pt x="148" y="461"/>
                  </a:cubicBezTo>
                  <a:cubicBezTo>
                    <a:pt x="182" y="461"/>
                    <a:pt x="216" y="448"/>
                    <a:pt x="242" y="422"/>
                  </a:cubicBezTo>
                  <a:lnTo>
                    <a:pt x="436" y="229"/>
                  </a:lnTo>
                  <a:cubicBezTo>
                    <a:pt x="489" y="175"/>
                    <a:pt x="489" y="92"/>
                    <a:pt x="436" y="40"/>
                  </a:cubicBezTo>
                  <a:cubicBezTo>
                    <a:pt x="411" y="14"/>
                    <a:pt x="376" y="1"/>
                    <a:pt x="34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06" name="Google Shape;1806;p35"/>
            <p:cNvSpPr/>
            <p:nvPr/>
          </p:nvSpPr>
          <p:spPr>
            <a:xfrm>
              <a:off x="1868875" y="2736750"/>
              <a:ext cx="12250" cy="11550"/>
            </a:xfrm>
            <a:custGeom>
              <a:rect b="b" l="l" r="r" t="t"/>
              <a:pathLst>
                <a:path extrusionOk="0" h="462" w="490">
                  <a:moveTo>
                    <a:pt x="342" y="0"/>
                  </a:moveTo>
                  <a:cubicBezTo>
                    <a:pt x="308" y="0"/>
                    <a:pt x="274" y="13"/>
                    <a:pt x="247" y="40"/>
                  </a:cubicBezTo>
                  <a:lnTo>
                    <a:pt x="53" y="234"/>
                  </a:lnTo>
                  <a:cubicBezTo>
                    <a:pt x="1" y="287"/>
                    <a:pt x="1" y="370"/>
                    <a:pt x="53" y="423"/>
                  </a:cubicBezTo>
                  <a:cubicBezTo>
                    <a:pt x="79" y="448"/>
                    <a:pt x="114" y="462"/>
                    <a:pt x="148" y="462"/>
                  </a:cubicBezTo>
                  <a:cubicBezTo>
                    <a:pt x="182" y="462"/>
                    <a:pt x="216" y="448"/>
                    <a:pt x="242" y="423"/>
                  </a:cubicBezTo>
                  <a:lnTo>
                    <a:pt x="437" y="228"/>
                  </a:lnTo>
                  <a:cubicBezTo>
                    <a:pt x="489" y="176"/>
                    <a:pt x="489" y="93"/>
                    <a:pt x="437" y="40"/>
                  </a:cubicBezTo>
                  <a:cubicBezTo>
                    <a:pt x="410" y="13"/>
                    <a:pt x="376" y="0"/>
                    <a:pt x="34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807" name="Google Shape;1807;p35"/>
          <p:cNvGrpSpPr/>
          <p:nvPr/>
        </p:nvGrpSpPr>
        <p:grpSpPr>
          <a:xfrm>
            <a:off x="9987882" y="2615769"/>
            <a:ext cx="365083" cy="356502"/>
            <a:chOff x="5611225" y="2050700"/>
            <a:chExt cx="222300" cy="217075"/>
          </a:xfrm>
        </p:grpSpPr>
        <p:sp>
          <p:nvSpPr>
            <p:cNvPr id="1808" name="Google Shape;1808;p35"/>
            <p:cNvSpPr/>
            <p:nvPr/>
          </p:nvSpPr>
          <p:spPr>
            <a:xfrm>
              <a:off x="5618725" y="2216975"/>
              <a:ext cx="48475" cy="47975"/>
            </a:xfrm>
            <a:custGeom>
              <a:rect b="b" l="l" r="r" t="t"/>
              <a:pathLst>
                <a:path extrusionOk="0" h="1919" w="1939">
                  <a:moveTo>
                    <a:pt x="711" y="1"/>
                  </a:moveTo>
                  <a:cubicBezTo>
                    <a:pt x="464" y="273"/>
                    <a:pt x="181" y="530"/>
                    <a:pt x="0" y="839"/>
                  </a:cubicBezTo>
                  <a:lnTo>
                    <a:pt x="390" y="1443"/>
                  </a:lnTo>
                  <a:lnTo>
                    <a:pt x="1143" y="1919"/>
                  </a:lnTo>
                  <a:cubicBezTo>
                    <a:pt x="1193" y="1891"/>
                    <a:pt x="1240" y="1859"/>
                    <a:pt x="1286" y="1823"/>
                  </a:cubicBezTo>
                  <a:lnTo>
                    <a:pt x="1939" y="1291"/>
                  </a:lnTo>
                  <a:lnTo>
                    <a:pt x="1395" y="479"/>
                  </a:lnTo>
                  <a:lnTo>
                    <a:pt x="711"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09" name="Google Shape;1809;p35"/>
            <p:cNvSpPr/>
            <p:nvPr/>
          </p:nvSpPr>
          <p:spPr>
            <a:xfrm>
              <a:off x="5635000" y="2127075"/>
              <a:ext cx="119300" cy="122200"/>
            </a:xfrm>
            <a:custGeom>
              <a:rect b="b" l="l" r="r" t="t"/>
              <a:pathLst>
                <a:path extrusionOk="0" h="4888" w="4772">
                  <a:moveTo>
                    <a:pt x="3614" y="0"/>
                  </a:moveTo>
                  <a:lnTo>
                    <a:pt x="2939" y="91"/>
                  </a:lnTo>
                  <a:cubicBezTo>
                    <a:pt x="2934" y="91"/>
                    <a:pt x="2929" y="91"/>
                    <a:pt x="2923" y="91"/>
                  </a:cubicBezTo>
                  <a:cubicBezTo>
                    <a:pt x="2798" y="91"/>
                    <a:pt x="2679" y="148"/>
                    <a:pt x="2600" y="245"/>
                  </a:cubicBezTo>
                  <a:lnTo>
                    <a:pt x="0" y="3473"/>
                  </a:lnTo>
                  <a:lnTo>
                    <a:pt x="135" y="3734"/>
                  </a:lnTo>
                  <a:lnTo>
                    <a:pt x="1288" y="4887"/>
                  </a:lnTo>
                  <a:lnTo>
                    <a:pt x="4613" y="2181"/>
                  </a:lnTo>
                  <a:cubicBezTo>
                    <a:pt x="4713" y="2098"/>
                    <a:pt x="4772" y="1973"/>
                    <a:pt x="4768" y="1842"/>
                  </a:cubicBezTo>
                  <a:lnTo>
                    <a:pt x="4744" y="1130"/>
                  </a:lnTo>
                  <a:lnTo>
                    <a:pt x="4306" y="507"/>
                  </a:lnTo>
                  <a:lnTo>
                    <a:pt x="36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10" name="Google Shape;1810;p35"/>
            <p:cNvSpPr/>
            <p:nvPr/>
          </p:nvSpPr>
          <p:spPr>
            <a:xfrm>
              <a:off x="5612700" y="2239950"/>
              <a:ext cx="34600" cy="27825"/>
            </a:xfrm>
            <a:custGeom>
              <a:rect b="b" l="l" r="r" t="t"/>
              <a:pathLst>
                <a:path extrusionOk="0" h="1113" w="1384">
                  <a:moveTo>
                    <a:pt x="349" y="0"/>
                  </a:moveTo>
                  <a:cubicBezTo>
                    <a:pt x="151" y="0"/>
                    <a:pt x="1" y="282"/>
                    <a:pt x="98" y="523"/>
                  </a:cubicBezTo>
                  <a:cubicBezTo>
                    <a:pt x="132" y="607"/>
                    <a:pt x="219" y="770"/>
                    <a:pt x="219" y="770"/>
                  </a:cubicBezTo>
                  <a:cubicBezTo>
                    <a:pt x="237" y="795"/>
                    <a:pt x="260" y="818"/>
                    <a:pt x="281" y="840"/>
                  </a:cubicBezTo>
                  <a:cubicBezTo>
                    <a:pt x="461" y="1021"/>
                    <a:pt x="700" y="1113"/>
                    <a:pt x="939" y="1113"/>
                  </a:cubicBezTo>
                  <a:cubicBezTo>
                    <a:pt x="1093" y="1113"/>
                    <a:pt x="1245" y="1075"/>
                    <a:pt x="1384" y="1000"/>
                  </a:cubicBezTo>
                  <a:lnTo>
                    <a:pt x="389" y="4"/>
                  </a:lnTo>
                  <a:cubicBezTo>
                    <a:pt x="376" y="2"/>
                    <a:pt x="363" y="0"/>
                    <a:pt x="34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11" name="Google Shape;1811;p35"/>
            <p:cNvSpPr/>
            <p:nvPr/>
          </p:nvSpPr>
          <p:spPr>
            <a:xfrm>
              <a:off x="5741050" y="2052100"/>
              <a:ext cx="92475" cy="88975"/>
            </a:xfrm>
            <a:custGeom>
              <a:rect b="b" l="l" r="r" t="t"/>
              <a:pathLst>
                <a:path extrusionOk="0" h="3559" w="3699">
                  <a:moveTo>
                    <a:pt x="2093" y="1"/>
                  </a:moveTo>
                  <a:cubicBezTo>
                    <a:pt x="1718" y="1"/>
                    <a:pt x="1392" y="103"/>
                    <a:pt x="1106" y="390"/>
                  </a:cubicBezTo>
                  <a:lnTo>
                    <a:pt x="127" y="1368"/>
                  </a:lnTo>
                  <a:cubicBezTo>
                    <a:pt x="45" y="1451"/>
                    <a:pt x="0" y="1564"/>
                    <a:pt x="3" y="1680"/>
                  </a:cubicBezTo>
                  <a:lnTo>
                    <a:pt x="28" y="2418"/>
                  </a:lnTo>
                  <a:lnTo>
                    <a:pt x="316" y="3154"/>
                  </a:lnTo>
                  <a:lnTo>
                    <a:pt x="1095" y="3534"/>
                  </a:lnTo>
                  <a:lnTo>
                    <a:pt x="1834" y="3559"/>
                  </a:lnTo>
                  <a:cubicBezTo>
                    <a:pt x="1838" y="3559"/>
                    <a:pt x="1842" y="3559"/>
                    <a:pt x="1845" y="3559"/>
                  </a:cubicBezTo>
                  <a:cubicBezTo>
                    <a:pt x="1959" y="3559"/>
                    <a:pt x="2066" y="3515"/>
                    <a:pt x="2146" y="3435"/>
                  </a:cubicBezTo>
                  <a:lnTo>
                    <a:pt x="3124" y="2457"/>
                  </a:lnTo>
                  <a:cubicBezTo>
                    <a:pt x="3698" y="1883"/>
                    <a:pt x="3698" y="952"/>
                    <a:pt x="3122" y="376"/>
                  </a:cubicBezTo>
                  <a:cubicBezTo>
                    <a:pt x="3017" y="273"/>
                    <a:pt x="2903" y="189"/>
                    <a:pt x="2779" y="122"/>
                  </a:cubicBezTo>
                  <a:cubicBezTo>
                    <a:pt x="2779" y="122"/>
                    <a:pt x="2333" y="1"/>
                    <a:pt x="209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12" name="Google Shape;1812;p35"/>
            <p:cNvSpPr/>
            <p:nvPr/>
          </p:nvSpPr>
          <p:spPr>
            <a:xfrm>
              <a:off x="5727925" y="2114800"/>
              <a:ext cx="40525" cy="40525"/>
            </a:xfrm>
            <a:custGeom>
              <a:rect b="b" l="l" r="r" t="t"/>
              <a:pathLst>
                <a:path extrusionOk="0" h="1621" w="1621">
                  <a:moveTo>
                    <a:pt x="594" y="1"/>
                  </a:moveTo>
                  <a:lnTo>
                    <a:pt x="1" y="594"/>
                  </a:lnTo>
                  <a:lnTo>
                    <a:pt x="1026" y="1621"/>
                  </a:lnTo>
                  <a:lnTo>
                    <a:pt x="1621" y="1026"/>
                  </a:lnTo>
                  <a:lnTo>
                    <a:pt x="594"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13" name="Google Shape;1813;p35"/>
            <p:cNvSpPr/>
            <p:nvPr/>
          </p:nvSpPr>
          <p:spPr>
            <a:xfrm>
              <a:off x="5615675" y="2213225"/>
              <a:ext cx="22700" cy="26850"/>
            </a:xfrm>
            <a:custGeom>
              <a:rect b="b" l="l" r="r" t="t"/>
              <a:pathLst>
                <a:path extrusionOk="0" h="1074" w="908">
                  <a:moveTo>
                    <a:pt x="888" y="1"/>
                  </a:moveTo>
                  <a:lnTo>
                    <a:pt x="628" y="9"/>
                  </a:lnTo>
                  <a:lnTo>
                    <a:pt x="96" y="662"/>
                  </a:lnTo>
                  <a:cubicBezTo>
                    <a:pt x="60" y="707"/>
                    <a:pt x="29" y="754"/>
                    <a:pt x="1" y="805"/>
                  </a:cubicBezTo>
                  <a:lnTo>
                    <a:pt x="16" y="1061"/>
                  </a:lnTo>
                  <a:lnTo>
                    <a:pt x="270" y="1073"/>
                  </a:lnTo>
                  <a:cubicBezTo>
                    <a:pt x="276" y="1067"/>
                    <a:pt x="282" y="1059"/>
                    <a:pt x="286" y="1052"/>
                  </a:cubicBezTo>
                  <a:lnTo>
                    <a:pt x="817" y="399"/>
                  </a:lnTo>
                  <a:lnTo>
                    <a:pt x="908" y="288"/>
                  </a:lnTo>
                  <a:lnTo>
                    <a:pt x="888"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14" name="Google Shape;1814;p35"/>
            <p:cNvSpPr/>
            <p:nvPr/>
          </p:nvSpPr>
          <p:spPr>
            <a:xfrm>
              <a:off x="5631425" y="2126500"/>
              <a:ext cx="101225" cy="93975"/>
            </a:xfrm>
            <a:custGeom>
              <a:rect b="b" l="l" r="r" t="t"/>
              <a:pathLst>
                <a:path extrusionOk="0" h="3759" w="4049">
                  <a:moveTo>
                    <a:pt x="3029" y="0"/>
                  </a:moveTo>
                  <a:cubicBezTo>
                    <a:pt x="2904" y="0"/>
                    <a:pt x="2785" y="57"/>
                    <a:pt x="2706" y="155"/>
                  </a:cubicBezTo>
                  <a:lnTo>
                    <a:pt x="0" y="3479"/>
                  </a:lnTo>
                  <a:lnTo>
                    <a:pt x="279" y="3759"/>
                  </a:lnTo>
                  <a:lnTo>
                    <a:pt x="2895" y="545"/>
                  </a:lnTo>
                  <a:cubicBezTo>
                    <a:pt x="2973" y="448"/>
                    <a:pt x="3091" y="391"/>
                    <a:pt x="3215" y="391"/>
                  </a:cubicBezTo>
                  <a:cubicBezTo>
                    <a:pt x="3222" y="391"/>
                    <a:pt x="3228" y="391"/>
                    <a:pt x="3235" y="392"/>
                  </a:cubicBezTo>
                  <a:lnTo>
                    <a:pt x="3805" y="409"/>
                  </a:lnTo>
                  <a:cubicBezTo>
                    <a:pt x="3809" y="409"/>
                    <a:pt x="3813" y="409"/>
                    <a:pt x="3816" y="409"/>
                  </a:cubicBezTo>
                  <a:cubicBezTo>
                    <a:pt x="3904" y="409"/>
                    <a:pt x="3987" y="375"/>
                    <a:pt x="4048" y="313"/>
                  </a:cubicBezTo>
                  <a:lnTo>
                    <a:pt x="4027" y="44"/>
                  </a:lnTo>
                  <a:lnTo>
                    <a:pt x="3759" y="23"/>
                  </a:lnTo>
                  <a:lnTo>
                    <a:pt x="3045" y="1"/>
                  </a:lnTo>
                  <a:cubicBezTo>
                    <a:pt x="3040" y="1"/>
                    <a:pt x="3035" y="0"/>
                    <a:pt x="302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15" name="Google Shape;1815;p35"/>
            <p:cNvSpPr/>
            <p:nvPr/>
          </p:nvSpPr>
          <p:spPr>
            <a:xfrm>
              <a:off x="5611225" y="2233350"/>
              <a:ext cx="11225" cy="25875"/>
            </a:xfrm>
            <a:custGeom>
              <a:rect b="b" l="l" r="r" t="t"/>
              <a:pathLst>
                <a:path extrusionOk="0" h="1035" w="449">
                  <a:moveTo>
                    <a:pt x="181" y="1"/>
                  </a:moveTo>
                  <a:lnTo>
                    <a:pt x="181" y="1"/>
                  </a:lnTo>
                  <a:cubicBezTo>
                    <a:pt x="1" y="330"/>
                    <a:pt x="37" y="740"/>
                    <a:pt x="278" y="1034"/>
                  </a:cubicBezTo>
                  <a:cubicBezTo>
                    <a:pt x="231" y="819"/>
                    <a:pt x="260" y="590"/>
                    <a:pt x="368" y="391"/>
                  </a:cubicBezTo>
                  <a:cubicBezTo>
                    <a:pt x="392" y="348"/>
                    <a:pt x="418" y="307"/>
                    <a:pt x="448" y="268"/>
                  </a:cubicBezTo>
                  <a:lnTo>
                    <a:pt x="18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16" name="Google Shape;1816;p35"/>
            <p:cNvSpPr/>
            <p:nvPr/>
          </p:nvSpPr>
          <p:spPr>
            <a:xfrm>
              <a:off x="5739550" y="2050700"/>
              <a:ext cx="71100" cy="68925"/>
            </a:xfrm>
            <a:custGeom>
              <a:rect b="b" l="l" r="r" t="t"/>
              <a:pathLst>
                <a:path extrusionOk="0" h="2757" w="2844">
                  <a:moveTo>
                    <a:pt x="2145" y="1"/>
                  </a:moveTo>
                  <a:cubicBezTo>
                    <a:pt x="1769" y="1"/>
                    <a:pt x="1393" y="145"/>
                    <a:pt x="1105" y="432"/>
                  </a:cubicBezTo>
                  <a:lnTo>
                    <a:pt x="127" y="1410"/>
                  </a:lnTo>
                  <a:cubicBezTo>
                    <a:pt x="46" y="1492"/>
                    <a:pt x="1" y="1605"/>
                    <a:pt x="5" y="1722"/>
                  </a:cubicBezTo>
                  <a:lnTo>
                    <a:pt x="27" y="2461"/>
                  </a:lnTo>
                  <a:lnTo>
                    <a:pt x="21" y="2756"/>
                  </a:lnTo>
                  <a:lnTo>
                    <a:pt x="317" y="2750"/>
                  </a:lnTo>
                  <a:lnTo>
                    <a:pt x="354" y="2713"/>
                  </a:lnTo>
                  <a:cubicBezTo>
                    <a:pt x="418" y="2648"/>
                    <a:pt x="453" y="2561"/>
                    <a:pt x="452" y="2469"/>
                  </a:cubicBezTo>
                  <a:lnTo>
                    <a:pt x="433" y="1873"/>
                  </a:lnTo>
                  <a:cubicBezTo>
                    <a:pt x="429" y="1756"/>
                    <a:pt x="473" y="1644"/>
                    <a:pt x="555" y="1562"/>
                  </a:cubicBezTo>
                  <a:lnTo>
                    <a:pt x="1533" y="584"/>
                  </a:lnTo>
                  <a:cubicBezTo>
                    <a:pt x="1820" y="297"/>
                    <a:pt x="2196" y="153"/>
                    <a:pt x="2573" y="153"/>
                  </a:cubicBezTo>
                  <a:cubicBezTo>
                    <a:pt x="2663" y="153"/>
                    <a:pt x="2755" y="160"/>
                    <a:pt x="2843" y="177"/>
                  </a:cubicBezTo>
                  <a:cubicBezTo>
                    <a:pt x="2626" y="60"/>
                    <a:pt x="2386" y="1"/>
                    <a:pt x="214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17" name="Google Shape;1817;p35"/>
            <p:cNvSpPr/>
            <p:nvPr/>
          </p:nvSpPr>
          <p:spPr>
            <a:xfrm>
              <a:off x="5725375" y="2112225"/>
              <a:ext cx="22075" cy="22125"/>
            </a:xfrm>
            <a:custGeom>
              <a:rect b="b" l="l" r="r" t="t"/>
              <a:pathLst>
                <a:path extrusionOk="0" h="885" w="883">
                  <a:moveTo>
                    <a:pt x="593" y="1"/>
                  </a:moveTo>
                  <a:lnTo>
                    <a:pt x="0" y="594"/>
                  </a:lnTo>
                  <a:lnTo>
                    <a:pt x="289" y="884"/>
                  </a:lnTo>
                  <a:lnTo>
                    <a:pt x="882" y="290"/>
                  </a:lnTo>
                  <a:lnTo>
                    <a:pt x="593"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18" name="Google Shape;1818;p35"/>
            <p:cNvSpPr/>
            <p:nvPr/>
          </p:nvSpPr>
          <p:spPr>
            <a:xfrm>
              <a:off x="5705575" y="2157625"/>
              <a:ext cx="17500" cy="17500"/>
            </a:xfrm>
            <a:custGeom>
              <a:rect b="b" l="l" r="r" t="t"/>
              <a:pathLst>
                <a:path extrusionOk="0" h="700" w="700">
                  <a:moveTo>
                    <a:pt x="350" y="0"/>
                  </a:moveTo>
                  <a:cubicBezTo>
                    <a:pt x="156" y="0"/>
                    <a:pt x="0" y="156"/>
                    <a:pt x="0" y="350"/>
                  </a:cubicBezTo>
                  <a:cubicBezTo>
                    <a:pt x="0" y="543"/>
                    <a:pt x="156" y="699"/>
                    <a:pt x="350" y="699"/>
                  </a:cubicBezTo>
                  <a:cubicBezTo>
                    <a:pt x="542" y="699"/>
                    <a:pt x="699" y="543"/>
                    <a:pt x="699" y="350"/>
                  </a:cubicBezTo>
                  <a:cubicBezTo>
                    <a:pt x="699" y="156"/>
                    <a:pt x="542" y="0"/>
                    <a:pt x="35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19" name="Google Shape;1819;p35"/>
            <p:cNvSpPr/>
            <p:nvPr/>
          </p:nvSpPr>
          <p:spPr>
            <a:xfrm>
              <a:off x="5683900" y="2179275"/>
              <a:ext cx="17500" cy="17500"/>
            </a:xfrm>
            <a:custGeom>
              <a:rect b="b" l="l" r="r" t="t"/>
              <a:pathLst>
                <a:path extrusionOk="0" h="700" w="700">
                  <a:moveTo>
                    <a:pt x="350" y="0"/>
                  </a:moveTo>
                  <a:cubicBezTo>
                    <a:pt x="156" y="0"/>
                    <a:pt x="0" y="156"/>
                    <a:pt x="0" y="350"/>
                  </a:cubicBezTo>
                  <a:cubicBezTo>
                    <a:pt x="0" y="543"/>
                    <a:pt x="156" y="699"/>
                    <a:pt x="350" y="699"/>
                  </a:cubicBezTo>
                  <a:cubicBezTo>
                    <a:pt x="543" y="699"/>
                    <a:pt x="700" y="543"/>
                    <a:pt x="700" y="350"/>
                  </a:cubicBezTo>
                  <a:cubicBezTo>
                    <a:pt x="700" y="156"/>
                    <a:pt x="543" y="0"/>
                    <a:pt x="35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20" name="Google Shape;1820;p35"/>
            <p:cNvSpPr/>
            <p:nvPr/>
          </p:nvSpPr>
          <p:spPr>
            <a:xfrm>
              <a:off x="5661925" y="2200875"/>
              <a:ext cx="18150" cy="17525"/>
            </a:xfrm>
            <a:custGeom>
              <a:rect b="b" l="l" r="r" t="t"/>
              <a:pathLst>
                <a:path extrusionOk="0" h="701" w="726">
                  <a:moveTo>
                    <a:pt x="363" y="0"/>
                  </a:moveTo>
                  <a:cubicBezTo>
                    <a:pt x="181" y="0"/>
                    <a:pt x="27" y="141"/>
                    <a:pt x="14" y="325"/>
                  </a:cubicBezTo>
                  <a:cubicBezTo>
                    <a:pt x="1" y="518"/>
                    <a:pt x="146" y="685"/>
                    <a:pt x="338" y="699"/>
                  </a:cubicBezTo>
                  <a:cubicBezTo>
                    <a:pt x="346" y="700"/>
                    <a:pt x="355" y="700"/>
                    <a:pt x="363" y="700"/>
                  </a:cubicBezTo>
                  <a:cubicBezTo>
                    <a:pt x="545" y="700"/>
                    <a:pt x="699" y="559"/>
                    <a:pt x="712" y="375"/>
                  </a:cubicBezTo>
                  <a:cubicBezTo>
                    <a:pt x="726" y="182"/>
                    <a:pt x="580" y="15"/>
                    <a:pt x="388" y="1"/>
                  </a:cubicBezTo>
                  <a:cubicBezTo>
                    <a:pt x="379" y="0"/>
                    <a:pt x="371" y="0"/>
                    <a:pt x="3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821" name="Google Shape;1821;p35"/>
          <p:cNvGrpSpPr/>
          <p:nvPr/>
        </p:nvGrpSpPr>
        <p:grpSpPr>
          <a:xfrm>
            <a:off x="8148013" y="2632566"/>
            <a:ext cx="363605" cy="315979"/>
            <a:chOff x="4731200" y="2060925"/>
            <a:chExt cx="221400" cy="192400"/>
          </a:xfrm>
        </p:grpSpPr>
        <p:sp>
          <p:nvSpPr>
            <p:cNvPr id="1822" name="Google Shape;1822;p35"/>
            <p:cNvSpPr/>
            <p:nvPr/>
          </p:nvSpPr>
          <p:spPr>
            <a:xfrm>
              <a:off x="4797775" y="2060925"/>
              <a:ext cx="88225" cy="46450"/>
            </a:xfrm>
            <a:custGeom>
              <a:rect b="b" l="l" r="r" t="t"/>
              <a:pathLst>
                <a:path extrusionOk="0" h="1858" w="3529">
                  <a:moveTo>
                    <a:pt x="802" y="0"/>
                  </a:moveTo>
                  <a:cubicBezTo>
                    <a:pt x="360" y="0"/>
                    <a:pt x="0" y="360"/>
                    <a:pt x="0" y="802"/>
                  </a:cubicBezTo>
                  <a:lnTo>
                    <a:pt x="0" y="1858"/>
                  </a:lnTo>
                  <a:lnTo>
                    <a:pt x="535" y="1858"/>
                  </a:lnTo>
                  <a:lnTo>
                    <a:pt x="535" y="802"/>
                  </a:lnTo>
                  <a:cubicBezTo>
                    <a:pt x="535" y="654"/>
                    <a:pt x="654" y="535"/>
                    <a:pt x="802" y="535"/>
                  </a:cubicBezTo>
                  <a:lnTo>
                    <a:pt x="2726" y="535"/>
                  </a:lnTo>
                  <a:cubicBezTo>
                    <a:pt x="2874" y="535"/>
                    <a:pt x="2994" y="654"/>
                    <a:pt x="2994" y="802"/>
                  </a:cubicBezTo>
                  <a:lnTo>
                    <a:pt x="2994" y="1858"/>
                  </a:lnTo>
                  <a:lnTo>
                    <a:pt x="3528" y="1858"/>
                  </a:lnTo>
                  <a:lnTo>
                    <a:pt x="3528" y="802"/>
                  </a:lnTo>
                  <a:cubicBezTo>
                    <a:pt x="3528" y="360"/>
                    <a:pt x="3169" y="0"/>
                    <a:pt x="272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23" name="Google Shape;1823;p35"/>
            <p:cNvSpPr/>
            <p:nvPr/>
          </p:nvSpPr>
          <p:spPr>
            <a:xfrm>
              <a:off x="4757900" y="2101450"/>
              <a:ext cx="177575" cy="16625"/>
            </a:xfrm>
            <a:custGeom>
              <a:rect b="b" l="l" r="r" t="t"/>
              <a:pathLst>
                <a:path extrusionOk="0" h="665" w="7103">
                  <a:moveTo>
                    <a:pt x="556" y="0"/>
                  </a:moveTo>
                  <a:cubicBezTo>
                    <a:pt x="334" y="0"/>
                    <a:pt x="1" y="92"/>
                    <a:pt x="1" y="403"/>
                  </a:cubicBezTo>
                  <a:lnTo>
                    <a:pt x="154" y="628"/>
                  </a:lnTo>
                  <a:lnTo>
                    <a:pt x="7102" y="664"/>
                  </a:lnTo>
                  <a:lnTo>
                    <a:pt x="7102" y="402"/>
                  </a:lnTo>
                  <a:cubicBezTo>
                    <a:pt x="7101" y="180"/>
                    <a:pt x="6921" y="0"/>
                    <a:pt x="669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24" name="Google Shape;1824;p35"/>
            <p:cNvSpPr/>
            <p:nvPr/>
          </p:nvSpPr>
          <p:spPr>
            <a:xfrm>
              <a:off x="4748325" y="2101450"/>
              <a:ext cx="23500" cy="16600"/>
            </a:xfrm>
            <a:custGeom>
              <a:rect b="b" l="l" r="r" t="t"/>
              <a:pathLst>
                <a:path extrusionOk="0" h="664" w="940">
                  <a:moveTo>
                    <a:pt x="405" y="0"/>
                  </a:moveTo>
                  <a:cubicBezTo>
                    <a:pt x="182" y="0"/>
                    <a:pt x="0" y="180"/>
                    <a:pt x="0" y="403"/>
                  </a:cubicBezTo>
                  <a:lnTo>
                    <a:pt x="0" y="663"/>
                  </a:lnTo>
                  <a:lnTo>
                    <a:pt x="535" y="628"/>
                  </a:lnTo>
                  <a:lnTo>
                    <a:pt x="535" y="403"/>
                  </a:lnTo>
                  <a:cubicBezTo>
                    <a:pt x="537" y="180"/>
                    <a:pt x="717" y="0"/>
                    <a:pt x="93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25" name="Google Shape;1825;p35"/>
            <p:cNvSpPr/>
            <p:nvPr/>
          </p:nvSpPr>
          <p:spPr>
            <a:xfrm>
              <a:off x="4750125" y="2133500"/>
              <a:ext cx="192000" cy="119825"/>
            </a:xfrm>
            <a:custGeom>
              <a:rect b="b" l="l" r="r" t="t"/>
              <a:pathLst>
                <a:path extrusionOk="0" h="4793" w="7680">
                  <a:moveTo>
                    <a:pt x="31" y="0"/>
                  </a:moveTo>
                  <a:lnTo>
                    <a:pt x="31" y="4437"/>
                  </a:lnTo>
                  <a:cubicBezTo>
                    <a:pt x="31" y="4633"/>
                    <a:pt x="0" y="4793"/>
                    <a:pt x="198" y="4793"/>
                  </a:cubicBezTo>
                  <a:lnTo>
                    <a:pt x="7323" y="4793"/>
                  </a:lnTo>
                  <a:cubicBezTo>
                    <a:pt x="7520" y="4793"/>
                    <a:pt x="7680" y="4633"/>
                    <a:pt x="7680" y="4437"/>
                  </a:cubicBezTo>
                  <a:lnTo>
                    <a:pt x="7680"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26" name="Google Shape;1826;p35"/>
            <p:cNvSpPr/>
            <p:nvPr/>
          </p:nvSpPr>
          <p:spPr>
            <a:xfrm>
              <a:off x="4741700" y="2138425"/>
              <a:ext cx="13375" cy="114875"/>
            </a:xfrm>
            <a:custGeom>
              <a:rect b="b" l="l" r="r" t="t"/>
              <a:pathLst>
                <a:path extrusionOk="0" h="4595" w="535">
                  <a:moveTo>
                    <a:pt x="0" y="1"/>
                  </a:moveTo>
                  <a:lnTo>
                    <a:pt x="0" y="4239"/>
                  </a:lnTo>
                  <a:cubicBezTo>
                    <a:pt x="0" y="4435"/>
                    <a:pt x="159" y="4595"/>
                    <a:pt x="356" y="4595"/>
                  </a:cubicBezTo>
                  <a:lnTo>
                    <a:pt x="535" y="4595"/>
                  </a:lnTo>
                  <a:lnTo>
                    <a:pt x="535"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27" name="Google Shape;1827;p35"/>
            <p:cNvSpPr/>
            <p:nvPr/>
          </p:nvSpPr>
          <p:spPr>
            <a:xfrm>
              <a:off x="4750350" y="2114800"/>
              <a:ext cx="202250" cy="31250"/>
            </a:xfrm>
            <a:custGeom>
              <a:rect b="b" l="l" r="r" t="t"/>
              <a:pathLst>
                <a:path extrusionOk="0" h="1250" w="8090">
                  <a:moveTo>
                    <a:pt x="545" y="1"/>
                  </a:moveTo>
                  <a:cubicBezTo>
                    <a:pt x="248" y="1"/>
                    <a:pt x="2" y="162"/>
                    <a:pt x="1" y="457"/>
                  </a:cubicBezTo>
                  <a:lnTo>
                    <a:pt x="1" y="1070"/>
                  </a:lnTo>
                  <a:cubicBezTo>
                    <a:pt x="1" y="1169"/>
                    <a:pt x="88" y="1249"/>
                    <a:pt x="187" y="1249"/>
                  </a:cubicBezTo>
                  <a:lnTo>
                    <a:pt x="7910" y="1249"/>
                  </a:lnTo>
                  <a:cubicBezTo>
                    <a:pt x="8010" y="1249"/>
                    <a:pt x="8089" y="1169"/>
                    <a:pt x="8089" y="1070"/>
                  </a:cubicBezTo>
                  <a:lnTo>
                    <a:pt x="8089" y="536"/>
                  </a:lnTo>
                  <a:cubicBezTo>
                    <a:pt x="8089" y="239"/>
                    <a:pt x="7850" y="1"/>
                    <a:pt x="755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28" name="Google Shape;1828;p35"/>
            <p:cNvSpPr/>
            <p:nvPr/>
          </p:nvSpPr>
          <p:spPr>
            <a:xfrm>
              <a:off x="4731200" y="2114800"/>
              <a:ext cx="32775" cy="31250"/>
            </a:xfrm>
            <a:custGeom>
              <a:rect b="b" l="l" r="r" t="t"/>
              <a:pathLst>
                <a:path extrusionOk="0" h="1250" w="1311">
                  <a:moveTo>
                    <a:pt x="535" y="1"/>
                  </a:moveTo>
                  <a:cubicBezTo>
                    <a:pt x="240" y="1"/>
                    <a:pt x="0" y="239"/>
                    <a:pt x="0" y="536"/>
                  </a:cubicBezTo>
                  <a:lnTo>
                    <a:pt x="0" y="1070"/>
                  </a:lnTo>
                  <a:cubicBezTo>
                    <a:pt x="0" y="1169"/>
                    <a:pt x="81" y="1249"/>
                    <a:pt x="179" y="1249"/>
                  </a:cubicBezTo>
                  <a:lnTo>
                    <a:pt x="955" y="1249"/>
                  </a:lnTo>
                  <a:lnTo>
                    <a:pt x="955" y="358"/>
                  </a:lnTo>
                  <a:cubicBezTo>
                    <a:pt x="955" y="160"/>
                    <a:pt x="1114" y="1"/>
                    <a:pt x="131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29" name="Google Shape;1829;p35"/>
            <p:cNvSpPr/>
            <p:nvPr/>
          </p:nvSpPr>
          <p:spPr>
            <a:xfrm>
              <a:off x="4781025" y="2151850"/>
              <a:ext cx="16825" cy="16450"/>
            </a:xfrm>
            <a:custGeom>
              <a:rect b="b" l="l" r="r" t="t"/>
              <a:pathLst>
                <a:path extrusionOk="0" h="658" w="673">
                  <a:moveTo>
                    <a:pt x="1" y="1"/>
                  </a:moveTo>
                  <a:lnTo>
                    <a:pt x="1" y="479"/>
                  </a:lnTo>
                  <a:cubicBezTo>
                    <a:pt x="1" y="578"/>
                    <a:pt x="39" y="658"/>
                    <a:pt x="137" y="658"/>
                  </a:cubicBezTo>
                  <a:lnTo>
                    <a:pt x="494" y="658"/>
                  </a:lnTo>
                  <a:cubicBezTo>
                    <a:pt x="593" y="658"/>
                    <a:pt x="672" y="578"/>
                    <a:pt x="672" y="479"/>
                  </a:cubicBezTo>
                  <a:lnTo>
                    <a:pt x="672"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30" name="Google Shape;1830;p35"/>
            <p:cNvSpPr/>
            <p:nvPr/>
          </p:nvSpPr>
          <p:spPr>
            <a:xfrm>
              <a:off x="4775525" y="2151475"/>
              <a:ext cx="8950" cy="16800"/>
            </a:xfrm>
            <a:custGeom>
              <a:rect b="b" l="l" r="r" t="t"/>
              <a:pathLst>
                <a:path extrusionOk="0" h="672" w="358">
                  <a:moveTo>
                    <a:pt x="0" y="0"/>
                  </a:moveTo>
                  <a:lnTo>
                    <a:pt x="0" y="493"/>
                  </a:lnTo>
                  <a:cubicBezTo>
                    <a:pt x="0" y="592"/>
                    <a:pt x="80" y="672"/>
                    <a:pt x="179" y="672"/>
                  </a:cubicBezTo>
                  <a:lnTo>
                    <a:pt x="357" y="672"/>
                  </a:lnTo>
                  <a:lnTo>
                    <a:pt x="35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31" name="Google Shape;1831;p35"/>
            <p:cNvSpPr/>
            <p:nvPr/>
          </p:nvSpPr>
          <p:spPr>
            <a:xfrm>
              <a:off x="4779950" y="2137075"/>
              <a:ext cx="24550" cy="17875"/>
            </a:xfrm>
            <a:custGeom>
              <a:rect b="b" l="l" r="r" t="t"/>
              <a:pathLst>
                <a:path extrusionOk="0" h="715" w="982">
                  <a:moveTo>
                    <a:pt x="179" y="0"/>
                  </a:moveTo>
                  <a:cubicBezTo>
                    <a:pt x="81" y="0"/>
                    <a:pt x="0" y="81"/>
                    <a:pt x="0" y="179"/>
                  </a:cubicBezTo>
                  <a:lnTo>
                    <a:pt x="0" y="535"/>
                  </a:lnTo>
                  <a:cubicBezTo>
                    <a:pt x="0" y="634"/>
                    <a:pt x="81" y="714"/>
                    <a:pt x="179" y="714"/>
                  </a:cubicBezTo>
                  <a:lnTo>
                    <a:pt x="802" y="714"/>
                  </a:lnTo>
                  <a:cubicBezTo>
                    <a:pt x="902" y="714"/>
                    <a:pt x="981" y="634"/>
                    <a:pt x="981" y="535"/>
                  </a:cubicBezTo>
                  <a:lnTo>
                    <a:pt x="981" y="179"/>
                  </a:lnTo>
                  <a:cubicBezTo>
                    <a:pt x="981" y="81"/>
                    <a:pt x="902" y="0"/>
                    <a:pt x="80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32" name="Google Shape;1832;p35"/>
            <p:cNvSpPr/>
            <p:nvPr/>
          </p:nvSpPr>
          <p:spPr>
            <a:xfrm>
              <a:off x="4768850" y="2137075"/>
              <a:ext cx="15600" cy="17875"/>
            </a:xfrm>
            <a:custGeom>
              <a:rect b="b" l="l" r="r" t="t"/>
              <a:pathLst>
                <a:path extrusionOk="0" h="715" w="624">
                  <a:moveTo>
                    <a:pt x="179" y="0"/>
                  </a:moveTo>
                  <a:cubicBezTo>
                    <a:pt x="79" y="0"/>
                    <a:pt x="0" y="81"/>
                    <a:pt x="0" y="179"/>
                  </a:cubicBezTo>
                  <a:lnTo>
                    <a:pt x="0" y="535"/>
                  </a:lnTo>
                  <a:cubicBezTo>
                    <a:pt x="0" y="634"/>
                    <a:pt x="79" y="714"/>
                    <a:pt x="179" y="714"/>
                  </a:cubicBezTo>
                  <a:lnTo>
                    <a:pt x="623" y="714"/>
                  </a:lnTo>
                  <a:lnTo>
                    <a:pt x="623" y="1"/>
                  </a:lnTo>
                  <a:lnTo>
                    <a:pt x="179" y="1"/>
                  </a:lnTo>
                  <a:lnTo>
                    <a:pt x="17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33" name="Google Shape;1833;p35"/>
            <p:cNvSpPr/>
            <p:nvPr/>
          </p:nvSpPr>
          <p:spPr>
            <a:xfrm>
              <a:off x="4891475" y="2151850"/>
              <a:ext cx="16850" cy="16450"/>
            </a:xfrm>
            <a:custGeom>
              <a:rect b="b" l="l" r="r" t="t"/>
              <a:pathLst>
                <a:path extrusionOk="0" h="658" w="674">
                  <a:moveTo>
                    <a:pt x="1" y="1"/>
                  </a:moveTo>
                  <a:lnTo>
                    <a:pt x="1" y="479"/>
                  </a:lnTo>
                  <a:cubicBezTo>
                    <a:pt x="1" y="578"/>
                    <a:pt x="39" y="658"/>
                    <a:pt x="138" y="658"/>
                  </a:cubicBezTo>
                  <a:lnTo>
                    <a:pt x="494" y="658"/>
                  </a:lnTo>
                  <a:cubicBezTo>
                    <a:pt x="593" y="658"/>
                    <a:pt x="673" y="578"/>
                    <a:pt x="673" y="479"/>
                  </a:cubicBezTo>
                  <a:lnTo>
                    <a:pt x="673"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34" name="Google Shape;1834;p35"/>
            <p:cNvSpPr/>
            <p:nvPr/>
          </p:nvSpPr>
          <p:spPr>
            <a:xfrm>
              <a:off x="4885975" y="2151475"/>
              <a:ext cx="8950" cy="16800"/>
            </a:xfrm>
            <a:custGeom>
              <a:rect b="b" l="l" r="r" t="t"/>
              <a:pathLst>
                <a:path extrusionOk="0" h="672" w="358">
                  <a:moveTo>
                    <a:pt x="0" y="0"/>
                  </a:moveTo>
                  <a:lnTo>
                    <a:pt x="0" y="493"/>
                  </a:lnTo>
                  <a:cubicBezTo>
                    <a:pt x="0" y="592"/>
                    <a:pt x="81" y="672"/>
                    <a:pt x="179" y="672"/>
                  </a:cubicBezTo>
                  <a:lnTo>
                    <a:pt x="357" y="672"/>
                  </a:lnTo>
                  <a:lnTo>
                    <a:pt x="35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35" name="Google Shape;1835;p35"/>
            <p:cNvSpPr/>
            <p:nvPr/>
          </p:nvSpPr>
          <p:spPr>
            <a:xfrm>
              <a:off x="4890425" y="2137075"/>
              <a:ext cx="24525" cy="17875"/>
            </a:xfrm>
            <a:custGeom>
              <a:rect b="b" l="l" r="r" t="t"/>
              <a:pathLst>
                <a:path extrusionOk="0" h="715" w="981">
                  <a:moveTo>
                    <a:pt x="178" y="0"/>
                  </a:moveTo>
                  <a:cubicBezTo>
                    <a:pt x="80" y="0"/>
                    <a:pt x="0" y="81"/>
                    <a:pt x="0" y="179"/>
                  </a:cubicBezTo>
                  <a:lnTo>
                    <a:pt x="0" y="535"/>
                  </a:lnTo>
                  <a:cubicBezTo>
                    <a:pt x="0" y="634"/>
                    <a:pt x="80" y="714"/>
                    <a:pt x="178" y="714"/>
                  </a:cubicBezTo>
                  <a:lnTo>
                    <a:pt x="803" y="714"/>
                  </a:lnTo>
                  <a:cubicBezTo>
                    <a:pt x="901" y="714"/>
                    <a:pt x="980" y="634"/>
                    <a:pt x="980" y="535"/>
                  </a:cubicBezTo>
                  <a:lnTo>
                    <a:pt x="980" y="179"/>
                  </a:lnTo>
                  <a:cubicBezTo>
                    <a:pt x="980" y="81"/>
                    <a:pt x="901" y="0"/>
                    <a:pt x="80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36" name="Google Shape;1836;p35"/>
            <p:cNvSpPr/>
            <p:nvPr/>
          </p:nvSpPr>
          <p:spPr>
            <a:xfrm>
              <a:off x="4879300" y="2137075"/>
              <a:ext cx="15600" cy="17875"/>
            </a:xfrm>
            <a:custGeom>
              <a:rect b="b" l="l" r="r" t="t"/>
              <a:pathLst>
                <a:path extrusionOk="0" h="715" w="624">
                  <a:moveTo>
                    <a:pt x="179" y="0"/>
                  </a:moveTo>
                  <a:cubicBezTo>
                    <a:pt x="80" y="0"/>
                    <a:pt x="0" y="81"/>
                    <a:pt x="0" y="179"/>
                  </a:cubicBezTo>
                  <a:lnTo>
                    <a:pt x="0" y="535"/>
                  </a:lnTo>
                  <a:cubicBezTo>
                    <a:pt x="0" y="634"/>
                    <a:pt x="80" y="714"/>
                    <a:pt x="179" y="714"/>
                  </a:cubicBezTo>
                  <a:lnTo>
                    <a:pt x="623" y="714"/>
                  </a:lnTo>
                  <a:lnTo>
                    <a:pt x="623" y="1"/>
                  </a:lnTo>
                  <a:lnTo>
                    <a:pt x="179" y="1"/>
                  </a:lnTo>
                  <a:lnTo>
                    <a:pt x="17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37" name="Google Shape;1837;p35"/>
            <p:cNvSpPr/>
            <p:nvPr/>
          </p:nvSpPr>
          <p:spPr>
            <a:xfrm>
              <a:off x="4808475" y="2171150"/>
              <a:ext cx="66850" cy="66825"/>
            </a:xfrm>
            <a:custGeom>
              <a:rect b="b" l="l" r="r" t="t"/>
              <a:pathLst>
                <a:path extrusionOk="0" h="2673" w="2674">
                  <a:moveTo>
                    <a:pt x="335" y="0"/>
                  </a:moveTo>
                  <a:cubicBezTo>
                    <a:pt x="150" y="0"/>
                    <a:pt x="1" y="149"/>
                    <a:pt x="1" y="334"/>
                  </a:cubicBezTo>
                  <a:lnTo>
                    <a:pt x="1" y="2339"/>
                  </a:lnTo>
                  <a:cubicBezTo>
                    <a:pt x="1" y="2524"/>
                    <a:pt x="150" y="2673"/>
                    <a:pt x="335" y="2673"/>
                  </a:cubicBezTo>
                  <a:lnTo>
                    <a:pt x="2339" y="2673"/>
                  </a:lnTo>
                  <a:cubicBezTo>
                    <a:pt x="2524" y="2673"/>
                    <a:pt x="2673" y="2523"/>
                    <a:pt x="2674" y="2339"/>
                  </a:cubicBezTo>
                  <a:lnTo>
                    <a:pt x="2674" y="334"/>
                  </a:lnTo>
                  <a:cubicBezTo>
                    <a:pt x="2674" y="149"/>
                    <a:pt x="2525" y="0"/>
                    <a:pt x="233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38" name="Google Shape;1838;p35"/>
            <p:cNvSpPr/>
            <p:nvPr/>
          </p:nvSpPr>
          <p:spPr>
            <a:xfrm>
              <a:off x="4822975" y="2185700"/>
              <a:ext cx="37725" cy="37725"/>
            </a:xfrm>
            <a:custGeom>
              <a:rect b="b" l="l" r="r" t="t"/>
              <a:pathLst>
                <a:path extrusionOk="0" h="1509" w="1509">
                  <a:moveTo>
                    <a:pt x="508" y="0"/>
                  </a:moveTo>
                  <a:cubicBezTo>
                    <a:pt x="478" y="0"/>
                    <a:pt x="453" y="25"/>
                    <a:pt x="453" y="55"/>
                  </a:cubicBezTo>
                  <a:lnTo>
                    <a:pt x="453" y="399"/>
                  </a:lnTo>
                  <a:cubicBezTo>
                    <a:pt x="453" y="429"/>
                    <a:pt x="429" y="453"/>
                    <a:pt x="399" y="453"/>
                  </a:cubicBezTo>
                  <a:lnTo>
                    <a:pt x="54" y="453"/>
                  </a:lnTo>
                  <a:cubicBezTo>
                    <a:pt x="26" y="453"/>
                    <a:pt x="1" y="477"/>
                    <a:pt x="1" y="507"/>
                  </a:cubicBezTo>
                  <a:lnTo>
                    <a:pt x="1" y="1002"/>
                  </a:lnTo>
                  <a:cubicBezTo>
                    <a:pt x="1" y="1032"/>
                    <a:pt x="26" y="1056"/>
                    <a:pt x="54" y="1056"/>
                  </a:cubicBezTo>
                  <a:lnTo>
                    <a:pt x="399" y="1056"/>
                  </a:lnTo>
                  <a:cubicBezTo>
                    <a:pt x="429" y="1056"/>
                    <a:pt x="453" y="1080"/>
                    <a:pt x="453" y="1110"/>
                  </a:cubicBezTo>
                  <a:lnTo>
                    <a:pt x="453" y="1454"/>
                  </a:lnTo>
                  <a:cubicBezTo>
                    <a:pt x="453" y="1484"/>
                    <a:pt x="478" y="1509"/>
                    <a:pt x="508" y="1509"/>
                  </a:cubicBezTo>
                  <a:lnTo>
                    <a:pt x="1003" y="1509"/>
                  </a:lnTo>
                  <a:cubicBezTo>
                    <a:pt x="1031" y="1509"/>
                    <a:pt x="1056" y="1484"/>
                    <a:pt x="1056" y="1454"/>
                  </a:cubicBezTo>
                  <a:lnTo>
                    <a:pt x="1056" y="1110"/>
                  </a:lnTo>
                  <a:cubicBezTo>
                    <a:pt x="1056" y="1080"/>
                    <a:pt x="1081" y="1056"/>
                    <a:pt x="1111" y="1056"/>
                  </a:cubicBezTo>
                  <a:lnTo>
                    <a:pt x="1455" y="1056"/>
                  </a:lnTo>
                  <a:cubicBezTo>
                    <a:pt x="1485" y="1056"/>
                    <a:pt x="1509" y="1032"/>
                    <a:pt x="1509" y="1002"/>
                  </a:cubicBezTo>
                  <a:lnTo>
                    <a:pt x="1509" y="507"/>
                  </a:lnTo>
                  <a:cubicBezTo>
                    <a:pt x="1509" y="477"/>
                    <a:pt x="1485" y="453"/>
                    <a:pt x="1455" y="453"/>
                  </a:cubicBezTo>
                  <a:lnTo>
                    <a:pt x="1111" y="453"/>
                  </a:lnTo>
                  <a:cubicBezTo>
                    <a:pt x="1081" y="453"/>
                    <a:pt x="1056" y="429"/>
                    <a:pt x="1056" y="399"/>
                  </a:cubicBezTo>
                  <a:lnTo>
                    <a:pt x="1056" y="55"/>
                  </a:lnTo>
                  <a:cubicBezTo>
                    <a:pt x="1056" y="25"/>
                    <a:pt x="1032" y="0"/>
                    <a:pt x="100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839" name="Google Shape;1839;p35"/>
          <p:cNvGrpSpPr/>
          <p:nvPr/>
        </p:nvGrpSpPr>
        <p:grpSpPr>
          <a:xfrm>
            <a:off x="9048055" y="2608704"/>
            <a:ext cx="361407" cy="363605"/>
            <a:chOff x="5159400" y="2046400"/>
            <a:chExt cx="220075" cy="221400"/>
          </a:xfrm>
        </p:grpSpPr>
        <p:sp>
          <p:nvSpPr>
            <p:cNvPr id="1840" name="Google Shape;1840;p35"/>
            <p:cNvSpPr/>
            <p:nvPr/>
          </p:nvSpPr>
          <p:spPr>
            <a:xfrm>
              <a:off x="5166850" y="2066475"/>
              <a:ext cx="150250" cy="188625"/>
            </a:xfrm>
            <a:custGeom>
              <a:rect b="b" l="l" r="r" t="t"/>
              <a:pathLst>
                <a:path extrusionOk="0" h="7545" w="6010">
                  <a:moveTo>
                    <a:pt x="184" y="0"/>
                  </a:moveTo>
                  <a:cubicBezTo>
                    <a:pt x="87" y="0"/>
                    <a:pt x="1" y="79"/>
                    <a:pt x="1" y="175"/>
                  </a:cubicBezTo>
                  <a:lnTo>
                    <a:pt x="1" y="7370"/>
                  </a:lnTo>
                  <a:cubicBezTo>
                    <a:pt x="1" y="7467"/>
                    <a:pt x="87" y="7545"/>
                    <a:pt x="184" y="7545"/>
                  </a:cubicBezTo>
                  <a:lnTo>
                    <a:pt x="3604" y="7545"/>
                  </a:lnTo>
                  <a:lnTo>
                    <a:pt x="4157" y="7260"/>
                  </a:lnTo>
                  <a:lnTo>
                    <a:pt x="4624" y="7545"/>
                  </a:lnTo>
                  <a:lnTo>
                    <a:pt x="5835" y="7545"/>
                  </a:lnTo>
                  <a:cubicBezTo>
                    <a:pt x="5931" y="7545"/>
                    <a:pt x="6010" y="7467"/>
                    <a:pt x="6008" y="7370"/>
                  </a:cubicBezTo>
                  <a:lnTo>
                    <a:pt x="6008" y="175"/>
                  </a:lnTo>
                  <a:cubicBezTo>
                    <a:pt x="6008" y="79"/>
                    <a:pt x="5930" y="0"/>
                    <a:pt x="583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41" name="Google Shape;1841;p35"/>
            <p:cNvSpPr/>
            <p:nvPr/>
          </p:nvSpPr>
          <p:spPr>
            <a:xfrm>
              <a:off x="5159400" y="2066475"/>
              <a:ext cx="12050" cy="188625"/>
            </a:xfrm>
            <a:custGeom>
              <a:rect b="b" l="l" r="r" t="t"/>
              <a:pathLst>
                <a:path extrusionOk="0" h="7545" w="482">
                  <a:moveTo>
                    <a:pt x="175" y="0"/>
                  </a:moveTo>
                  <a:cubicBezTo>
                    <a:pt x="79" y="0"/>
                    <a:pt x="1" y="79"/>
                    <a:pt x="1" y="175"/>
                  </a:cubicBezTo>
                  <a:lnTo>
                    <a:pt x="1" y="7370"/>
                  </a:lnTo>
                  <a:cubicBezTo>
                    <a:pt x="1" y="7467"/>
                    <a:pt x="79" y="7545"/>
                    <a:pt x="175" y="7545"/>
                  </a:cubicBezTo>
                  <a:lnTo>
                    <a:pt x="482" y="7545"/>
                  </a:lnTo>
                  <a:lnTo>
                    <a:pt x="48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42" name="Google Shape;1842;p35"/>
            <p:cNvSpPr/>
            <p:nvPr/>
          </p:nvSpPr>
          <p:spPr>
            <a:xfrm>
              <a:off x="5188750" y="2086500"/>
              <a:ext cx="109650" cy="150825"/>
            </a:xfrm>
            <a:custGeom>
              <a:rect b="b" l="l" r="r" t="t"/>
              <a:pathLst>
                <a:path extrusionOk="0" h="6033" w="4386">
                  <a:moveTo>
                    <a:pt x="56" y="1"/>
                  </a:moveTo>
                  <a:cubicBezTo>
                    <a:pt x="26" y="1"/>
                    <a:pt x="0" y="24"/>
                    <a:pt x="0" y="54"/>
                  </a:cubicBezTo>
                  <a:lnTo>
                    <a:pt x="0" y="5978"/>
                  </a:lnTo>
                  <a:cubicBezTo>
                    <a:pt x="0" y="6007"/>
                    <a:pt x="26" y="6032"/>
                    <a:pt x="56" y="6032"/>
                  </a:cubicBezTo>
                  <a:lnTo>
                    <a:pt x="4332" y="6032"/>
                  </a:lnTo>
                  <a:cubicBezTo>
                    <a:pt x="4360" y="6032"/>
                    <a:pt x="4385" y="6007"/>
                    <a:pt x="4385" y="5978"/>
                  </a:cubicBezTo>
                  <a:lnTo>
                    <a:pt x="4385" y="54"/>
                  </a:lnTo>
                  <a:cubicBezTo>
                    <a:pt x="4385" y="24"/>
                    <a:pt x="4360" y="1"/>
                    <a:pt x="433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43" name="Google Shape;1843;p35"/>
            <p:cNvSpPr/>
            <p:nvPr/>
          </p:nvSpPr>
          <p:spPr>
            <a:xfrm>
              <a:off x="5178125" y="2086525"/>
              <a:ext cx="12050" cy="150825"/>
            </a:xfrm>
            <a:custGeom>
              <a:rect b="b" l="l" r="r" t="t"/>
              <a:pathLst>
                <a:path extrusionOk="0" h="6033" w="482">
                  <a:moveTo>
                    <a:pt x="54" y="1"/>
                  </a:moveTo>
                  <a:cubicBezTo>
                    <a:pt x="24" y="1"/>
                    <a:pt x="0" y="25"/>
                    <a:pt x="0" y="54"/>
                  </a:cubicBezTo>
                  <a:lnTo>
                    <a:pt x="0" y="5978"/>
                  </a:lnTo>
                  <a:cubicBezTo>
                    <a:pt x="0" y="6008"/>
                    <a:pt x="24" y="6032"/>
                    <a:pt x="54" y="6032"/>
                  </a:cubicBezTo>
                  <a:lnTo>
                    <a:pt x="482" y="6032"/>
                  </a:lnTo>
                  <a:lnTo>
                    <a:pt x="482" y="2"/>
                  </a:lnTo>
                  <a:lnTo>
                    <a:pt x="54" y="2"/>
                  </a:lnTo>
                  <a:lnTo>
                    <a:pt x="5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44" name="Google Shape;1844;p35"/>
            <p:cNvSpPr/>
            <p:nvPr/>
          </p:nvSpPr>
          <p:spPr>
            <a:xfrm>
              <a:off x="5210000" y="2070750"/>
              <a:ext cx="58975" cy="20675"/>
            </a:xfrm>
            <a:custGeom>
              <a:rect b="b" l="l" r="r" t="t"/>
              <a:pathLst>
                <a:path extrusionOk="0" h="827" w="2359">
                  <a:moveTo>
                    <a:pt x="1" y="0"/>
                  </a:moveTo>
                  <a:lnTo>
                    <a:pt x="1" y="471"/>
                  </a:lnTo>
                  <a:cubicBezTo>
                    <a:pt x="1" y="668"/>
                    <a:pt x="150" y="827"/>
                    <a:pt x="346" y="827"/>
                  </a:cubicBezTo>
                  <a:lnTo>
                    <a:pt x="2003" y="827"/>
                  </a:lnTo>
                  <a:cubicBezTo>
                    <a:pt x="2199" y="827"/>
                    <a:pt x="2359" y="668"/>
                    <a:pt x="2359" y="471"/>
                  </a:cubicBezTo>
                  <a:lnTo>
                    <a:pt x="2359"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45" name="Google Shape;1845;p35"/>
            <p:cNvSpPr/>
            <p:nvPr/>
          </p:nvSpPr>
          <p:spPr>
            <a:xfrm>
              <a:off x="5207500" y="2070725"/>
              <a:ext cx="11175" cy="20700"/>
            </a:xfrm>
            <a:custGeom>
              <a:rect b="b" l="l" r="r" t="t"/>
              <a:pathLst>
                <a:path extrusionOk="0" h="828" w="447">
                  <a:moveTo>
                    <a:pt x="1" y="0"/>
                  </a:moveTo>
                  <a:lnTo>
                    <a:pt x="1" y="1"/>
                  </a:lnTo>
                  <a:lnTo>
                    <a:pt x="1" y="472"/>
                  </a:lnTo>
                  <a:cubicBezTo>
                    <a:pt x="1" y="669"/>
                    <a:pt x="160" y="828"/>
                    <a:pt x="358" y="828"/>
                  </a:cubicBezTo>
                  <a:lnTo>
                    <a:pt x="446" y="828"/>
                  </a:lnTo>
                  <a:lnTo>
                    <a:pt x="446"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46" name="Google Shape;1846;p35"/>
            <p:cNvSpPr/>
            <p:nvPr/>
          </p:nvSpPr>
          <p:spPr>
            <a:xfrm>
              <a:off x="5222000" y="2046400"/>
              <a:ext cx="40750" cy="16625"/>
            </a:xfrm>
            <a:custGeom>
              <a:rect b="b" l="l" r="r" t="t"/>
              <a:pathLst>
                <a:path extrusionOk="0" h="665" w="1630">
                  <a:moveTo>
                    <a:pt x="115" y="0"/>
                  </a:moveTo>
                  <a:cubicBezTo>
                    <a:pt x="16" y="0"/>
                    <a:pt x="1" y="79"/>
                    <a:pt x="1" y="178"/>
                  </a:cubicBezTo>
                  <a:lnTo>
                    <a:pt x="1" y="665"/>
                  </a:lnTo>
                  <a:lnTo>
                    <a:pt x="1630" y="665"/>
                  </a:lnTo>
                  <a:lnTo>
                    <a:pt x="1630" y="178"/>
                  </a:lnTo>
                  <a:cubicBezTo>
                    <a:pt x="1630" y="79"/>
                    <a:pt x="1550" y="0"/>
                    <a:pt x="145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47" name="Google Shape;1847;p35"/>
            <p:cNvSpPr/>
            <p:nvPr/>
          </p:nvSpPr>
          <p:spPr>
            <a:xfrm>
              <a:off x="5213725" y="2046425"/>
              <a:ext cx="11125" cy="16625"/>
            </a:xfrm>
            <a:custGeom>
              <a:rect b="b" l="l" r="r" t="t"/>
              <a:pathLst>
                <a:path extrusionOk="0" h="665" w="445">
                  <a:moveTo>
                    <a:pt x="179" y="0"/>
                  </a:moveTo>
                  <a:cubicBezTo>
                    <a:pt x="80" y="0"/>
                    <a:pt x="1" y="79"/>
                    <a:pt x="1" y="179"/>
                  </a:cubicBezTo>
                  <a:lnTo>
                    <a:pt x="1" y="665"/>
                  </a:lnTo>
                  <a:lnTo>
                    <a:pt x="445" y="665"/>
                  </a:lnTo>
                  <a:lnTo>
                    <a:pt x="445" y="1"/>
                  </a:lnTo>
                  <a:lnTo>
                    <a:pt x="179" y="1"/>
                  </a:lnTo>
                  <a:lnTo>
                    <a:pt x="17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48" name="Google Shape;1848;p35"/>
            <p:cNvSpPr/>
            <p:nvPr/>
          </p:nvSpPr>
          <p:spPr>
            <a:xfrm>
              <a:off x="5215950" y="2059825"/>
              <a:ext cx="64650" cy="13350"/>
            </a:xfrm>
            <a:custGeom>
              <a:rect b="b" l="l" r="r" t="t"/>
              <a:pathLst>
                <a:path extrusionOk="0" h="534" w="2586">
                  <a:moveTo>
                    <a:pt x="108" y="0"/>
                  </a:moveTo>
                  <a:cubicBezTo>
                    <a:pt x="59" y="0"/>
                    <a:pt x="0" y="40"/>
                    <a:pt x="0" y="88"/>
                  </a:cubicBezTo>
                  <a:lnTo>
                    <a:pt x="0" y="445"/>
                  </a:lnTo>
                  <a:cubicBezTo>
                    <a:pt x="0" y="494"/>
                    <a:pt x="59" y="534"/>
                    <a:pt x="108" y="534"/>
                  </a:cubicBezTo>
                  <a:lnTo>
                    <a:pt x="2495" y="534"/>
                  </a:lnTo>
                  <a:cubicBezTo>
                    <a:pt x="2545" y="534"/>
                    <a:pt x="2586" y="494"/>
                    <a:pt x="2583" y="445"/>
                  </a:cubicBezTo>
                  <a:lnTo>
                    <a:pt x="2583" y="88"/>
                  </a:lnTo>
                  <a:cubicBezTo>
                    <a:pt x="2583" y="40"/>
                    <a:pt x="2544" y="0"/>
                    <a:pt x="249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49" name="Google Shape;1849;p35"/>
            <p:cNvSpPr/>
            <p:nvPr/>
          </p:nvSpPr>
          <p:spPr>
            <a:xfrm>
              <a:off x="5195925" y="2059725"/>
              <a:ext cx="22750" cy="13400"/>
            </a:xfrm>
            <a:custGeom>
              <a:rect b="b" l="l" r="r" t="t"/>
              <a:pathLst>
                <a:path extrusionOk="0" h="536" w="910">
                  <a:moveTo>
                    <a:pt x="90" y="1"/>
                  </a:moveTo>
                  <a:lnTo>
                    <a:pt x="90" y="3"/>
                  </a:lnTo>
                  <a:cubicBezTo>
                    <a:pt x="41" y="3"/>
                    <a:pt x="1" y="43"/>
                    <a:pt x="1" y="91"/>
                  </a:cubicBezTo>
                  <a:lnTo>
                    <a:pt x="1" y="447"/>
                  </a:lnTo>
                  <a:cubicBezTo>
                    <a:pt x="1" y="497"/>
                    <a:pt x="41" y="536"/>
                    <a:pt x="90" y="536"/>
                  </a:cubicBezTo>
                  <a:lnTo>
                    <a:pt x="909" y="536"/>
                  </a:lnTo>
                  <a:lnTo>
                    <a:pt x="909"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50" name="Google Shape;1850;p35"/>
            <p:cNvSpPr/>
            <p:nvPr/>
          </p:nvSpPr>
          <p:spPr>
            <a:xfrm>
              <a:off x="5196150" y="2121225"/>
              <a:ext cx="17850" cy="17875"/>
            </a:xfrm>
            <a:custGeom>
              <a:rect b="b" l="l" r="r" t="t"/>
              <a:pathLst>
                <a:path extrusionOk="0" h="715" w="714">
                  <a:moveTo>
                    <a:pt x="54" y="1"/>
                  </a:moveTo>
                  <a:cubicBezTo>
                    <a:pt x="25" y="1"/>
                    <a:pt x="0" y="26"/>
                    <a:pt x="0" y="54"/>
                  </a:cubicBezTo>
                  <a:lnTo>
                    <a:pt x="0" y="660"/>
                  </a:lnTo>
                  <a:cubicBezTo>
                    <a:pt x="0" y="690"/>
                    <a:pt x="25" y="715"/>
                    <a:pt x="54" y="715"/>
                  </a:cubicBezTo>
                  <a:lnTo>
                    <a:pt x="659" y="715"/>
                  </a:lnTo>
                  <a:cubicBezTo>
                    <a:pt x="689" y="715"/>
                    <a:pt x="714" y="690"/>
                    <a:pt x="714" y="660"/>
                  </a:cubicBezTo>
                  <a:lnTo>
                    <a:pt x="714" y="54"/>
                  </a:lnTo>
                  <a:cubicBezTo>
                    <a:pt x="714" y="26"/>
                    <a:pt x="689" y="1"/>
                    <a:pt x="65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51" name="Google Shape;1851;p35"/>
            <p:cNvSpPr/>
            <p:nvPr/>
          </p:nvSpPr>
          <p:spPr>
            <a:xfrm>
              <a:off x="5196150" y="2152400"/>
              <a:ext cx="17850" cy="17875"/>
            </a:xfrm>
            <a:custGeom>
              <a:rect b="b" l="l" r="r" t="t"/>
              <a:pathLst>
                <a:path extrusionOk="0" h="715" w="714">
                  <a:moveTo>
                    <a:pt x="54" y="0"/>
                  </a:moveTo>
                  <a:cubicBezTo>
                    <a:pt x="25" y="0"/>
                    <a:pt x="0" y="25"/>
                    <a:pt x="0" y="55"/>
                  </a:cubicBezTo>
                  <a:lnTo>
                    <a:pt x="0" y="661"/>
                  </a:lnTo>
                  <a:cubicBezTo>
                    <a:pt x="0" y="689"/>
                    <a:pt x="25" y="714"/>
                    <a:pt x="54" y="714"/>
                  </a:cubicBezTo>
                  <a:lnTo>
                    <a:pt x="659" y="714"/>
                  </a:lnTo>
                  <a:cubicBezTo>
                    <a:pt x="689" y="714"/>
                    <a:pt x="714" y="689"/>
                    <a:pt x="714" y="661"/>
                  </a:cubicBezTo>
                  <a:lnTo>
                    <a:pt x="714" y="55"/>
                  </a:lnTo>
                  <a:cubicBezTo>
                    <a:pt x="714" y="25"/>
                    <a:pt x="689" y="0"/>
                    <a:pt x="65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52" name="Google Shape;1852;p35"/>
            <p:cNvSpPr/>
            <p:nvPr/>
          </p:nvSpPr>
          <p:spPr>
            <a:xfrm>
              <a:off x="5196150" y="2183575"/>
              <a:ext cx="17850" cy="17875"/>
            </a:xfrm>
            <a:custGeom>
              <a:rect b="b" l="l" r="r" t="t"/>
              <a:pathLst>
                <a:path extrusionOk="0" h="715" w="714">
                  <a:moveTo>
                    <a:pt x="54" y="1"/>
                  </a:moveTo>
                  <a:cubicBezTo>
                    <a:pt x="25" y="1"/>
                    <a:pt x="0" y="25"/>
                    <a:pt x="0" y="54"/>
                  </a:cubicBezTo>
                  <a:lnTo>
                    <a:pt x="0" y="660"/>
                  </a:lnTo>
                  <a:cubicBezTo>
                    <a:pt x="0" y="690"/>
                    <a:pt x="25" y="715"/>
                    <a:pt x="54" y="715"/>
                  </a:cubicBezTo>
                  <a:lnTo>
                    <a:pt x="659" y="715"/>
                  </a:lnTo>
                  <a:cubicBezTo>
                    <a:pt x="689" y="715"/>
                    <a:pt x="714" y="691"/>
                    <a:pt x="714" y="660"/>
                  </a:cubicBezTo>
                  <a:lnTo>
                    <a:pt x="714" y="54"/>
                  </a:lnTo>
                  <a:cubicBezTo>
                    <a:pt x="714" y="25"/>
                    <a:pt x="689" y="1"/>
                    <a:pt x="65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53" name="Google Shape;1853;p35"/>
            <p:cNvSpPr/>
            <p:nvPr/>
          </p:nvSpPr>
          <p:spPr>
            <a:xfrm>
              <a:off x="5292550" y="2227275"/>
              <a:ext cx="46325" cy="13375"/>
            </a:xfrm>
            <a:custGeom>
              <a:rect b="b" l="l" r="r" t="t"/>
              <a:pathLst>
                <a:path extrusionOk="0" h="535" w="1853">
                  <a:moveTo>
                    <a:pt x="135" y="0"/>
                  </a:moveTo>
                  <a:lnTo>
                    <a:pt x="1" y="147"/>
                  </a:lnTo>
                  <a:lnTo>
                    <a:pt x="135" y="535"/>
                  </a:lnTo>
                  <a:lnTo>
                    <a:pt x="1739" y="535"/>
                  </a:lnTo>
                  <a:lnTo>
                    <a:pt x="1853" y="126"/>
                  </a:lnTo>
                  <a:lnTo>
                    <a:pt x="1739"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54" name="Google Shape;1854;p35"/>
            <p:cNvSpPr/>
            <p:nvPr/>
          </p:nvSpPr>
          <p:spPr>
            <a:xfrm>
              <a:off x="5278075" y="2227275"/>
              <a:ext cx="17875" cy="13375"/>
            </a:xfrm>
            <a:custGeom>
              <a:rect b="b" l="l" r="r" t="t"/>
              <a:pathLst>
                <a:path extrusionOk="0" h="535" w="715">
                  <a:moveTo>
                    <a:pt x="1" y="0"/>
                  </a:moveTo>
                  <a:lnTo>
                    <a:pt x="1" y="535"/>
                  </a:lnTo>
                  <a:lnTo>
                    <a:pt x="714" y="535"/>
                  </a:lnTo>
                  <a:lnTo>
                    <a:pt x="7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55" name="Google Shape;1855;p35"/>
            <p:cNvSpPr/>
            <p:nvPr/>
          </p:nvSpPr>
          <p:spPr>
            <a:xfrm>
              <a:off x="5336000" y="2227275"/>
              <a:ext cx="20000" cy="13375"/>
            </a:xfrm>
            <a:custGeom>
              <a:rect b="b" l="l" r="r" t="t"/>
              <a:pathLst>
                <a:path extrusionOk="0" h="535" w="800">
                  <a:moveTo>
                    <a:pt x="1" y="0"/>
                  </a:moveTo>
                  <a:lnTo>
                    <a:pt x="1" y="535"/>
                  </a:lnTo>
                  <a:lnTo>
                    <a:pt x="800" y="535"/>
                  </a:lnTo>
                  <a:lnTo>
                    <a:pt x="80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56" name="Google Shape;1856;p35"/>
            <p:cNvSpPr/>
            <p:nvPr/>
          </p:nvSpPr>
          <p:spPr>
            <a:xfrm>
              <a:off x="5252475" y="2212775"/>
              <a:ext cx="17800" cy="42325"/>
            </a:xfrm>
            <a:custGeom>
              <a:rect b="b" l="l" r="r" t="t"/>
              <a:pathLst>
                <a:path extrusionOk="0" h="1693" w="712">
                  <a:moveTo>
                    <a:pt x="179" y="0"/>
                  </a:moveTo>
                  <a:cubicBezTo>
                    <a:pt x="81" y="0"/>
                    <a:pt x="0" y="79"/>
                    <a:pt x="0" y="179"/>
                  </a:cubicBezTo>
                  <a:lnTo>
                    <a:pt x="0" y="1514"/>
                  </a:lnTo>
                  <a:cubicBezTo>
                    <a:pt x="0" y="1614"/>
                    <a:pt x="81" y="1693"/>
                    <a:pt x="179" y="1693"/>
                  </a:cubicBezTo>
                  <a:lnTo>
                    <a:pt x="711" y="1693"/>
                  </a:lnTo>
                  <a:lnTo>
                    <a:pt x="71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57" name="Google Shape;1857;p35"/>
            <p:cNvSpPr/>
            <p:nvPr/>
          </p:nvSpPr>
          <p:spPr>
            <a:xfrm>
              <a:off x="5362600" y="2212775"/>
              <a:ext cx="16875" cy="42325"/>
            </a:xfrm>
            <a:custGeom>
              <a:rect b="b" l="l" r="r" t="t"/>
              <a:pathLst>
                <a:path extrusionOk="0" h="1693" w="675">
                  <a:moveTo>
                    <a:pt x="0" y="0"/>
                  </a:moveTo>
                  <a:lnTo>
                    <a:pt x="0" y="1693"/>
                  </a:lnTo>
                  <a:lnTo>
                    <a:pt x="496" y="1693"/>
                  </a:lnTo>
                  <a:cubicBezTo>
                    <a:pt x="594" y="1693"/>
                    <a:pt x="674" y="1614"/>
                    <a:pt x="675" y="1514"/>
                  </a:cubicBezTo>
                  <a:lnTo>
                    <a:pt x="675" y="179"/>
                  </a:lnTo>
                  <a:cubicBezTo>
                    <a:pt x="675" y="79"/>
                    <a:pt x="595" y="0"/>
                    <a:pt x="49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58" name="Google Shape;1858;p35"/>
            <p:cNvSpPr/>
            <p:nvPr/>
          </p:nvSpPr>
          <p:spPr>
            <a:xfrm>
              <a:off x="5265850" y="2200075"/>
              <a:ext cx="17850" cy="67725"/>
            </a:xfrm>
            <a:custGeom>
              <a:rect b="b" l="l" r="r" t="t"/>
              <a:pathLst>
                <a:path extrusionOk="0" h="2709" w="714">
                  <a:moveTo>
                    <a:pt x="179" y="0"/>
                  </a:moveTo>
                  <a:cubicBezTo>
                    <a:pt x="80" y="0"/>
                    <a:pt x="0" y="80"/>
                    <a:pt x="0" y="179"/>
                  </a:cubicBezTo>
                  <a:lnTo>
                    <a:pt x="0" y="2530"/>
                  </a:lnTo>
                  <a:cubicBezTo>
                    <a:pt x="0" y="2629"/>
                    <a:pt x="79" y="2709"/>
                    <a:pt x="179" y="2709"/>
                  </a:cubicBezTo>
                  <a:lnTo>
                    <a:pt x="535" y="2709"/>
                  </a:lnTo>
                  <a:cubicBezTo>
                    <a:pt x="634" y="2709"/>
                    <a:pt x="714" y="2629"/>
                    <a:pt x="714" y="2530"/>
                  </a:cubicBezTo>
                  <a:lnTo>
                    <a:pt x="714" y="179"/>
                  </a:lnTo>
                  <a:cubicBezTo>
                    <a:pt x="714" y="80"/>
                    <a:pt x="634" y="0"/>
                    <a:pt x="53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59" name="Google Shape;1859;p35"/>
            <p:cNvSpPr/>
            <p:nvPr/>
          </p:nvSpPr>
          <p:spPr>
            <a:xfrm>
              <a:off x="5348250" y="2200075"/>
              <a:ext cx="17850" cy="67725"/>
            </a:xfrm>
            <a:custGeom>
              <a:rect b="b" l="l" r="r" t="t"/>
              <a:pathLst>
                <a:path extrusionOk="0" h="2709" w="714">
                  <a:moveTo>
                    <a:pt x="179" y="0"/>
                  </a:moveTo>
                  <a:cubicBezTo>
                    <a:pt x="81" y="0"/>
                    <a:pt x="0" y="80"/>
                    <a:pt x="0" y="179"/>
                  </a:cubicBezTo>
                  <a:lnTo>
                    <a:pt x="0" y="2530"/>
                  </a:lnTo>
                  <a:cubicBezTo>
                    <a:pt x="0" y="2629"/>
                    <a:pt x="79" y="2709"/>
                    <a:pt x="179" y="2709"/>
                  </a:cubicBezTo>
                  <a:lnTo>
                    <a:pt x="535" y="2709"/>
                  </a:lnTo>
                  <a:cubicBezTo>
                    <a:pt x="633" y="2709"/>
                    <a:pt x="714" y="2629"/>
                    <a:pt x="714" y="2530"/>
                  </a:cubicBezTo>
                  <a:lnTo>
                    <a:pt x="714" y="179"/>
                  </a:lnTo>
                  <a:cubicBezTo>
                    <a:pt x="714" y="80"/>
                    <a:pt x="634" y="0"/>
                    <a:pt x="53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60" name="Google Shape;1860;p35"/>
            <p:cNvSpPr/>
            <p:nvPr/>
          </p:nvSpPr>
          <p:spPr>
            <a:xfrm>
              <a:off x="5228000" y="2120125"/>
              <a:ext cx="55675" cy="6725"/>
            </a:xfrm>
            <a:custGeom>
              <a:rect b="b" l="l" r="r" t="t"/>
              <a:pathLst>
                <a:path extrusionOk="0" h="269" w="2227">
                  <a:moveTo>
                    <a:pt x="134" y="1"/>
                  </a:moveTo>
                  <a:cubicBezTo>
                    <a:pt x="60" y="1"/>
                    <a:pt x="0" y="60"/>
                    <a:pt x="0" y="134"/>
                  </a:cubicBezTo>
                  <a:cubicBezTo>
                    <a:pt x="0" y="208"/>
                    <a:pt x="60" y="268"/>
                    <a:pt x="134" y="268"/>
                  </a:cubicBezTo>
                  <a:lnTo>
                    <a:pt x="2093" y="268"/>
                  </a:lnTo>
                  <a:cubicBezTo>
                    <a:pt x="2166" y="268"/>
                    <a:pt x="2227" y="208"/>
                    <a:pt x="2227" y="134"/>
                  </a:cubicBezTo>
                  <a:cubicBezTo>
                    <a:pt x="2227" y="61"/>
                    <a:pt x="2166" y="1"/>
                    <a:pt x="209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61" name="Google Shape;1861;p35"/>
            <p:cNvSpPr/>
            <p:nvPr/>
          </p:nvSpPr>
          <p:spPr>
            <a:xfrm>
              <a:off x="5228000" y="2133500"/>
              <a:ext cx="24750" cy="6700"/>
            </a:xfrm>
            <a:custGeom>
              <a:rect b="b" l="l" r="r" t="t"/>
              <a:pathLst>
                <a:path extrusionOk="0" h="268" w="990">
                  <a:moveTo>
                    <a:pt x="134" y="0"/>
                  </a:moveTo>
                  <a:cubicBezTo>
                    <a:pt x="60" y="0"/>
                    <a:pt x="0" y="61"/>
                    <a:pt x="0" y="134"/>
                  </a:cubicBezTo>
                  <a:cubicBezTo>
                    <a:pt x="0" y="208"/>
                    <a:pt x="60" y="268"/>
                    <a:pt x="134" y="268"/>
                  </a:cubicBezTo>
                  <a:lnTo>
                    <a:pt x="856" y="268"/>
                  </a:lnTo>
                  <a:cubicBezTo>
                    <a:pt x="929" y="268"/>
                    <a:pt x="990" y="208"/>
                    <a:pt x="990" y="134"/>
                  </a:cubicBezTo>
                  <a:cubicBezTo>
                    <a:pt x="990" y="61"/>
                    <a:pt x="929" y="0"/>
                    <a:pt x="85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62" name="Google Shape;1862;p35"/>
            <p:cNvSpPr/>
            <p:nvPr/>
          </p:nvSpPr>
          <p:spPr>
            <a:xfrm>
              <a:off x="5255700" y="2151325"/>
              <a:ext cx="28000" cy="6700"/>
            </a:xfrm>
            <a:custGeom>
              <a:rect b="b" l="l" r="r" t="t"/>
              <a:pathLst>
                <a:path extrusionOk="0" h="268" w="1120">
                  <a:moveTo>
                    <a:pt x="134" y="0"/>
                  </a:moveTo>
                  <a:cubicBezTo>
                    <a:pt x="61" y="0"/>
                    <a:pt x="0" y="61"/>
                    <a:pt x="0" y="134"/>
                  </a:cubicBezTo>
                  <a:cubicBezTo>
                    <a:pt x="0" y="207"/>
                    <a:pt x="61" y="268"/>
                    <a:pt x="134" y="268"/>
                  </a:cubicBezTo>
                  <a:lnTo>
                    <a:pt x="986" y="268"/>
                  </a:lnTo>
                  <a:cubicBezTo>
                    <a:pt x="1059" y="268"/>
                    <a:pt x="1120" y="207"/>
                    <a:pt x="1120" y="134"/>
                  </a:cubicBezTo>
                  <a:cubicBezTo>
                    <a:pt x="1120" y="61"/>
                    <a:pt x="1059" y="0"/>
                    <a:pt x="98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63" name="Google Shape;1863;p35"/>
            <p:cNvSpPr/>
            <p:nvPr/>
          </p:nvSpPr>
          <p:spPr>
            <a:xfrm>
              <a:off x="5228000" y="2151325"/>
              <a:ext cx="21025" cy="6700"/>
            </a:xfrm>
            <a:custGeom>
              <a:rect b="b" l="l" r="r" t="t"/>
              <a:pathLst>
                <a:path extrusionOk="0" h="268" w="841">
                  <a:moveTo>
                    <a:pt x="134" y="0"/>
                  </a:moveTo>
                  <a:cubicBezTo>
                    <a:pt x="60" y="0"/>
                    <a:pt x="0" y="61"/>
                    <a:pt x="0" y="134"/>
                  </a:cubicBezTo>
                  <a:cubicBezTo>
                    <a:pt x="0" y="207"/>
                    <a:pt x="60" y="268"/>
                    <a:pt x="134" y="268"/>
                  </a:cubicBezTo>
                  <a:lnTo>
                    <a:pt x="707" y="268"/>
                  </a:lnTo>
                  <a:cubicBezTo>
                    <a:pt x="780" y="268"/>
                    <a:pt x="841" y="207"/>
                    <a:pt x="841" y="134"/>
                  </a:cubicBezTo>
                  <a:cubicBezTo>
                    <a:pt x="841" y="61"/>
                    <a:pt x="780" y="0"/>
                    <a:pt x="70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64" name="Google Shape;1864;p35"/>
            <p:cNvSpPr/>
            <p:nvPr/>
          </p:nvSpPr>
          <p:spPr>
            <a:xfrm>
              <a:off x="5228025" y="2164675"/>
              <a:ext cx="55675" cy="6725"/>
            </a:xfrm>
            <a:custGeom>
              <a:rect b="b" l="l" r="r" t="t"/>
              <a:pathLst>
                <a:path extrusionOk="0" h="269" w="2227">
                  <a:moveTo>
                    <a:pt x="134" y="1"/>
                  </a:moveTo>
                  <a:cubicBezTo>
                    <a:pt x="61" y="1"/>
                    <a:pt x="0" y="62"/>
                    <a:pt x="0" y="135"/>
                  </a:cubicBezTo>
                  <a:cubicBezTo>
                    <a:pt x="0" y="208"/>
                    <a:pt x="61" y="268"/>
                    <a:pt x="134" y="268"/>
                  </a:cubicBezTo>
                  <a:lnTo>
                    <a:pt x="2093" y="268"/>
                  </a:lnTo>
                  <a:cubicBezTo>
                    <a:pt x="2166" y="268"/>
                    <a:pt x="2227" y="208"/>
                    <a:pt x="2227" y="135"/>
                  </a:cubicBezTo>
                  <a:cubicBezTo>
                    <a:pt x="2227" y="62"/>
                    <a:pt x="2166" y="1"/>
                    <a:pt x="209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65" name="Google Shape;1865;p35"/>
            <p:cNvSpPr/>
            <p:nvPr/>
          </p:nvSpPr>
          <p:spPr>
            <a:xfrm>
              <a:off x="5228025" y="2182475"/>
              <a:ext cx="55675" cy="6700"/>
            </a:xfrm>
            <a:custGeom>
              <a:rect b="b" l="l" r="r" t="t"/>
              <a:pathLst>
                <a:path extrusionOk="0" h="268" w="2227">
                  <a:moveTo>
                    <a:pt x="134" y="1"/>
                  </a:moveTo>
                  <a:cubicBezTo>
                    <a:pt x="61" y="1"/>
                    <a:pt x="0" y="61"/>
                    <a:pt x="0" y="134"/>
                  </a:cubicBezTo>
                  <a:cubicBezTo>
                    <a:pt x="0" y="208"/>
                    <a:pt x="61" y="268"/>
                    <a:pt x="134" y="268"/>
                  </a:cubicBezTo>
                  <a:lnTo>
                    <a:pt x="2093" y="268"/>
                  </a:lnTo>
                  <a:cubicBezTo>
                    <a:pt x="2166" y="268"/>
                    <a:pt x="2227" y="208"/>
                    <a:pt x="2227" y="134"/>
                  </a:cubicBezTo>
                  <a:cubicBezTo>
                    <a:pt x="2227" y="61"/>
                    <a:pt x="2166" y="1"/>
                    <a:pt x="209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66" name="Google Shape;1866;p35"/>
            <p:cNvSpPr/>
            <p:nvPr/>
          </p:nvSpPr>
          <p:spPr>
            <a:xfrm>
              <a:off x="5228000" y="2195850"/>
              <a:ext cx="15225" cy="6700"/>
            </a:xfrm>
            <a:custGeom>
              <a:rect b="b" l="l" r="r" t="t"/>
              <a:pathLst>
                <a:path extrusionOk="0" h="268" w="609">
                  <a:moveTo>
                    <a:pt x="134" y="0"/>
                  </a:moveTo>
                  <a:cubicBezTo>
                    <a:pt x="60" y="0"/>
                    <a:pt x="0" y="61"/>
                    <a:pt x="0" y="134"/>
                  </a:cubicBezTo>
                  <a:cubicBezTo>
                    <a:pt x="0" y="207"/>
                    <a:pt x="60" y="268"/>
                    <a:pt x="134" y="268"/>
                  </a:cubicBezTo>
                  <a:lnTo>
                    <a:pt x="475" y="268"/>
                  </a:lnTo>
                  <a:cubicBezTo>
                    <a:pt x="548" y="268"/>
                    <a:pt x="608" y="207"/>
                    <a:pt x="608" y="134"/>
                  </a:cubicBezTo>
                  <a:cubicBezTo>
                    <a:pt x="608" y="61"/>
                    <a:pt x="548" y="0"/>
                    <a:pt x="4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67" name="Google Shape;1867;p35"/>
            <p:cNvSpPr/>
            <p:nvPr/>
          </p:nvSpPr>
          <p:spPr>
            <a:xfrm>
              <a:off x="5205950" y="2102975"/>
              <a:ext cx="64625" cy="6725"/>
            </a:xfrm>
            <a:custGeom>
              <a:rect b="b" l="l" r="r" t="t"/>
              <a:pathLst>
                <a:path extrusionOk="0" h="269" w="2585">
                  <a:moveTo>
                    <a:pt x="134" y="1"/>
                  </a:moveTo>
                  <a:cubicBezTo>
                    <a:pt x="61" y="1"/>
                    <a:pt x="0" y="61"/>
                    <a:pt x="0" y="134"/>
                  </a:cubicBezTo>
                  <a:cubicBezTo>
                    <a:pt x="0" y="207"/>
                    <a:pt x="61" y="268"/>
                    <a:pt x="134" y="268"/>
                  </a:cubicBezTo>
                  <a:lnTo>
                    <a:pt x="2451" y="268"/>
                  </a:lnTo>
                  <a:cubicBezTo>
                    <a:pt x="2524" y="268"/>
                    <a:pt x="2584" y="207"/>
                    <a:pt x="2584" y="134"/>
                  </a:cubicBezTo>
                  <a:cubicBezTo>
                    <a:pt x="2584" y="61"/>
                    <a:pt x="2524" y="1"/>
                    <a:pt x="245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868" name="Google Shape;1868;p35"/>
          <p:cNvGrpSpPr/>
          <p:nvPr/>
        </p:nvGrpSpPr>
        <p:grpSpPr>
          <a:xfrm>
            <a:off x="7265171" y="2608867"/>
            <a:ext cx="364979" cy="363482"/>
            <a:chOff x="4314025" y="2046500"/>
            <a:chExt cx="222250" cy="221325"/>
          </a:xfrm>
        </p:grpSpPr>
        <p:sp>
          <p:nvSpPr>
            <p:cNvPr id="1869" name="Google Shape;1869;p35"/>
            <p:cNvSpPr/>
            <p:nvPr/>
          </p:nvSpPr>
          <p:spPr>
            <a:xfrm>
              <a:off x="4389000" y="2081375"/>
              <a:ext cx="58325" cy="111925"/>
            </a:xfrm>
            <a:custGeom>
              <a:rect b="b" l="l" r="r" t="t"/>
              <a:pathLst>
                <a:path extrusionOk="0" h="4477" w="2333">
                  <a:moveTo>
                    <a:pt x="301" y="1"/>
                  </a:moveTo>
                  <a:cubicBezTo>
                    <a:pt x="267" y="1"/>
                    <a:pt x="233" y="7"/>
                    <a:pt x="200" y="21"/>
                  </a:cubicBezTo>
                  <a:cubicBezTo>
                    <a:pt x="65" y="77"/>
                    <a:pt x="0" y="232"/>
                    <a:pt x="57" y="366"/>
                  </a:cubicBezTo>
                  <a:lnTo>
                    <a:pt x="1760" y="4477"/>
                  </a:lnTo>
                  <a:lnTo>
                    <a:pt x="2333" y="4477"/>
                  </a:lnTo>
                  <a:lnTo>
                    <a:pt x="544" y="164"/>
                  </a:lnTo>
                  <a:cubicBezTo>
                    <a:pt x="503" y="62"/>
                    <a:pt x="404" y="1"/>
                    <a:pt x="30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70" name="Google Shape;1870;p35"/>
            <p:cNvSpPr/>
            <p:nvPr/>
          </p:nvSpPr>
          <p:spPr>
            <a:xfrm>
              <a:off x="4432950" y="2193325"/>
              <a:ext cx="28325" cy="39550"/>
            </a:xfrm>
            <a:custGeom>
              <a:rect b="b" l="l" r="r" t="t"/>
              <a:pathLst>
                <a:path extrusionOk="0" h="1582" w="1133">
                  <a:moveTo>
                    <a:pt x="1" y="1"/>
                  </a:moveTo>
                  <a:lnTo>
                    <a:pt x="588" y="1418"/>
                  </a:lnTo>
                  <a:cubicBezTo>
                    <a:pt x="630" y="1520"/>
                    <a:pt x="728" y="1581"/>
                    <a:pt x="833" y="1581"/>
                  </a:cubicBezTo>
                  <a:cubicBezTo>
                    <a:pt x="866" y="1581"/>
                    <a:pt x="901" y="1575"/>
                    <a:pt x="934" y="1561"/>
                  </a:cubicBezTo>
                  <a:cubicBezTo>
                    <a:pt x="1069" y="1504"/>
                    <a:pt x="1132" y="1350"/>
                    <a:pt x="1077" y="1215"/>
                  </a:cubicBezTo>
                  <a:lnTo>
                    <a:pt x="573"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71" name="Google Shape;1871;p35"/>
            <p:cNvSpPr/>
            <p:nvPr/>
          </p:nvSpPr>
          <p:spPr>
            <a:xfrm>
              <a:off x="4389025" y="2201575"/>
              <a:ext cx="22425" cy="31275"/>
            </a:xfrm>
            <a:custGeom>
              <a:rect b="b" l="l" r="r" t="t"/>
              <a:pathLst>
                <a:path extrusionOk="0" h="1251" w="897">
                  <a:moveTo>
                    <a:pt x="422" y="1"/>
                  </a:moveTo>
                  <a:lnTo>
                    <a:pt x="56" y="885"/>
                  </a:lnTo>
                  <a:cubicBezTo>
                    <a:pt x="0" y="1020"/>
                    <a:pt x="64" y="1174"/>
                    <a:pt x="199" y="1230"/>
                  </a:cubicBezTo>
                  <a:cubicBezTo>
                    <a:pt x="232" y="1244"/>
                    <a:pt x="266" y="1250"/>
                    <a:pt x="300" y="1250"/>
                  </a:cubicBezTo>
                  <a:cubicBezTo>
                    <a:pt x="405" y="1250"/>
                    <a:pt x="502" y="1189"/>
                    <a:pt x="544" y="1087"/>
                  </a:cubicBezTo>
                  <a:lnTo>
                    <a:pt x="896" y="236"/>
                  </a:lnTo>
                  <a:cubicBezTo>
                    <a:pt x="744" y="146"/>
                    <a:pt x="582" y="74"/>
                    <a:pt x="42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72" name="Google Shape;1872;p35"/>
            <p:cNvSpPr/>
            <p:nvPr/>
          </p:nvSpPr>
          <p:spPr>
            <a:xfrm>
              <a:off x="4399625" y="2081400"/>
              <a:ext cx="61650" cy="126100"/>
            </a:xfrm>
            <a:custGeom>
              <a:rect b="b" l="l" r="r" t="t"/>
              <a:pathLst>
                <a:path extrusionOk="0" h="5044" w="2466">
                  <a:moveTo>
                    <a:pt x="2165" y="0"/>
                  </a:moveTo>
                  <a:cubicBezTo>
                    <a:pt x="2062" y="0"/>
                    <a:pt x="1964" y="61"/>
                    <a:pt x="1923" y="163"/>
                  </a:cubicBezTo>
                  <a:lnTo>
                    <a:pt x="0" y="4808"/>
                  </a:lnTo>
                  <a:cubicBezTo>
                    <a:pt x="158" y="4881"/>
                    <a:pt x="321" y="4953"/>
                    <a:pt x="474" y="5043"/>
                  </a:cubicBezTo>
                  <a:lnTo>
                    <a:pt x="2412" y="365"/>
                  </a:lnTo>
                  <a:cubicBezTo>
                    <a:pt x="2465" y="230"/>
                    <a:pt x="2402" y="76"/>
                    <a:pt x="2267" y="20"/>
                  </a:cubicBezTo>
                  <a:cubicBezTo>
                    <a:pt x="2233" y="7"/>
                    <a:pt x="2199" y="0"/>
                    <a:pt x="216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73" name="Google Shape;1873;p35"/>
            <p:cNvSpPr/>
            <p:nvPr/>
          </p:nvSpPr>
          <p:spPr>
            <a:xfrm>
              <a:off x="4348500" y="2168175"/>
              <a:ext cx="38575" cy="24175"/>
            </a:xfrm>
            <a:custGeom>
              <a:rect b="b" l="l" r="r" t="t"/>
              <a:pathLst>
                <a:path extrusionOk="0" h="967" w="1543">
                  <a:moveTo>
                    <a:pt x="1303" y="1"/>
                  </a:moveTo>
                  <a:lnTo>
                    <a:pt x="200" y="458"/>
                  </a:lnTo>
                  <a:cubicBezTo>
                    <a:pt x="65" y="514"/>
                    <a:pt x="1" y="669"/>
                    <a:pt x="57" y="803"/>
                  </a:cubicBezTo>
                  <a:cubicBezTo>
                    <a:pt x="99" y="905"/>
                    <a:pt x="197" y="966"/>
                    <a:pt x="301" y="966"/>
                  </a:cubicBezTo>
                  <a:cubicBezTo>
                    <a:pt x="335" y="966"/>
                    <a:pt x="370" y="960"/>
                    <a:pt x="403" y="946"/>
                  </a:cubicBezTo>
                  <a:lnTo>
                    <a:pt x="1542" y="474"/>
                  </a:lnTo>
                  <a:cubicBezTo>
                    <a:pt x="1481" y="305"/>
                    <a:pt x="1415" y="141"/>
                    <a:pt x="130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74" name="Google Shape;1874;p35"/>
            <p:cNvSpPr/>
            <p:nvPr/>
          </p:nvSpPr>
          <p:spPr>
            <a:xfrm>
              <a:off x="4381050" y="2121875"/>
              <a:ext cx="120700" cy="58175"/>
            </a:xfrm>
            <a:custGeom>
              <a:rect b="b" l="l" r="r" t="t"/>
              <a:pathLst>
                <a:path extrusionOk="0" h="2327" w="4828">
                  <a:moveTo>
                    <a:pt x="4529" y="1"/>
                  </a:moveTo>
                  <a:cubicBezTo>
                    <a:pt x="4495" y="1"/>
                    <a:pt x="4461" y="7"/>
                    <a:pt x="4428" y="21"/>
                  </a:cubicBezTo>
                  <a:lnTo>
                    <a:pt x="1" y="1854"/>
                  </a:lnTo>
                  <a:cubicBezTo>
                    <a:pt x="114" y="1995"/>
                    <a:pt x="179" y="2159"/>
                    <a:pt x="240" y="2327"/>
                  </a:cubicBezTo>
                  <a:lnTo>
                    <a:pt x="4630" y="510"/>
                  </a:lnTo>
                  <a:cubicBezTo>
                    <a:pt x="4764" y="453"/>
                    <a:pt x="4828" y="299"/>
                    <a:pt x="4772" y="164"/>
                  </a:cubicBezTo>
                  <a:cubicBezTo>
                    <a:pt x="4731" y="62"/>
                    <a:pt x="4633" y="1"/>
                    <a:pt x="452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75" name="Google Shape;1875;p35"/>
            <p:cNvSpPr/>
            <p:nvPr/>
          </p:nvSpPr>
          <p:spPr>
            <a:xfrm>
              <a:off x="4348525" y="2121900"/>
              <a:ext cx="29900" cy="19800"/>
            </a:xfrm>
            <a:custGeom>
              <a:rect b="b" l="l" r="r" t="t"/>
              <a:pathLst>
                <a:path extrusionOk="0" h="792" w="1196">
                  <a:moveTo>
                    <a:pt x="299" y="0"/>
                  </a:moveTo>
                  <a:cubicBezTo>
                    <a:pt x="196" y="0"/>
                    <a:pt x="98" y="61"/>
                    <a:pt x="56" y="163"/>
                  </a:cubicBezTo>
                  <a:cubicBezTo>
                    <a:pt x="1" y="298"/>
                    <a:pt x="64" y="452"/>
                    <a:pt x="199" y="508"/>
                  </a:cubicBezTo>
                  <a:lnTo>
                    <a:pt x="885" y="792"/>
                  </a:lnTo>
                  <a:cubicBezTo>
                    <a:pt x="991" y="644"/>
                    <a:pt x="1094" y="498"/>
                    <a:pt x="1196" y="348"/>
                  </a:cubicBezTo>
                  <a:lnTo>
                    <a:pt x="401" y="20"/>
                  </a:lnTo>
                  <a:cubicBezTo>
                    <a:pt x="367" y="7"/>
                    <a:pt x="333" y="0"/>
                    <a:pt x="29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76" name="Google Shape;1876;p35"/>
            <p:cNvSpPr/>
            <p:nvPr/>
          </p:nvSpPr>
          <p:spPr>
            <a:xfrm>
              <a:off x="4370700" y="2130625"/>
              <a:ext cx="131050" cy="61750"/>
            </a:xfrm>
            <a:custGeom>
              <a:rect b="b" l="l" r="r" t="t"/>
              <a:pathLst>
                <a:path extrusionOk="0" h="2470" w="5242">
                  <a:moveTo>
                    <a:pt x="310" y="0"/>
                  </a:moveTo>
                  <a:cubicBezTo>
                    <a:pt x="208" y="150"/>
                    <a:pt x="104" y="298"/>
                    <a:pt x="0" y="444"/>
                  </a:cubicBezTo>
                  <a:lnTo>
                    <a:pt x="4842" y="2449"/>
                  </a:lnTo>
                  <a:cubicBezTo>
                    <a:pt x="4876" y="2463"/>
                    <a:pt x="4909" y="2470"/>
                    <a:pt x="4944" y="2470"/>
                  </a:cubicBezTo>
                  <a:cubicBezTo>
                    <a:pt x="5048" y="2470"/>
                    <a:pt x="5145" y="2408"/>
                    <a:pt x="5188" y="2306"/>
                  </a:cubicBezTo>
                  <a:cubicBezTo>
                    <a:pt x="5242" y="2171"/>
                    <a:pt x="5178" y="2017"/>
                    <a:pt x="5043" y="1960"/>
                  </a:cubicBezTo>
                  <a:lnTo>
                    <a:pt x="31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77" name="Google Shape;1877;p35"/>
            <p:cNvSpPr/>
            <p:nvPr/>
          </p:nvSpPr>
          <p:spPr>
            <a:xfrm>
              <a:off x="4327900" y="2046500"/>
              <a:ext cx="208375" cy="168725"/>
            </a:xfrm>
            <a:custGeom>
              <a:rect b="b" l="l" r="r" t="t"/>
              <a:pathLst>
                <a:path extrusionOk="0" h="6749" w="8335">
                  <a:moveTo>
                    <a:pt x="3888" y="0"/>
                  </a:moveTo>
                  <a:cubicBezTo>
                    <a:pt x="3598" y="0"/>
                    <a:pt x="3364" y="235"/>
                    <a:pt x="3364" y="526"/>
                  </a:cubicBezTo>
                  <a:cubicBezTo>
                    <a:pt x="3364" y="598"/>
                    <a:pt x="3377" y="667"/>
                    <a:pt x="3405" y="728"/>
                  </a:cubicBezTo>
                  <a:cubicBezTo>
                    <a:pt x="3556" y="1088"/>
                    <a:pt x="3622" y="1478"/>
                    <a:pt x="3622" y="1869"/>
                  </a:cubicBezTo>
                  <a:lnTo>
                    <a:pt x="3622" y="1924"/>
                  </a:lnTo>
                  <a:cubicBezTo>
                    <a:pt x="3622" y="1987"/>
                    <a:pt x="3576" y="2043"/>
                    <a:pt x="3514" y="2051"/>
                  </a:cubicBezTo>
                  <a:cubicBezTo>
                    <a:pt x="3130" y="2112"/>
                    <a:pt x="2778" y="2262"/>
                    <a:pt x="2476" y="2481"/>
                  </a:cubicBezTo>
                  <a:cubicBezTo>
                    <a:pt x="2453" y="2498"/>
                    <a:pt x="2426" y="2506"/>
                    <a:pt x="2399" y="2506"/>
                  </a:cubicBezTo>
                  <a:cubicBezTo>
                    <a:pt x="2366" y="2506"/>
                    <a:pt x="2334" y="2494"/>
                    <a:pt x="2310" y="2470"/>
                  </a:cubicBezTo>
                  <a:lnTo>
                    <a:pt x="2215" y="2375"/>
                  </a:lnTo>
                  <a:cubicBezTo>
                    <a:pt x="1859" y="2019"/>
                    <a:pt x="1607" y="1576"/>
                    <a:pt x="1453" y="1095"/>
                  </a:cubicBezTo>
                  <a:cubicBezTo>
                    <a:pt x="1420" y="991"/>
                    <a:pt x="1361" y="892"/>
                    <a:pt x="1278" y="809"/>
                  </a:cubicBezTo>
                  <a:cubicBezTo>
                    <a:pt x="1139" y="669"/>
                    <a:pt x="957" y="600"/>
                    <a:pt x="775" y="600"/>
                  </a:cubicBezTo>
                  <a:cubicBezTo>
                    <a:pt x="577" y="600"/>
                    <a:pt x="378" y="682"/>
                    <a:pt x="235" y="846"/>
                  </a:cubicBezTo>
                  <a:cubicBezTo>
                    <a:pt x="1" y="1115"/>
                    <a:pt x="6" y="1525"/>
                    <a:pt x="246" y="1792"/>
                  </a:cubicBezTo>
                  <a:cubicBezTo>
                    <a:pt x="338" y="1894"/>
                    <a:pt x="453" y="1962"/>
                    <a:pt x="575" y="1998"/>
                  </a:cubicBezTo>
                  <a:cubicBezTo>
                    <a:pt x="1060" y="2137"/>
                    <a:pt x="1495" y="2411"/>
                    <a:pt x="1852" y="2769"/>
                  </a:cubicBezTo>
                  <a:lnTo>
                    <a:pt x="1931" y="2848"/>
                  </a:lnTo>
                  <a:cubicBezTo>
                    <a:pt x="1976" y="2893"/>
                    <a:pt x="1982" y="2964"/>
                    <a:pt x="1942" y="3016"/>
                  </a:cubicBezTo>
                  <a:cubicBezTo>
                    <a:pt x="1927" y="3037"/>
                    <a:pt x="1912" y="3058"/>
                    <a:pt x="1898" y="3079"/>
                  </a:cubicBezTo>
                  <a:cubicBezTo>
                    <a:pt x="1898" y="3079"/>
                    <a:pt x="1839" y="3191"/>
                    <a:pt x="1807" y="3249"/>
                  </a:cubicBezTo>
                  <a:cubicBezTo>
                    <a:pt x="1668" y="3495"/>
                    <a:pt x="1600" y="3777"/>
                    <a:pt x="1554" y="4065"/>
                  </a:cubicBezTo>
                  <a:lnTo>
                    <a:pt x="1571" y="4668"/>
                  </a:lnTo>
                  <a:cubicBezTo>
                    <a:pt x="1632" y="5052"/>
                    <a:pt x="1801" y="5512"/>
                    <a:pt x="2019" y="5813"/>
                  </a:cubicBezTo>
                  <a:lnTo>
                    <a:pt x="2504" y="6296"/>
                  </a:lnTo>
                  <a:cubicBezTo>
                    <a:pt x="2804" y="6514"/>
                    <a:pt x="3158" y="6666"/>
                    <a:pt x="3541" y="6725"/>
                  </a:cubicBezTo>
                  <a:lnTo>
                    <a:pt x="4166" y="6749"/>
                  </a:lnTo>
                  <a:cubicBezTo>
                    <a:pt x="4548" y="6688"/>
                    <a:pt x="5018" y="6560"/>
                    <a:pt x="5319" y="6342"/>
                  </a:cubicBezTo>
                  <a:cubicBezTo>
                    <a:pt x="5370" y="6303"/>
                    <a:pt x="5793" y="6020"/>
                    <a:pt x="5793" y="6020"/>
                  </a:cubicBezTo>
                  <a:lnTo>
                    <a:pt x="5810" y="5912"/>
                  </a:lnTo>
                  <a:cubicBezTo>
                    <a:pt x="5811" y="5886"/>
                    <a:pt x="5819" y="5860"/>
                    <a:pt x="5836" y="5839"/>
                  </a:cubicBezTo>
                  <a:cubicBezTo>
                    <a:pt x="6054" y="5537"/>
                    <a:pt x="6206" y="5185"/>
                    <a:pt x="6265" y="4801"/>
                  </a:cubicBezTo>
                  <a:cubicBezTo>
                    <a:pt x="6275" y="4738"/>
                    <a:pt x="6330" y="4693"/>
                    <a:pt x="6392" y="4693"/>
                  </a:cubicBezTo>
                  <a:lnTo>
                    <a:pt x="6447" y="4693"/>
                  </a:lnTo>
                  <a:cubicBezTo>
                    <a:pt x="6838" y="4693"/>
                    <a:pt x="7227" y="4759"/>
                    <a:pt x="7587" y="4910"/>
                  </a:cubicBezTo>
                  <a:cubicBezTo>
                    <a:pt x="7651" y="4938"/>
                    <a:pt x="7719" y="4951"/>
                    <a:pt x="7791" y="4951"/>
                  </a:cubicBezTo>
                  <a:cubicBezTo>
                    <a:pt x="8092" y="4951"/>
                    <a:pt x="8334" y="4698"/>
                    <a:pt x="8316" y="4393"/>
                  </a:cubicBezTo>
                  <a:cubicBezTo>
                    <a:pt x="8298" y="4123"/>
                    <a:pt x="8074" y="3907"/>
                    <a:pt x="7804" y="3901"/>
                  </a:cubicBezTo>
                  <a:cubicBezTo>
                    <a:pt x="7799" y="3901"/>
                    <a:pt x="7795" y="3901"/>
                    <a:pt x="7790" y="3901"/>
                  </a:cubicBezTo>
                  <a:cubicBezTo>
                    <a:pt x="7721" y="3901"/>
                    <a:pt x="7654" y="3914"/>
                    <a:pt x="7593" y="3940"/>
                  </a:cubicBezTo>
                  <a:cubicBezTo>
                    <a:pt x="7212" y="4094"/>
                    <a:pt x="6802" y="4159"/>
                    <a:pt x="6392" y="4159"/>
                  </a:cubicBezTo>
                  <a:cubicBezTo>
                    <a:pt x="6329" y="4159"/>
                    <a:pt x="6274" y="4113"/>
                    <a:pt x="6265" y="4051"/>
                  </a:cubicBezTo>
                  <a:cubicBezTo>
                    <a:pt x="6204" y="3669"/>
                    <a:pt x="6054" y="3315"/>
                    <a:pt x="5835" y="3015"/>
                  </a:cubicBezTo>
                  <a:cubicBezTo>
                    <a:pt x="5798" y="2963"/>
                    <a:pt x="5802" y="2892"/>
                    <a:pt x="5847" y="2847"/>
                  </a:cubicBezTo>
                  <a:lnTo>
                    <a:pt x="5941" y="2753"/>
                  </a:lnTo>
                  <a:cubicBezTo>
                    <a:pt x="6297" y="2398"/>
                    <a:pt x="6740" y="2146"/>
                    <a:pt x="7221" y="1991"/>
                  </a:cubicBezTo>
                  <a:cubicBezTo>
                    <a:pt x="7325" y="1957"/>
                    <a:pt x="7424" y="1900"/>
                    <a:pt x="7508" y="1817"/>
                  </a:cubicBezTo>
                  <a:cubicBezTo>
                    <a:pt x="7798" y="1525"/>
                    <a:pt x="7786" y="1047"/>
                    <a:pt x="7470" y="774"/>
                  </a:cubicBezTo>
                  <a:cubicBezTo>
                    <a:pt x="7338" y="658"/>
                    <a:pt x="7171" y="600"/>
                    <a:pt x="7004" y="600"/>
                  </a:cubicBezTo>
                  <a:cubicBezTo>
                    <a:pt x="6832" y="600"/>
                    <a:pt x="6659" y="662"/>
                    <a:pt x="6524" y="784"/>
                  </a:cubicBezTo>
                  <a:cubicBezTo>
                    <a:pt x="6423" y="877"/>
                    <a:pt x="6354" y="991"/>
                    <a:pt x="6318" y="1113"/>
                  </a:cubicBezTo>
                  <a:cubicBezTo>
                    <a:pt x="6178" y="1597"/>
                    <a:pt x="5905" y="2033"/>
                    <a:pt x="5547" y="2389"/>
                  </a:cubicBezTo>
                  <a:lnTo>
                    <a:pt x="5468" y="2470"/>
                  </a:lnTo>
                  <a:cubicBezTo>
                    <a:pt x="5443" y="2494"/>
                    <a:pt x="5410" y="2506"/>
                    <a:pt x="5377" y="2506"/>
                  </a:cubicBezTo>
                  <a:cubicBezTo>
                    <a:pt x="5350" y="2506"/>
                    <a:pt x="5323" y="2498"/>
                    <a:pt x="5300" y="2481"/>
                  </a:cubicBezTo>
                  <a:cubicBezTo>
                    <a:pt x="5000" y="2262"/>
                    <a:pt x="4647" y="2112"/>
                    <a:pt x="4264" y="2051"/>
                  </a:cubicBezTo>
                  <a:cubicBezTo>
                    <a:pt x="4200" y="2041"/>
                    <a:pt x="4156" y="1987"/>
                    <a:pt x="4156" y="1924"/>
                  </a:cubicBezTo>
                  <a:cubicBezTo>
                    <a:pt x="4156" y="1514"/>
                    <a:pt x="4220" y="1104"/>
                    <a:pt x="4375" y="723"/>
                  </a:cubicBezTo>
                  <a:cubicBezTo>
                    <a:pt x="4402" y="657"/>
                    <a:pt x="4415" y="588"/>
                    <a:pt x="4414" y="511"/>
                  </a:cubicBezTo>
                  <a:cubicBezTo>
                    <a:pt x="4408" y="241"/>
                    <a:pt x="4192" y="18"/>
                    <a:pt x="3922" y="1"/>
                  </a:cubicBezTo>
                  <a:cubicBezTo>
                    <a:pt x="3911" y="1"/>
                    <a:pt x="3899" y="0"/>
                    <a:pt x="388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78" name="Google Shape;1878;p35"/>
            <p:cNvSpPr/>
            <p:nvPr/>
          </p:nvSpPr>
          <p:spPr>
            <a:xfrm>
              <a:off x="4314025" y="2123350"/>
              <a:ext cx="208850" cy="144475"/>
            </a:xfrm>
            <a:custGeom>
              <a:rect b="b" l="l" r="r" t="t"/>
              <a:pathLst>
                <a:path extrusionOk="0" h="5779" w="8354">
                  <a:moveTo>
                    <a:pt x="2457" y="0"/>
                  </a:moveTo>
                  <a:lnTo>
                    <a:pt x="2457" y="0"/>
                  </a:lnTo>
                  <a:cubicBezTo>
                    <a:pt x="2262" y="287"/>
                    <a:pt x="2126" y="620"/>
                    <a:pt x="2070" y="977"/>
                  </a:cubicBezTo>
                  <a:cubicBezTo>
                    <a:pt x="2061" y="1039"/>
                    <a:pt x="2006" y="1085"/>
                    <a:pt x="1943" y="1085"/>
                  </a:cubicBezTo>
                  <a:cubicBezTo>
                    <a:pt x="1737" y="1085"/>
                    <a:pt x="1533" y="1070"/>
                    <a:pt x="1331" y="1034"/>
                  </a:cubicBezTo>
                  <a:cubicBezTo>
                    <a:pt x="1131" y="998"/>
                    <a:pt x="932" y="942"/>
                    <a:pt x="742" y="865"/>
                  </a:cubicBezTo>
                  <a:cubicBezTo>
                    <a:pt x="682" y="841"/>
                    <a:pt x="617" y="827"/>
                    <a:pt x="550" y="827"/>
                  </a:cubicBezTo>
                  <a:cubicBezTo>
                    <a:pt x="543" y="827"/>
                    <a:pt x="537" y="827"/>
                    <a:pt x="530" y="827"/>
                  </a:cubicBezTo>
                  <a:cubicBezTo>
                    <a:pt x="262" y="833"/>
                    <a:pt x="36" y="1049"/>
                    <a:pt x="20" y="1318"/>
                  </a:cubicBezTo>
                  <a:cubicBezTo>
                    <a:pt x="0" y="1624"/>
                    <a:pt x="243" y="1877"/>
                    <a:pt x="545" y="1877"/>
                  </a:cubicBezTo>
                  <a:cubicBezTo>
                    <a:pt x="615" y="1877"/>
                    <a:pt x="684" y="1863"/>
                    <a:pt x="747" y="1836"/>
                  </a:cubicBezTo>
                  <a:cubicBezTo>
                    <a:pt x="1107" y="1685"/>
                    <a:pt x="1498" y="1619"/>
                    <a:pt x="1888" y="1619"/>
                  </a:cubicBezTo>
                  <a:lnTo>
                    <a:pt x="1942" y="1619"/>
                  </a:lnTo>
                  <a:cubicBezTo>
                    <a:pt x="2006" y="1619"/>
                    <a:pt x="2059" y="1664"/>
                    <a:pt x="2070" y="1727"/>
                  </a:cubicBezTo>
                  <a:cubicBezTo>
                    <a:pt x="2130" y="2110"/>
                    <a:pt x="2280" y="2462"/>
                    <a:pt x="2500" y="2763"/>
                  </a:cubicBezTo>
                  <a:cubicBezTo>
                    <a:pt x="2538" y="2814"/>
                    <a:pt x="2532" y="2885"/>
                    <a:pt x="2487" y="2930"/>
                  </a:cubicBezTo>
                  <a:lnTo>
                    <a:pt x="2408" y="3009"/>
                  </a:lnTo>
                  <a:cubicBezTo>
                    <a:pt x="2052" y="3367"/>
                    <a:pt x="1616" y="3641"/>
                    <a:pt x="1132" y="3781"/>
                  </a:cubicBezTo>
                  <a:cubicBezTo>
                    <a:pt x="1009" y="3817"/>
                    <a:pt x="895" y="3886"/>
                    <a:pt x="803" y="3986"/>
                  </a:cubicBezTo>
                  <a:cubicBezTo>
                    <a:pt x="562" y="4253"/>
                    <a:pt x="557" y="4663"/>
                    <a:pt x="792" y="4933"/>
                  </a:cubicBezTo>
                  <a:cubicBezTo>
                    <a:pt x="935" y="5097"/>
                    <a:pt x="1133" y="5179"/>
                    <a:pt x="1331" y="5179"/>
                  </a:cubicBezTo>
                  <a:cubicBezTo>
                    <a:pt x="1513" y="5179"/>
                    <a:pt x="1695" y="5110"/>
                    <a:pt x="1834" y="4971"/>
                  </a:cubicBezTo>
                  <a:cubicBezTo>
                    <a:pt x="1918" y="4886"/>
                    <a:pt x="1976" y="4788"/>
                    <a:pt x="2010" y="4684"/>
                  </a:cubicBezTo>
                  <a:cubicBezTo>
                    <a:pt x="2164" y="4202"/>
                    <a:pt x="2415" y="3759"/>
                    <a:pt x="2772" y="3403"/>
                  </a:cubicBezTo>
                  <a:lnTo>
                    <a:pt x="2866" y="3310"/>
                  </a:lnTo>
                  <a:cubicBezTo>
                    <a:pt x="2891" y="3285"/>
                    <a:pt x="2923" y="3272"/>
                    <a:pt x="2956" y="3272"/>
                  </a:cubicBezTo>
                  <a:cubicBezTo>
                    <a:pt x="2982" y="3272"/>
                    <a:pt x="3009" y="3281"/>
                    <a:pt x="3032" y="3297"/>
                  </a:cubicBezTo>
                  <a:cubicBezTo>
                    <a:pt x="3334" y="3516"/>
                    <a:pt x="3687" y="3667"/>
                    <a:pt x="4070" y="3727"/>
                  </a:cubicBezTo>
                  <a:cubicBezTo>
                    <a:pt x="4132" y="3736"/>
                    <a:pt x="4178" y="3791"/>
                    <a:pt x="4178" y="3855"/>
                  </a:cubicBezTo>
                  <a:lnTo>
                    <a:pt x="4178" y="3909"/>
                  </a:lnTo>
                  <a:cubicBezTo>
                    <a:pt x="4178" y="4300"/>
                    <a:pt x="4112" y="4690"/>
                    <a:pt x="3961" y="5050"/>
                  </a:cubicBezTo>
                  <a:cubicBezTo>
                    <a:pt x="3934" y="5111"/>
                    <a:pt x="3920" y="5181"/>
                    <a:pt x="3920" y="5253"/>
                  </a:cubicBezTo>
                  <a:cubicBezTo>
                    <a:pt x="3920" y="5543"/>
                    <a:pt x="4155" y="5779"/>
                    <a:pt x="4446" y="5779"/>
                  </a:cubicBezTo>
                  <a:cubicBezTo>
                    <a:pt x="4457" y="5779"/>
                    <a:pt x="4468" y="5779"/>
                    <a:pt x="4479" y="5778"/>
                  </a:cubicBezTo>
                  <a:cubicBezTo>
                    <a:pt x="4748" y="5760"/>
                    <a:pt x="4964" y="5537"/>
                    <a:pt x="4970" y="5267"/>
                  </a:cubicBezTo>
                  <a:cubicBezTo>
                    <a:pt x="4971" y="5192"/>
                    <a:pt x="4958" y="5121"/>
                    <a:pt x="4932" y="5055"/>
                  </a:cubicBezTo>
                  <a:cubicBezTo>
                    <a:pt x="4777" y="4674"/>
                    <a:pt x="4712" y="4264"/>
                    <a:pt x="4712" y="3855"/>
                  </a:cubicBezTo>
                  <a:cubicBezTo>
                    <a:pt x="4712" y="3824"/>
                    <a:pt x="4723" y="3794"/>
                    <a:pt x="4742" y="3770"/>
                  </a:cubicBezTo>
                  <a:cubicBezTo>
                    <a:pt x="4763" y="3748"/>
                    <a:pt x="4790" y="3732"/>
                    <a:pt x="4821" y="3727"/>
                  </a:cubicBezTo>
                  <a:cubicBezTo>
                    <a:pt x="5204" y="3667"/>
                    <a:pt x="5556" y="3516"/>
                    <a:pt x="5857" y="3298"/>
                  </a:cubicBezTo>
                  <a:cubicBezTo>
                    <a:pt x="5880" y="3281"/>
                    <a:pt x="5907" y="3272"/>
                    <a:pt x="5934" y="3272"/>
                  </a:cubicBezTo>
                  <a:cubicBezTo>
                    <a:pt x="5967" y="3272"/>
                    <a:pt x="5999" y="3285"/>
                    <a:pt x="6024" y="3310"/>
                  </a:cubicBezTo>
                  <a:lnTo>
                    <a:pt x="6104" y="3389"/>
                  </a:lnTo>
                  <a:cubicBezTo>
                    <a:pt x="6461" y="3745"/>
                    <a:pt x="6736" y="4181"/>
                    <a:pt x="6875" y="4665"/>
                  </a:cubicBezTo>
                  <a:cubicBezTo>
                    <a:pt x="6911" y="4788"/>
                    <a:pt x="6979" y="4903"/>
                    <a:pt x="7081" y="4995"/>
                  </a:cubicBezTo>
                  <a:cubicBezTo>
                    <a:pt x="7216" y="5117"/>
                    <a:pt x="7389" y="5178"/>
                    <a:pt x="7561" y="5178"/>
                  </a:cubicBezTo>
                  <a:cubicBezTo>
                    <a:pt x="7728" y="5178"/>
                    <a:pt x="7894" y="5121"/>
                    <a:pt x="8027" y="5006"/>
                  </a:cubicBezTo>
                  <a:cubicBezTo>
                    <a:pt x="8341" y="4730"/>
                    <a:pt x="8353" y="4252"/>
                    <a:pt x="8064" y="3965"/>
                  </a:cubicBezTo>
                  <a:cubicBezTo>
                    <a:pt x="7981" y="3881"/>
                    <a:pt x="7882" y="3824"/>
                    <a:pt x="7777" y="3790"/>
                  </a:cubicBezTo>
                  <a:cubicBezTo>
                    <a:pt x="7297" y="3636"/>
                    <a:pt x="6854" y="3384"/>
                    <a:pt x="6497" y="3028"/>
                  </a:cubicBezTo>
                  <a:lnTo>
                    <a:pt x="6403" y="2934"/>
                  </a:lnTo>
                  <a:cubicBezTo>
                    <a:pt x="6378" y="2909"/>
                    <a:pt x="6365" y="2875"/>
                    <a:pt x="6366" y="2841"/>
                  </a:cubicBezTo>
                  <a:lnTo>
                    <a:pt x="6366" y="2841"/>
                  </a:lnTo>
                  <a:cubicBezTo>
                    <a:pt x="5926" y="3249"/>
                    <a:pt x="5338" y="3499"/>
                    <a:pt x="4690" y="3499"/>
                  </a:cubicBezTo>
                  <a:cubicBezTo>
                    <a:pt x="3329" y="3499"/>
                    <a:pt x="2228" y="2395"/>
                    <a:pt x="2228" y="1037"/>
                  </a:cubicBezTo>
                  <a:cubicBezTo>
                    <a:pt x="2228" y="667"/>
                    <a:pt x="2310" y="316"/>
                    <a:pt x="24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79" name="Google Shape;1879;p35"/>
            <p:cNvSpPr/>
            <p:nvPr/>
          </p:nvSpPr>
          <p:spPr>
            <a:xfrm>
              <a:off x="4380775" y="2110325"/>
              <a:ext cx="91150" cy="91800"/>
            </a:xfrm>
            <a:custGeom>
              <a:rect b="b" l="l" r="r" t="t"/>
              <a:pathLst>
                <a:path extrusionOk="0" h="3672" w="3646">
                  <a:moveTo>
                    <a:pt x="1775" y="1"/>
                  </a:moveTo>
                  <a:cubicBezTo>
                    <a:pt x="1336" y="1"/>
                    <a:pt x="931" y="152"/>
                    <a:pt x="612" y="407"/>
                  </a:cubicBezTo>
                  <a:cubicBezTo>
                    <a:pt x="612" y="407"/>
                    <a:pt x="515" y="521"/>
                    <a:pt x="458" y="582"/>
                  </a:cubicBezTo>
                  <a:cubicBezTo>
                    <a:pt x="135" y="917"/>
                    <a:pt x="0" y="1369"/>
                    <a:pt x="0" y="1872"/>
                  </a:cubicBezTo>
                  <a:cubicBezTo>
                    <a:pt x="0" y="2904"/>
                    <a:pt x="789" y="3671"/>
                    <a:pt x="1823" y="3671"/>
                  </a:cubicBezTo>
                  <a:cubicBezTo>
                    <a:pt x="2582" y="3671"/>
                    <a:pt x="3147" y="3242"/>
                    <a:pt x="3441" y="2596"/>
                  </a:cubicBezTo>
                  <a:cubicBezTo>
                    <a:pt x="3481" y="2509"/>
                    <a:pt x="3579" y="2371"/>
                    <a:pt x="3579" y="2371"/>
                  </a:cubicBezTo>
                  <a:cubicBezTo>
                    <a:pt x="3623" y="2212"/>
                    <a:pt x="3646" y="2045"/>
                    <a:pt x="3646" y="1872"/>
                  </a:cubicBezTo>
                  <a:cubicBezTo>
                    <a:pt x="3646" y="839"/>
                    <a:pt x="2808" y="1"/>
                    <a:pt x="17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80" name="Google Shape;1880;p35"/>
            <p:cNvSpPr/>
            <p:nvPr/>
          </p:nvSpPr>
          <p:spPr>
            <a:xfrm>
              <a:off x="4378400" y="2120500"/>
              <a:ext cx="84775" cy="83425"/>
            </a:xfrm>
            <a:custGeom>
              <a:rect b="b" l="l" r="r" t="t"/>
              <a:pathLst>
                <a:path extrusionOk="0" h="3337" w="3391">
                  <a:moveTo>
                    <a:pt x="707" y="0"/>
                  </a:moveTo>
                  <a:lnTo>
                    <a:pt x="707" y="0"/>
                  </a:lnTo>
                  <a:cubicBezTo>
                    <a:pt x="276" y="344"/>
                    <a:pt x="1" y="872"/>
                    <a:pt x="1" y="1466"/>
                  </a:cubicBezTo>
                  <a:cubicBezTo>
                    <a:pt x="1" y="2499"/>
                    <a:pt x="837" y="3336"/>
                    <a:pt x="1870" y="3336"/>
                  </a:cubicBezTo>
                  <a:cubicBezTo>
                    <a:pt x="2497" y="3336"/>
                    <a:pt x="3051" y="3028"/>
                    <a:pt x="3390" y="2556"/>
                  </a:cubicBezTo>
                  <a:lnTo>
                    <a:pt x="3390" y="2556"/>
                  </a:lnTo>
                  <a:cubicBezTo>
                    <a:pt x="3070" y="2809"/>
                    <a:pt x="2666" y="2961"/>
                    <a:pt x="2227" y="2962"/>
                  </a:cubicBezTo>
                  <a:cubicBezTo>
                    <a:pt x="1194" y="2962"/>
                    <a:pt x="356" y="2125"/>
                    <a:pt x="356" y="1091"/>
                  </a:cubicBezTo>
                  <a:cubicBezTo>
                    <a:pt x="356" y="684"/>
                    <a:pt x="486" y="308"/>
                    <a:pt x="707" y="0"/>
                  </a:cubicBezTo>
                  <a:close/>
                </a:path>
              </a:pathLst>
            </a:custGeom>
            <a:solidFill>
              <a:srgbClr val="434343">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81" name="Google Shape;1881;p35"/>
            <p:cNvSpPr/>
            <p:nvPr/>
          </p:nvSpPr>
          <p:spPr>
            <a:xfrm>
              <a:off x="4434275" y="2132600"/>
              <a:ext cx="17850" cy="17850"/>
            </a:xfrm>
            <a:custGeom>
              <a:rect b="b" l="l" r="r" t="t"/>
              <a:pathLst>
                <a:path extrusionOk="0" h="714" w="714">
                  <a:moveTo>
                    <a:pt x="357" y="0"/>
                  </a:moveTo>
                  <a:cubicBezTo>
                    <a:pt x="160" y="0"/>
                    <a:pt x="0" y="160"/>
                    <a:pt x="0" y="357"/>
                  </a:cubicBezTo>
                  <a:cubicBezTo>
                    <a:pt x="0" y="554"/>
                    <a:pt x="160" y="713"/>
                    <a:pt x="357" y="713"/>
                  </a:cubicBezTo>
                  <a:cubicBezTo>
                    <a:pt x="554" y="713"/>
                    <a:pt x="713" y="554"/>
                    <a:pt x="713" y="357"/>
                  </a:cubicBezTo>
                  <a:cubicBezTo>
                    <a:pt x="713" y="160"/>
                    <a:pt x="554" y="0"/>
                    <a:pt x="3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82" name="Google Shape;1882;p35"/>
            <p:cNvSpPr/>
            <p:nvPr/>
          </p:nvSpPr>
          <p:spPr>
            <a:xfrm>
              <a:off x="4447175" y="2165825"/>
              <a:ext cx="23075" cy="26375"/>
            </a:xfrm>
            <a:custGeom>
              <a:rect b="b" l="l" r="r" t="t"/>
              <a:pathLst>
                <a:path extrusionOk="0" h="1055" w="923">
                  <a:moveTo>
                    <a:pt x="551" y="0"/>
                  </a:moveTo>
                  <a:cubicBezTo>
                    <a:pt x="549" y="0"/>
                    <a:pt x="546" y="0"/>
                    <a:pt x="544" y="0"/>
                  </a:cubicBezTo>
                  <a:cubicBezTo>
                    <a:pt x="243" y="0"/>
                    <a:pt x="1" y="243"/>
                    <a:pt x="1" y="543"/>
                  </a:cubicBezTo>
                  <a:cubicBezTo>
                    <a:pt x="1" y="778"/>
                    <a:pt x="148" y="977"/>
                    <a:pt x="356" y="1054"/>
                  </a:cubicBezTo>
                  <a:cubicBezTo>
                    <a:pt x="625" y="818"/>
                    <a:pt x="824" y="506"/>
                    <a:pt x="922" y="151"/>
                  </a:cubicBezTo>
                  <a:cubicBezTo>
                    <a:pt x="826" y="58"/>
                    <a:pt x="695" y="0"/>
                    <a:pt x="5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83" name="Google Shape;1883;p35"/>
            <p:cNvSpPr/>
            <p:nvPr/>
          </p:nvSpPr>
          <p:spPr>
            <a:xfrm>
              <a:off x="4401700" y="2156875"/>
              <a:ext cx="28800" cy="26750"/>
            </a:xfrm>
            <a:custGeom>
              <a:rect b="b" l="l" r="r" t="t"/>
              <a:pathLst>
                <a:path extrusionOk="0" h="1070" w="1152">
                  <a:moveTo>
                    <a:pt x="575" y="0"/>
                  </a:moveTo>
                  <a:cubicBezTo>
                    <a:pt x="317" y="0"/>
                    <a:pt x="90" y="187"/>
                    <a:pt x="48" y="450"/>
                  </a:cubicBezTo>
                  <a:cubicBezTo>
                    <a:pt x="0" y="741"/>
                    <a:pt x="199" y="1015"/>
                    <a:pt x="490" y="1063"/>
                  </a:cubicBezTo>
                  <a:cubicBezTo>
                    <a:pt x="519" y="1067"/>
                    <a:pt x="548" y="1070"/>
                    <a:pt x="576" y="1070"/>
                  </a:cubicBezTo>
                  <a:cubicBezTo>
                    <a:pt x="834" y="1070"/>
                    <a:pt x="1061" y="883"/>
                    <a:pt x="1104" y="620"/>
                  </a:cubicBezTo>
                  <a:cubicBezTo>
                    <a:pt x="1151" y="329"/>
                    <a:pt x="953" y="55"/>
                    <a:pt x="662" y="7"/>
                  </a:cubicBezTo>
                  <a:cubicBezTo>
                    <a:pt x="633" y="3"/>
                    <a:pt x="604" y="0"/>
                    <a:pt x="5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84" name="Google Shape;1884;p35"/>
            <p:cNvSpPr/>
            <p:nvPr/>
          </p:nvSpPr>
          <p:spPr>
            <a:xfrm>
              <a:off x="4405975" y="2128350"/>
              <a:ext cx="13375" cy="13400"/>
            </a:xfrm>
            <a:custGeom>
              <a:rect b="b" l="l" r="r" t="t"/>
              <a:pathLst>
                <a:path extrusionOk="0" h="536" w="535">
                  <a:moveTo>
                    <a:pt x="267" y="1"/>
                  </a:moveTo>
                  <a:cubicBezTo>
                    <a:pt x="119" y="1"/>
                    <a:pt x="0" y="121"/>
                    <a:pt x="0" y="268"/>
                  </a:cubicBezTo>
                  <a:cubicBezTo>
                    <a:pt x="0" y="416"/>
                    <a:pt x="119" y="536"/>
                    <a:pt x="267" y="536"/>
                  </a:cubicBezTo>
                  <a:cubicBezTo>
                    <a:pt x="416" y="536"/>
                    <a:pt x="535" y="416"/>
                    <a:pt x="535" y="268"/>
                  </a:cubicBezTo>
                  <a:cubicBezTo>
                    <a:pt x="535" y="121"/>
                    <a:pt x="416" y="1"/>
                    <a:pt x="26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85" name="Google Shape;1885;p35"/>
            <p:cNvSpPr/>
            <p:nvPr/>
          </p:nvSpPr>
          <p:spPr>
            <a:xfrm>
              <a:off x="4391050" y="2146850"/>
              <a:ext cx="6700" cy="6700"/>
            </a:xfrm>
            <a:custGeom>
              <a:rect b="b" l="l" r="r" t="t"/>
              <a:pathLst>
                <a:path extrusionOk="0" h="268" w="268">
                  <a:moveTo>
                    <a:pt x="134" y="0"/>
                  </a:moveTo>
                  <a:cubicBezTo>
                    <a:pt x="61" y="0"/>
                    <a:pt x="1" y="61"/>
                    <a:pt x="1" y="134"/>
                  </a:cubicBezTo>
                  <a:cubicBezTo>
                    <a:pt x="1" y="207"/>
                    <a:pt x="61" y="268"/>
                    <a:pt x="134" y="268"/>
                  </a:cubicBezTo>
                  <a:cubicBezTo>
                    <a:pt x="207" y="268"/>
                    <a:pt x="268" y="207"/>
                    <a:pt x="268" y="134"/>
                  </a:cubicBezTo>
                  <a:cubicBezTo>
                    <a:pt x="268" y="61"/>
                    <a:pt x="209" y="0"/>
                    <a:pt x="13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86" name="Google Shape;1886;p35"/>
            <p:cNvSpPr/>
            <p:nvPr/>
          </p:nvSpPr>
          <p:spPr>
            <a:xfrm>
              <a:off x="4432025" y="2185625"/>
              <a:ext cx="6725" cy="6700"/>
            </a:xfrm>
            <a:custGeom>
              <a:rect b="b" l="l" r="r" t="t"/>
              <a:pathLst>
                <a:path extrusionOk="0" h="268" w="269">
                  <a:moveTo>
                    <a:pt x="135" y="0"/>
                  </a:moveTo>
                  <a:cubicBezTo>
                    <a:pt x="62" y="0"/>
                    <a:pt x="1" y="60"/>
                    <a:pt x="1" y="134"/>
                  </a:cubicBezTo>
                  <a:cubicBezTo>
                    <a:pt x="1" y="207"/>
                    <a:pt x="62" y="267"/>
                    <a:pt x="135" y="267"/>
                  </a:cubicBezTo>
                  <a:cubicBezTo>
                    <a:pt x="208" y="267"/>
                    <a:pt x="268" y="207"/>
                    <a:pt x="268" y="134"/>
                  </a:cubicBezTo>
                  <a:cubicBezTo>
                    <a:pt x="268" y="60"/>
                    <a:pt x="209" y="0"/>
                    <a:pt x="13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887" name="Google Shape;1887;p35"/>
          <p:cNvGrpSpPr/>
          <p:nvPr/>
        </p:nvGrpSpPr>
        <p:grpSpPr>
          <a:xfrm>
            <a:off x="6407093" y="2608745"/>
            <a:ext cx="363646" cy="363605"/>
            <a:chOff x="3911425" y="2046425"/>
            <a:chExt cx="221425" cy="221400"/>
          </a:xfrm>
        </p:grpSpPr>
        <p:sp>
          <p:nvSpPr>
            <p:cNvPr id="1888" name="Google Shape;1888;p35"/>
            <p:cNvSpPr/>
            <p:nvPr/>
          </p:nvSpPr>
          <p:spPr>
            <a:xfrm>
              <a:off x="4067525" y="2198000"/>
              <a:ext cx="39275" cy="37650"/>
            </a:xfrm>
            <a:custGeom>
              <a:rect b="b" l="l" r="r" t="t"/>
              <a:pathLst>
                <a:path extrusionOk="0" h="1506" w="1571">
                  <a:moveTo>
                    <a:pt x="1570" y="1"/>
                  </a:moveTo>
                  <a:cubicBezTo>
                    <a:pt x="1313" y="58"/>
                    <a:pt x="1166" y="78"/>
                    <a:pt x="1079" y="171"/>
                  </a:cubicBezTo>
                  <a:cubicBezTo>
                    <a:pt x="910" y="352"/>
                    <a:pt x="946" y="501"/>
                    <a:pt x="765" y="653"/>
                  </a:cubicBezTo>
                  <a:cubicBezTo>
                    <a:pt x="643" y="755"/>
                    <a:pt x="473" y="816"/>
                    <a:pt x="310" y="816"/>
                  </a:cubicBezTo>
                  <a:cubicBezTo>
                    <a:pt x="289" y="816"/>
                    <a:pt x="269" y="815"/>
                    <a:pt x="249" y="813"/>
                  </a:cubicBezTo>
                  <a:cubicBezTo>
                    <a:pt x="247" y="813"/>
                    <a:pt x="245" y="813"/>
                    <a:pt x="243" y="813"/>
                  </a:cubicBezTo>
                  <a:cubicBezTo>
                    <a:pt x="191" y="813"/>
                    <a:pt x="141" y="863"/>
                    <a:pt x="93" y="863"/>
                  </a:cubicBezTo>
                  <a:cubicBezTo>
                    <a:pt x="85" y="863"/>
                    <a:pt x="78" y="861"/>
                    <a:pt x="70" y="858"/>
                  </a:cubicBezTo>
                  <a:lnTo>
                    <a:pt x="70" y="858"/>
                  </a:lnTo>
                  <a:cubicBezTo>
                    <a:pt x="70" y="858"/>
                    <a:pt x="0" y="1115"/>
                    <a:pt x="96" y="1215"/>
                  </a:cubicBezTo>
                  <a:cubicBezTo>
                    <a:pt x="230" y="1359"/>
                    <a:pt x="511" y="1505"/>
                    <a:pt x="795" y="1505"/>
                  </a:cubicBezTo>
                  <a:cubicBezTo>
                    <a:pt x="1238" y="1411"/>
                    <a:pt x="1570" y="1018"/>
                    <a:pt x="1570" y="547"/>
                  </a:cubicBezTo>
                  <a:lnTo>
                    <a:pt x="157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89" name="Google Shape;1889;p35"/>
            <p:cNvSpPr/>
            <p:nvPr/>
          </p:nvSpPr>
          <p:spPr>
            <a:xfrm>
              <a:off x="4057750" y="2083750"/>
              <a:ext cx="49050" cy="136925"/>
            </a:xfrm>
            <a:custGeom>
              <a:rect b="b" l="l" r="r" t="t"/>
              <a:pathLst>
                <a:path extrusionOk="0" h="5477" w="1962">
                  <a:moveTo>
                    <a:pt x="95" y="0"/>
                  </a:moveTo>
                  <a:lnTo>
                    <a:pt x="149" y="4618"/>
                  </a:lnTo>
                  <a:lnTo>
                    <a:pt x="0" y="4915"/>
                  </a:lnTo>
                  <a:cubicBezTo>
                    <a:pt x="86" y="5158"/>
                    <a:pt x="256" y="5345"/>
                    <a:pt x="461" y="5428"/>
                  </a:cubicBezTo>
                  <a:cubicBezTo>
                    <a:pt x="519" y="5452"/>
                    <a:pt x="578" y="5467"/>
                    <a:pt x="640" y="5474"/>
                  </a:cubicBezTo>
                  <a:cubicBezTo>
                    <a:pt x="659" y="5475"/>
                    <a:pt x="679" y="5476"/>
                    <a:pt x="699" y="5476"/>
                  </a:cubicBezTo>
                  <a:cubicBezTo>
                    <a:pt x="863" y="5476"/>
                    <a:pt x="1033" y="5416"/>
                    <a:pt x="1156" y="5312"/>
                  </a:cubicBezTo>
                  <a:cubicBezTo>
                    <a:pt x="1337" y="5162"/>
                    <a:pt x="1301" y="5014"/>
                    <a:pt x="1470" y="4832"/>
                  </a:cubicBezTo>
                  <a:cubicBezTo>
                    <a:pt x="1557" y="4735"/>
                    <a:pt x="1704" y="4628"/>
                    <a:pt x="1961" y="4570"/>
                  </a:cubicBezTo>
                  <a:lnTo>
                    <a:pt x="1961" y="2189"/>
                  </a:lnTo>
                  <a:lnTo>
                    <a:pt x="1771" y="1571"/>
                  </a:lnTo>
                  <a:lnTo>
                    <a:pt x="1961" y="992"/>
                  </a:lnTo>
                  <a:lnTo>
                    <a:pt x="1961"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90" name="Google Shape;1890;p35"/>
            <p:cNvSpPr/>
            <p:nvPr/>
          </p:nvSpPr>
          <p:spPr>
            <a:xfrm>
              <a:off x="4057775" y="2206625"/>
              <a:ext cx="29650" cy="29550"/>
            </a:xfrm>
            <a:custGeom>
              <a:rect b="b" l="l" r="r" t="t"/>
              <a:pathLst>
                <a:path extrusionOk="0" h="1182" w="1186">
                  <a:moveTo>
                    <a:pt x="0" y="0"/>
                  </a:moveTo>
                  <a:lnTo>
                    <a:pt x="0" y="202"/>
                  </a:lnTo>
                  <a:cubicBezTo>
                    <a:pt x="0" y="743"/>
                    <a:pt x="439" y="1182"/>
                    <a:pt x="980" y="1182"/>
                  </a:cubicBezTo>
                  <a:cubicBezTo>
                    <a:pt x="1050" y="1182"/>
                    <a:pt x="1119" y="1174"/>
                    <a:pt x="1185" y="1160"/>
                  </a:cubicBezTo>
                  <a:cubicBezTo>
                    <a:pt x="845" y="1088"/>
                    <a:pt x="569" y="838"/>
                    <a:pt x="461" y="513"/>
                  </a:cubicBezTo>
                  <a:lnTo>
                    <a:pt x="231" y="175"/>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91" name="Google Shape;1891;p35"/>
            <p:cNvSpPr/>
            <p:nvPr/>
          </p:nvSpPr>
          <p:spPr>
            <a:xfrm>
              <a:off x="4057750" y="2082775"/>
              <a:ext cx="11550" cy="136700"/>
            </a:xfrm>
            <a:custGeom>
              <a:rect b="b" l="l" r="r" t="t"/>
              <a:pathLst>
                <a:path extrusionOk="0" h="5468" w="462">
                  <a:moveTo>
                    <a:pt x="0" y="0"/>
                  </a:moveTo>
                  <a:lnTo>
                    <a:pt x="0" y="1031"/>
                  </a:lnTo>
                  <a:lnTo>
                    <a:pt x="127" y="1651"/>
                  </a:lnTo>
                  <a:lnTo>
                    <a:pt x="0" y="2338"/>
                  </a:lnTo>
                  <a:lnTo>
                    <a:pt x="0" y="4954"/>
                  </a:lnTo>
                  <a:cubicBezTo>
                    <a:pt x="86" y="5197"/>
                    <a:pt x="256" y="5384"/>
                    <a:pt x="461" y="5467"/>
                  </a:cubicBezTo>
                  <a:cubicBezTo>
                    <a:pt x="429" y="5370"/>
                    <a:pt x="411" y="5266"/>
                    <a:pt x="411" y="5156"/>
                  </a:cubicBezTo>
                  <a:lnTo>
                    <a:pt x="41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92" name="Google Shape;1892;p35"/>
            <p:cNvSpPr/>
            <p:nvPr/>
          </p:nvSpPr>
          <p:spPr>
            <a:xfrm>
              <a:off x="3937525" y="2198000"/>
              <a:ext cx="49000" cy="37650"/>
            </a:xfrm>
            <a:custGeom>
              <a:rect b="b" l="l" r="r" t="t"/>
              <a:pathLst>
                <a:path extrusionOk="0" h="1506" w="1960">
                  <a:moveTo>
                    <a:pt x="0" y="1"/>
                  </a:moveTo>
                  <a:lnTo>
                    <a:pt x="70" y="477"/>
                  </a:lnTo>
                  <a:cubicBezTo>
                    <a:pt x="70" y="1018"/>
                    <a:pt x="428" y="1490"/>
                    <a:pt x="970" y="1490"/>
                  </a:cubicBezTo>
                  <a:cubicBezTo>
                    <a:pt x="1040" y="1490"/>
                    <a:pt x="1184" y="1505"/>
                    <a:pt x="1184" y="1505"/>
                  </a:cubicBezTo>
                  <a:cubicBezTo>
                    <a:pt x="1628" y="1411"/>
                    <a:pt x="1960" y="1018"/>
                    <a:pt x="1960" y="547"/>
                  </a:cubicBezTo>
                  <a:lnTo>
                    <a:pt x="1960" y="349"/>
                  </a:lnTo>
                  <a:cubicBezTo>
                    <a:pt x="1960" y="349"/>
                    <a:pt x="1600" y="734"/>
                    <a:pt x="1322" y="761"/>
                  </a:cubicBezTo>
                  <a:cubicBezTo>
                    <a:pt x="1303" y="763"/>
                    <a:pt x="1283" y="763"/>
                    <a:pt x="1263" y="763"/>
                  </a:cubicBezTo>
                  <a:cubicBezTo>
                    <a:pt x="1099" y="763"/>
                    <a:pt x="928" y="703"/>
                    <a:pt x="806" y="599"/>
                  </a:cubicBezTo>
                  <a:cubicBezTo>
                    <a:pt x="624" y="449"/>
                    <a:pt x="660" y="301"/>
                    <a:pt x="492" y="119"/>
                  </a:cubicBezTo>
                  <a:cubicBezTo>
                    <a:pt x="403" y="24"/>
                    <a:pt x="258" y="60"/>
                    <a:pt x="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93" name="Google Shape;1893;p35"/>
            <p:cNvSpPr/>
            <p:nvPr/>
          </p:nvSpPr>
          <p:spPr>
            <a:xfrm>
              <a:off x="3937525" y="2080975"/>
              <a:ext cx="49000" cy="139700"/>
            </a:xfrm>
            <a:custGeom>
              <a:rect b="b" l="l" r="r" t="t"/>
              <a:pathLst>
                <a:path extrusionOk="0" h="5588" w="1960">
                  <a:moveTo>
                    <a:pt x="979" y="0"/>
                  </a:moveTo>
                  <a:lnTo>
                    <a:pt x="102" y="204"/>
                  </a:lnTo>
                  <a:lnTo>
                    <a:pt x="150" y="3548"/>
                  </a:lnTo>
                  <a:lnTo>
                    <a:pt x="0" y="4682"/>
                  </a:lnTo>
                  <a:cubicBezTo>
                    <a:pt x="258" y="4739"/>
                    <a:pt x="405" y="4847"/>
                    <a:pt x="491" y="4943"/>
                  </a:cubicBezTo>
                  <a:cubicBezTo>
                    <a:pt x="659" y="5124"/>
                    <a:pt x="624" y="5272"/>
                    <a:pt x="805" y="5423"/>
                  </a:cubicBezTo>
                  <a:cubicBezTo>
                    <a:pt x="927" y="5527"/>
                    <a:pt x="1098" y="5588"/>
                    <a:pt x="1261" y="5588"/>
                  </a:cubicBezTo>
                  <a:cubicBezTo>
                    <a:pt x="1282" y="5588"/>
                    <a:pt x="1302" y="5587"/>
                    <a:pt x="1322" y="5585"/>
                  </a:cubicBezTo>
                  <a:cubicBezTo>
                    <a:pt x="1600" y="5557"/>
                    <a:pt x="1851" y="5340"/>
                    <a:pt x="1960" y="5030"/>
                  </a:cubicBezTo>
                  <a:lnTo>
                    <a:pt x="1960" y="2422"/>
                  </a:lnTo>
                  <a:lnTo>
                    <a:pt x="1732" y="1800"/>
                  </a:lnTo>
                  <a:lnTo>
                    <a:pt x="1960" y="1122"/>
                  </a:lnTo>
                  <a:lnTo>
                    <a:pt x="1960" y="204"/>
                  </a:lnTo>
                  <a:lnTo>
                    <a:pt x="979"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94" name="Google Shape;1894;p35"/>
            <p:cNvSpPr/>
            <p:nvPr/>
          </p:nvSpPr>
          <p:spPr>
            <a:xfrm>
              <a:off x="3937525" y="2194375"/>
              <a:ext cx="29625" cy="41800"/>
            </a:xfrm>
            <a:custGeom>
              <a:rect b="b" l="l" r="r" t="t"/>
              <a:pathLst>
                <a:path extrusionOk="0" h="1672" w="1185">
                  <a:moveTo>
                    <a:pt x="205" y="1"/>
                  </a:moveTo>
                  <a:lnTo>
                    <a:pt x="0" y="146"/>
                  </a:lnTo>
                  <a:lnTo>
                    <a:pt x="0" y="692"/>
                  </a:lnTo>
                  <a:cubicBezTo>
                    <a:pt x="0" y="1233"/>
                    <a:pt x="439" y="1672"/>
                    <a:pt x="981" y="1672"/>
                  </a:cubicBezTo>
                  <a:cubicBezTo>
                    <a:pt x="1049" y="1672"/>
                    <a:pt x="1119" y="1664"/>
                    <a:pt x="1184" y="1650"/>
                  </a:cubicBezTo>
                  <a:cubicBezTo>
                    <a:pt x="741" y="1556"/>
                    <a:pt x="410" y="1163"/>
                    <a:pt x="410" y="692"/>
                  </a:cubicBezTo>
                  <a:lnTo>
                    <a:pt x="410" y="332"/>
                  </a:lnTo>
                  <a:lnTo>
                    <a:pt x="20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95" name="Google Shape;1895;p35"/>
            <p:cNvSpPr/>
            <p:nvPr/>
          </p:nvSpPr>
          <p:spPr>
            <a:xfrm>
              <a:off x="3937500" y="2082275"/>
              <a:ext cx="10275" cy="120400"/>
            </a:xfrm>
            <a:custGeom>
              <a:rect b="b" l="l" r="r" t="t"/>
              <a:pathLst>
                <a:path extrusionOk="0" h="4816" w="411">
                  <a:moveTo>
                    <a:pt x="205" y="1"/>
                  </a:moveTo>
                  <a:lnTo>
                    <a:pt x="0" y="151"/>
                  </a:lnTo>
                  <a:lnTo>
                    <a:pt x="0" y="1069"/>
                  </a:lnTo>
                  <a:lnTo>
                    <a:pt x="141" y="1872"/>
                  </a:lnTo>
                  <a:lnTo>
                    <a:pt x="0" y="2674"/>
                  </a:lnTo>
                  <a:lnTo>
                    <a:pt x="0" y="4630"/>
                  </a:lnTo>
                  <a:cubicBezTo>
                    <a:pt x="191" y="4674"/>
                    <a:pt x="320" y="4744"/>
                    <a:pt x="411" y="4816"/>
                  </a:cubicBezTo>
                  <a:lnTo>
                    <a:pt x="411" y="152"/>
                  </a:lnTo>
                  <a:lnTo>
                    <a:pt x="205"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96" name="Google Shape;1896;p35"/>
            <p:cNvSpPr/>
            <p:nvPr/>
          </p:nvSpPr>
          <p:spPr>
            <a:xfrm>
              <a:off x="3933525" y="2068250"/>
              <a:ext cx="58550" cy="17900"/>
            </a:xfrm>
            <a:custGeom>
              <a:rect b="b" l="l" r="r" t="t"/>
              <a:pathLst>
                <a:path extrusionOk="0" h="716" w="2342">
                  <a:moveTo>
                    <a:pt x="570" y="0"/>
                  </a:moveTo>
                  <a:lnTo>
                    <a:pt x="184" y="79"/>
                  </a:lnTo>
                  <a:cubicBezTo>
                    <a:pt x="84" y="79"/>
                    <a:pt x="5" y="158"/>
                    <a:pt x="5" y="257"/>
                  </a:cubicBezTo>
                  <a:lnTo>
                    <a:pt x="0" y="474"/>
                  </a:lnTo>
                  <a:cubicBezTo>
                    <a:pt x="0" y="573"/>
                    <a:pt x="79" y="653"/>
                    <a:pt x="179" y="653"/>
                  </a:cubicBezTo>
                  <a:lnTo>
                    <a:pt x="570" y="715"/>
                  </a:lnTo>
                  <a:lnTo>
                    <a:pt x="2164" y="715"/>
                  </a:lnTo>
                  <a:cubicBezTo>
                    <a:pt x="2263" y="715"/>
                    <a:pt x="2342" y="635"/>
                    <a:pt x="2342" y="536"/>
                  </a:cubicBezTo>
                  <a:lnTo>
                    <a:pt x="2342" y="180"/>
                  </a:lnTo>
                  <a:cubicBezTo>
                    <a:pt x="2342" y="80"/>
                    <a:pt x="2263" y="0"/>
                    <a:pt x="216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97" name="Google Shape;1897;p35"/>
            <p:cNvSpPr/>
            <p:nvPr/>
          </p:nvSpPr>
          <p:spPr>
            <a:xfrm>
              <a:off x="3931950" y="2068200"/>
              <a:ext cx="15825" cy="17875"/>
            </a:xfrm>
            <a:custGeom>
              <a:rect b="b" l="l" r="r" t="t"/>
              <a:pathLst>
                <a:path extrusionOk="0" h="715" w="633">
                  <a:moveTo>
                    <a:pt x="178" y="0"/>
                  </a:moveTo>
                  <a:cubicBezTo>
                    <a:pt x="79" y="0"/>
                    <a:pt x="0" y="82"/>
                    <a:pt x="0" y="179"/>
                  </a:cubicBezTo>
                  <a:lnTo>
                    <a:pt x="0" y="535"/>
                  </a:lnTo>
                  <a:cubicBezTo>
                    <a:pt x="0" y="635"/>
                    <a:pt x="79" y="714"/>
                    <a:pt x="178" y="714"/>
                  </a:cubicBezTo>
                  <a:lnTo>
                    <a:pt x="633" y="714"/>
                  </a:lnTo>
                  <a:lnTo>
                    <a:pt x="633" y="2"/>
                  </a:lnTo>
                  <a:lnTo>
                    <a:pt x="633"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98" name="Google Shape;1898;p35"/>
            <p:cNvSpPr/>
            <p:nvPr/>
          </p:nvSpPr>
          <p:spPr>
            <a:xfrm>
              <a:off x="3955350" y="2080975"/>
              <a:ext cx="13375" cy="87075"/>
            </a:xfrm>
            <a:custGeom>
              <a:rect b="b" l="l" r="r" t="t"/>
              <a:pathLst>
                <a:path extrusionOk="0" h="3483" w="535">
                  <a:moveTo>
                    <a:pt x="0" y="0"/>
                  </a:moveTo>
                  <a:lnTo>
                    <a:pt x="0" y="3483"/>
                  </a:lnTo>
                  <a:lnTo>
                    <a:pt x="535" y="3483"/>
                  </a:lnTo>
                  <a:lnTo>
                    <a:pt x="535"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99" name="Google Shape;1899;p35"/>
            <p:cNvSpPr/>
            <p:nvPr/>
          </p:nvSpPr>
          <p:spPr>
            <a:xfrm>
              <a:off x="3951750" y="2165550"/>
              <a:ext cx="20525" cy="26775"/>
            </a:xfrm>
            <a:custGeom>
              <a:rect b="b" l="l" r="r" t="t"/>
              <a:pathLst>
                <a:path extrusionOk="0" h="1071" w="821">
                  <a:moveTo>
                    <a:pt x="142" y="1"/>
                  </a:moveTo>
                  <a:lnTo>
                    <a:pt x="37" y="630"/>
                  </a:lnTo>
                  <a:cubicBezTo>
                    <a:pt x="0" y="861"/>
                    <a:pt x="177" y="1070"/>
                    <a:pt x="409" y="1070"/>
                  </a:cubicBezTo>
                  <a:cubicBezTo>
                    <a:pt x="644" y="1070"/>
                    <a:pt x="821" y="861"/>
                    <a:pt x="783" y="630"/>
                  </a:cubicBezTo>
                  <a:lnTo>
                    <a:pt x="677"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00" name="Google Shape;1900;p35"/>
            <p:cNvSpPr/>
            <p:nvPr/>
          </p:nvSpPr>
          <p:spPr>
            <a:xfrm>
              <a:off x="3940625" y="2109025"/>
              <a:ext cx="45900" cy="37175"/>
            </a:xfrm>
            <a:custGeom>
              <a:rect b="b" l="l" r="r" t="t"/>
              <a:pathLst>
                <a:path extrusionOk="0" h="1487" w="1836">
                  <a:moveTo>
                    <a:pt x="286" y="0"/>
                  </a:moveTo>
                  <a:lnTo>
                    <a:pt x="1" y="1486"/>
                  </a:lnTo>
                  <a:lnTo>
                    <a:pt x="1836" y="1486"/>
                  </a:lnTo>
                  <a:lnTo>
                    <a:pt x="183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01" name="Google Shape;1901;p35"/>
            <p:cNvSpPr/>
            <p:nvPr/>
          </p:nvSpPr>
          <p:spPr>
            <a:xfrm>
              <a:off x="3937500" y="2109000"/>
              <a:ext cx="10275" cy="36200"/>
            </a:xfrm>
            <a:custGeom>
              <a:rect b="b" l="l" r="r" t="t"/>
              <a:pathLst>
                <a:path extrusionOk="0" h="1448" w="411">
                  <a:moveTo>
                    <a:pt x="0" y="0"/>
                  </a:moveTo>
                  <a:lnTo>
                    <a:pt x="0" y="1447"/>
                  </a:lnTo>
                  <a:lnTo>
                    <a:pt x="411" y="1447"/>
                  </a:lnTo>
                  <a:lnTo>
                    <a:pt x="41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02" name="Google Shape;1902;p35"/>
            <p:cNvSpPr/>
            <p:nvPr/>
          </p:nvSpPr>
          <p:spPr>
            <a:xfrm>
              <a:off x="4053750" y="2067775"/>
              <a:ext cx="58600" cy="17900"/>
            </a:xfrm>
            <a:custGeom>
              <a:rect b="b" l="l" r="r" t="t"/>
              <a:pathLst>
                <a:path extrusionOk="0" h="716" w="2344">
                  <a:moveTo>
                    <a:pt x="571" y="1"/>
                  </a:moveTo>
                  <a:lnTo>
                    <a:pt x="185" y="79"/>
                  </a:lnTo>
                  <a:cubicBezTo>
                    <a:pt x="86" y="79"/>
                    <a:pt x="6" y="159"/>
                    <a:pt x="6" y="258"/>
                  </a:cubicBezTo>
                  <a:lnTo>
                    <a:pt x="1" y="475"/>
                  </a:lnTo>
                  <a:cubicBezTo>
                    <a:pt x="1" y="574"/>
                    <a:pt x="81" y="654"/>
                    <a:pt x="180" y="654"/>
                  </a:cubicBezTo>
                  <a:lnTo>
                    <a:pt x="571" y="716"/>
                  </a:lnTo>
                  <a:lnTo>
                    <a:pt x="2165" y="716"/>
                  </a:lnTo>
                  <a:cubicBezTo>
                    <a:pt x="2263" y="716"/>
                    <a:pt x="2344" y="636"/>
                    <a:pt x="2344" y="537"/>
                  </a:cubicBezTo>
                  <a:lnTo>
                    <a:pt x="2344" y="181"/>
                  </a:lnTo>
                  <a:cubicBezTo>
                    <a:pt x="2344" y="81"/>
                    <a:pt x="2263" y="1"/>
                    <a:pt x="216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03" name="Google Shape;1903;p35"/>
            <p:cNvSpPr/>
            <p:nvPr/>
          </p:nvSpPr>
          <p:spPr>
            <a:xfrm>
              <a:off x="4052200" y="2067750"/>
              <a:ext cx="15825" cy="17875"/>
            </a:xfrm>
            <a:custGeom>
              <a:rect b="b" l="l" r="r" t="t"/>
              <a:pathLst>
                <a:path extrusionOk="0" h="715" w="633">
                  <a:moveTo>
                    <a:pt x="179" y="1"/>
                  </a:moveTo>
                  <a:cubicBezTo>
                    <a:pt x="80" y="1"/>
                    <a:pt x="0" y="82"/>
                    <a:pt x="0" y="180"/>
                  </a:cubicBezTo>
                  <a:lnTo>
                    <a:pt x="0" y="536"/>
                  </a:lnTo>
                  <a:cubicBezTo>
                    <a:pt x="0" y="634"/>
                    <a:pt x="81" y="715"/>
                    <a:pt x="179" y="715"/>
                  </a:cubicBezTo>
                  <a:lnTo>
                    <a:pt x="633" y="715"/>
                  </a:lnTo>
                  <a:lnTo>
                    <a:pt x="633" y="2"/>
                  </a:lnTo>
                  <a:lnTo>
                    <a:pt x="633"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04" name="Google Shape;1904;p35"/>
            <p:cNvSpPr/>
            <p:nvPr/>
          </p:nvSpPr>
          <p:spPr>
            <a:xfrm>
              <a:off x="4075550" y="2080500"/>
              <a:ext cx="13400" cy="87100"/>
            </a:xfrm>
            <a:custGeom>
              <a:rect b="b" l="l" r="r" t="t"/>
              <a:pathLst>
                <a:path extrusionOk="0" h="3484" w="536">
                  <a:moveTo>
                    <a:pt x="1" y="1"/>
                  </a:moveTo>
                  <a:lnTo>
                    <a:pt x="1" y="3483"/>
                  </a:lnTo>
                  <a:lnTo>
                    <a:pt x="536" y="3483"/>
                  </a:lnTo>
                  <a:lnTo>
                    <a:pt x="53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05" name="Google Shape;1905;p35"/>
            <p:cNvSpPr/>
            <p:nvPr/>
          </p:nvSpPr>
          <p:spPr>
            <a:xfrm>
              <a:off x="4072000" y="2165100"/>
              <a:ext cx="20550" cy="26750"/>
            </a:xfrm>
            <a:custGeom>
              <a:rect b="b" l="l" r="r" t="t"/>
              <a:pathLst>
                <a:path extrusionOk="0" h="1070" w="822">
                  <a:moveTo>
                    <a:pt x="143" y="0"/>
                  </a:moveTo>
                  <a:lnTo>
                    <a:pt x="37" y="631"/>
                  </a:lnTo>
                  <a:cubicBezTo>
                    <a:pt x="0" y="860"/>
                    <a:pt x="177" y="1070"/>
                    <a:pt x="410" y="1070"/>
                  </a:cubicBezTo>
                  <a:cubicBezTo>
                    <a:pt x="644" y="1070"/>
                    <a:pt x="822" y="860"/>
                    <a:pt x="783" y="631"/>
                  </a:cubicBezTo>
                  <a:lnTo>
                    <a:pt x="67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06" name="Google Shape;1906;p35"/>
            <p:cNvSpPr/>
            <p:nvPr/>
          </p:nvSpPr>
          <p:spPr>
            <a:xfrm>
              <a:off x="4060900" y="2108550"/>
              <a:ext cx="45900" cy="37175"/>
            </a:xfrm>
            <a:custGeom>
              <a:rect b="b" l="l" r="r" t="t"/>
              <a:pathLst>
                <a:path extrusionOk="0" h="1487" w="1836">
                  <a:moveTo>
                    <a:pt x="285" y="1"/>
                  </a:moveTo>
                  <a:lnTo>
                    <a:pt x="1" y="1487"/>
                  </a:lnTo>
                  <a:lnTo>
                    <a:pt x="1835" y="1487"/>
                  </a:lnTo>
                  <a:lnTo>
                    <a:pt x="183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07" name="Google Shape;1907;p35"/>
            <p:cNvSpPr/>
            <p:nvPr/>
          </p:nvSpPr>
          <p:spPr>
            <a:xfrm>
              <a:off x="4057750" y="2108525"/>
              <a:ext cx="10275" cy="36225"/>
            </a:xfrm>
            <a:custGeom>
              <a:rect b="b" l="l" r="r" t="t"/>
              <a:pathLst>
                <a:path extrusionOk="0" h="1449" w="411">
                  <a:moveTo>
                    <a:pt x="0" y="1"/>
                  </a:moveTo>
                  <a:lnTo>
                    <a:pt x="0" y="1449"/>
                  </a:lnTo>
                  <a:lnTo>
                    <a:pt x="411" y="1449"/>
                  </a:lnTo>
                  <a:lnTo>
                    <a:pt x="41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08" name="Google Shape;1908;p35"/>
            <p:cNvSpPr/>
            <p:nvPr/>
          </p:nvSpPr>
          <p:spPr>
            <a:xfrm>
              <a:off x="4013350" y="2046425"/>
              <a:ext cx="18800" cy="206750"/>
            </a:xfrm>
            <a:custGeom>
              <a:rect b="b" l="l" r="r" t="t"/>
              <a:pathLst>
                <a:path extrusionOk="0" h="8270" w="752">
                  <a:moveTo>
                    <a:pt x="342" y="0"/>
                  </a:moveTo>
                  <a:cubicBezTo>
                    <a:pt x="125" y="5"/>
                    <a:pt x="0" y="239"/>
                    <a:pt x="0" y="458"/>
                  </a:cubicBezTo>
                  <a:lnTo>
                    <a:pt x="38" y="8270"/>
                  </a:lnTo>
                  <a:lnTo>
                    <a:pt x="752" y="8270"/>
                  </a:lnTo>
                  <a:lnTo>
                    <a:pt x="752" y="401"/>
                  </a:lnTo>
                  <a:cubicBezTo>
                    <a:pt x="752" y="180"/>
                    <a:pt x="572" y="0"/>
                    <a:pt x="3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09" name="Google Shape;1909;p35"/>
            <p:cNvSpPr/>
            <p:nvPr/>
          </p:nvSpPr>
          <p:spPr>
            <a:xfrm>
              <a:off x="4012075" y="2046425"/>
              <a:ext cx="9825" cy="206750"/>
            </a:xfrm>
            <a:custGeom>
              <a:rect b="b" l="l" r="r" t="t"/>
              <a:pathLst>
                <a:path extrusionOk="0" h="8270" w="393">
                  <a:moveTo>
                    <a:pt x="393" y="0"/>
                  </a:moveTo>
                  <a:cubicBezTo>
                    <a:pt x="176" y="5"/>
                    <a:pt x="2" y="182"/>
                    <a:pt x="1" y="401"/>
                  </a:cubicBezTo>
                  <a:lnTo>
                    <a:pt x="1" y="8270"/>
                  </a:lnTo>
                  <a:lnTo>
                    <a:pt x="393" y="8270"/>
                  </a:lnTo>
                  <a:lnTo>
                    <a:pt x="393" y="0"/>
                  </a:lnTo>
                  <a:close/>
                </a:path>
              </a:pathLst>
            </a:custGeom>
            <a:solidFill>
              <a:srgbClr val="434343">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10" name="Google Shape;1910;p35"/>
            <p:cNvSpPr/>
            <p:nvPr/>
          </p:nvSpPr>
          <p:spPr>
            <a:xfrm>
              <a:off x="3926375" y="2135750"/>
              <a:ext cx="191525" cy="13375"/>
            </a:xfrm>
            <a:custGeom>
              <a:rect b="b" l="l" r="r" t="t"/>
              <a:pathLst>
                <a:path extrusionOk="0" h="535" w="7661">
                  <a:moveTo>
                    <a:pt x="89" y="1"/>
                  </a:moveTo>
                  <a:cubicBezTo>
                    <a:pt x="40" y="1"/>
                    <a:pt x="0" y="41"/>
                    <a:pt x="0" y="89"/>
                  </a:cubicBezTo>
                  <a:lnTo>
                    <a:pt x="0" y="445"/>
                  </a:lnTo>
                  <a:cubicBezTo>
                    <a:pt x="0" y="495"/>
                    <a:pt x="40" y="535"/>
                    <a:pt x="89" y="535"/>
                  </a:cubicBezTo>
                  <a:lnTo>
                    <a:pt x="7572" y="535"/>
                  </a:lnTo>
                  <a:cubicBezTo>
                    <a:pt x="7621" y="535"/>
                    <a:pt x="7661" y="495"/>
                    <a:pt x="7661" y="445"/>
                  </a:cubicBezTo>
                  <a:lnTo>
                    <a:pt x="7661" y="89"/>
                  </a:lnTo>
                  <a:cubicBezTo>
                    <a:pt x="7661" y="41"/>
                    <a:pt x="7621" y="1"/>
                    <a:pt x="757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11" name="Google Shape;1911;p35"/>
            <p:cNvSpPr/>
            <p:nvPr/>
          </p:nvSpPr>
          <p:spPr>
            <a:xfrm>
              <a:off x="3912925" y="2249525"/>
              <a:ext cx="219925" cy="18300"/>
            </a:xfrm>
            <a:custGeom>
              <a:rect b="b" l="l" r="r" t="t"/>
              <a:pathLst>
                <a:path extrusionOk="0" h="732" w="8797">
                  <a:moveTo>
                    <a:pt x="941" y="1"/>
                  </a:moveTo>
                  <a:lnTo>
                    <a:pt x="361" y="39"/>
                  </a:lnTo>
                  <a:cubicBezTo>
                    <a:pt x="165" y="39"/>
                    <a:pt x="5" y="198"/>
                    <a:pt x="5" y="396"/>
                  </a:cubicBezTo>
                  <a:lnTo>
                    <a:pt x="0" y="651"/>
                  </a:lnTo>
                  <a:cubicBezTo>
                    <a:pt x="0" y="670"/>
                    <a:pt x="16" y="687"/>
                    <a:pt x="35" y="687"/>
                  </a:cubicBezTo>
                  <a:lnTo>
                    <a:pt x="654" y="732"/>
                  </a:lnTo>
                  <a:lnTo>
                    <a:pt x="8760" y="732"/>
                  </a:lnTo>
                  <a:cubicBezTo>
                    <a:pt x="8780" y="732"/>
                    <a:pt x="8796" y="716"/>
                    <a:pt x="8796" y="696"/>
                  </a:cubicBezTo>
                  <a:lnTo>
                    <a:pt x="8796" y="358"/>
                  </a:lnTo>
                  <a:cubicBezTo>
                    <a:pt x="8795" y="160"/>
                    <a:pt x="8636" y="1"/>
                    <a:pt x="843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12" name="Google Shape;1912;p35"/>
            <p:cNvSpPr/>
            <p:nvPr/>
          </p:nvSpPr>
          <p:spPr>
            <a:xfrm>
              <a:off x="3911425" y="2249525"/>
              <a:ext cx="26775" cy="18275"/>
            </a:xfrm>
            <a:custGeom>
              <a:rect b="b" l="l" r="r" t="t"/>
              <a:pathLst>
                <a:path extrusionOk="0" h="731" w="1071">
                  <a:moveTo>
                    <a:pt x="356" y="1"/>
                  </a:moveTo>
                  <a:cubicBezTo>
                    <a:pt x="160" y="1"/>
                    <a:pt x="1" y="160"/>
                    <a:pt x="1" y="357"/>
                  </a:cubicBezTo>
                  <a:lnTo>
                    <a:pt x="1" y="695"/>
                  </a:lnTo>
                  <a:cubicBezTo>
                    <a:pt x="1" y="715"/>
                    <a:pt x="17" y="731"/>
                    <a:pt x="37" y="731"/>
                  </a:cubicBezTo>
                  <a:lnTo>
                    <a:pt x="714" y="731"/>
                  </a:lnTo>
                  <a:lnTo>
                    <a:pt x="714" y="357"/>
                  </a:lnTo>
                  <a:cubicBezTo>
                    <a:pt x="714" y="160"/>
                    <a:pt x="874" y="1"/>
                    <a:pt x="1070" y="1"/>
                  </a:cubicBezTo>
                  <a:close/>
                </a:path>
              </a:pathLst>
            </a:custGeom>
            <a:solidFill>
              <a:srgbClr val="434343">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13" name="Google Shape;1913;p35"/>
            <p:cNvSpPr/>
            <p:nvPr/>
          </p:nvSpPr>
          <p:spPr>
            <a:xfrm>
              <a:off x="3947525" y="2119225"/>
              <a:ext cx="28975" cy="6725"/>
            </a:xfrm>
            <a:custGeom>
              <a:rect b="b" l="l" r="r" t="t"/>
              <a:pathLst>
                <a:path extrusionOk="0" h="269" w="1159">
                  <a:moveTo>
                    <a:pt x="134" y="1"/>
                  </a:moveTo>
                  <a:cubicBezTo>
                    <a:pt x="61" y="1"/>
                    <a:pt x="1" y="61"/>
                    <a:pt x="1" y="134"/>
                  </a:cubicBezTo>
                  <a:cubicBezTo>
                    <a:pt x="1" y="208"/>
                    <a:pt x="61" y="268"/>
                    <a:pt x="134" y="268"/>
                  </a:cubicBezTo>
                  <a:lnTo>
                    <a:pt x="1025" y="268"/>
                  </a:lnTo>
                  <a:cubicBezTo>
                    <a:pt x="1098" y="268"/>
                    <a:pt x="1158" y="208"/>
                    <a:pt x="1158" y="134"/>
                  </a:cubicBezTo>
                  <a:cubicBezTo>
                    <a:pt x="1158" y="61"/>
                    <a:pt x="1098" y="1"/>
                    <a:pt x="102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14" name="Google Shape;1914;p35"/>
            <p:cNvSpPr/>
            <p:nvPr/>
          </p:nvSpPr>
          <p:spPr>
            <a:xfrm>
              <a:off x="4067775" y="2119225"/>
              <a:ext cx="29000" cy="6725"/>
            </a:xfrm>
            <a:custGeom>
              <a:rect b="b" l="l" r="r" t="t"/>
              <a:pathLst>
                <a:path extrusionOk="0" h="269" w="1160">
                  <a:moveTo>
                    <a:pt x="134" y="1"/>
                  </a:moveTo>
                  <a:cubicBezTo>
                    <a:pt x="61" y="1"/>
                    <a:pt x="0" y="61"/>
                    <a:pt x="0" y="134"/>
                  </a:cubicBezTo>
                  <a:cubicBezTo>
                    <a:pt x="0" y="208"/>
                    <a:pt x="61" y="268"/>
                    <a:pt x="134" y="268"/>
                  </a:cubicBezTo>
                  <a:lnTo>
                    <a:pt x="1026" y="268"/>
                  </a:lnTo>
                  <a:cubicBezTo>
                    <a:pt x="1099" y="268"/>
                    <a:pt x="1159" y="208"/>
                    <a:pt x="1159" y="134"/>
                  </a:cubicBezTo>
                  <a:cubicBezTo>
                    <a:pt x="1159" y="61"/>
                    <a:pt x="1099" y="1"/>
                    <a:pt x="102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915" name="Google Shape;1915;p35"/>
          <p:cNvGrpSpPr/>
          <p:nvPr/>
        </p:nvGrpSpPr>
        <p:grpSpPr>
          <a:xfrm>
            <a:off x="4807155" y="2609902"/>
            <a:ext cx="262424" cy="260510"/>
            <a:chOff x="3177675" y="2047125"/>
            <a:chExt cx="159800" cy="158625"/>
          </a:xfrm>
        </p:grpSpPr>
        <p:sp>
          <p:nvSpPr>
            <p:cNvPr id="1916" name="Google Shape;1916;p35"/>
            <p:cNvSpPr/>
            <p:nvPr/>
          </p:nvSpPr>
          <p:spPr>
            <a:xfrm>
              <a:off x="3191950" y="2047125"/>
              <a:ext cx="145525" cy="142025"/>
            </a:xfrm>
            <a:custGeom>
              <a:rect b="b" l="l" r="r" t="t"/>
              <a:pathLst>
                <a:path extrusionOk="0" h="5681" w="5821">
                  <a:moveTo>
                    <a:pt x="2305" y="0"/>
                  </a:moveTo>
                  <a:cubicBezTo>
                    <a:pt x="2276" y="0"/>
                    <a:pt x="2248" y="3"/>
                    <a:pt x="2221" y="9"/>
                  </a:cubicBezTo>
                  <a:cubicBezTo>
                    <a:pt x="2010" y="57"/>
                    <a:pt x="1865" y="293"/>
                    <a:pt x="1675" y="385"/>
                  </a:cubicBezTo>
                  <a:cubicBezTo>
                    <a:pt x="1480" y="478"/>
                    <a:pt x="1205" y="445"/>
                    <a:pt x="1039" y="578"/>
                  </a:cubicBezTo>
                  <a:cubicBezTo>
                    <a:pt x="873" y="710"/>
                    <a:pt x="844" y="985"/>
                    <a:pt x="710" y="1152"/>
                  </a:cubicBezTo>
                  <a:lnTo>
                    <a:pt x="679" y="1187"/>
                  </a:lnTo>
                  <a:cubicBezTo>
                    <a:pt x="640" y="1244"/>
                    <a:pt x="595" y="1296"/>
                    <a:pt x="535" y="1337"/>
                  </a:cubicBezTo>
                  <a:cubicBezTo>
                    <a:pt x="420" y="1419"/>
                    <a:pt x="349" y="1480"/>
                    <a:pt x="292" y="1599"/>
                  </a:cubicBezTo>
                  <a:cubicBezTo>
                    <a:pt x="200" y="1789"/>
                    <a:pt x="293" y="2050"/>
                    <a:pt x="245" y="2260"/>
                  </a:cubicBezTo>
                  <a:cubicBezTo>
                    <a:pt x="199" y="2465"/>
                    <a:pt x="1" y="2658"/>
                    <a:pt x="1" y="2876"/>
                  </a:cubicBezTo>
                  <a:cubicBezTo>
                    <a:pt x="1" y="3093"/>
                    <a:pt x="129" y="3198"/>
                    <a:pt x="175" y="3403"/>
                  </a:cubicBezTo>
                  <a:cubicBezTo>
                    <a:pt x="224" y="3614"/>
                    <a:pt x="129" y="3874"/>
                    <a:pt x="222" y="4064"/>
                  </a:cubicBezTo>
                  <a:cubicBezTo>
                    <a:pt x="314" y="4257"/>
                    <a:pt x="579" y="4345"/>
                    <a:pt x="710" y="4512"/>
                  </a:cubicBezTo>
                  <a:cubicBezTo>
                    <a:pt x="844" y="4678"/>
                    <a:pt x="873" y="4952"/>
                    <a:pt x="1039" y="5086"/>
                  </a:cubicBezTo>
                  <a:cubicBezTo>
                    <a:pt x="1207" y="5218"/>
                    <a:pt x="1480" y="5185"/>
                    <a:pt x="1675" y="5279"/>
                  </a:cubicBezTo>
                  <a:cubicBezTo>
                    <a:pt x="1865" y="5370"/>
                    <a:pt x="2010" y="5607"/>
                    <a:pt x="2221" y="5654"/>
                  </a:cubicBezTo>
                  <a:cubicBezTo>
                    <a:pt x="2252" y="5661"/>
                    <a:pt x="2283" y="5664"/>
                    <a:pt x="2314" y="5664"/>
                  </a:cubicBezTo>
                  <a:cubicBezTo>
                    <a:pt x="2495" y="5664"/>
                    <a:pt x="2691" y="5569"/>
                    <a:pt x="2877" y="5569"/>
                  </a:cubicBezTo>
                  <a:cubicBezTo>
                    <a:pt x="3066" y="5569"/>
                    <a:pt x="3265" y="5681"/>
                    <a:pt x="3448" y="5681"/>
                  </a:cubicBezTo>
                  <a:cubicBezTo>
                    <a:pt x="3477" y="5681"/>
                    <a:pt x="3505" y="5678"/>
                    <a:pt x="3532" y="5672"/>
                  </a:cubicBezTo>
                  <a:cubicBezTo>
                    <a:pt x="3743" y="5624"/>
                    <a:pt x="3888" y="5388"/>
                    <a:pt x="4078" y="5296"/>
                  </a:cubicBezTo>
                  <a:cubicBezTo>
                    <a:pt x="4272" y="5203"/>
                    <a:pt x="4515" y="5268"/>
                    <a:pt x="4681" y="5135"/>
                  </a:cubicBezTo>
                  <a:cubicBezTo>
                    <a:pt x="4830" y="5017"/>
                    <a:pt x="4854" y="4827"/>
                    <a:pt x="5002" y="4657"/>
                  </a:cubicBezTo>
                  <a:cubicBezTo>
                    <a:pt x="5014" y="4636"/>
                    <a:pt x="5027" y="4617"/>
                    <a:pt x="5041" y="4599"/>
                  </a:cubicBezTo>
                  <a:cubicBezTo>
                    <a:pt x="5173" y="4432"/>
                    <a:pt x="5436" y="4344"/>
                    <a:pt x="5529" y="4151"/>
                  </a:cubicBezTo>
                  <a:cubicBezTo>
                    <a:pt x="5621" y="3961"/>
                    <a:pt x="5528" y="3701"/>
                    <a:pt x="5577" y="3490"/>
                  </a:cubicBezTo>
                  <a:cubicBezTo>
                    <a:pt x="5623" y="3286"/>
                    <a:pt x="5820" y="3093"/>
                    <a:pt x="5820" y="2874"/>
                  </a:cubicBezTo>
                  <a:cubicBezTo>
                    <a:pt x="5820" y="2656"/>
                    <a:pt x="5623" y="2463"/>
                    <a:pt x="5578" y="2260"/>
                  </a:cubicBezTo>
                  <a:cubicBezTo>
                    <a:pt x="5529" y="2050"/>
                    <a:pt x="5624" y="1789"/>
                    <a:pt x="5531" y="1599"/>
                  </a:cubicBezTo>
                  <a:cubicBezTo>
                    <a:pt x="5439" y="1407"/>
                    <a:pt x="5175" y="1318"/>
                    <a:pt x="5043" y="1152"/>
                  </a:cubicBezTo>
                  <a:cubicBezTo>
                    <a:pt x="4909" y="985"/>
                    <a:pt x="4880" y="712"/>
                    <a:pt x="4714" y="578"/>
                  </a:cubicBezTo>
                  <a:cubicBezTo>
                    <a:pt x="4546" y="445"/>
                    <a:pt x="4273" y="478"/>
                    <a:pt x="4078" y="385"/>
                  </a:cubicBezTo>
                  <a:cubicBezTo>
                    <a:pt x="3888" y="293"/>
                    <a:pt x="3743" y="57"/>
                    <a:pt x="3532" y="9"/>
                  </a:cubicBezTo>
                  <a:cubicBezTo>
                    <a:pt x="3505" y="3"/>
                    <a:pt x="3477" y="0"/>
                    <a:pt x="3448" y="0"/>
                  </a:cubicBezTo>
                  <a:cubicBezTo>
                    <a:pt x="3265" y="0"/>
                    <a:pt x="3066" y="112"/>
                    <a:pt x="2876" y="112"/>
                  </a:cubicBezTo>
                  <a:cubicBezTo>
                    <a:pt x="2687" y="112"/>
                    <a:pt x="2488" y="0"/>
                    <a:pt x="230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17" name="Google Shape;1917;p35"/>
            <p:cNvSpPr/>
            <p:nvPr/>
          </p:nvSpPr>
          <p:spPr>
            <a:xfrm>
              <a:off x="3190200" y="2076750"/>
              <a:ext cx="126800" cy="114150"/>
            </a:xfrm>
            <a:custGeom>
              <a:rect b="b" l="l" r="r" t="t"/>
              <a:pathLst>
                <a:path extrusionOk="0" h="4566" w="5072">
                  <a:moveTo>
                    <a:pt x="749" y="1"/>
                  </a:moveTo>
                  <a:lnTo>
                    <a:pt x="749" y="1"/>
                  </a:lnTo>
                  <a:cubicBezTo>
                    <a:pt x="609" y="145"/>
                    <a:pt x="378" y="233"/>
                    <a:pt x="291" y="413"/>
                  </a:cubicBezTo>
                  <a:cubicBezTo>
                    <a:pt x="199" y="603"/>
                    <a:pt x="292" y="864"/>
                    <a:pt x="244" y="1074"/>
                  </a:cubicBezTo>
                  <a:cubicBezTo>
                    <a:pt x="198" y="1278"/>
                    <a:pt x="1" y="1471"/>
                    <a:pt x="1" y="1689"/>
                  </a:cubicBezTo>
                  <a:cubicBezTo>
                    <a:pt x="1" y="1908"/>
                    <a:pt x="198" y="2101"/>
                    <a:pt x="244" y="2305"/>
                  </a:cubicBezTo>
                  <a:cubicBezTo>
                    <a:pt x="292" y="2516"/>
                    <a:pt x="199" y="2776"/>
                    <a:pt x="291" y="2967"/>
                  </a:cubicBezTo>
                  <a:cubicBezTo>
                    <a:pt x="383" y="3159"/>
                    <a:pt x="646" y="3247"/>
                    <a:pt x="779" y="3414"/>
                  </a:cubicBezTo>
                  <a:cubicBezTo>
                    <a:pt x="913" y="3581"/>
                    <a:pt x="942" y="3854"/>
                    <a:pt x="1108" y="3988"/>
                  </a:cubicBezTo>
                  <a:cubicBezTo>
                    <a:pt x="1276" y="4121"/>
                    <a:pt x="1549" y="4088"/>
                    <a:pt x="1744" y="4181"/>
                  </a:cubicBezTo>
                  <a:cubicBezTo>
                    <a:pt x="1934" y="4273"/>
                    <a:pt x="2079" y="4509"/>
                    <a:pt x="2290" y="4557"/>
                  </a:cubicBezTo>
                  <a:cubicBezTo>
                    <a:pt x="2317" y="4563"/>
                    <a:pt x="2345" y="4566"/>
                    <a:pt x="2374" y="4566"/>
                  </a:cubicBezTo>
                  <a:cubicBezTo>
                    <a:pt x="2557" y="4566"/>
                    <a:pt x="2756" y="4454"/>
                    <a:pt x="2945" y="4454"/>
                  </a:cubicBezTo>
                  <a:cubicBezTo>
                    <a:pt x="3135" y="4454"/>
                    <a:pt x="3334" y="4566"/>
                    <a:pt x="3517" y="4566"/>
                  </a:cubicBezTo>
                  <a:cubicBezTo>
                    <a:pt x="3546" y="4566"/>
                    <a:pt x="3574" y="4563"/>
                    <a:pt x="3601" y="4557"/>
                  </a:cubicBezTo>
                  <a:cubicBezTo>
                    <a:pt x="3812" y="4509"/>
                    <a:pt x="3957" y="4273"/>
                    <a:pt x="4147" y="4181"/>
                  </a:cubicBezTo>
                  <a:cubicBezTo>
                    <a:pt x="4342" y="4088"/>
                    <a:pt x="4616" y="4121"/>
                    <a:pt x="4783" y="3988"/>
                  </a:cubicBezTo>
                  <a:cubicBezTo>
                    <a:pt x="4932" y="3869"/>
                    <a:pt x="4970" y="3637"/>
                    <a:pt x="5072" y="3471"/>
                  </a:cubicBezTo>
                  <a:lnTo>
                    <a:pt x="5072" y="3471"/>
                  </a:lnTo>
                  <a:cubicBezTo>
                    <a:pt x="4572" y="3931"/>
                    <a:pt x="3905" y="4213"/>
                    <a:pt x="3171" y="4213"/>
                  </a:cubicBezTo>
                  <a:cubicBezTo>
                    <a:pt x="1623" y="4213"/>
                    <a:pt x="369" y="2958"/>
                    <a:pt x="369" y="1411"/>
                  </a:cubicBezTo>
                  <a:cubicBezTo>
                    <a:pt x="369" y="897"/>
                    <a:pt x="508" y="414"/>
                    <a:pt x="74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18" name="Google Shape;1918;p35"/>
            <p:cNvSpPr/>
            <p:nvPr/>
          </p:nvSpPr>
          <p:spPr>
            <a:xfrm>
              <a:off x="3207775" y="2062925"/>
              <a:ext cx="112100" cy="112125"/>
            </a:xfrm>
            <a:custGeom>
              <a:rect b="b" l="l" r="r" t="t"/>
              <a:pathLst>
                <a:path extrusionOk="0" h="4485" w="4484">
                  <a:moveTo>
                    <a:pt x="2242" y="0"/>
                  </a:moveTo>
                  <a:cubicBezTo>
                    <a:pt x="1004" y="0"/>
                    <a:pt x="0" y="1004"/>
                    <a:pt x="0" y="2242"/>
                  </a:cubicBezTo>
                  <a:cubicBezTo>
                    <a:pt x="0" y="3481"/>
                    <a:pt x="1004" y="4484"/>
                    <a:pt x="2242" y="4484"/>
                  </a:cubicBezTo>
                  <a:cubicBezTo>
                    <a:pt x="3480" y="4484"/>
                    <a:pt x="4484" y="3481"/>
                    <a:pt x="4484" y="2242"/>
                  </a:cubicBezTo>
                  <a:cubicBezTo>
                    <a:pt x="4484" y="1004"/>
                    <a:pt x="3480" y="0"/>
                    <a:pt x="224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19" name="Google Shape;1919;p35"/>
            <p:cNvSpPr/>
            <p:nvPr/>
          </p:nvSpPr>
          <p:spPr>
            <a:xfrm>
              <a:off x="3216950" y="2076100"/>
              <a:ext cx="94700" cy="85025"/>
            </a:xfrm>
            <a:custGeom>
              <a:rect b="b" l="l" r="r" t="t"/>
              <a:pathLst>
                <a:path extrusionOk="0" h="3401" w="3788">
                  <a:moveTo>
                    <a:pt x="1875" y="0"/>
                  </a:moveTo>
                  <a:cubicBezTo>
                    <a:pt x="1517" y="0"/>
                    <a:pt x="1160" y="112"/>
                    <a:pt x="862" y="331"/>
                  </a:cubicBezTo>
                  <a:cubicBezTo>
                    <a:pt x="862" y="331"/>
                    <a:pt x="700" y="535"/>
                    <a:pt x="609" y="643"/>
                  </a:cubicBezTo>
                  <a:cubicBezTo>
                    <a:pt x="0" y="1369"/>
                    <a:pt x="151" y="2367"/>
                    <a:pt x="876" y="2977"/>
                  </a:cubicBezTo>
                  <a:cubicBezTo>
                    <a:pt x="1212" y="3258"/>
                    <a:pt x="1596" y="3400"/>
                    <a:pt x="1972" y="3400"/>
                  </a:cubicBezTo>
                  <a:cubicBezTo>
                    <a:pt x="2410" y="3400"/>
                    <a:pt x="2837" y="3208"/>
                    <a:pt x="3164" y="2818"/>
                  </a:cubicBezTo>
                  <a:cubicBezTo>
                    <a:pt x="3186" y="2789"/>
                    <a:pt x="3257" y="2730"/>
                    <a:pt x="3257" y="2730"/>
                  </a:cubicBezTo>
                  <a:cubicBezTo>
                    <a:pt x="3788" y="2007"/>
                    <a:pt x="3674" y="987"/>
                    <a:pt x="2977" y="402"/>
                  </a:cubicBezTo>
                  <a:cubicBezTo>
                    <a:pt x="2656" y="132"/>
                    <a:pt x="2265" y="0"/>
                    <a:pt x="187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20" name="Google Shape;1920;p35"/>
            <p:cNvSpPr/>
            <p:nvPr/>
          </p:nvSpPr>
          <p:spPr>
            <a:xfrm>
              <a:off x="3215725" y="2084375"/>
              <a:ext cx="82675" cy="77500"/>
            </a:xfrm>
            <a:custGeom>
              <a:rect b="b" l="l" r="r" t="t"/>
              <a:pathLst>
                <a:path extrusionOk="0" h="3100" w="3307">
                  <a:moveTo>
                    <a:pt x="911" y="0"/>
                  </a:moveTo>
                  <a:cubicBezTo>
                    <a:pt x="802" y="80"/>
                    <a:pt x="700" y="174"/>
                    <a:pt x="611" y="282"/>
                  </a:cubicBezTo>
                  <a:cubicBezTo>
                    <a:pt x="1" y="1007"/>
                    <a:pt x="97" y="2089"/>
                    <a:pt x="822" y="2698"/>
                  </a:cubicBezTo>
                  <a:cubicBezTo>
                    <a:pt x="1143" y="2967"/>
                    <a:pt x="1534" y="3099"/>
                    <a:pt x="1923" y="3099"/>
                  </a:cubicBezTo>
                  <a:cubicBezTo>
                    <a:pt x="2412" y="3099"/>
                    <a:pt x="2898" y="2891"/>
                    <a:pt x="3237" y="2487"/>
                  </a:cubicBezTo>
                  <a:cubicBezTo>
                    <a:pt x="3261" y="2458"/>
                    <a:pt x="3285" y="2428"/>
                    <a:pt x="3306" y="2399"/>
                  </a:cubicBezTo>
                  <a:lnTo>
                    <a:pt x="3306" y="2399"/>
                  </a:lnTo>
                  <a:cubicBezTo>
                    <a:pt x="3008" y="2618"/>
                    <a:pt x="2651" y="2730"/>
                    <a:pt x="2293" y="2730"/>
                  </a:cubicBezTo>
                  <a:cubicBezTo>
                    <a:pt x="1904" y="2730"/>
                    <a:pt x="1513" y="2598"/>
                    <a:pt x="1192" y="2329"/>
                  </a:cubicBezTo>
                  <a:cubicBezTo>
                    <a:pt x="495" y="1743"/>
                    <a:pt x="380" y="723"/>
                    <a:pt x="91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21" name="Google Shape;1921;p35"/>
            <p:cNvSpPr/>
            <p:nvPr/>
          </p:nvSpPr>
          <p:spPr>
            <a:xfrm>
              <a:off x="3250225" y="2091750"/>
              <a:ext cx="39625" cy="39625"/>
            </a:xfrm>
            <a:custGeom>
              <a:rect b="b" l="l" r="r" t="t"/>
              <a:pathLst>
                <a:path extrusionOk="0" h="1585" w="1585">
                  <a:moveTo>
                    <a:pt x="793" y="0"/>
                  </a:moveTo>
                  <a:cubicBezTo>
                    <a:pt x="355" y="0"/>
                    <a:pt x="1" y="355"/>
                    <a:pt x="1" y="792"/>
                  </a:cubicBezTo>
                  <a:cubicBezTo>
                    <a:pt x="1" y="1230"/>
                    <a:pt x="355" y="1584"/>
                    <a:pt x="793" y="1584"/>
                  </a:cubicBezTo>
                  <a:cubicBezTo>
                    <a:pt x="1230" y="1584"/>
                    <a:pt x="1585" y="1230"/>
                    <a:pt x="1585" y="792"/>
                  </a:cubicBezTo>
                  <a:cubicBezTo>
                    <a:pt x="1585" y="355"/>
                    <a:pt x="1230" y="0"/>
                    <a:pt x="79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22" name="Google Shape;1922;p35"/>
            <p:cNvSpPr/>
            <p:nvPr/>
          </p:nvSpPr>
          <p:spPr>
            <a:xfrm>
              <a:off x="3263425" y="2104950"/>
              <a:ext cx="13225" cy="13225"/>
            </a:xfrm>
            <a:custGeom>
              <a:rect b="b" l="l" r="r" t="t"/>
              <a:pathLst>
                <a:path extrusionOk="0" h="529" w="529">
                  <a:moveTo>
                    <a:pt x="265" y="1"/>
                  </a:moveTo>
                  <a:cubicBezTo>
                    <a:pt x="119" y="1"/>
                    <a:pt x="1" y="119"/>
                    <a:pt x="1" y="264"/>
                  </a:cubicBezTo>
                  <a:cubicBezTo>
                    <a:pt x="1" y="410"/>
                    <a:pt x="119" y="529"/>
                    <a:pt x="265" y="529"/>
                  </a:cubicBezTo>
                  <a:cubicBezTo>
                    <a:pt x="410" y="529"/>
                    <a:pt x="528" y="410"/>
                    <a:pt x="528" y="264"/>
                  </a:cubicBezTo>
                  <a:cubicBezTo>
                    <a:pt x="528" y="119"/>
                    <a:pt x="410" y="1"/>
                    <a:pt x="26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23" name="Google Shape;1923;p35"/>
            <p:cNvSpPr/>
            <p:nvPr/>
          </p:nvSpPr>
          <p:spPr>
            <a:xfrm>
              <a:off x="3181850" y="2174850"/>
              <a:ext cx="27725" cy="27175"/>
            </a:xfrm>
            <a:custGeom>
              <a:rect b="b" l="l" r="r" t="t"/>
              <a:pathLst>
                <a:path extrusionOk="0" h="1087" w="1109">
                  <a:moveTo>
                    <a:pt x="1108" y="0"/>
                  </a:moveTo>
                  <a:lnTo>
                    <a:pt x="651" y="42"/>
                  </a:lnTo>
                  <a:lnTo>
                    <a:pt x="117" y="577"/>
                  </a:lnTo>
                  <a:cubicBezTo>
                    <a:pt x="0" y="694"/>
                    <a:pt x="0" y="884"/>
                    <a:pt x="117" y="1000"/>
                  </a:cubicBezTo>
                  <a:cubicBezTo>
                    <a:pt x="175" y="1058"/>
                    <a:pt x="252" y="1087"/>
                    <a:pt x="328" y="1087"/>
                  </a:cubicBezTo>
                  <a:cubicBezTo>
                    <a:pt x="405" y="1087"/>
                    <a:pt x="481" y="1058"/>
                    <a:pt x="538" y="1000"/>
                  </a:cubicBezTo>
                  <a:lnTo>
                    <a:pt x="1073" y="465"/>
                  </a:lnTo>
                  <a:lnTo>
                    <a:pt x="1108"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24" name="Google Shape;1924;p35"/>
            <p:cNvSpPr/>
            <p:nvPr/>
          </p:nvSpPr>
          <p:spPr>
            <a:xfrm>
              <a:off x="3194725" y="2157450"/>
              <a:ext cx="32975" cy="31075"/>
            </a:xfrm>
            <a:custGeom>
              <a:rect b="b" l="l" r="r" t="t"/>
              <a:pathLst>
                <a:path extrusionOk="0" h="1243" w="1319">
                  <a:moveTo>
                    <a:pt x="1030" y="1"/>
                  </a:moveTo>
                  <a:cubicBezTo>
                    <a:pt x="997" y="1"/>
                    <a:pt x="963" y="7"/>
                    <a:pt x="931" y="19"/>
                  </a:cubicBezTo>
                  <a:lnTo>
                    <a:pt x="223" y="304"/>
                  </a:lnTo>
                  <a:cubicBezTo>
                    <a:pt x="47" y="374"/>
                    <a:pt x="1" y="601"/>
                    <a:pt x="134" y="736"/>
                  </a:cubicBezTo>
                  <a:lnTo>
                    <a:pt x="563" y="1165"/>
                  </a:lnTo>
                  <a:cubicBezTo>
                    <a:pt x="616" y="1218"/>
                    <a:pt x="683" y="1242"/>
                    <a:pt x="749" y="1242"/>
                  </a:cubicBezTo>
                  <a:cubicBezTo>
                    <a:pt x="852" y="1242"/>
                    <a:pt x="953" y="1183"/>
                    <a:pt x="995" y="1077"/>
                  </a:cubicBezTo>
                  <a:lnTo>
                    <a:pt x="1280" y="368"/>
                  </a:lnTo>
                  <a:cubicBezTo>
                    <a:pt x="1318" y="268"/>
                    <a:pt x="1293" y="155"/>
                    <a:pt x="1219" y="79"/>
                  </a:cubicBezTo>
                  <a:cubicBezTo>
                    <a:pt x="1168" y="28"/>
                    <a:pt x="1099" y="1"/>
                    <a:pt x="103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25" name="Google Shape;1925;p35"/>
            <p:cNvSpPr/>
            <p:nvPr/>
          </p:nvSpPr>
          <p:spPr>
            <a:xfrm>
              <a:off x="3177675" y="2124375"/>
              <a:ext cx="30125" cy="14550"/>
            </a:xfrm>
            <a:custGeom>
              <a:rect b="b" l="l" r="r" t="t"/>
              <a:pathLst>
                <a:path extrusionOk="0" h="582" w="1205">
                  <a:moveTo>
                    <a:pt x="934" y="0"/>
                  </a:moveTo>
                  <a:lnTo>
                    <a:pt x="260" y="49"/>
                  </a:lnTo>
                  <a:cubicBezTo>
                    <a:pt x="112" y="59"/>
                    <a:pt x="1" y="188"/>
                    <a:pt x="11" y="334"/>
                  </a:cubicBezTo>
                  <a:cubicBezTo>
                    <a:pt x="21" y="475"/>
                    <a:pt x="137" y="581"/>
                    <a:pt x="276" y="581"/>
                  </a:cubicBezTo>
                  <a:cubicBezTo>
                    <a:pt x="283" y="581"/>
                    <a:pt x="290" y="581"/>
                    <a:pt x="297" y="580"/>
                  </a:cubicBezTo>
                  <a:lnTo>
                    <a:pt x="971" y="533"/>
                  </a:lnTo>
                  <a:lnTo>
                    <a:pt x="1204" y="244"/>
                  </a:lnTo>
                  <a:lnTo>
                    <a:pt x="934"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26" name="Google Shape;1926;p35"/>
            <p:cNvSpPr/>
            <p:nvPr/>
          </p:nvSpPr>
          <p:spPr>
            <a:xfrm>
              <a:off x="3200750" y="2118000"/>
              <a:ext cx="28325" cy="25350"/>
            </a:xfrm>
            <a:custGeom>
              <a:rect b="b" l="l" r="r" t="t"/>
              <a:pathLst>
                <a:path extrusionOk="0" h="1014" w="1133">
                  <a:moveTo>
                    <a:pt x="245" y="1"/>
                  </a:moveTo>
                  <a:cubicBezTo>
                    <a:pt x="114" y="1"/>
                    <a:pt x="0" y="112"/>
                    <a:pt x="11" y="253"/>
                  </a:cubicBezTo>
                  <a:lnTo>
                    <a:pt x="48" y="794"/>
                  </a:lnTo>
                  <a:cubicBezTo>
                    <a:pt x="56" y="924"/>
                    <a:pt x="165" y="1014"/>
                    <a:pt x="283" y="1014"/>
                  </a:cubicBezTo>
                  <a:cubicBezTo>
                    <a:pt x="319" y="1014"/>
                    <a:pt x="356" y="1006"/>
                    <a:pt x="391" y="988"/>
                  </a:cubicBezTo>
                  <a:lnTo>
                    <a:pt x="998" y="675"/>
                  </a:lnTo>
                  <a:cubicBezTo>
                    <a:pt x="1082" y="631"/>
                    <a:pt x="1133" y="541"/>
                    <a:pt x="1126" y="446"/>
                  </a:cubicBezTo>
                  <a:cubicBezTo>
                    <a:pt x="1119" y="351"/>
                    <a:pt x="1056" y="269"/>
                    <a:pt x="967" y="238"/>
                  </a:cubicBezTo>
                  <a:lnTo>
                    <a:pt x="322" y="14"/>
                  </a:lnTo>
                  <a:cubicBezTo>
                    <a:pt x="296" y="5"/>
                    <a:pt x="271" y="1"/>
                    <a:pt x="24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27" name="Google Shape;1927;p35"/>
            <p:cNvSpPr/>
            <p:nvPr/>
          </p:nvSpPr>
          <p:spPr>
            <a:xfrm>
              <a:off x="3250325" y="2176150"/>
              <a:ext cx="16700" cy="29600"/>
            </a:xfrm>
            <a:custGeom>
              <a:rect b="b" l="l" r="r" t="t"/>
              <a:pathLst>
                <a:path extrusionOk="0" h="1184" w="668">
                  <a:moveTo>
                    <a:pt x="445" y="1"/>
                  </a:moveTo>
                  <a:lnTo>
                    <a:pt x="142" y="204"/>
                  </a:lnTo>
                  <a:lnTo>
                    <a:pt x="25" y="870"/>
                  </a:lnTo>
                  <a:cubicBezTo>
                    <a:pt x="0" y="1015"/>
                    <a:pt x="97" y="1153"/>
                    <a:pt x="242" y="1179"/>
                  </a:cubicBezTo>
                  <a:cubicBezTo>
                    <a:pt x="258" y="1182"/>
                    <a:pt x="274" y="1183"/>
                    <a:pt x="289" y="1183"/>
                  </a:cubicBezTo>
                  <a:cubicBezTo>
                    <a:pt x="417" y="1183"/>
                    <a:pt x="529" y="1093"/>
                    <a:pt x="550" y="962"/>
                  </a:cubicBezTo>
                  <a:lnTo>
                    <a:pt x="668" y="297"/>
                  </a:lnTo>
                  <a:lnTo>
                    <a:pt x="445"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28" name="Google Shape;1928;p35"/>
            <p:cNvSpPr/>
            <p:nvPr/>
          </p:nvSpPr>
          <p:spPr>
            <a:xfrm>
              <a:off x="3247575" y="2155250"/>
              <a:ext cx="27200" cy="28450"/>
            </a:xfrm>
            <a:custGeom>
              <a:rect b="b" l="l" r="r" t="t"/>
              <a:pathLst>
                <a:path extrusionOk="0" h="1138" w="1088">
                  <a:moveTo>
                    <a:pt x="666" y="0"/>
                  </a:moveTo>
                  <a:cubicBezTo>
                    <a:pt x="586" y="0"/>
                    <a:pt x="511" y="40"/>
                    <a:pt x="467" y="107"/>
                  </a:cubicBezTo>
                  <a:lnTo>
                    <a:pt x="93" y="678"/>
                  </a:lnTo>
                  <a:cubicBezTo>
                    <a:pt x="0" y="820"/>
                    <a:pt x="82" y="1010"/>
                    <a:pt x="249" y="1040"/>
                  </a:cubicBezTo>
                  <a:lnTo>
                    <a:pt x="783" y="1134"/>
                  </a:lnTo>
                  <a:cubicBezTo>
                    <a:pt x="797" y="1136"/>
                    <a:pt x="811" y="1138"/>
                    <a:pt x="825" y="1138"/>
                  </a:cubicBezTo>
                  <a:cubicBezTo>
                    <a:pt x="973" y="1138"/>
                    <a:pt x="1088" y="998"/>
                    <a:pt x="1053" y="848"/>
                  </a:cubicBezTo>
                  <a:lnTo>
                    <a:pt x="897" y="184"/>
                  </a:lnTo>
                  <a:cubicBezTo>
                    <a:pt x="875" y="91"/>
                    <a:pt x="801" y="20"/>
                    <a:pt x="707" y="4"/>
                  </a:cubicBezTo>
                  <a:cubicBezTo>
                    <a:pt x="693" y="1"/>
                    <a:pt x="679" y="0"/>
                    <a:pt x="66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929" name="Google Shape;1929;p35"/>
          <p:cNvGrpSpPr/>
          <p:nvPr/>
        </p:nvGrpSpPr>
        <p:grpSpPr>
          <a:xfrm>
            <a:off x="8148013" y="4584347"/>
            <a:ext cx="363605" cy="363605"/>
            <a:chOff x="4731200" y="3249375"/>
            <a:chExt cx="221400" cy="221400"/>
          </a:xfrm>
        </p:grpSpPr>
        <p:sp>
          <p:nvSpPr>
            <p:cNvPr id="1930" name="Google Shape;1930;p35"/>
            <p:cNvSpPr/>
            <p:nvPr/>
          </p:nvSpPr>
          <p:spPr>
            <a:xfrm>
              <a:off x="4731200" y="3249375"/>
              <a:ext cx="221400" cy="221400"/>
            </a:xfrm>
            <a:custGeom>
              <a:rect b="b" l="l" r="r" t="t"/>
              <a:pathLst>
                <a:path extrusionOk="0" h="8856" w="8856">
                  <a:moveTo>
                    <a:pt x="4428" y="1"/>
                  </a:moveTo>
                  <a:cubicBezTo>
                    <a:pt x="1982" y="1"/>
                    <a:pt x="0" y="1982"/>
                    <a:pt x="0" y="4428"/>
                  </a:cubicBezTo>
                  <a:cubicBezTo>
                    <a:pt x="0" y="6872"/>
                    <a:pt x="1982" y="8855"/>
                    <a:pt x="4428" y="8855"/>
                  </a:cubicBezTo>
                  <a:cubicBezTo>
                    <a:pt x="6873" y="8855"/>
                    <a:pt x="8855" y="6872"/>
                    <a:pt x="8855" y="4428"/>
                  </a:cubicBezTo>
                  <a:cubicBezTo>
                    <a:pt x="8855" y="1982"/>
                    <a:pt x="6873" y="1"/>
                    <a:pt x="442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31" name="Google Shape;1931;p35"/>
            <p:cNvSpPr/>
            <p:nvPr/>
          </p:nvSpPr>
          <p:spPr>
            <a:xfrm>
              <a:off x="4748050" y="3262750"/>
              <a:ext cx="191175" cy="191850"/>
            </a:xfrm>
            <a:custGeom>
              <a:rect b="b" l="l" r="r" t="t"/>
              <a:pathLst>
                <a:path extrusionOk="0" h="7674" w="7647">
                  <a:moveTo>
                    <a:pt x="3754" y="0"/>
                  </a:moveTo>
                  <a:cubicBezTo>
                    <a:pt x="2706" y="0"/>
                    <a:pt x="1755" y="414"/>
                    <a:pt x="1055" y="1087"/>
                  </a:cubicBezTo>
                  <a:cubicBezTo>
                    <a:pt x="1055" y="1087"/>
                    <a:pt x="882" y="1315"/>
                    <a:pt x="787" y="1432"/>
                  </a:cubicBezTo>
                  <a:cubicBezTo>
                    <a:pt x="232" y="2104"/>
                    <a:pt x="0" y="2954"/>
                    <a:pt x="0" y="3894"/>
                  </a:cubicBezTo>
                  <a:cubicBezTo>
                    <a:pt x="0" y="6043"/>
                    <a:pt x="1605" y="7673"/>
                    <a:pt x="3755" y="7673"/>
                  </a:cubicBezTo>
                  <a:cubicBezTo>
                    <a:pt x="4840" y="7673"/>
                    <a:pt x="5806" y="7326"/>
                    <a:pt x="6513" y="6611"/>
                  </a:cubicBezTo>
                  <a:cubicBezTo>
                    <a:pt x="6580" y="6543"/>
                    <a:pt x="6639" y="6492"/>
                    <a:pt x="6721" y="6416"/>
                  </a:cubicBezTo>
                  <a:cubicBezTo>
                    <a:pt x="7298" y="5735"/>
                    <a:pt x="7646" y="4854"/>
                    <a:pt x="7646" y="3893"/>
                  </a:cubicBezTo>
                  <a:cubicBezTo>
                    <a:pt x="7646" y="1743"/>
                    <a:pt x="5903" y="0"/>
                    <a:pt x="375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32" name="Google Shape;1932;p35"/>
            <p:cNvSpPr/>
            <p:nvPr/>
          </p:nvSpPr>
          <p:spPr>
            <a:xfrm>
              <a:off x="4744575" y="3288750"/>
              <a:ext cx="172000" cy="168675"/>
            </a:xfrm>
            <a:custGeom>
              <a:rect b="b" l="l" r="r" t="t"/>
              <a:pathLst>
                <a:path extrusionOk="0" h="6747" w="6880">
                  <a:moveTo>
                    <a:pt x="1246" y="0"/>
                  </a:moveTo>
                  <a:lnTo>
                    <a:pt x="1246" y="0"/>
                  </a:lnTo>
                  <a:cubicBezTo>
                    <a:pt x="479" y="711"/>
                    <a:pt x="0" y="1727"/>
                    <a:pt x="0" y="2854"/>
                  </a:cubicBezTo>
                  <a:cubicBezTo>
                    <a:pt x="0" y="5003"/>
                    <a:pt x="1743" y="6746"/>
                    <a:pt x="3893" y="6746"/>
                  </a:cubicBezTo>
                  <a:cubicBezTo>
                    <a:pt x="5092" y="6746"/>
                    <a:pt x="6166" y="6203"/>
                    <a:pt x="6879" y="5350"/>
                  </a:cubicBezTo>
                  <a:lnTo>
                    <a:pt x="6879" y="5350"/>
                  </a:lnTo>
                  <a:cubicBezTo>
                    <a:pt x="6185" y="5996"/>
                    <a:pt x="5254" y="6389"/>
                    <a:pt x="4232" y="6391"/>
                  </a:cubicBezTo>
                  <a:cubicBezTo>
                    <a:pt x="2083" y="6391"/>
                    <a:pt x="340" y="4647"/>
                    <a:pt x="340" y="2498"/>
                  </a:cubicBezTo>
                  <a:cubicBezTo>
                    <a:pt x="340" y="1547"/>
                    <a:pt x="680" y="676"/>
                    <a:pt x="124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33" name="Google Shape;1933;p35"/>
            <p:cNvSpPr/>
            <p:nvPr/>
          </p:nvSpPr>
          <p:spPr>
            <a:xfrm>
              <a:off x="4869875" y="3379075"/>
              <a:ext cx="34600" cy="32950"/>
            </a:xfrm>
            <a:custGeom>
              <a:rect b="b" l="l" r="r" t="t"/>
              <a:pathLst>
                <a:path extrusionOk="0" h="1318" w="1384">
                  <a:moveTo>
                    <a:pt x="692" y="1"/>
                  </a:moveTo>
                  <a:cubicBezTo>
                    <a:pt x="310" y="1"/>
                    <a:pt x="1" y="310"/>
                    <a:pt x="1" y="692"/>
                  </a:cubicBezTo>
                  <a:cubicBezTo>
                    <a:pt x="1" y="1074"/>
                    <a:pt x="310" y="1317"/>
                    <a:pt x="692" y="1317"/>
                  </a:cubicBezTo>
                  <a:cubicBezTo>
                    <a:pt x="805" y="1317"/>
                    <a:pt x="1008" y="1308"/>
                    <a:pt x="1008" y="1308"/>
                  </a:cubicBezTo>
                  <a:cubicBezTo>
                    <a:pt x="1231" y="1194"/>
                    <a:pt x="1384" y="960"/>
                    <a:pt x="1384" y="692"/>
                  </a:cubicBezTo>
                  <a:cubicBezTo>
                    <a:pt x="1384" y="310"/>
                    <a:pt x="1074" y="1"/>
                    <a:pt x="69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34" name="Google Shape;1934;p35"/>
            <p:cNvSpPr/>
            <p:nvPr/>
          </p:nvSpPr>
          <p:spPr>
            <a:xfrm>
              <a:off x="4765750" y="3356750"/>
              <a:ext cx="58150" cy="49000"/>
            </a:xfrm>
            <a:custGeom>
              <a:rect b="b" l="l" r="r" t="t"/>
              <a:pathLst>
                <a:path extrusionOk="0" h="1960" w="2326">
                  <a:moveTo>
                    <a:pt x="980" y="0"/>
                  </a:moveTo>
                  <a:cubicBezTo>
                    <a:pt x="439" y="0"/>
                    <a:pt x="1" y="438"/>
                    <a:pt x="1" y="979"/>
                  </a:cubicBezTo>
                  <a:cubicBezTo>
                    <a:pt x="1" y="1521"/>
                    <a:pt x="439" y="1959"/>
                    <a:pt x="980" y="1959"/>
                  </a:cubicBezTo>
                  <a:cubicBezTo>
                    <a:pt x="1522" y="1959"/>
                    <a:pt x="1960" y="1521"/>
                    <a:pt x="1960" y="979"/>
                  </a:cubicBezTo>
                  <a:cubicBezTo>
                    <a:pt x="1960" y="859"/>
                    <a:pt x="2326" y="613"/>
                    <a:pt x="2288" y="506"/>
                  </a:cubicBezTo>
                  <a:cubicBezTo>
                    <a:pt x="2283" y="494"/>
                    <a:pt x="2253" y="489"/>
                    <a:pt x="2210" y="489"/>
                  </a:cubicBezTo>
                  <a:cubicBezTo>
                    <a:pt x="2125" y="489"/>
                    <a:pt x="1991" y="506"/>
                    <a:pt x="1906" y="506"/>
                  </a:cubicBezTo>
                  <a:cubicBezTo>
                    <a:pt x="1866" y="506"/>
                    <a:pt x="1837" y="502"/>
                    <a:pt x="1830" y="491"/>
                  </a:cubicBezTo>
                  <a:cubicBezTo>
                    <a:pt x="1660" y="197"/>
                    <a:pt x="1343" y="0"/>
                    <a:pt x="98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35" name="Google Shape;1935;p35"/>
            <p:cNvSpPr/>
            <p:nvPr/>
          </p:nvSpPr>
          <p:spPr>
            <a:xfrm>
              <a:off x="4767025" y="3295900"/>
              <a:ext cx="81125" cy="73750"/>
            </a:xfrm>
            <a:custGeom>
              <a:rect b="b" l="l" r="r" t="t"/>
              <a:pathLst>
                <a:path extrusionOk="0" h="2950" w="3245">
                  <a:moveTo>
                    <a:pt x="1439" y="1"/>
                  </a:moveTo>
                  <a:cubicBezTo>
                    <a:pt x="1255" y="1"/>
                    <a:pt x="1078" y="44"/>
                    <a:pt x="917" y="137"/>
                  </a:cubicBezTo>
                  <a:cubicBezTo>
                    <a:pt x="536" y="358"/>
                    <a:pt x="243" y="858"/>
                    <a:pt x="118" y="1711"/>
                  </a:cubicBezTo>
                  <a:cubicBezTo>
                    <a:pt x="0" y="2527"/>
                    <a:pt x="977" y="2949"/>
                    <a:pt x="1790" y="2949"/>
                  </a:cubicBezTo>
                  <a:cubicBezTo>
                    <a:pt x="2210" y="2949"/>
                    <a:pt x="2556" y="2829"/>
                    <a:pt x="2824" y="2543"/>
                  </a:cubicBezTo>
                  <a:cubicBezTo>
                    <a:pt x="2860" y="2505"/>
                    <a:pt x="2941" y="2440"/>
                    <a:pt x="2941" y="2440"/>
                  </a:cubicBezTo>
                  <a:cubicBezTo>
                    <a:pt x="3132" y="2189"/>
                    <a:pt x="3245" y="1876"/>
                    <a:pt x="3245" y="1535"/>
                  </a:cubicBezTo>
                  <a:cubicBezTo>
                    <a:pt x="3245" y="713"/>
                    <a:pt x="2561" y="246"/>
                    <a:pt x="1771" y="44"/>
                  </a:cubicBezTo>
                  <a:cubicBezTo>
                    <a:pt x="1659" y="16"/>
                    <a:pt x="1548" y="1"/>
                    <a:pt x="14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36" name="Google Shape;1936;p35"/>
            <p:cNvSpPr/>
            <p:nvPr/>
          </p:nvSpPr>
          <p:spPr>
            <a:xfrm>
              <a:off x="4764700" y="3299325"/>
              <a:ext cx="75875" cy="72225"/>
            </a:xfrm>
            <a:custGeom>
              <a:rect b="b" l="l" r="r" t="t"/>
              <a:pathLst>
                <a:path extrusionOk="0" h="2889" w="3035">
                  <a:moveTo>
                    <a:pt x="1009" y="1"/>
                  </a:moveTo>
                  <a:cubicBezTo>
                    <a:pt x="590" y="224"/>
                    <a:pt x="245" y="734"/>
                    <a:pt x="118" y="1605"/>
                  </a:cubicBezTo>
                  <a:cubicBezTo>
                    <a:pt x="0" y="2420"/>
                    <a:pt x="1049" y="2889"/>
                    <a:pt x="1863" y="2889"/>
                  </a:cubicBezTo>
                  <a:cubicBezTo>
                    <a:pt x="2341" y="2889"/>
                    <a:pt x="2765" y="2658"/>
                    <a:pt x="3034" y="2303"/>
                  </a:cubicBezTo>
                  <a:lnTo>
                    <a:pt x="3034" y="2303"/>
                  </a:lnTo>
                  <a:cubicBezTo>
                    <a:pt x="2819" y="2427"/>
                    <a:pt x="2573" y="2497"/>
                    <a:pt x="2307" y="2497"/>
                  </a:cubicBezTo>
                  <a:cubicBezTo>
                    <a:pt x="1494" y="2497"/>
                    <a:pt x="445" y="2027"/>
                    <a:pt x="563" y="1213"/>
                  </a:cubicBezTo>
                  <a:cubicBezTo>
                    <a:pt x="641" y="680"/>
                    <a:pt x="801" y="282"/>
                    <a:pt x="100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37" name="Google Shape;1937;p35"/>
            <p:cNvSpPr/>
            <p:nvPr/>
          </p:nvSpPr>
          <p:spPr>
            <a:xfrm>
              <a:off x="4847750" y="3317200"/>
              <a:ext cx="76000" cy="69550"/>
            </a:xfrm>
            <a:custGeom>
              <a:rect b="b" l="l" r="r" t="t"/>
              <a:pathLst>
                <a:path extrusionOk="0" h="2782" w="3040">
                  <a:moveTo>
                    <a:pt x="1528" y="1"/>
                  </a:moveTo>
                  <a:cubicBezTo>
                    <a:pt x="1496" y="1"/>
                    <a:pt x="1463" y="1"/>
                    <a:pt x="1430" y="3"/>
                  </a:cubicBezTo>
                  <a:cubicBezTo>
                    <a:pt x="998" y="15"/>
                    <a:pt x="669" y="87"/>
                    <a:pt x="434" y="221"/>
                  </a:cubicBezTo>
                  <a:cubicBezTo>
                    <a:pt x="434" y="221"/>
                    <a:pt x="325" y="335"/>
                    <a:pt x="270" y="389"/>
                  </a:cubicBezTo>
                  <a:cubicBezTo>
                    <a:pt x="32" y="623"/>
                    <a:pt x="0" y="980"/>
                    <a:pt x="75" y="1454"/>
                  </a:cubicBezTo>
                  <a:cubicBezTo>
                    <a:pt x="198" y="2228"/>
                    <a:pt x="648" y="2781"/>
                    <a:pt x="1432" y="2781"/>
                  </a:cubicBezTo>
                  <a:cubicBezTo>
                    <a:pt x="1884" y="2781"/>
                    <a:pt x="2245" y="2591"/>
                    <a:pt x="2491" y="2276"/>
                  </a:cubicBezTo>
                  <a:cubicBezTo>
                    <a:pt x="2671" y="2046"/>
                    <a:pt x="2784" y="1746"/>
                    <a:pt x="2850" y="1422"/>
                  </a:cubicBezTo>
                  <a:cubicBezTo>
                    <a:pt x="3039" y="489"/>
                    <a:pt x="2495" y="1"/>
                    <a:pt x="15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38" name="Google Shape;1938;p35"/>
            <p:cNvSpPr/>
            <p:nvPr/>
          </p:nvSpPr>
          <p:spPr>
            <a:xfrm>
              <a:off x="4845625" y="3322675"/>
              <a:ext cx="64425" cy="65525"/>
            </a:xfrm>
            <a:custGeom>
              <a:rect b="b" l="l" r="r" t="t"/>
              <a:pathLst>
                <a:path extrusionOk="0" h="2621" w="2577">
                  <a:moveTo>
                    <a:pt x="519" y="1"/>
                  </a:moveTo>
                  <a:lnTo>
                    <a:pt x="519" y="1"/>
                  </a:lnTo>
                  <a:cubicBezTo>
                    <a:pt x="127" y="223"/>
                    <a:pt x="1" y="616"/>
                    <a:pt x="93" y="1201"/>
                  </a:cubicBezTo>
                  <a:cubicBezTo>
                    <a:pt x="217" y="1976"/>
                    <a:pt x="730" y="2621"/>
                    <a:pt x="1515" y="2621"/>
                  </a:cubicBezTo>
                  <a:cubicBezTo>
                    <a:pt x="1974" y="2621"/>
                    <a:pt x="2329" y="2398"/>
                    <a:pt x="2576" y="2057"/>
                  </a:cubicBezTo>
                  <a:lnTo>
                    <a:pt x="2576" y="2057"/>
                  </a:lnTo>
                  <a:cubicBezTo>
                    <a:pt x="2376" y="2198"/>
                    <a:pt x="2135" y="2281"/>
                    <a:pt x="1855" y="2281"/>
                  </a:cubicBezTo>
                  <a:cubicBezTo>
                    <a:pt x="1070" y="2281"/>
                    <a:pt x="558" y="1636"/>
                    <a:pt x="435" y="860"/>
                  </a:cubicBezTo>
                  <a:cubicBezTo>
                    <a:pt x="378" y="504"/>
                    <a:pt x="402" y="221"/>
                    <a:pt x="51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39" name="Google Shape;1939;p35"/>
            <p:cNvSpPr/>
            <p:nvPr/>
          </p:nvSpPr>
          <p:spPr>
            <a:xfrm>
              <a:off x="4861325" y="3380025"/>
              <a:ext cx="33750" cy="33700"/>
            </a:xfrm>
            <a:custGeom>
              <a:rect b="b" l="l" r="r" t="t"/>
              <a:pathLst>
                <a:path extrusionOk="0" h="1348" w="1350">
                  <a:moveTo>
                    <a:pt x="131" y="0"/>
                  </a:moveTo>
                  <a:cubicBezTo>
                    <a:pt x="97" y="0"/>
                    <a:pt x="72" y="7"/>
                    <a:pt x="62" y="25"/>
                  </a:cubicBezTo>
                  <a:cubicBezTo>
                    <a:pt x="0" y="127"/>
                    <a:pt x="343" y="525"/>
                    <a:pt x="343" y="655"/>
                  </a:cubicBezTo>
                  <a:cubicBezTo>
                    <a:pt x="343" y="1038"/>
                    <a:pt x="652" y="1347"/>
                    <a:pt x="1034" y="1347"/>
                  </a:cubicBezTo>
                  <a:cubicBezTo>
                    <a:pt x="1147" y="1347"/>
                    <a:pt x="1255" y="1320"/>
                    <a:pt x="1350" y="1271"/>
                  </a:cubicBezTo>
                  <a:cubicBezTo>
                    <a:pt x="1334" y="1177"/>
                    <a:pt x="1306" y="1081"/>
                    <a:pt x="1269" y="984"/>
                  </a:cubicBezTo>
                  <a:cubicBezTo>
                    <a:pt x="1159" y="690"/>
                    <a:pt x="957" y="390"/>
                    <a:pt x="672" y="91"/>
                  </a:cubicBezTo>
                  <a:lnTo>
                    <a:pt x="656" y="76"/>
                  </a:lnTo>
                  <a:cubicBezTo>
                    <a:pt x="645" y="83"/>
                    <a:pt x="627" y="87"/>
                    <a:pt x="605" y="87"/>
                  </a:cubicBezTo>
                  <a:cubicBezTo>
                    <a:pt x="490" y="87"/>
                    <a:pt x="253" y="0"/>
                    <a:pt x="131" y="0"/>
                  </a:cubicBezTo>
                  <a:close/>
                </a:path>
              </a:pathLst>
            </a:custGeom>
            <a:solidFill>
              <a:srgbClr val="F772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40" name="Google Shape;1940;p35"/>
            <p:cNvSpPr/>
            <p:nvPr/>
          </p:nvSpPr>
          <p:spPr>
            <a:xfrm>
              <a:off x="4796925" y="3367150"/>
              <a:ext cx="92125" cy="70200"/>
            </a:xfrm>
            <a:custGeom>
              <a:rect b="b" l="l" r="r" t="t"/>
              <a:pathLst>
                <a:path extrusionOk="0" h="2808" w="3685">
                  <a:moveTo>
                    <a:pt x="1489" y="0"/>
                  </a:moveTo>
                  <a:cubicBezTo>
                    <a:pt x="1321" y="0"/>
                    <a:pt x="1148" y="37"/>
                    <a:pt x="970" y="120"/>
                  </a:cubicBezTo>
                  <a:cubicBezTo>
                    <a:pt x="915" y="146"/>
                    <a:pt x="863" y="172"/>
                    <a:pt x="815" y="203"/>
                  </a:cubicBezTo>
                  <a:cubicBezTo>
                    <a:pt x="251" y="607"/>
                    <a:pt x="0" y="1426"/>
                    <a:pt x="327" y="2126"/>
                  </a:cubicBezTo>
                  <a:cubicBezTo>
                    <a:pt x="606" y="2724"/>
                    <a:pt x="1149" y="2807"/>
                    <a:pt x="1776" y="2807"/>
                  </a:cubicBezTo>
                  <a:cubicBezTo>
                    <a:pt x="1941" y="2807"/>
                    <a:pt x="2112" y="2802"/>
                    <a:pt x="2285" y="2798"/>
                  </a:cubicBezTo>
                  <a:cubicBezTo>
                    <a:pt x="2831" y="2787"/>
                    <a:pt x="3147" y="2684"/>
                    <a:pt x="3355" y="2471"/>
                  </a:cubicBezTo>
                  <a:cubicBezTo>
                    <a:pt x="3409" y="2416"/>
                    <a:pt x="3502" y="2311"/>
                    <a:pt x="3502" y="2311"/>
                  </a:cubicBezTo>
                  <a:cubicBezTo>
                    <a:pt x="3685" y="1933"/>
                    <a:pt x="3500" y="1400"/>
                    <a:pt x="2972" y="849"/>
                  </a:cubicBezTo>
                  <a:cubicBezTo>
                    <a:pt x="2533" y="389"/>
                    <a:pt x="2036" y="0"/>
                    <a:pt x="148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41" name="Google Shape;1941;p35"/>
            <p:cNvSpPr/>
            <p:nvPr/>
          </p:nvSpPr>
          <p:spPr>
            <a:xfrm>
              <a:off x="4794800" y="3372250"/>
              <a:ext cx="89675" cy="66325"/>
            </a:xfrm>
            <a:custGeom>
              <a:rect b="b" l="l" r="r" t="t"/>
              <a:pathLst>
                <a:path extrusionOk="0" h="2653" w="3587">
                  <a:moveTo>
                    <a:pt x="901" y="0"/>
                  </a:moveTo>
                  <a:lnTo>
                    <a:pt x="901" y="0"/>
                  </a:lnTo>
                  <a:cubicBezTo>
                    <a:pt x="259" y="395"/>
                    <a:pt x="1" y="1220"/>
                    <a:pt x="327" y="1919"/>
                  </a:cubicBezTo>
                  <a:cubicBezTo>
                    <a:pt x="629" y="2566"/>
                    <a:pt x="1274" y="2653"/>
                    <a:pt x="1976" y="2653"/>
                  </a:cubicBezTo>
                  <a:cubicBezTo>
                    <a:pt x="2093" y="2653"/>
                    <a:pt x="2211" y="2650"/>
                    <a:pt x="2330" y="2647"/>
                  </a:cubicBezTo>
                  <a:cubicBezTo>
                    <a:pt x="3019" y="2631"/>
                    <a:pt x="3433" y="2424"/>
                    <a:pt x="3587" y="2107"/>
                  </a:cubicBezTo>
                  <a:lnTo>
                    <a:pt x="3587" y="2107"/>
                  </a:lnTo>
                  <a:cubicBezTo>
                    <a:pt x="3376" y="2204"/>
                    <a:pt x="3095" y="2262"/>
                    <a:pt x="2742" y="2271"/>
                  </a:cubicBezTo>
                  <a:cubicBezTo>
                    <a:pt x="2626" y="2274"/>
                    <a:pt x="2509" y="2276"/>
                    <a:pt x="2394" y="2276"/>
                  </a:cubicBezTo>
                  <a:cubicBezTo>
                    <a:pt x="1690" y="2276"/>
                    <a:pt x="1042" y="2191"/>
                    <a:pt x="740" y="1542"/>
                  </a:cubicBezTo>
                  <a:cubicBezTo>
                    <a:pt x="496" y="1021"/>
                    <a:pt x="578" y="431"/>
                    <a:pt x="90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42" name="Google Shape;1942;p35"/>
            <p:cNvSpPr/>
            <p:nvPr/>
          </p:nvSpPr>
          <p:spPr>
            <a:xfrm>
              <a:off x="4791975" y="3312450"/>
              <a:ext cx="21500" cy="21475"/>
            </a:xfrm>
            <a:custGeom>
              <a:rect b="b" l="l" r="r" t="t"/>
              <a:pathLst>
                <a:path extrusionOk="0" h="859" w="860">
                  <a:moveTo>
                    <a:pt x="429" y="0"/>
                  </a:moveTo>
                  <a:cubicBezTo>
                    <a:pt x="193" y="0"/>
                    <a:pt x="1" y="193"/>
                    <a:pt x="1" y="430"/>
                  </a:cubicBezTo>
                  <a:cubicBezTo>
                    <a:pt x="1" y="667"/>
                    <a:pt x="193" y="859"/>
                    <a:pt x="429" y="859"/>
                  </a:cubicBezTo>
                  <a:cubicBezTo>
                    <a:pt x="667" y="859"/>
                    <a:pt x="859" y="667"/>
                    <a:pt x="859" y="430"/>
                  </a:cubicBezTo>
                  <a:cubicBezTo>
                    <a:pt x="859" y="193"/>
                    <a:pt x="667" y="0"/>
                    <a:pt x="42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43" name="Google Shape;1943;p35"/>
            <p:cNvSpPr/>
            <p:nvPr/>
          </p:nvSpPr>
          <p:spPr>
            <a:xfrm>
              <a:off x="4869375" y="3348800"/>
              <a:ext cx="21675" cy="21700"/>
            </a:xfrm>
            <a:custGeom>
              <a:rect b="b" l="l" r="r" t="t"/>
              <a:pathLst>
                <a:path extrusionOk="0" h="868" w="867">
                  <a:moveTo>
                    <a:pt x="433" y="0"/>
                  </a:moveTo>
                  <a:cubicBezTo>
                    <a:pt x="193" y="0"/>
                    <a:pt x="0" y="195"/>
                    <a:pt x="0" y="433"/>
                  </a:cubicBezTo>
                  <a:cubicBezTo>
                    <a:pt x="0" y="673"/>
                    <a:pt x="193" y="867"/>
                    <a:pt x="433" y="867"/>
                  </a:cubicBezTo>
                  <a:cubicBezTo>
                    <a:pt x="673" y="867"/>
                    <a:pt x="866" y="673"/>
                    <a:pt x="866" y="433"/>
                  </a:cubicBezTo>
                  <a:cubicBezTo>
                    <a:pt x="866" y="195"/>
                    <a:pt x="673" y="0"/>
                    <a:pt x="43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44" name="Google Shape;1944;p35"/>
            <p:cNvSpPr/>
            <p:nvPr/>
          </p:nvSpPr>
          <p:spPr>
            <a:xfrm>
              <a:off x="4850125" y="3279625"/>
              <a:ext cx="21500" cy="21500"/>
            </a:xfrm>
            <a:custGeom>
              <a:rect b="b" l="l" r="r" t="t"/>
              <a:pathLst>
                <a:path extrusionOk="0" h="860" w="860">
                  <a:moveTo>
                    <a:pt x="431" y="1"/>
                  </a:moveTo>
                  <a:cubicBezTo>
                    <a:pt x="193" y="1"/>
                    <a:pt x="1" y="193"/>
                    <a:pt x="1" y="431"/>
                  </a:cubicBezTo>
                  <a:cubicBezTo>
                    <a:pt x="1" y="667"/>
                    <a:pt x="193" y="860"/>
                    <a:pt x="431" y="860"/>
                  </a:cubicBezTo>
                  <a:cubicBezTo>
                    <a:pt x="667" y="860"/>
                    <a:pt x="860" y="667"/>
                    <a:pt x="860" y="431"/>
                  </a:cubicBezTo>
                  <a:cubicBezTo>
                    <a:pt x="860" y="193"/>
                    <a:pt x="667" y="1"/>
                    <a:pt x="43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45" name="Google Shape;1945;p35"/>
            <p:cNvSpPr/>
            <p:nvPr/>
          </p:nvSpPr>
          <p:spPr>
            <a:xfrm>
              <a:off x="4814900" y="3390350"/>
              <a:ext cx="21700" cy="21700"/>
            </a:xfrm>
            <a:custGeom>
              <a:rect b="b" l="l" r="r" t="t"/>
              <a:pathLst>
                <a:path extrusionOk="0" h="868" w="868">
                  <a:moveTo>
                    <a:pt x="435" y="0"/>
                  </a:moveTo>
                  <a:cubicBezTo>
                    <a:pt x="195" y="0"/>
                    <a:pt x="1" y="195"/>
                    <a:pt x="1" y="434"/>
                  </a:cubicBezTo>
                  <a:cubicBezTo>
                    <a:pt x="1" y="673"/>
                    <a:pt x="195" y="867"/>
                    <a:pt x="435" y="867"/>
                  </a:cubicBezTo>
                  <a:cubicBezTo>
                    <a:pt x="674" y="867"/>
                    <a:pt x="868" y="673"/>
                    <a:pt x="868" y="434"/>
                  </a:cubicBezTo>
                  <a:cubicBezTo>
                    <a:pt x="868" y="195"/>
                    <a:pt x="674" y="0"/>
                    <a:pt x="43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46" name="Google Shape;1946;p35"/>
            <p:cNvSpPr/>
            <p:nvPr/>
          </p:nvSpPr>
          <p:spPr>
            <a:xfrm>
              <a:off x="4783625" y="3417950"/>
              <a:ext cx="6700" cy="6725"/>
            </a:xfrm>
            <a:custGeom>
              <a:rect b="b" l="l" r="r" t="t"/>
              <a:pathLst>
                <a:path extrusionOk="0" h="269" w="268">
                  <a:moveTo>
                    <a:pt x="134" y="1"/>
                  </a:moveTo>
                  <a:cubicBezTo>
                    <a:pt x="59" y="1"/>
                    <a:pt x="0" y="62"/>
                    <a:pt x="0" y="135"/>
                  </a:cubicBezTo>
                  <a:cubicBezTo>
                    <a:pt x="0" y="208"/>
                    <a:pt x="61" y="268"/>
                    <a:pt x="134" y="268"/>
                  </a:cubicBezTo>
                  <a:cubicBezTo>
                    <a:pt x="207" y="268"/>
                    <a:pt x="268" y="208"/>
                    <a:pt x="268" y="135"/>
                  </a:cubicBezTo>
                  <a:cubicBezTo>
                    <a:pt x="268" y="62"/>
                    <a:pt x="207" y="1"/>
                    <a:pt x="13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47" name="Google Shape;1947;p35"/>
            <p:cNvSpPr/>
            <p:nvPr/>
          </p:nvSpPr>
          <p:spPr>
            <a:xfrm>
              <a:off x="4834900" y="3274050"/>
              <a:ext cx="6700" cy="6725"/>
            </a:xfrm>
            <a:custGeom>
              <a:rect b="b" l="l" r="r" t="t"/>
              <a:pathLst>
                <a:path extrusionOk="0" h="269" w="268">
                  <a:moveTo>
                    <a:pt x="134" y="1"/>
                  </a:moveTo>
                  <a:cubicBezTo>
                    <a:pt x="60" y="1"/>
                    <a:pt x="0" y="60"/>
                    <a:pt x="0" y="135"/>
                  </a:cubicBezTo>
                  <a:cubicBezTo>
                    <a:pt x="0" y="208"/>
                    <a:pt x="60" y="268"/>
                    <a:pt x="134" y="268"/>
                  </a:cubicBezTo>
                  <a:cubicBezTo>
                    <a:pt x="207" y="268"/>
                    <a:pt x="267" y="208"/>
                    <a:pt x="267" y="135"/>
                  </a:cubicBezTo>
                  <a:cubicBezTo>
                    <a:pt x="267" y="60"/>
                    <a:pt x="207" y="1"/>
                    <a:pt x="13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48" name="Google Shape;1948;p35"/>
            <p:cNvSpPr/>
            <p:nvPr/>
          </p:nvSpPr>
          <p:spPr>
            <a:xfrm>
              <a:off x="4830250" y="3286175"/>
              <a:ext cx="6725" cy="6700"/>
            </a:xfrm>
            <a:custGeom>
              <a:rect b="b" l="l" r="r" t="t"/>
              <a:pathLst>
                <a:path extrusionOk="0" h="268" w="269">
                  <a:moveTo>
                    <a:pt x="135" y="0"/>
                  </a:moveTo>
                  <a:cubicBezTo>
                    <a:pt x="61" y="0"/>
                    <a:pt x="1" y="61"/>
                    <a:pt x="1" y="134"/>
                  </a:cubicBezTo>
                  <a:cubicBezTo>
                    <a:pt x="1" y="207"/>
                    <a:pt x="61" y="268"/>
                    <a:pt x="135" y="268"/>
                  </a:cubicBezTo>
                  <a:cubicBezTo>
                    <a:pt x="208" y="268"/>
                    <a:pt x="268" y="207"/>
                    <a:pt x="268" y="134"/>
                  </a:cubicBezTo>
                  <a:cubicBezTo>
                    <a:pt x="268" y="61"/>
                    <a:pt x="208" y="0"/>
                    <a:pt x="13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49" name="Google Shape;1949;p35"/>
            <p:cNvSpPr/>
            <p:nvPr/>
          </p:nvSpPr>
          <p:spPr>
            <a:xfrm>
              <a:off x="4821725" y="3276375"/>
              <a:ext cx="6700" cy="6700"/>
            </a:xfrm>
            <a:custGeom>
              <a:rect b="b" l="l" r="r" t="t"/>
              <a:pathLst>
                <a:path extrusionOk="0" h="268" w="268">
                  <a:moveTo>
                    <a:pt x="134" y="0"/>
                  </a:moveTo>
                  <a:cubicBezTo>
                    <a:pt x="61" y="0"/>
                    <a:pt x="0" y="60"/>
                    <a:pt x="0" y="134"/>
                  </a:cubicBezTo>
                  <a:cubicBezTo>
                    <a:pt x="0" y="207"/>
                    <a:pt x="61" y="268"/>
                    <a:pt x="134" y="268"/>
                  </a:cubicBezTo>
                  <a:cubicBezTo>
                    <a:pt x="208" y="268"/>
                    <a:pt x="268" y="208"/>
                    <a:pt x="268" y="134"/>
                  </a:cubicBezTo>
                  <a:cubicBezTo>
                    <a:pt x="268" y="60"/>
                    <a:pt x="208" y="0"/>
                    <a:pt x="13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50" name="Google Shape;1950;p35"/>
            <p:cNvSpPr/>
            <p:nvPr/>
          </p:nvSpPr>
          <p:spPr>
            <a:xfrm>
              <a:off x="4919725" y="3376925"/>
              <a:ext cx="6725" cy="6700"/>
            </a:xfrm>
            <a:custGeom>
              <a:rect b="b" l="l" r="r" t="t"/>
              <a:pathLst>
                <a:path extrusionOk="0" h="268" w="269">
                  <a:moveTo>
                    <a:pt x="134" y="1"/>
                  </a:moveTo>
                  <a:cubicBezTo>
                    <a:pt x="60" y="1"/>
                    <a:pt x="1" y="61"/>
                    <a:pt x="1" y="134"/>
                  </a:cubicBezTo>
                  <a:cubicBezTo>
                    <a:pt x="1" y="207"/>
                    <a:pt x="60" y="268"/>
                    <a:pt x="134" y="268"/>
                  </a:cubicBezTo>
                  <a:cubicBezTo>
                    <a:pt x="207" y="268"/>
                    <a:pt x="268" y="208"/>
                    <a:pt x="268" y="134"/>
                  </a:cubicBezTo>
                  <a:cubicBezTo>
                    <a:pt x="268" y="61"/>
                    <a:pt x="207" y="1"/>
                    <a:pt x="13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51" name="Google Shape;1951;p35"/>
            <p:cNvSpPr/>
            <p:nvPr/>
          </p:nvSpPr>
          <p:spPr>
            <a:xfrm>
              <a:off x="4915050" y="3389025"/>
              <a:ext cx="6700" cy="6725"/>
            </a:xfrm>
            <a:custGeom>
              <a:rect b="b" l="l" r="r" t="t"/>
              <a:pathLst>
                <a:path extrusionOk="0" h="269" w="268">
                  <a:moveTo>
                    <a:pt x="134" y="1"/>
                  </a:moveTo>
                  <a:cubicBezTo>
                    <a:pt x="61" y="1"/>
                    <a:pt x="1" y="62"/>
                    <a:pt x="1" y="135"/>
                  </a:cubicBezTo>
                  <a:cubicBezTo>
                    <a:pt x="1" y="210"/>
                    <a:pt x="61" y="268"/>
                    <a:pt x="134" y="268"/>
                  </a:cubicBezTo>
                  <a:cubicBezTo>
                    <a:pt x="208" y="268"/>
                    <a:pt x="268" y="208"/>
                    <a:pt x="268" y="135"/>
                  </a:cubicBezTo>
                  <a:cubicBezTo>
                    <a:pt x="268" y="62"/>
                    <a:pt x="208" y="1"/>
                    <a:pt x="13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952" name="Google Shape;1952;p35"/>
          <p:cNvGrpSpPr/>
          <p:nvPr/>
        </p:nvGrpSpPr>
        <p:grpSpPr>
          <a:xfrm>
            <a:off x="7266241" y="4583997"/>
            <a:ext cx="363605" cy="363665"/>
            <a:chOff x="4314425" y="3249350"/>
            <a:chExt cx="221400" cy="221450"/>
          </a:xfrm>
        </p:grpSpPr>
        <p:sp>
          <p:nvSpPr>
            <p:cNvPr id="1953" name="Google Shape;1953;p35"/>
            <p:cNvSpPr/>
            <p:nvPr/>
          </p:nvSpPr>
          <p:spPr>
            <a:xfrm>
              <a:off x="4335600" y="3287975"/>
              <a:ext cx="180850" cy="182825"/>
            </a:xfrm>
            <a:custGeom>
              <a:rect b="b" l="l" r="r" t="t"/>
              <a:pathLst>
                <a:path extrusionOk="0" h="7313" w="7234">
                  <a:moveTo>
                    <a:pt x="3341" y="0"/>
                  </a:moveTo>
                  <a:lnTo>
                    <a:pt x="0" y="328"/>
                  </a:lnTo>
                  <a:lnTo>
                    <a:pt x="268" y="2438"/>
                  </a:lnTo>
                  <a:cubicBezTo>
                    <a:pt x="430" y="3729"/>
                    <a:pt x="1302" y="4741"/>
                    <a:pt x="2537" y="5153"/>
                  </a:cubicBezTo>
                  <a:cubicBezTo>
                    <a:pt x="2927" y="5282"/>
                    <a:pt x="3189" y="5646"/>
                    <a:pt x="3189" y="6058"/>
                  </a:cubicBezTo>
                  <a:lnTo>
                    <a:pt x="3196" y="6800"/>
                  </a:lnTo>
                  <a:cubicBezTo>
                    <a:pt x="3196" y="7046"/>
                    <a:pt x="3335" y="7267"/>
                    <a:pt x="3581" y="7267"/>
                  </a:cubicBezTo>
                  <a:cubicBezTo>
                    <a:pt x="3581" y="7267"/>
                    <a:pt x="3593" y="7312"/>
                    <a:pt x="3600" y="7312"/>
                  </a:cubicBezTo>
                  <a:cubicBezTo>
                    <a:pt x="3837" y="7303"/>
                    <a:pt x="4028" y="7108"/>
                    <a:pt x="4028" y="6867"/>
                  </a:cubicBezTo>
                  <a:lnTo>
                    <a:pt x="4028" y="6130"/>
                  </a:lnTo>
                  <a:cubicBezTo>
                    <a:pt x="4028" y="5719"/>
                    <a:pt x="4290" y="5354"/>
                    <a:pt x="4680" y="5225"/>
                  </a:cubicBezTo>
                  <a:cubicBezTo>
                    <a:pt x="5356" y="4998"/>
                    <a:pt x="5930" y="4570"/>
                    <a:pt x="6337" y="4016"/>
                  </a:cubicBezTo>
                  <a:lnTo>
                    <a:pt x="6333" y="3590"/>
                  </a:lnTo>
                  <a:lnTo>
                    <a:pt x="6738" y="3302"/>
                  </a:lnTo>
                  <a:cubicBezTo>
                    <a:pt x="6852" y="3029"/>
                    <a:pt x="6929" y="2738"/>
                    <a:pt x="6968" y="2438"/>
                  </a:cubicBezTo>
                  <a:lnTo>
                    <a:pt x="7233" y="328"/>
                  </a:lnTo>
                  <a:lnTo>
                    <a:pt x="3341"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54" name="Google Shape;1954;p35"/>
            <p:cNvSpPr/>
            <p:nvPr/>
          </p:nvSpPr>
          <p:spPr>
            <a:xfrm>
              <a:off x="4333850" y="3290475"/>
              <a:ext cx="91750" cy="180300"/>
            </a:xfrm>
            <a:custGeom>
              <a:rect b="b" l="l" r="r" t="t"/>
              <a:pathLst>
                <a:path extrusionOk="0" h="7212" w="3670">
                  <a:moveTo>
                    <a:pt x="243" y="1"/>
                  </a:moveTo>
                  <a:lnTo>
                    <a:pt x="0" y="228"/>
                  </a:lnTo>
                  <a:lnTo>
                    <a:pt x="268" y="2338"/>
                  </a:lnTo>
                  <a:cubicBezTo>
                    <a:pt x="305" y="2640"/>
                    <a:pt x="384" y="2930"/>
                    <a:pt x="497" y="3203"/>
                  </a:cubicBezTo>
                  <a:lnTo>
                    <a:pt x="883" y="3558"/>
                  </a:lnTo>
                  <a:lnTo>
                    <a:pt x="896" y="3915"/>
                  </a:lnTo>
                  <a:cubicBezTo>
                    <a:pt x="1304" y="4468"/>
                    <a:pt x="1877" y="4897"/>
                    <a:pt x="2555" y="5124"/>
                  </a:cubicBezTo>
                  <a:cubicBezTo>
                    <a:pt x="2749" y="5187"/>
                    <a:pt x="2912" y="5312"/>
                    <a:pt x="3027" y="5470"/>
                  </a:cubicBezTo>
                  <a:cubicBezTo>
                    <a:pt x="3141" y="5629"/>
                    <a:pt x="3207" y="5823"/>
                    <a:pt x="3207" y="6029"/>
                  </a:cubicBezTo>
                  <a:lnTo>
                    <a:pt x="3207" y="6766"/>
                  </a:lnTo>
                  <a:cubicBezTo>
                    <a:pt x="3207" y="7012"/>
                    <a:pt x="3405" y="7211"/>
                    <a:pt x="3651" y="7211"/>
                  </a:cubicBezTo>
                  <a:lnTo>
                    <a:pt x="3670" y="7211"/>
                  </a:lnTo>
                  <a:lnTo>
                    <a:pt x="3670" y="5526"/>
                  </a:lnTo>
                  <a:cubicBezTo>
                    <a:pt x="3670" y="5191"/>
                    <a:pt x="3456" y="4895"/>
                    <a:pt x="3141" y="4788"/>
                  </a:cubicBezTo>
                  <a:lnTo>
                    <a:pt x="2912" y="4713"/>
                  </a:lnTo>
                  <a:cubicBezTo>
                    <a:pt x="1743" y="4323"/>
                    <a:pt x="899" y="3298"/>
                    <a:pt x="745" y="2074"/>
                  </a:cubicBezTo>
                  <a:lnTo>
                    <a:pt x="510" y="228"/>
                  </a:lnTo>
                  <a:lnTo>
                    <a:pt x="243"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55" name="Google Shape;1955;p35"/>
            <p:cNvSpPr/>
            <p:nvPr/>
          </p:nvSpPr>
          <p:spPr>
            <a:xfrm>
              <a:off x="4326125" y="3256050"/>
              <a:ext cx="199250" cy="40150"/>
            </a:xfrm>
            <a:custGeom>
              <a:rect b="b" l="l" r="r" t="t"/>
              <a:pathLst>
                <a:path extrusionOk="0" h="1606" w="7970">
                  <a:moveTo>
                    <a:pt x="1" y="1"/>
                  </a:moveTo>
                  <a:lnTo>
                    <a:pt x="79" y="1339"/>
                  </a:lnTo>
                  <a:cubicBezTo>
                    <a:pt x="79" y="1438"/>
                    <a:pt x="159" y="1518"/>
                    <a:pt x="258" y="1518"/>
                  </a:cubicBezTo>
                  <a:lnTo>
                    <a:pt x="819" y="1605"/>
                  </a:lnTo>
                  <a:lnTo>
                    <a:pt x="7791" y="1605"/>
                  </a:lnTo>
                  <a:cubicBezTo>
                    <a:pt x="7890" y="1605"/>
                    <a:pt x="7970" y="1524"/>
                    <a:pt x="7968" y="1426"/>
                  </a:cubicBezTo>
                  <a:lnTo>
                    <a:pt x="796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56" name="Google Shape;1956;p35"/>
            <p:cNvSpPr/>
            <p:nvPr/>
          </p:nvSpPr>
          <p:spPr>
            <a:xfrm>
              <a:off x="4353875" y="3370525"/>
              <a:ext cx="150200" cy="17825"/>
            </a:xfrm>
            <a:custGeom>
              <a:rect b="b" l="l" r="r" t="t"/>
              <a:pathLst>
                <a:path extrusionOk="0" h="713" w="6008">
                  <a:moveTo>
                    <a:pt x="1" y="0"/>
                  </a:moveTo>
                  <a:cubicBezTo>
                    <a:pt x="94" y="269"/>
                    <a:pt x="242" y="524"/>
                    <a:pt x="443" y="712"/>
                  </a:cubicBezTo>
                  <a:lnTo>
                    <a:pt x="5606" y="712"/>
                  </a:lnTo>
                  <a:cubicBezTo>
                    <a:pt x="5767" y="494"/>
                    <a:pt x="5903" y="255"/>
                    <a:pt x="600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57" name="Google Shape;1957;p35"/>
            <p:cNvSpPr/>
            <p:nvPr/>
          </p:nvSpPr>
          <p:spPr>
            <a:xfrm>
              <a:off x="4346275" y="3370525"/>
              <a:ext cx="28450" cy="17850"/>
            </a:xfrm>
            <a:custGeom>
              <a:rect b="b" l="l" r="r" t="t"/>
              <a:pathLst>
                <a:path extrusionOk="0" h="714" w="1138">
                  <a:moveTo>
                    <a:pt x="612" y="0"/>
                  </a:moveTo>
                  <a:lnTo>
                    <a:pt x="0" y="1"/>
                  </a:lnTo>
                  <a:cubicBezTo>
                    <a:pt x="104" y="255"/>
                    <a:pt x="239" y="494"/>
                    <a:pt x="399" y="713"/>
                  </a:cubicBezTo>
                  <a:lnTo>
                    <a:pt x="1138" y="713"/>
                  </a:lnTo>
                  <a:cubicBezTo>
                    <a:pt x="930" y="501"/>
                    <a:pt x="753" y="262"/>
                    <a:pt x="61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58" name="Google Shape;1958;p35"/>
            <p:cNvSpPr/>
            <p:nvPr/>
          </p:nvSpPr>
          <p:spPr>
            <a:xfrm>
              <a:off x="4324925" y="3256050"/>
              <a:ext cx="21700" cy="40150"/>
            </a:xfrm>
            <a:custGeom>
              <a:rect b="b" l="l" r="r" t="t"/>
              <a:pathLst>
                <a:path extrusionOk="0" h="1606" w="868">
                  <a:moveTo>
                    <a:pt x="1" y="1"/>
                  </a:moveTo>
                  <a:lnTo>
                    <a:pt x="1" y="1426"/>
                  </a:lnTo>
                  <a:cubicBezTo>
                    <a:pt x="1" y="1525"/>
                    <a:pt x="81" y="1605"/>
                    <a:pt x="178" y="1605"/>
                  </a:cubicBezTo>
                  <a:lnTo>
                    <a:pt x="867" y="1605"/>
                  </a:lnTo>
                  <a:lnTo>
                    <a:pt x="86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59" name="Google Shape;1959;p35"/>
            <p:cNvSpPr/>
            <p:nvPr/>
          </p:nvSpPr>
          <p:spPr>
            <a:xfrm>
              <a:off x="4315700" y="3249350"/>
              <a:ext cx="220125" cy="13425"/>
            </a:xfrm>
            <a:custGeom>
              <a:rect b="b" l="l" r="r" t="t"/>
              <a:pathLst>
                <a:path extrusionOk="0" h="537" w="8805">
                  <a:moveTo>
                    <a:pt x="1210" y="1"/>
                  </a:moveTo>
                  <a:lnTo>
                    <a:pt x="269" y="33"/>
                  </a:lnTo>
                  <a:cubicBezTo>
                    <a:pt x="122" y="33"/>
                    <a:pt x="0" y="121"/>
                    <a:pt x="0" y="268"/>
                  </a:cubicBezTo>
                  <a:cubicBezTo>
                    <a:pt x="0" y="416"/>
                    <a:pt x="124" y="514"/>
                    <a:pt x="272" y="514"/>
                  </a:cubicBezTo>
                  <a:lnTo>
                    <a:pt x="1220" y="536"/>
                  </a:lnTo>
                  <a:lnTo>
                    <a:pt x="8537" y="536"/>
                  </a:lnTo>
                  <a:cubicBezTo>
                    <a:pt x="8685" y="536"/>
                    <a:pt x="8805" y="416"/>
                    <a:pt x="8805" y="268"/>
                  </a:cubicBezTo>
                  <a:cubicBezTo>
                    <a:pt x="8805" y="121"/>
                    <a:pt x="8685" y="1"/>
                    <a:pt x="853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60" name="Google Shape;1960;p35"/>
            <p:cNvSpPr/>
            <p:nvPr/>
          </p:nvSpPr>
          <p:spPr>
            <a:xfrm>
              <a:off x="4314425" y="3249350"/>
              <a:ext cx="33450" cy="13425"/>
            </a:xfrm>
            <a:custGeom>
              <a:rect b="b" l="l" r="r" t="t"/>
              <a:pathLst>
                <a:path extrusionOk="0" h="537" w="1338">
                  <a:moveTo>
                    <a:pt x="268" y="1"/>
                  </a:moveTo>
                  <a:cubicBezTo>
                    <a:pt x="195" y="1"/>
                    <a:pt x="128" y="30"/>
                    <a:pt x="79" y="80"/>
                  </a:cubicBezTo>
                  <a:cubicBezTo>
                    <a:pt x="31" y="128"/>
                    <a:pt x="1" y="195"/>
                    <a:pt x="1" y="269"/>
                  </a:cubicBezTo>
                  <a:cubicBezTo>
                    <a:pt x="1" y="416"/>
                    <a:pt x="120" y="536"/>
                    <a:pt x="268" y="536"/>
                  </a:cubicBezTo>
                  <a:lnTo>
                    <a:pt x="1338" y="536"/>
                  </a:lnTo>
                  <a:cubicBezTo>
                    <a:pt x="1190" y="536"/>
                    <a:pt x="1070" y="416"/>
                    <a:pt x="1070" y="269"/>
                  </a:cubicBezTo>
                  <a:cubicBezTo>
                    <a:pt x="1070" y="195"/>
                    <a:pt x="1100" y="128"/>
                    <a:pt x="1149" y="80"/>
                  </a:cubicBezTo>
                  <a:cubicBezTo>
                    <a:pt x="1198" y="30"/>
                    <a:pt x="1265" y="1"/>
                    <a:pt x="133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61" name="Google Shape;1961;p35"/>
            <p:cNvSpPr/>
            <p:nvPr/>
          </p:nvSpPr>
          <p:spPr>
            <a:xfrm>
              <a:off x="4331750" y="3338475"/>
              <a:ext cx="189175" cy="13375"/>
            </a:xfrm>
            <a:custGeom>
              <a:rect b="b" l="l" r="r" t="t"/>
              <a:pathLst>
                <a:path extrusionOk="0" h="535" w="7567">
                  <a:moveTo>
                    <a:pt x="808" y="0"/>
                  </a:moveTo>
                  <a:lnTo>
                    <a:pt x="196" y="73"/>
                  </a:lnTo>
                  <a:cubicBezTo>
                    <a:pt x="48" y="73"/>
                    <a:pt x="0" y="119"/>
                    <a:pt x="0" y="267"/>
                  </a:cubicBezTo>
                  <a:cubicBezTo>
                    <a:pt x="0" y="414"/>
                    <a:pt x="54" y="491"/>
                    <a:pt x="202" y="491"/>
                  </a:cubicBezTo>
                  <a:lnTo>
                    <a:pt x="900" y="535"/>
                  </a:lnTo>
                  <a:lnTo>
                    <a:pt x="7299" y="535"/>
                  </a:lnTo>
                  <a:cubicBezTo>
                    <a:pt x="7447" y="535"/>
                    <a:pt x="7566" y="414"/>
                    <a:pt x="7566" y="266"/>
                  </a:cubicBezTo>
                  <a:cubicBezTo>
                    <a:pt x="7566" y="119"/>
                    <a:pt x="7447" y="0"/>
                    <a:pt x="729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62" name="Google Shape;1962;p35"/>
            <p:cNvSpPr/>
            <p:nvPr/>
          </p:nvSpPr>
          <p:spPr>
            <a:xfrm>
              <a:off x="4329375" y="3338475"/>
              <a:ext cx="24875" cy="13375"/>
            </a:xfrm>
            <a:custGeom>
              <a:rect b="b" l="l" r="r" t="t"/>
              <a:pathLst>
                <a:path extrusionOk="0" h="535" w="995">
                  <a:moveTo>
                    <a:pt x="268" y="0"/>
                  </a:moveTo>
                  <a:cubicBezTo>
                    <a:pt x="195" y="0"/>
                    <a:pt x="128" y="29"/>
                    <a:pt x="80" y="78"/>
                  </a:cubicBezTo>
                  <a:cubicBezTo>
                    <a:pt x="30" y="126"/>
                    <a:pt x="0" y="193"/>
                    <a:pt x="0" y="267"/>
                  </a:cubicBezTo>
                  <a:cubicBezTo>
                    <a:pt x="0" y="414"/>
                    <a:pt x="121" y="535"/>
                    <a:pt x="268" y="535"/>
                  </a:cubicBezTo>
                  <a:lnTo>
                    <a:pt x="995" y="535"/>
                  </a:lnTo>
                  <a:cubicBezTo>
                    <a:pt x="963" y="409"/>
                    <a:pt x="939" y="283"/>
                    <a:pt x="924" y="154"/>
                  </a:cubicBezTo>
                  <a:lnTo>
                    <a:pt x="90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963" name="Google Shape;1963;p35"/>
          <p:cNvGrpSpPr/>
          <p:nvPr/>
        </p:nvGrpSpPr>
        <p:grpSpPr>
          <a:xfrm>
            <a:off x="6473182" y="4584307"/>
            <a:ext cx="231400" cy="363646"/>
            <a:chOff x="3951675" y="3249350"/>
            <a:chExt cx="140900" cy="221425"/>
          </a:xfrm>
        </p:grpSpPr>
        <p:sp>
          <p:nvSpPr>
            <p:cNvPr id="1964" name="Google Shape;1964;p35"/>
            <p:cNvSpPr/>
            <p:nvPr/>
          </p:nvSpPr>
          <p:spPr>
            <a:xfrm>
              <a:off x="3954850" y="3422200"/>
              <a:ext cx="47450" cy="45900"/>
            </a:xfrm>
            <a:custGeom>
              <a:rect b="b" l="l" r="r" t="t"/>
              <a:pathLst>
                <a:path extrusionOk="0" h="1836" w="1898">
                  <a:moveTo>
                    <a:pt x="1069" y="1"/>
                  </a:moveTo>
                  <a:cubicBezTo>
                    <a:pt x="479" y="1"/>
                    <a:pt x="1" y="479"/>
                    <a:pt x="1" y="1069"/>
                  </a:cubicBezTo>
                  <a:cubicBezTo>
                    <a:pt x="1" y="1193"/>
                    <a:pt x="21" y="1313"/>
                    <a:pt x="61" y="1425"/>
                  </a:cubicBezTo>
                  <a:lnTo>
                    <a:pt x="246" y="1593"/>
                  </a:lnTo>
                  <a:lnTo>
                    <a:pt x="330" y="1835"/>
                  </a:lnTo>
                  <a:lnTo>
                    <a:pt x="1898" y="1579"/>
                  </a:lnTo>
                  <a:lnTo>
                    <a:pt x="1693" y="125"/>
                  </a:lnTo>
                  <a:cubicBezTo>
                    <a:pt x="1602" y="87"/>
                    <a:pt x="1510" y="95"/>
                    <a:pt x="1411" y="75"/>
                  </a:cubicBezTo>
                  <a:cubicBezTo>
                    <a:pt x="1348" y="62"/>
                    <a:pt x="1214" y="7"/>
                    <a:pt x="1214" y="7"/>
                  </a:cubicBezTo>
                  <a:cubicBezTo>
                    <a:pt x="1167" y="3"/>
                    <a:pt x="1117" y="1"/>
                    <a:pt x="1069" y="1"/>
                  </a:cubicBezTo>
                  <a:close/>
                </a:path>
              </a:pathLst>
            </a:custGeom>
            <a:solidFill>
              <a:srgbClr val="EA9F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65" name="Google Shape;1965;p35"/>
            <p:cNvSpPr/>
            <p:nvPr/>
          </p:nvSpPr>
          <p:spPr>
            <a:xfrm>
              <a:off x="3956375" y="3422350"/>
              <a:ext cx="45925" cy="45750"/>
            </a:xfrm>
            <a:custGeom>
              <a:rect b="b" l="l" r="r" t="t"/>
              <a:pathLst>
                <a:path extrusionOk="0" h="1830" w="1837">
                  <a:moveTo>
                    <a:pt x="1153" y="1"/>
                  </a:moveTo>
                  <a:cubicBezTo>
                    <a:pt x="1158" y="112"/>
                    <a:pt x="1165" y="221"/>
                    <a:pt x="1175" y="332"/>
                  </a:cubicBezTo>
                  <a:lnTo>
                    <a:pt x="1225" y="959"/>
                  </a:lnTo>
                  <a:cubicBezTo>
                    <a:pt x="1230" y="1027"/>
                    <a:pt x="1186" y="1090"/>
                    <a:pt x="1121" y="1108"/>
                  </a:cubicBezTo>
                  <a:lnTo>
                    <a:pt x="0" y="1419"/>
                  </a:lnTo>
                  <a:cubicBezTo>
                    <a:pt x="47" y="1548"/>
                    <a:pt x="115" y="1667"/>
                    <a:pt x="204" y="1769"/>
                  </a:cubicBezTo>
                  <a:lnTo>
                    <a:pt x="269" y="1829"/>
                  </a:lnTo>
                  <a:lnTo>
                    <a:pt x="1837" y="1573"/>
                  </a:lnTo>
                  <a:lnTo>
                    <a:pt x="1632" y="119"/>
                  </a:lnTo>
                  <a:cubicBezTo>
                    <a:pt x="1536" y="80"/>
                    <a:pt x="1436" y="49"/>
                    <a:pt x="1332" y="26"/>
                  </a:cubicBezTo>
                  <a:cubicBezTo>
                    <a:pt x="1273" y="15"/>
                    <a:pt x="1214" y="6"/>
                    <a:pt x="1153" y="1"/>
                  </a:cubicBezTo>
                  <a:close/>
                </a:path>
              </a:pathLst>
            </a:custGeom>
            <a:solidFill>
              <a:srgbClr val="DD91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66" name="Google Shape;1966;p35"/>
            <p:cNvSpPr/>
            <p:nvPr/>
          </p:nvSpPr>
          <p:spPr>
            <a:xfrm>
              <a:off x="4041975" y="3422200"/>
              <a:ext cx="47475" cy="45900"/>
            </a:xfrm>
            <a:custGeom>
              <a:rect b="b" l="l" r="r" t="t"/>
              <a:pathLst>
                <a:path extrusionOk="0" h="1836" w="1899">
                  <a:moveTo>
                    <a:pt x="830" y="1"/>
                  </a:moveTo>
                  <a:cubicBezTo>
                    <a:pt x="780" y="1"/>
                    <a:pt x="732" y="3"/>
                    <a:pt x="685" y="7"/>
                  </a:cubicBezTo>
                  <a:cubicBezTo>
                    <a:pt x="685" y="7"/>
                    <a:pt x="551" y="62"/>
                    <a:pt x="487" y="75"/>
                  </a:cubicBezTo>
                  <a:cubicBezTo>
                    <a:pt x="388" y="95"/>
                    <a:pt x="296" y="87"/>
                    <a:pt x="205" y="125"/>
                  </a:cubicBezTo>
                  <a:lnTo>
                    <a:pt x="1" y="1579"/>
                  </a:lnTo>
                  <a:lnTo>
                    <a:pt x="1569" y="1835"/>
                  </a:lnTo>
                  <a:lnTo>
                    <a:pt x="1653" y="1593"/>
                  </a:lnTo>
                  <a:lnTo>
                    <a:pt x="1838" y="1425"/>
                  </a:lnTo>
                  <a:cubicBezTo>
                    <a:pt x="1878" y="1313"/>
                    <a:pt x="1898" y="1193"/>
                    <a:pt x="1898" y="1069"/>
                  </a:cubicBezTo>
                  <a:cubicBezTo>
                    <a:pt x="1898" y="479"/>
                    <a:pt x="1420" y="1"/>
                    <a:pt x="830" y="1"/>
                  </a:cubicBezTo>
                  <a:close/>
                </a:path>
              </a:pathLst>
            </a:custGeom>
            <a:solidFill>
              <a:srgbClr val="EA9F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67" name="Google Shape;1967;p35"/>
            <p:cNvSpPr/>
            <p:nvPr/>
          </p:nvSpPr>
          <p:spPr>
            <a:xfrm>
              <a:off x="4041975" y="3422350"/>
              <a:ext cx="45950" cy="45750"/>
            </a:xfrm>
            <a:custGeom>
              <a:rect b="b" l="l" r="r" t="t"/>
              <a:pathLst>
                <a:path extrusionOk="0" h="1830" w="1838">
                  <a:moveTo>
                    <a:pt x="684" y="1"/>
                  </a:moveTo>
                  <a:cubicBezTo>
                    <a:pt x="624" y="6"/>
                    <a:pt x="563" y="15"/>
                    <a:pt x="506" y="26"/>
                  </a:cubicBezTo>
                  <a:cubicBezTo>
                    <a:pt x="401" y="49"/>
                    <a:pt x="301" y="80"/>
                    <a:pt x="205" y="119"/>
                  </a:cubicBezTo>
                  <a:lnTo>
                    <a:pt x="1" y="1573"/>
                  </a:lnTo>
                  <a:lnTo>
                    <a:pt x="1569" y="1829"/>
                  </a:lnTo>
                  <a:lnTo>
                    <a:pt x="1633" y="1769"/>
                  </a:lnTo>
                  <a:cubicBezTo>
                    <a:pt x="1721" y="1667"/>
                    <a:pt x="1791" y="1548"/>
                    <a:pt x="1838" y="1419"/>
                  </a:cubicBezTo>
                  <a:lnTo>
                    <a:pt x="717" y="1108"/>
                  </a:lnTo>
                  <a:cubicBezTo>
                    <a:pt x="651" y="1090"/>
                    <a:pt x="607" y="1027"/>
                    <a:pt x="612" y="959"/>
                  </a:cubicBezTo>
                  <a:lnTo>
                    <a:pt x="662" y="332"/>
                  </a:lnTo>
                  <a:cubicBezTo>
                    <a:pt x="671" y="221"/>
                    <a:pt x="680" y="112"/>
                    <a:pt x="684" y="1"/>
                  </a:cubicBezTo>
                  <a:close/>
                </a:path>
              </a:pathLst>
            </a:custGeom>
            <a:solidFill>
              <a:srgbClr val="DD91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68" name="Google Shape;1968;p35"/>
            <p:cNvSpPr/>
            <p:nvPr/>
          </p:nvSpPr>
          <p:spPr>
            <a:xfrm>
              <a:off x="3963900" y="3365775"/>
              <a:ext cx="128675" cy="104950"/>
            </a:xfrm>
            <a:custGeom>
              <a:rect b="b" l="l" r="r" t="t"/>
              <a:pathLst>
                <a:path extrusionOk="0" h="4198" w="5147">
                  <a:moveTo>
                    <a:pt x="1751" y="0"/>
                  </a:moveTo>
                  <a:lnTo>
                    <a:pt x="1384" y="298"/>
                  </a:lnTo>
                  <a:cubicBezTo>
                    <a:pt x="1290" y="1060"/>
                    <a:pt x="1275" y="1831"/>
                    <a:pt x="1337" y="2597"/>
                  </a:cubicBezTo>
                  <a:lnTo>
                    <a:pt x="1387" y="3224"/>
                  </a:lnTo>
                  <a:cubicBezTo>
                    <a:pt x="1407" y="3480"/>
                    <a:pt x="1244" y="3713"/>
                    <a:pt x="997" y="3783"/>
                  </a:cubicBezTo>
                  <a:lnTo>
                    <a:pt x="41" y="4061"/>
                  </a:lnTo>
                  <a:cubicBezTo>
                    <a:pt x="1" y="4073"/>
                    <a:pt x="9" y="4130"/>
                    <a:pt x="50" y="4130"/>
                  </a:cubicBezTo>
                  <a:lnTo>
                    <a:pt x="682" y="4197"/>
                  </a:lnTo>
                  <a:lnTo>
                    <a:pt x="5098" y="4197"/>
                  </a:lnTo>
                  <a:cubicBezTo>
                    <a:pt x="5099" y="4197"/>
                    <a:pt x="5100" y="4197"/>
                    <a:pt x="5100" y="4197"/>
                  </a:cubicBezTo>
                  <a:cubicBezTo>
                    <a:pt x="5140" y="4197"/>
                    <a:pt x="5146" y="4139"/>
                    <a:pt x="5107" y="4129"/>
                  </a:cubicBezTo>
                  <a:lnTo>
                    <a:pt x="3734" y="3748"/>
                  </a:lnTo>
                  <a:cubicBezTo>
                    <a:pt x="3487" y="3680"/>
                    <a:pt x="3324" y="3445"/>
                    <a:pt x="3345" y="3189"/>
                  </a:cubicBezTo>
                  <a:lnTo>
                    <a:pt x="3394" y="2562"/>
                  </a:lnTo>
                  <a:cubicBezTo>
                    <a:pt x="3456" y="1796"/>
                    <a:pt x="3440" y="1027"/>
                    <a:pt x="3347" y="263"/>
                  </a:cubicBezTo>
                  <a:lnTo>
                    <a:pt x="3001" y="5"/>
                  </a:lnTo>
                  <a:lnTo>
                    <a:pt x="1751" y="0"/>
                  </a:lnTo>
                  <a:close/>
                </a:path>
              </a:pathLst>
            </a:custGeom>
            <a:solidFill>
              <a:srgbClr val="F4AA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69" name="Google Shape;1969;p35"/>
            <p:cNvSpPr/>
            <p:nvPr/>
          </p:nvSpPr>
          <p:spPr>
            <a:xfrm>
              <a:off x="3951675" y="3366550"/>
              <a:ext cx="54925" cy="104225"/>
            </a:xfrm>
            <a:custGeom>
              <a:rect b="b" l="l" r="r" t="t"/>
              <a:pathLst>
                <a:path extrusionOk="0" h="4169" w="2197">
                  <a:moveTo>
                    <a:pt x="2190" y="0"/>
                  </a:moveTo>
                  <a:lnTo>
                    <a:pt x="1801" y="232"/>
                  </a:lnTo>
                  <a:cubicBezTo>
                    <a:pt x="1708" y="996"/>
                    <a:pt x="1692" y="1765"/>
                    <a:pt x="1754" y="2531"/>
                  </a:cubicBezTo>
                  <a:lnTo>
                    <a:pt x="1804" y="3158"/>
                  </a:lnTo>
                  <a:cubicBezTo>
                    <a:pt x="1824" y="3414"/>
                    <a:pt x="1661" y="3649"/>
                    <a:pt x="1414" y="3717"/>
                  </a:cubicBezTo>
                  <a:lnTo>
                    <a:pt x="41" y="4098"/>
                  </a:lnTo>
                  <a:cubicBezTo>
                    <a:pt x="0" y="4109"/>
                    <a:pt x="9" y="4168"/>
                    <a:pt x="50" y="4168"/>
                  </a:cubicBezTo>
                  <a:lnTo>
                    <a:pt x="1170" y="4168"/>
                  </a:lnTo>
                  <a:lnTo>
                    <a:pt x="1770" y="4001"/>
                  </a:lnTo>
                  <a:cubicBezTo>
                    <a:pt x="2017" y="3932"/>
                    <a:pt x="2180" y="3697"/>
                    <a:pt x="2160" y="3443"/>
                  </a:cubicBezTo>
                  <a:lnTo>
                    <a:pt x="2109" y="2817"/>
                  </a:lnTo>
                  <a:cubicBezTo>
                    <a:pt x="2048" y="2051"/>
                    <a:pt x="2103" y="855"/>
                    <a:pt x="2197" y="93"/>
                  </a:cubicBezTo>
                  <a:lnTo>
                    <a:pt x="2190" y="0"/>
                  </a:lnTo>
                  <a:close/>
                </a:path>
              </a:pathLst>
            </a:custGeom>
            <a:solidFill>
              <a:srgbClr val="EA9F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70" name="Google Shape;1970;p35"/>
            <p:cNvSpPr/>
            <p:nvPr/>
          </p:nvSpPr>
          <p:spPr>
            <a:xfrm>
              <a:off x="4012050" y="3249350"/>
              <a:ext cx="20575" cy="34550"/>
            </a:xfrm>
            <a:custGeom>
              <a:rect b="b" l="l" r="r" t="t"/>
              <a:pathLst>
                <a:path extrusionOk="0" h="1382" w="823">
                  <a:moveTo>
                    <a:pt x="403" y="1"/>
                  </a:moveTo>
                  <a:cubicBezTo>
                    <a:pt x="392" y="1"/>
                    <a:pt x="380" y="1"/>
                    <a:pt x="368" y="3"/>
                  </a:cubicBezTo>
                  <a:cubicBezTo>
                    <a:pt x="368" y="3"/>
                    <a:pt x="214" y="65"/>
                    <a:pt x="150" y="122"/>
                  </a:cubicBezTo>
                  <a:cubicBezTo>
                    <a:pt x="45" y="214"/>
                    <a:pt x="1" y="342"/>
                    <a:pt x="19" y="493"/>
                  </a:cubicBezTo>
                  <a:cubicBezTo>
                    <a:pt x="34" y="599"/>
                    <a:pt x="93" y="681"/>
                    <a:pt x="146" y="756"/>
                  </a:cubicBezTo>
                  <a:cubicBezTo>
                    <a:pt x="286" y="959"/>
                    <a:pt x="398" y="1367"/>
                    <a:pt x="398" y="1367"/>
                  </a:cubicBezTo>
                  <a:cubicBezTo>
                    <a:pt x="400" y="1381"/>
                    <a:pt x="403" y="1382"/>
                    <a:pt x="403" y="1382"/>
                  </a:cubicBezTo>
                  <a:cubicBezTo>
                    <a:pt x="438" y="1208"/>
                    <a:pt x="510" y="1094"/>
                    <a:pt x="594" y="940"/>
                  </a:cubicBezTo>
                  <a:cubicBezTo>
                    <a:pt x="625" y="886"/>
                    <a:pt x="659" y="833"/>
                    <a:pt x="695" y="783"/>
                  </a:cubicBezTo>
                  <a:cubicBezTo>
                    <a:pt x="767" y="688"/>
                    <a:pt x="823" y="565"/>
                    <a:pt x="823" y="420"/>
                  </a:cubicBezTo>
                  <a:cubicBezTo>
                    <a:pt x="823" y="189"/>
                    <a:pt x="634" y="1"/>
                    <a:pt x="40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71" name="Google Shape;1971;p35"/>
            <p:cNvSpPr/>
            <p:nvPr/>
          </p:nvSpPr>
          <p:spPr>
            <a:xfrm>
              <a:off x="4010975" y="3249375"/>
              <a:ext cx="15975" cy="36150"/>
            </a:xfrm>
            <a:custGeom>
              <a:rect b="b" l="l" r="r" t="t"/>
              <a:pathLst>
                <a:path extrusionOk="0" h="1446" w="639">
                  <a:moveTo>
                    <a:pt x="411" y="1"/>
                  </a:moveTo>
                  <a:cubicBezTo>
                    <a:pt x="172" y="21"/>
                    <a:pt x="1" y="248"/>
                    <a:pt x="34" y="492"/>
                  </a:cubicBezTo>
                  <a:cubicBezTo>
                    <a:pt x="47" y="598"/>
                    <a:pt x="90" y="691"/>
                    <a:pt x="143" y="767"/>
                  </a:cubicBezTo>
                  <a:cubicBezTo>
                    <a:pt x="282" y="968"/>
                    <a:pt x="385" y="1192"/>
                    <a:pt x="435" y="1433"/>
                  </a:cubicBezTo>
                  <a:lnTo>
                    <a:pt x="435" y="1436"/>
                  </a:lnTo>
                  <a:cubicBezTo>
                    <a:pt x="436" y="1442"/>
                    <a:pt x="441" y="1445"/>
                    <a:pt x="446" y="1445"/>
                  </a:cubicBezTo>
                  <a:cubicBezTo>
                    <a:pt x="452" y="1445"/>
                    <a:pt x="457" y="1442"/>
                    <a:pt x="458" y="1436"/>
                  </a:cubicBezTo>
                  <a:cubicBezTo>
                    <a:pt x="493" y="1262"/>
                    <a:pt x="553" y="1096"/>
                    <a:pt x="638" y="942"/>
                  </a:cubicBezTo>
                  <a:cubicBezTo>
                    <a:pt x="587" y="818"/>
                    <a:pt x="522" y="701"/>
                    <a:pt x="445" y="588"/>
                  </a:cubicBezTo>
                  <a:cubicBezTo>
                    <a:pt x="391" y="512"/>
                    <a:pt x="349" y="419"/>
                    <a:pt x="335" y="314"/>
                  </a:cubicBezTo>
                  <a:cubicBezTo>
                    <a:pt x="319" y="199"/>
                    <a:pt x="350" y="88"/>
                    <a:pt x="41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72" name="Google Shape;1972;p35"/>
            <p:cNvSpPr/>
            <p:nvPr/>
          </p:nvSpPr>
          <p:spPr>
            <a:xfrm>
              <a:off x="3991800" y="3350500"/>
              <a:ext cx="61750" cy="26550"/>
            </a:xfrm>
            <a:custGeom>
              <a:rect b="b" l="l" r="r" t="t"/>
              <a:pathLst>
                <a:path extrusionOk="0" h="1062" w="2470">
                  <a:moveTo>
                    <a:pt x="1228" y="0"/>
                  </a:moveTo>
                  <a:lnTo>
                    <a:pt x="442" y="411"/>
                  </a:lnTo>
                  <a:lnTo>
                    <a:pt x="328" y="410"/>
                  </a:lnTo>
                  <a:cubicBezTo>
                    <a:pt x="160" y="410"/>
                    <a:pt x="0" y="526"/>
                    <a:pt x="0" y="694"/>
                  </a:cubicBezTo>
                  <a:cubicBezTo>
                    <a:pt x="0" y="847"/>
                    <a:pt x="103" y="958"/>
                    <a:pt x="253" y="978"/>
                  </a:cubicBezTo>
                  <a:cubicBezTo>
                    <a:pt x="340" y="991"/>
                    <a:pt x="462" y="1018"/>
                    <a:pt x="559" y="1033"/>
                  </a:cubicBezTo>
                  <a:cubicBezTo>
                    <a:pt x="626" y="1038"/>
                    <a:pt x="708" y="1044"/>
                    <a:pt x="708" y="1044"/>
                  </a:cubicBezTo>
                  <a:cubicBezTo>
                    <a:pt x="878" y="1056"/>
                    <a:pt x="1049" y="1062"/>
                    <a:pt x="1220" y="1062"/>
                  </a:cubicBezTo>
                  <a:cubicBezTo>
                    <a:pt x="1549" y="1062"/>
                    <a:pt x="1878" y="1040"/>
                    <a:pt x="2206" y="996"/>
                  </a:cubicBezTo>
                  <a:cubicBezTo>
                    <a:pt x="2357" y="976"/>
                    <a:pt x="2470" y="847"/>
                    <a:pt x="2470" y="694"/>
                  </a:cubicBezTo>
                  <a:cubicBezTo>
                    <a:pt x="2470" y="667"/>
                    <a:pt x="2467" y="638"/>
                    <a:pt x="2458" y="611"/>
                  </a:cubicBezTo>
                  <a:cubicBezTo>
                    <a:pt x="2376" y="490"/>
                    <a:pt x="2226" y="416"/>
                    <a:pt x="2087" y="416"/>
                  </a:cubicBezTo>
                  <a:lnTo>
                    <a:pt x="2000" y="391"/>
                  </a:lnTo>
                  <a:lnTo>
                    <a:pt x="1228" y="0"/>
                  </a:lnTo>
                  <a:close/>
                </a:path>
              </a:pathLst>
            </a:custGeom>
            <a:solidFill>
              <a:srgbClr val="EA9F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73" name="Google Shape;1973;p35"/>
            <p:cNvSpPr/>
            <p:nvPr/>
          </p:nvSpPr>
          <p:spPr>
            <a:xfrm>
              <a:off x="3990775" y="3350550"/>
              <a:ext cx="62475" cy="25850"/>
            </a:xfrm>
            <a:custGeom>
              <a:rect b="b" l="l" r="r" t="t"/>
              <a:pathLst>
                <a:path extrusionOk="0" h="1034" w="2499">
                  <a:moveTo>
                    <a:pt x="1270" y="0"/>
                  </a:moveTo>
                  <a:lnTo>
                    <a:pt x="628" y="294"/>
                  </a:lnTo>
                  <a:lnTo>
                    <a:pt x="417" y="391"/>
                  </a:lnTo>
                  <a:lnTo>
                    <a:pt x="304" y="391"/>
                  </a:lnTo>
                  <a:cubicBezTo>
                    <a:pt x="220" y="391"/>
                    <a:pt x="144" y="424"/>
                    <a:pt x="90" y="480"/>
                  </a:cubicBezTo>
                  <a:cubicBezTo>
                    <a:pt x="16" y="551"/>
                    <a:pt x="3" y="639"/>
                    <a:pt x="0" y="695"/>
                  </a:cubicBezTo>
                  <a:cubicBezTo>
                    <a:pt x="0" y="770"/>
                    <a:pt x="28" y="841"/>
                    <a:pt x="75" y="895"/>
                  </a:cubicBezTo>
                  <a:cubicBezTo>
                    <a:pt x="122" y="949"/>
                    <a:pt x="187" y="986"/>
                    <a:pt x="263" y="996"/>
                  </a:cubicBezTo>
                  <a:cubicBezTo>
                    <a:pt x="425" y="1018"/>
                    <a:pt x="601" y="1034"/>
                    <a:pt x="601" y="1034"/>
                  </a:cubicBezTo>
                  <a:cubicBezTo>
                    <a:pt x="579" y="1014"/>
                    <a:pt x="558" y="975"/>
                    <a:pt x="538" y="932"/>
                  </a:cubicBezTo>
                  <a:cubicBezTo>
                    <a:pt x="502" y="847"/>
                    <a:pt x="558" y="749"/>
                    <a:pt x="648" y="737"/>
                  </a:cubicBezTo>
                  <a:cubicBezTo>
                    <a:pt x="864" y="705"/>
                    <a:pt x="1079" y="623"/>
                    <a:pt x="1226" y="554"/>
                  </a:cubicBezTo>
                  <a:cubicBezTo>
                    <a:pt x="1235" y="550"/>
                    <a:pt x="1245" y="547"/>
                    <a:pt x="1255" y="547"/>
                  </a:cubicBezTo>
                  <a:cubicBezTo>
                    <a:pt x="1265" y="547"/>
                    <a:pt x="1275" y="550"/>
                    <a:pt x="1285" y="554"/>
                  </a:cubicBezTo>
                  <a:cubicBezTo>
                    <a:pt x="1469" y="640"/>
                    <a:pt x="1742" y="741"/>
                    <a:pt x="2015" y="741"/>
                  </a:cubicBezTo>
                  <a:cubicBezTo>
                    <a:pt x="2198" y="741"/>
                    <a:pt x="2363" y="696"/>
                    <a:pt x="2498" y="609"/>
                  </a:cubicBezTo>
                  <a:cubicBezTo>
                    <a:pt x="2463" y="483"/>
                    <a:pt x="2348" y="391"/>
                    <a:pt x="2213" y="391"/>
                  </a:cubicBezTo>
                  <a:cubicBezTo>
                    <a:pt x="2211" y="391"/>
                    <a:pt x="2210" y="391"/>
                    <a:pt x="2208" y="391"/>
                  </a:cubicBezTo>
                  <a:lnTo>
                    <a:pt x="2042" y="391"/>
                  </a:lnTo>
                  <a:lnTo>
                    <a:pt x="1270" y="0"/>
                  </a:lnTo>
                  <a:close/>
                </a:path>
              </a:pathLst>
            </a:custGeom>
            <a:solidFill>
              <a:srgbClr val="DD91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74" name="Google Shape;1974;p35"/>
            <p:cNvSpPr/>
            <p:nvPr/>
          </p:nvSpPr>
          <p:spPr>
            <a:xfrm>
              <a:off x="3990750" y="3301175"/>
              <a:ext cx="64800" cy="59425"/>
            </a:xfrm>
            <a:custGeom>
              <a:rect b="b" l="l" r="r" t="t"/>
              <a:pathLst>
                <a:path extrusionOk="0" h="2377" w="2592">
                  <a:moveTo>
                    <a:pt x="1122" y="1"/>
                  </a:moveTo>
                  <a:cubicBezTo>
                    <a:pt x="1077" y="6"/>
                    <a:pt x="1035" y="12"/>
                    <a:pt x="993" y="19"/>
                  </a:cubicBezTo>
                  <a:cubicBezTo>
                    <a:pt x="993" y="19"/>
                    <a:pt x="819" y="89"/>
                    <a:pt x="738" y="126"/>
                  </a:cubicBezTo>
                  <a:cubicBezTo>
                    <a:pt x="139" y="403"/>
                    <a:pt x="0" y="1100"/>
                    <a:pt x="0" y="1572"/>
                  </a:cubicBezTo>
                  <a:cubicBezTo>
                    <a:pt x="0" y="2184"/>
                    <a:pt x="236" y="2344"/>
                    <a:pt x="505" y="2344"/>
                  </a:cubicBezTo>
                  <a:cubicBezTo>
                    <a:pt x="595" y="2344"/>
                    <a:pt x="688" y="2326"/>
                    <a:pt x="778" y="2301"/>
                  </a:cubicBezTo>
                  <a:cubicBezTo>
                    <a:pt x="963" y="2251"/>
                    <a:pt x="1214" y="2155"/>
                    <a:pt x="1220" y="2152"/>
                  </a:cubicBezTo>
                  <a:cubicBezTo>
                    <a:pt x="1231" y="2147"/>
                    <a:pt x="1243" y="2144"/>
                    <a:pt x="1255" y="2144"/>
                  </a:cubicBezTo>
                  <a:cubicBezTo>
                    <a:pt x="1268" y="2144"/>
                    <a:pt x="1280" y="2147"/>
                    <a:pt x="1291" y="2152"/>
                  </a:cubicBezTo>
                  <a:cubicBezTo>
                    <a:pt x="1395" y="2211"/>
                    <a:pt x="1718" y="2377"/>
                    <a:pt x="2016" y="2377"/>
                  </a:cubicBezTo>
                  <a:cubicBezTo>
                    <a:pt x="2317" y="2377"/>
                    <a:pt x="2592" y="2208"/>
                    <a:pt x="2592" y="1590"/>
                  </a:cubicBezTo>
                  <a:cubicBezTo>
                    <a:pt x="2592" y="1026"/>
                    <a:pt x="2292" y="86"/>
                    <a:pt x="1390" y="1"/>
                  </a:cubicBezTo>
                  <a:lnTo>
                    <a:pt x="1256" y="69"/>
                  </a:lnTo>
                  <a:lnTo>
                    <a:pt x="1122" y="1"/>
                  </a:lnTo>
                  <a:close/>
                </a:path>
              </a:pathLst>
            </a:custGeom>
            <a:solidFill>
              <a:srgbClr val="F4AA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75" name="Google Shape;1975;p35"/>
            <p:cNvSpPr/>
            <p:nvPr/>
          </p:nvSpPr>
          <p:spPr>
            <a:xfrm>
              <a:off x="3988725" y="3301650"/>
              <a:ext cx="32500" cy="58950"/>
            </a:xfrm>
            <a:custGeom>
              <a:rect b="b" l="l" r="r" t="t"/>
              <a:pathLst>
                <a:path extrusionOk="0" h="2358" w="1300">
                  <a:moveTo>
                    <a:pt x="1073" y="0"/>
                  </a:moveTo>
                  <a:lnTo>
                    <a:pt x="1073" y="0"/>
                  </a:lnTo>
                  <a:cubicBezTo>
                    <a:pt x="272" y="160"/>
                    <a:pt x="0" y="1036"/>
                    <a:pt x="0" y="1571"/>
                  </a:cubicBezTo>
                  <a:cubicBezTo>
                    <a:pt x="0" y="2189"/>
                    <a:pt x="275" y="2358"/>
                    <a:pt x="576" y="2358"/>
                  </a:cubicBezTo>
                  <a:cubicBezTo>
                    <a:pt x="872" y="2358"/>
                    <a:pt x="1192" y="2194"/>
                    <a:pt x="1300" y="2134"/>
                  </a:cubicBezTo>
                  <a:lnTo>
                    <a:pt x="1300" y="2134"/>
                  </a:lnTo>
                  <a:cubicBezTo>
                    <a:pt x="1204" y="2161"/>
                    <a:pt x="1103" y="2179"/>
                    <a:pt x="1004" y="2179"/>
                  </a:cubicBezTo>
                  <a:cubicBezTo>
                    <a:pt x="703" y="2179"/>
                    <a:pt x="428" y="2011"/>
                    <a:pt x="427" y="1392"/>
                  </a:cubicBezTo>
                  <a:cubicBezTo>
                    <a:pt x="427" y="966"/>
                    <a:pt x="600" y="324"/>
                    <a:pt x="1073" y="0"/>
                  </a:cubicBezTo>
                  <a:close/>
                </a:path>
              </a:pathLst>
            </a:custGeom>
            <a:solidFill>
              <a:srgbClr val="EA9F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76" name="Google Shape;1976;p35"/>
            <p:cNvSpPr/>
            <p:nvPr/>
          </p:nvSpPr>
          <p:spPr>
            <a:xfrm>
              <a:off x="4031050" y="3271825"/>
              <a:ext cx="25350" cy="21675"/>
            </a:xfrm>
            <a:custGeom>
              <a:rect b="b" l="l" r="r" t="t"/>
              <a:pathLst>
                <a:path extrusionOk="0" h="867" w="1014">
                  <a:moveTo>
                    <a:pt x="870" y="0"/>
                  </a:moveTo>
                  <a:cubicBezTo>
                    <a:pt x="466" y="0"/>
                    <a:pt x="132" y="271"/>
                    <a:pt x="21" y="691"/>
                  </a:cubicBezTo>
                  <a:cubicBezTo>
                    <a:pt x="1" y="760"/>
                    <a:pt x="35" y="835"/>
                    <a:pt x="102" y="858"/>
                  </a:cubicBezTo>
                  <a:cubicBezTo>
                    <a:pt x="117" y="863"/>
                    <a:pt x="131" y="866"/>
                    <a:pt x="147" y="866"/>
                  </a:cubicBezTo>
                  <a:cubicBezTo>
                    <a:pt x="206" y="866"/>
                    <a:pt x="260" y="826"/>
                    <a:pt x="276" y="765"/>
                  </a:cubicBezTo>
                  <a:cubicBezTo>
                    <a:pt x="372" y="401"/>
                    <a:pt x="640" y="271"/>
                    <a:pt x="865" y="268"/>
                  </a:cubicBezTo>
                  <a:cubicBezTo>
                    <a:pt x="932" y="268"/>
                    <a:pt x="993" y="220"/>
                    <a:pt x="1001" y="154"/>
                  </a:cubicBezTo>
                  <a:cubicBezTo>
                    <a:pt x="1014" y="71"/>
                    <a:pt x="950" y="0"/>
                    <a:pt x="87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77" name="Google Shape;1977;p35"/>
            <p:cNvSpPr/>
            <p:nvPr/>
          </p:nvSpPr>
          <p:spPr>
            <a:xfrm>
              <a:off x="4040175" y="3257825"/>
              <a:ext cx="13950" cy="10275"/>
            </a:xfrm>
            <a:custGeom>
              <a:rect b="b" l="l" r="r" t="t"/>
              <a:pathLst>
                <a:path extrusionOk="0" h="411" w="558">
                  <a:moveTo>
                    <a:pt x="412" y="1"/>
                  </a:moveTo>
                  <a:cubicBezTo>
                    <a:pt x="399" y="1"/>
                    <a:pt x="386" y="3"/>
                    <a:pt x="373" y="7"/>
                  </a:cubicBezTo>
                  <a:cubicBezTo>
                    <a:pt x="265" y="39"/>
                    <a:pt x="162" y="94"/>
                    <a:pt x="70" y="170"/>
                  </a:cubicBezTo>
                  <a:cubicBezTo>
                    <a:pt x="16" y="214"/>
                    <a:pt x="1" y="292"/>
                    <a:pt x="39" y="350"/>
                  </a:cubicBezTo>
                  <a:cubicBezTo>
                    <a:pt x="65" y="390"/>
                    <a:pt x="107" y="410"/>
                    <a:pt x="151" y="410"/>
                  </a:cubicBezTo>
                  <a:cubicBezTo>
                    <a:pt x="182" y="410"/>
                    <a:pt x="212" y="400"/>
                    <a:pt x="237" y="379"/>
                  </a:cubicBezTo>
                  <a:cubicBezTo>
                    <a:pt x="302" y="324"/>
                    <a:pt x="371" y="287"/>
                    <a:pt x="445" y="264"/>
                  </a:cubicBezTo>
                  <a:cubicBezTo>
                    <a:pt x="512" y="244"/>
                    <a:pt x="557" y="177"/>
                    <a:pt x="542" y="107"/>
                  </a:cubicBezTo>
                  <a:cubicBezTo>
                    <a:pt x="528" y="43"/>
                    <a:pt x="472" y="1"/>
                    <a:pt x="41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78" name="Google Shape;1978;p35"/>
            <p:cNvSpPr/>
            <p:nvPr/>
          </p:nvSpPr>
          <p:spPr>
            <a:xfrm>
              <a:off x="3987900" y="3271900"/>
              <a:ext cx="25375" cy="21625"/>
            </a:xfrm>
            <a:custGeom>
              <a:rect b="b" l="l" r="r" t="t"/>
              <a:pathLst>
                <a:path extrusionOk="0" h="865" w="1015">
                  <a:moveTo>
                    <a:pt x="144" y="0"/>
                  </a:moveTo>
                  <a:cubicBezTo>
                    <a:pt x="64" y="0"/>
                    <a:pt x="0" y="71"/>
                    <a:pt x="11" y="153"/>
                  </a:cubicBezTo>
                  <a:cubicBezTo>
                    <a:pt x="22" y="218"/>
                    <a:pt x="82" y="267"/>
                    <a:pt x="150" y="267"/>
                  </a:cubicBezTo>
                  <a:cubicBezTo>
                    <a:pt x="372" y="269"/>
                    <a:pt x="643" y="400"/>
                    <a:pt x="737" y="764"/>
                  </a:cubicBezTo>
                  <a:cubicBezTo>
                    <a:pt x="753" y="824"/>
                    <a:pt x="807" y="864"/>
                    <a:pt x="866" y="864"/>
                  </a:cubicBezTo>
                  <a:cubicBezTo>
                    <a:pt x="878" y="864"/>
                    <a:pt x="890" y="863"/>
                    <a:pt x="900" y="860"/>
                  </a:cubicBezTo>
                  <a:cubicBezTo>
                    <a:pt x="972" y="843"/>
                    <a:pt x="1014" y="769"/>
                    <a:pt x="995" y="697"/>
                  </a:cubicBezTo>
                  <a:cubicBezTo>
                    <a:pt x="885" y="274"/>
                    <a:pt x="550" y="0"/>
                    <a:pt x="14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79" name="Google Shape;1979;p35"/>
            <p:cNvSpPr/>
            <p:nvPr/>
          </p:nvSpPr>
          <p:spPr>
            <a:xfrm>
              <a:off x="3990200" y="3257825"/>
              <a:ext cx="13900" cy="10275"/>
            </a:xfrm>
            <a:custGeom>
              <a:rect b="b" l="l" r="r" t="t"/>
              <a:pathLst>
                <a:path extrusionOk="0" h="411" w="556">
                  <a:moveTo>
                    <a:pt x="145" y="1"/>
                  </a:moveTo>
                  <a:cubicBezTo>
                    <a:pt x="84" y="1"/>
                    <a:pt x="28" y="43"/>
                    <a:pt x="15" y="107"/>
                  </a:cubicBezTo>
                  <a:cubicBezTo>
                    <a:pt x="1" y="176"/>
                    <a:pt x="44" y="244"/>
                    <a:pt x="111" y="264"/>
                  </a:cubicBezTo>
                  <a:cubicBezTo>
                    <a:pt x="186" y="287"/>
                    <a:pt x="254" y="324"/>
                    <a:pt x="319" y="379"/>
                  </a:cubicBezTo>
                  <a:cubicBezTo>
                    <a:pt x="344" y="400"/>
                    <a:pt x="375" y="410"/>
                    <a:pt x="406" y="410"/>
                  </a:cubicBezTo>
                  <a:cubicBezTo>
                    <a:pt x="448" y="410"/>
                    <a:pt x="490" y="390"/>
                    <a:pt x="517" y="350"/>
                  </a:cubicBezTo>
                  <a:cubicBezTo>
                    <a:pt x="556" y="292"/>
                    <a:pt x="541" y="214"/>
                    <a:pt x="486" y="170"/>
                  </a:cubicBezTo>
                  <a:cubicBezTo>
                    <a:pt x="394" y="92"/>
                    <a:pt x="293" y="39"/>
                    <a:pt x="183" y="6"/>
                  </a:cubicBezTo>
                  <a:cubicBezTo>
                    <a:pt x="170" y="2"/>
                    <a:pt x="158" y="1"/>
                    <a:pt x="14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980" name="Google Shape;1980;p35"/>
          <p:cNvGrpSpPr/>
          <p:nvPr/>
        </p:nvGrpSpPr>
        <p:grpSpPr>
          <a:xfrm>
            <a:off x="8146736" y="3591496"/>
            <a:ext cx="366356" cy="363605"/>
            <a:chOff x="4730425" y="2644825"/>
            <a:chExt cx="223075" cy="221400"/>
          </a:xfrm>
        </p:grpSpPr>
        <p:sp>
          <p:nvSpPr>
            <p:cNvPr id="1981" name="Google Shape;1981;p35"/>
            <p:cNvSpPr/>
            <p:nvPr/>
          </p:nvSpPr>
          <p:spPr>
            <a:xfrm>
              <a:off x="4895325" y="2645350"/>
              <a:ext cx="58175" cy="57275"/>
            </a:xfrm>
            <a:custGeom>
              <a:rect b="b" l="l" r="r" t="t"/>
              <a:pathLst>
                <a:path extrusionOk="0" h="2291" w="2327">
                  <a:moveTo>
                    <a:pt x="1081" y="0"/>
                  </a:moveTo>
                  <a:cubicBezTo>
                    <a:pt x="971" y="0"/>
                    <a:pt x="853" y="56"/>
                    <a:pt x="768" y="140"/>
                  </a:cubicBezTo>
                  <a:lnTo>
                    <a:pt x="1" y="902"/>
                  </a:lnTo>
                  <a:lnTo>
                    <a:pt x="434" y="1759"/>
                  </a:lnTo>
                  <a:lnTo>
                    <a:pt x="1389" y="2290"/>
                  </a:lnTo>
                  <a:lnTo>
                    <a:pt x="2185" y="1496"/>
                  </a:lnTo>
                  <a:cubicBezTo>
                    <a:pt x="2326" y="1354"/>
                    <a:pt x="2326" y="1125"/>
                    <a:pt x="2183" y="982"/>
                  </a:cubicBezTo>
                  <a:lnTo>
                    <a:pt x="1286" y="84"/>
                  </a:lnTo>
                  <a:cubicBezTo>
                    <a:pt x="1280" y="78"/>
                    <a:pt x="1275" y="73"/>
                    <a:pt x="1268" y="68"/>
                  </a:cubicBezTo>
                  <a:cubicBezTo>
                    <a:pt x="1214" y="21"/>
                    <a:pt x="1149" y="0"/>
                    <a:pt x="108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82" name="Google Shape;1982;p35"/>
            <p:cNvSpPr/>
            <p:nvPr/>
          </p:nvSpPr>
          <p:spPr>
            <a:xfrm>
              <a:off x="4750650" y="2669100"/>
              <a:ext cx="179450" cy="178750"/>
            </a:xfrm>
            <a:custGeom>
              <a:rect b="b" l="l" r="r" t="t"/>
              <a:pathLst>
                <a:path extrusionOk="0" h="7150" w="7178">
                  <a:moveTo>
                    <a:pt x="5814" y="0"/>
                  </a:moveTo>
                  <a:lnTo>
                    <a:pt x="2692" y="3080"/>
                  </a:lnTo>
                  <a:cubicBezTo>
                    <a:pt x="2433" y="3339"/>
                    <a:pt x="2211" y="3629"/>
                    <a:pt x="2029" y="3944"/>
                  </a:cubicBezTo>
                  <a:lnTo>
                    <a:pt x="1693" y="4525"/>
                  </a:lnTo>
                  <a:cubicBezTo>
                    <a:pt x="1227" y="5334"/>
                    <a:pt x="662" y="6083"/>
                    <a:pt x="1" y="6744"/>
                  </a:cubicBezTo>
                  <a:lnTo>
                    <a:pt x="101" y="6974"/>
                  </a:lnTo>
                  <a:lnTo>
                    <a:pt x="406" y="7150"/>
                  </a:lnTo>
                  <a:cubicBezTo>
                    <a:pt x="1067" y="6490"/>
                    <a:pt x="1811" y="5919"/>
                    <a:pt x="2620" y="5452"/>
                  </a:cubicBezTo>
                  <a:lnTo>
                    <a:pt x="3201" y="5117"/>
                  </a:lnTo>
                  <a:cubicBezTo>
                    <a:pt x="3517" y="4934"/>
                    <a:pt x="3807" y="4710"/>
                    <a:pt x="4065" y="4453"/>
                  </a:cubicBezTo>
                  <a:lnTo>
                    <a:pt x="7177" y="1340"/>
                  </a:lnTo>
                  <a:lnTo>
                    <a:pt x="6006" y="170"/>
                  </a:lnTo>
                  <a:lnTo>
                    <a:pt x="5814"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83" name="Google Shape;1983;p35"/>
            <p:cNvSpPr/>
            <p:nvPr/>
          </p:nvSpPr>
          <p:spPr>
            <a:xfrm>
              <a:off x="4731300" y="2838725"/>
              <a:ext cx="29500" cy="27500"/>
            </a:xfrm>
            <a:custGeom>
              <a:rect b="b" l="l" r="r" t="t"/>
              <a:pathLst>
                <a:path extrusionOk="0" h="1100" w="1180">
                  <a:moveTo>
                    <a:pt x="728" y="1"/>
                  </a:moveTo>
                  <a:lnTo>
                    <a:pt x="147" y="557"/>
                  </a:lnTo>
                  <a:cubicBezTo>
                    <a:pt x="23" y="681"/>
                    <a:pt x="1" y="855"/>
                    <a:pt x="124" y="979"/>
                  </a:cubicBezTo>
                  <a:cubicBezTo>
                    <a:pt x="129" y="984"/>
                    <a:pt x="103" y="1020"/>
                    <a:pt x="103" y="1020"/>
                  </a:cubicBezTo>
                  <a:cubicBezTo>
                    <a:pt x="164" y="1073"/>
                    <a:pt x="238" y="1099"/>
                    <a:pt x="313" y="1099"/>
                  </a:cubicBezTo>
                  <a:cubicBezTo>
                    <a:pt x="395" y="1099"/>
                    <a:pt x="476" y="1068"/>
                    <a:pt x="537" y="1007"/>
                  </a:cubicBezTo>
                  <a:lnTo>
                    <a:pt x="1179" y="365"/>
                  </a:lnTo>
                  <a:lnTo>
                    <a:pt x="967" y="155"/>
                  </a:lnTo>
                  <a:lnTo>
                    <a:pt x="728"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84" name="Google Shape;1984;p35"/>
            <p:cNvSpPr/>
            <p:nvPr/>
          </p:nvSpPr>
          <p:spPr>
            <a:xfrm>
              <a:off x="4894800" y="2644825"/>
              <a:ext cx="32275" cy="28550"/>
            </a:xfrm>
            <a:custGeom>
              <a:rect b="b" l="l" r="r" t="t"/>
              <a:pathLst>
                <a:path extrusionOk="0" h="1142" w="1291">
                  <a:moveTo>
                    <a:pt x="1051" y="0"/>
                  </a:moveTo>
                  <a:cubicBezTo>
                    <a:pt x="959" y="0"/>
                    <a:pt x="866" y="35"/>
                    <a:pt x="795" y="105"/>
                  </a:cubicBezTo>
                  <a:lnTo>
                    <a:pt x="0" y="900"/>
                  </a:lnTo>
                  <a:lnTo>
                    <a:pt x="2" y="1076"/>
                  </a:lnTo>
                  <a:lnTo>
                    <a:pt x="239" y="1141"/>
                  </a:lnTo>
                  <a:lnTo>
                    <a:pt x="1291" y="90"/>
                  </a:lnTo>
                  <a:cubicBezTo>
                    <a:pt x="1222" y="30"/>
                    <a:pt x="1137" y="0"/>
                    <a:pt x="105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85" name="Google Shape;1985;p35"/>
            <p:cNvSpPr/>
            <p:nvPr/>
          </p:nvSpPr>
          <p:spPr>
            <a:xfrm>
              <a:off x="4749550" y="2667350"/>
              <a:ext cx="151225" cy="175275"/>
            </a:xfrm>
            <a:custGeom>
              <a:rect b="b" l="l" r="r" t="t"/>
              <a:pathLst>
                <a:path extrusionOk="0" h="7011" w="6049">
                  <a:moveTo>
                    <a:pt x="5810" y="0"/>
                  </a:moveTo>
                  <a:lnTo>
                    <a:pt x="2697" y="3112"/>
                  </a:lnTo>
                  <a:cubicBezTo>
                    <a:pt x="2439" y="3372"/>
                    <a:pt x="2217" y="3662"/>
                    <a:pt x="2034" y="3976"/>
                  </a:cubicBezTo>
                  <a:lnTo>
                    <a:pt x="1699" y="4557"/>
                  </a:lnTo>
                  <a:cubicBezTo>
                    <a:pt x="1232" y="5367"/>
                    <a:pt x="661" y="6110"/>
                    <a:pt x="1" y="6771"/>
                  </a:cubicBezTo>
                  <a:lnTo>
                    <a:pt x="47" y="6964"/>
                  </a:lnTo>
                  <a:lnTo>
                    <a:pt x="239" y="7010"/>
                  </a:lnTo>
                  <a:lnTo>
                    <a:pt x="265" y="6984"/>
                  </a:lnTo>
                  <a:cubicBezTo>
                    <a:pt x="926" y="6325"/>
                    <a:pt x="1497" y="5581"/>
                    <a:pt x="1962" y="4772"/>
                  </a:cubicBezTo>
                  <a:lnTo>
                    <a:pt x="2298" y="4191"/>
                  </a:lnTo>
                  <a:cubicBezTo>
                    <a:pt x="2480" y="3875"/>
                    <a:pt x="2702" y="3584"/>
                    <a:pt x="2962" y="3327"/>
                  </a:cubicBezTo>
                  <a:lnTo>
                    <a:pt x="6049" y="240"/>
                  </a:lnTo>
                  <a:lnTo>
                    <a:pt x="581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86" name="Google Shape;1986;p35"/>
            <p:cNvSpPr/>
            <p:nvPr/>
          </p:nvSpPr>
          <p:spPr>
            <a:xfrm>
              <a:off x="4730425" y="2836625"/>
              <a:ext cx="25125" cy="27625"/>
            </a:xfrm>
            <a:custGeom>
              <a:rect b="b" l="l" r="r" t="t"/>
              <a:pathLst>
                <a:path extrusionOk="0" h="1105" w="1005">
                  <a:moveTo>
                    <a:pt x="766" y="0"/>
                  </a:moveTo>
                  <a:lnTo>
                    <a:pt x="124" y="642"/>
                  </a:lnTo>
                  <a:cubicBezTo>
                    <a:pt x="1" y="766"/>
                    <a:pt x="1" y="967"/>
                    <a:pt x="124" y="1091"/>
                  </a:cubicBezTo>
                  <a:cubicBezTo>
                    <a:pt x="129" y="1096"/>
                    <a:pt x="134" y="1100"/>
                    <a:pt x="139" y="1105"/>
                  </a:cubicBezTo>
                  <a:lnTo>
                    <a:pt x="1004" y="239"/>
                  </a:lnTo>
                  <a:lnTo>
                    <a:pt x="76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87" name="Google Shape;1987;p35"/>
            <p:cNvSpPr/>
            <p:nvPr/>
          </p:nvSpPr>
          <p:spPr>
            <a:xfrm>
              <a:off x="4886200" y="2693050"/>
              <a:ext cx="18150" cy="18150"/>
            </a:xfrm>
            <a:custGeom>
              <a:rect b="b" l="l" r="r" t="t"/>
              <a:pathLst>
                <a:path extrusionOk="0" h="726" w="726">
                  <a:moveTo>
                    <a:pt x="363" y="1"/>
                  </a:moveTo>
                  <a:cubicBezTo>
                    <a:pt x="163" y="1"/>
                    <a:pt x="1" y="163"/>
                    <a:pt x="1" y="364"/>
                  </a:cubicBezTo>
                  <a:cubicBezTo>
                    <a:pt x="1" y="563"/>
                    <a:pt x="163" y="726"/>
                    <a:pt x="363" y="726"/>
                  </a:cubicBezTo>
                  <a:cubicBezTo>
                    <a:pt x="563" y="726"/>
                    <a:pt x="726" y="563"/>
                    <a:pt x="726" y="364"/>
                  </a:cubicBezTo>
                  <a:cubicBezTo>
                    <a:pt x="726" y="163"/>
                    <a:pt x="563" y="1"/>
                    <a:pt x="3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88" name="Google Shape;1988;p35"/>
            <p:cNvSpPr/>
            <p:nvPr/>
          </p:nvSpPr>
          <p:spPr>
            <a:xfrm>
              <a:off x="4834525" y="2711950"/>
              <a:ext cx="51175" cy="50800"/>
            </a:xfrm>
            <a:custGeom>
              <a:rect b="b" l="l" r="r" t="t"/>
              <a:pathLst>
                <a:path extrusionOk="0" h="2032" w="2047">
                  <a:moveTo>
                    <a:pt x="1428" y="0"/>
                  </a:moveTo>
                  <a:cubicBezTo>
                    <a:pt x="1410" y="0"/>
                    <a:pt x="1392" y="7"/>
                    <a:pt x="1378" y="21"/>
                  </a:cubicBezTo>
                  <a:lnTo>
                    <a:pt x="28" y="1369"/>
                  </a:lnTo>
                  <a:cubicBezTo>
                    <a:pt x="1" y="1397"/>
                    <a:pt x="1" y="1441"/>
                    <a:pt x="28" y="1470"/>
                  </a:cubicBezTo>
                  <a:lnTo>
                    <a:pt x="568" y="2010"/>
                  </a:lnTo>
                  <a:cubicBezTo>
                    <a:pt x="582" y="2024"/>
                    <a:pt x="600" y="2031"/>
                    <a:pt x="618" y="2031"/>
                  </a:cubicBezTo>
                  <a:cubicBezTo>
                    <a:pt x="636" y="2031"/>
                    <a:pt x="655" y="2024"/>
                    <a:pt x="669" y="2010"/>
                  </a:cubicBezTo>
                  <a:lnTo>
                    <a:pt x="2017" y="662"/>
                  </a:lnTo>
                  <a:cubicBezTo>
                    <a:pt x="2046" y="633"/>
                    <a:pt x="2046" y="588"/>
                    <a:pt x="2017" y="561"/>
                  </a:cubicBezTo>
                  <a:lnTo>
                    <a:pt x="1477" y="21"/>
                  </a:lnTo>
                  <a:cubicBezTo>
                    <a:pt x="1464" y="7"/>
                    <a:pt x="1446" y="0"/>
                    <a:pt x="142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89" name="Google Shape;1989;p35"/>
            <p:cNvSpPr/>
            <p:nvPr/>
          </p:nvSpPr>
          <p:spPr>
            <a:xfrm>
              <a:off x="4814150" y="2762950"/>
              <a:ext cx="20975" cy="19700"/>
            </a:xfrm>
            <a:custGeom>
              <a:rect b="b" l="l" r="r" t="t"/>
              <a:pathLst>
                <a:path extrusionOk="0" h="788" w="839">
                  <a:moveTo>
                    <a:pt x="546" y="0"/>
                  </a:moveTo>
                  <a:cubicBezTo>
                    <a:pt x="477" y="0"/>
                    <a:pt x="409" y="26"/>
                    <a:pt x="357" y="78"/>
                  </a:cubicBezTo>
                  <a:lnTo>
                    <a:pt x="105" y="330"/>
                  </a:lnTo>
                  <a:cubicBezTo>
                    <a:pt x="0" y="434"/>
                    <a:pt x="0" y="604"/>
                    <a:pt x="105" y="708"/>
                  </a:cubicBezTo>
                  <a:cubicBezTo>
                    <a:pt x="157" y="761"/>
                    <a:pt x="225" y="787"/>
                    <a:pt x="294" y="787"/>
                  </a:cubicBezTo>
                  <a:cubicBezTo>
                    <a:pt x="362" y="787"/>
                    <a:pt x="430" y="761"/>
                    <a:pt x="482" y="708"/>
                  </a:cubicBezTo>
                  <a:lnTo>
                    <a:pt x="734" y="456"/>
                  </a:lnTo>
                  <a:cubicBezTo>
                    <a:pt x="838" y="352"/>
                    <a:pt x="838" y="182"/>
                    <a:pt x="734" y="78"/>
                  </a:cubicBezTo>
                  <a:cubicBezTo>
                    <a:pt x="682" y="26"/>
                    <a:pt x="614" y="0"/>
                    <a:pt x="54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990" name="Google Shape;1990;p35"/>
          <p:cNvGrpSpPr/>
          <p:nvPr/>
        </p:nvGrpSpPr>
        <p:grpSpPr>
          <a:xfrm>
            <a:off x="4707394" y="4584306"/>
            <a:ext cx="363605" cy="363605"/>
            <a:chOff x="3116750" y="3249350"/>
            <a:chExt cx="221400" cy="221400"/>
          </a:xfrm>
        </p:grpSpPr>
        <p:sp>
          <p:nvSpPr>
            <p:cNvPr id="1991" name="Google Shape;1991;p35"/>
            <p:cNvSpPr/>
            <p:nvPr/>
          </p:nvSpPr>
          <p:spPr>
            <a:xfrm>
              <a:off x="3124025" y="3256625"/>
              <a:ext cx="206875" cy="206875"/>
            </a:xfrm>
            <a:custGeom>
              <a:rect b="b" l="l" r="r" t="t"/>
              <a:pathLst>
                <a:path extrusionOk="0" h="8275" w="8275">
                  <a:moveTo>
                    <a:pt x="4137" y="1"/>
                  </a:moveTo>
                  <a:cubicBezTo>
                    <a:pt x="1853" y="1"/>
                    <a:pt x="1" y="1853"/>
                    <a:pt x="1" y="4138"/>
                  </a:cubicBezTo>
                  <a:cubicBezTo>
                    <a:pt x="1" y="6422"/>
                    <a:pt x="1853" y="8274"/>
                    <a:pt x="4137" y="8274"/>
                  </a:cubicBezTo>
                  <a:cubicBezTo>
                    <a:pt x="6422" y="8274"/>
                    <a:pt x="8274" y="6422"/>
                    <a:pt x="8274" y="4138"/>
                  </a:cubicBezTo>
                  <a:cubicBezTo>
                    <a:pt x="8274" y="1853"/>
                    <a:pt x="6422" y="1"/>
                    <a:pt x="413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92" name="Google Shape;1992;p35"/>
            <p:cNvSpPr/>
            <p:nvPr/>
          </p:nvSpPr>
          <p:spPr>
            <a:xfrm>
              <a:off x="3124025" y="3283175"/>
              <a:ext cx="186425" cy="180350"/>
            </a:xfrm>
            <a:custGeom>
              <a:rect b="b" l="l" r="r" t="t"/>
              <a:pathLst>
                <a:path extrusionOk="0" h="7214" w="7457">
                  <a:moveTo>
                    <a:pt x="1370" y="1"/>
                  </a:moveTo>
                  <a:lnTo>
                    <a:pt x="1370" y="1"/>
                  </a:lnTo>
                  <a:cubicBezTo>
                    <a:pt x="529" y="758"/>
                    <a:pt x="1" y="1855"/>
                    <a:pt x="1" y="3077"/>
                  </a:cubicBezTo>
                  <a:cubicBezTo>
                    <a:pt x="1" y="5361"/>
                    <a:pt x="1853" y="7213"/>
                    <a:pt x="4137" y="7213"/>
                  </a:cubicBezTo>
                  <a:cubicBezTo>
                    <a:pt x="5496" y="7213"/>
                    <a:pt x="6702" y="6558"/>
                    <a:pt x="7457" y="5546"/>
                  </a:cubicBezTo>
                  <a:lnTo>
                    <a:pt x="7457" y="5546"/>
                  </a:lnTo>
                  <a:cubicBezTo>
                    <a:pt x="6723" y="6205"/>
                    <a:pt x="5753" y="6606"/>
                    <a:pt x="4690" y="6606"/>
                  </a:cubicBezTo>
                  <a:cubicBezTo>
                    <a:pt x="2406" y="6606"/>
                    <a:pt x="553" y="4754"/>
                    <a:pt x="553" y="2470"/>
                  </a:cubicBezTo>
                  <a:cubicBezTo>
                    <a:pt x="553" y="1545"/>
                    <a:pt x="856" y="690"/>
                    <a:pt x="137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93" name="Google Shape;1993;p35"/>
            <p:cNvSpPr/>
            <p:nvPr/>
          </p:nvSpPr>
          <p:spPr>
            <a:xfrm>
              <a:off x="3116750" y="3249350"/>
              <a:ext cx="221400" cy="221400"/>
            </a:xfrm>
            <a:custGeom>
              <a:rect b="b" l="l" r="r" t="t"/>
              <a:pathLst>
                <a:path extrusionOk="0" h="8856" w="8856">
                  <a:moveTo>
                    <a:pt x="4428" y="511"/>
                  </a:moveTo>
                  <a:cubicBezTo>
                    <a:pt x="4434" y="511"/>
                    <a:pt x="4440" y="511"/>
                    <a:pt x="4445" y="511"/>
                  </a:cubicBezTo>
                  <a:cubicBezTo>
                    <a:pt x="5269" y="514"/>
                    <a:pt x="6031" y="771"/>
                    <a:pt x="6660" y="1208"/>
                  </a:cubicBezTo>
                  <a:cubicBezTo>
                    <a:pt x="6873" y="1355"/>
                    <a:pt x="6800" y="1682"/>
                    <a:pt x="6545" y="1726"/>
                  </a:cubicBezTo>
                  <a:cubicBezTo>
                    <a:pt x="6543" y="1726"/>
                    <a:pt x="6540" y="1727"/>
                    <a:pt x="6537" y="1727"/>
                  </a:cubicBezTo>
                  <a:cubicBezTo>
                    <a:pt x="6145" y="1798"/>
                    <a:pt x="5838" y="2042"/>
                    <a:pt x="5650" y="2433"/>
                  </a:cubicBezTo>
                  <a:cubicBezTo>
                    <a:pt x="5531" y="2677"/>
                    <a:pt x="5500" y="2940"/>
                    <a:pt x="5475" y="3171"/>
                  </a:cubicBezTo>
                  <a:cubicBezTo>
                    <a:pt x="5421" y="3634"/>
                    <a:pt x="5385" y="3939"/>
                    <a:pt x="4771" y="4097"/>
                  </a:cubicBezTo>
                  <a:cubicBezTo>
                    <a:pt x="4717" y="4111"/>
                    <a:pt x="4663" y="4118"/>
                    <a:pt x="4613" y="4122"/>
                  </a:cubicBezTo>
                  <a:cubicBezTo>
                    <a:pt x="4613" y="4122"/>
                    <a:pt x="4490" y="4155"/>
                    <a:pt x="4436" y="4155"/>
                  </a:cubicBezTo>
                  <a:cubicBezTo>
                    <a:pt x="4433" y="4155"/>
                    <a:pt x="4430" y="4155"/>
                    <a:pt x="4428" y="4154"/>
                  </a:cubicBezTo>
                  <a:cubicBezTo>
                    <a:pt x="4254" y="4139"/>
                    <a:pt x="4160" y="4047"/>
                    <a:pt x="4127" y="4031"/>
                  </a:cubicBezTo>
                  <a:lnTo>
                    <a:pt x="3887" y="3914"/>
                  </a:lnTo>
                  <a:lnTo>
                    <a:pt x="3652" y="4395"/>
                  </a:lnTo>
                  <a:lnTo>
                    <a:pt x="3893" y="4512"/>
                  </a:lnTo>
                  <a:cubicBezTo>
                    <a:pt x="3978" y="4553"/>
                    <a:pt x="4472" y="4589"/>
                    <a:pt x="4472" y="4589"/>
                  </a:cubicBezTo>
                  <a:lnTo>
                    <a:pt x="4609" y="4658"/>
                  </a:lnTo>
                  <a:cubicBezTo>
                    <a:pt x="4703" y="4654"/>
                    <a:pt x="4802" y="4642"/>
                    <a:pt x="4905" y="4616"/>
                  </a:cubicBezTo>
                  <a:cubicBezTo>
                    <a:pt x="5333" y="4507"/>
                    <a:pt x="5625" y="4313"/>
                    <a:pt x="5797" y="4021"/>
                  </a:cubicBezTo>
                  <a:cubicBezTo>
                    <a:pt x="5945" y="3769"/>
                    <a:pt x="5977" y="3496"/>
                    <a:pt x="6006" y="3234"/>
                  </a:cubicBezTo>
                  <a:cubicBezTo>
                    <a:pt x="6031" y="3027"/>
                    <a:pt x="6053" y="2831"/>
                    <a:pt x="6131" y="2668"/>
                  </a:cubicBezTo>
                  <a:cubicBezTo>
                    <a:pt x="6237" y="2450"/>
                    <a:pt x="6383" y="2318"/>
                    <a:pt x="6578" y="2268"/>
                  </a:cubicBezTo>
                  <a:cubicBezTo>
                    <a:pt x="6657" y="2249"/>
                    <a:pt x="6737" y="2240"/>
                    <a:pt x="6816" y="2240"/>
                  </a:cubicBezTo>
                  <a:cubicBezTo>
                    <a:pt x="6898" y="2240"/>
                    <a:pt x="6980" y="2249"/>
                    <a:pt x="7060" y="2265"/>
                  </a:cubicBezTo>
                  <a:cubicBezTo>
                    <a:pt x="7591" y="2369"/>
                    <a:pt x="8018" y="2766"/>
                    <a:pt x="8176" y="3284"/>
                  </a:cubicBezTo>
                  <a:cubicBezTo>
                    <a:pt x="8288" y="3648"/>
                    <a:pt x="8347" y="4035"/>
                    <a:pt x="8347" y="4436"/>
                  </a:cubicBezTo>
                  <a:cubicBezTo>
                    <a:pt x="8346" y="6504"/>
                    <a:pt x="6626" y="8281"/>
                    <a:pt x="4554" y="8347"/>
                  </a:cubicBezTo>
                  <a:cubicBezTo>
                    <a:pt x="4512" y="8348"/>
                    <a:pt x="4471" y="8349"/>
                    <a:pt x="4429" y="8349"/>
                  </a:cubicBezTo>
                  <a:cubicBezTo>
                    <a:pt x="2241" y="8349"/>
                    <a:pt x="473" y="6558"/>
                    <a:pt x="510" y="4363"/>
                  </a:cubicBezTo>
                  <a:cubicBezTo>
                    <a:pt x="544" y="2230"/>
                    <a:pt x="2298" y="511"/>
                    <a:pt x="4428" y="511"/>
                  </a:cubicBezTo>
                  <a:close/>
                  <a:moveTo>
                    <a:pt x="4428" y="1"/>
                  </a:moveTo>
                  <a:cubicBezTo>
                    <a:pt x="1983" y="1"/>
                    <a:pt x="0" y="1983"/>
                    <a:pt x="0" y="4428"/>
                  </a:cubicBezTo>
                  <a:cubicBezTo>
                    <a:pt x="0" y="6873"/>
                    <a:pt x="1983" y="8855"/>
                    <a:pt x="4428" y="8855"/>
                  </a:cubicBezTo>
                  <a:cubicBezTo>
                    <a:pt x="6873" y="8855"/>
                    <a:pt x="8855" y="6873"/>
                    <a:pt x="8855" y="4428"/>
                  </a:cubicBezTo>
                  <a:cubicBezTo>
                    <a:pt x="8855" y="1983"/>
                    <a:pt x="6873" y="1"/>
                    <a:pt x="4428" y="1"/>
                  </a:cubicBezTo>
                  <a:close/>
                </a:path>
              </a:pathLst>
            </a:custGeom>
            <a:solidFill>
              <a:srgbClr val="FFDC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94" name="Google Shape;1994;p35"/>
            <p:cNvSpPr/>
            <p:nvPr/>
          </p:nvSpPr>
          <p:spPr>
            <a:xfrm>
              <a:off x="3208100" y="3347150"/>
              <a:ext cx="24025" cy="18675"/>
            </a:xfrm>
            <a:custGeom>
              <a:rect b="b" l="l" r="r" t="t"/>
              <a:pathLst>
                <a:path extrusionOk="0" h="747" w="961">
                  <a:moveTo>
                    <a:pt x="234" y="1"/>
                  </a:moveTo>
                  <a:lnTo>
                    <a:pt x="0" y="482"/>
                  </a:lnTo>
                  <a:lnTo>
                    <a:pt x="241" y="599"/>
                  </a:lnTo>
                  <a:cubicBezTo>
                    <a:pt x="325" y="641"/>
                    <a:pt x="576" y="746"/>
                    <a:pt x="899" y="746"/>
                  </a:cubicBezTo>
                  <a:cubicBezTo>
                    <a:pt x="917" y="746"/>
                    <a:pt x="936" y="746"/>
                    <a:pt x="956" y="745"/>
                  </a:cubicBezTo>
                  <a:cubicBezTo>
                    <a:pt x="899" y="644"/>
                    <a:pt x="839" y="550"/>
                    <a:pt x="773" y="459"/>
                  </a:cubicBezTo>
                  <a:cubicBezTo>
                    <a:pt x="761" y="445"/>
                    <a:pt x="764" y="425"/>
                    <a:pt x="778" y="412"/>
                  </a:cubicBezTo>
                  <a:cubicBezTo>
                    <a:pt x="820" y="374"/>
                    <a:pt x="861" y="333"/>
                    <a:pt x="899" y="288"/>
                  </a:cubicBezTo>
                  <a:cubicBezTo>
                    <a:pt x="921" y="262"/>
                    <a:pt x="941" y="236"/>
                    <a:pt x="961" y="209"/>
                  </a:cubicBezTo>
                  <a:lnTo>
                    <a:pt x="961" y="209"/>
                  </a:lnTo>
                  <a:cubicBezTo>
                    <a:pt x="940" y="211"/>
                    <a:pt x="919" y="211"/>
                    <a:pt x="899" y="211"/>
                  </a:cubicBezTo>
                  <a:cubicBezTo>
                    <a:pt x="682" y="211"/>
                    <a:pt x="513" y="137"/>
                    <a:pt x="475" y="118"/>
                  </a:cubicBezTo>
                  <a:lnTo>
                    <a:pt x="234" y="1"/>
                  </a:lnTo>
                  <a:close/>
                </a:path>
              </a:pathLst>
            </a:custGeom>
            <a:solidFill>
              <a:srgbClr val="FFC7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95" name="Google Shape;1995;p35"/>
            <p:cNvSpPr/>
            <p:nvPr/>
          </p:nvSpPr>
          <p:spPr>
            <a:xfrm>
              <a:off x="3182250" y="3310425"/>
              <a:ext cx="90700" cy="97350"/>
            </a:xfrm>
            <a:custGeom>
              <a:rect b="b" l="l" r="r" t="t"/>
              <a:pathLst>
                <a:path extrusionOk="0" h="3894" w="3628">
                  <a:moveTo>
                    <a:pt x="948" y="0"/>
                  </a:moveTo>
                  <a:cubicBezTo>
                    <a:pt x="866" y="0"/>
                    <a:pt x="784" y="11"/>
                    <a:pt x="704" y="33"/>
                  </a:cubicBezTo>
                  <a:cubicBezTo>
                    <a:pt x="555" y="112"/>
                    <a:pt x="481" y="192"/>
                    <a:pt x="365" y="309"/>
                  </a:cubicBezTo>
                  <a:cubicBezTo>
                    <a:pt x="73" y="601"/>
                    <a:pt x="1" y="1003"/>
                    <a:pt x="183" y="1350"/>
                  </a:cubicBezTo>
                  <a:cubicBezTo>
                    <a:pt x="264" y="1504"/>
                    <a:pt x="279" y="1680"/>
                    <a:pt x="219" y="1843"/>
                  </a:cubicBezTo>
                  <a:cubicBezTo>
                    <a:pt x="109" y="2146"/>
                    <a:pt x="29" y="2605"/>
                    <a:pt x="411" y="3085"/>
                  </a:cubicBezTo>
                  <a:cubicBezTo>
                    <a:pt x="649" y="3383"/>
                    <a:pt x="937" y="3579"/>
                    <a:pt x="1249" y="3757"/>
                  </a:cubicBezTo>
                  <a:cubicBezTo>
                    <a:pt x="1401" y="3843"/>
                    <a:pt x="1570" y="3893"/>
                    <a:pt x="1734" y="3893"/>
                  </a:cubicBezTo>
                  <a:cubicBezTo>
                    <a:pt x="1903" y="3893"/>
                    <a:pt x="2065" y="3839"/>
                    <a:pt x="2196" y="3715"/>
                  </a:cubicBezTo>
                  <a:lnTo>
                    <a:pt x="2355" y="3623"/>
                  </a:lnTo>
                  <a:lnTo>
                    <a:pt x="2576" y="3409"/>
                  </a:lnTo>
                  <a:cubicBezTo>
                    <a:pt x="2611" y="3377"/>
                    <a:pt x="2656" y="3359"/>
                    <a:pt x="2702" y="3359"/>
                  </a:cubicBezTo>
                  <a:cubicBezTo>
                    <a:pt x="2724" y="3359"/>
                    <a:pt x="2747" y="3363"/>
                    <a:pt x="2769" y="3372"/>
                  </a:cubicBezTo>
                  <a:lnTo>
                    <a:pt x="3224" y="3553"/>
                  </a:lnTo>
                  <a:cubicBezTo>
                    <a:pt x="3256" y="3566"/>
                    <a:pt x="3290" y="3572"/>
                    <a:pt x="3323" y="3572"/>
                  </a:cubicBezTo>
                  <a:cubicBezTo>
                    <a:pt x="3422" y="3572"/>
                    <a:pt x="3517" y="3517"/>
                    <a:pt x="3564" y="3424"/>
                  </a:cubicBezTo>
                  <a:cubicBezTo>
                    <a:pt x="3627" y="3298"/>
                    <a:pt x="3582" y="3146"/>
                    <a:pt x="3463" y="3073"/>
                  </a:cubicBezTo>
                  <a:lnTo>
                    <a:pt x="2882" y="2722"/>
                  </a:lnTo>
                  <a:cubicBezTo>
                    <a:pt x="2792" y="2668"/>
                    <a:pt x="2692" y="2641"/>
                    <a:pt x="2591" y="2641"/>
                  </a:cubicBezTo>
                  <a:cubicBezTo>
                    <a:pt x="2468" y="2641"/>
                    <a:pt x="2345" y="2681"/>
                    <a:pt x="2244" y="2761"/>
                  </a:cubicBezTo>
                  <a:lnTo>
                    <a:pt x="1972" y="2976"/>
                  </a:lnTo>
                  <a:cubicBezTo>
                    <a:pt x="1962" y="2984"/>
                    <a:pt x="1951" y="2988"/>
                    <a:pt x="1940" y="2988"/>
                  </a:cubicBezTo>
                  <a:cubicBezTo>
                    <a:pt x="1916" y="2988"/>
                    <a:pt x="1894" y="2972"/>
                    <a:pt x="1888" y="2946"/>
                  </a:cubicBezTo>
                  <a:cubicBezTo>
                    <a:pt x="1843" y="2772"/>
                    <a:pt x="1771" y="2590"/>
                    <a:pt x="1672" y="2410"/>
                  </a:cubicBezTo>
                  <a:cubicBezTo>
                    <a:pt x="1558" y="2204"/>
                    <a:pt x="1421" y="2025"/>
                    <a:pt x="1277" y="1885"/>
                  </a:cubicBezTo>
                  <a:cubicBezTo>
                    <a:pt x="1240" y="1849"/>
                    <a:pt x="1251" y="1787"/>
                    <a:pt x="1299" y="1768"/>
                  </a:cubicBezTo>
                  <a:cubicBezTo>
                    <a:pt x="1430" y="1714"/>
                    <a:pt x="1550" y="1629"/>
                    <a:pt x="1648" y="1514"/>
                  </a:cubicBezTo>
                  <a:cubicBezTo>
                    <a:pt x="1940" y="1170"/>
                    <a:pt x="1939" y="660"/>
                    <a:pt x="1645" y="319"/>
                  </a:cubicBezTo>
                  <a:cubicBezTo>
                    <a:pt x="1461" y="107"/>
                    <a:pt x="1205" y="0"/>
                    <a:pt x="948" y="0"/>
                  </a:cubicBezTo>
                  <a:close/>
                </a:path>
              </a:pathLst>
            </a:custGeom>
            <a:solidFill>
              <a:srgbClr val="FFDC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96" name="Google Shape;1996;p35"/>
            <p:cNvSpPr/>
            <p:nvPr/>
          </p:nvSpPr>
          <p:spPr>
            <a:xfrm>
              <a:off x="3180975" y="3311225"/>
              <a:ext cx="60075" cy="98475"/>
            </a:xfrm>
            <a:custGeom>
              <a:rect b="b" l="l" r="r" t="t"/>
              <a:pathLst>
                <a:path extrusionOk="0" h="3939" w="2403">
                  <a:moveTo>
                    <a:pt x="753" y="1"/>
                  </a:moveTo>
                  <a:lnTo>
                    <a:pt x="753" y="1"/>
                  </a:lnTo>
                  <a:cubicBezTo>
                    <a:pt x="606" y="42"/>
                    <a:pt x="464" y="120"/>
                    <a:pt x="347" y="237"/>
                  </a:cubicBezTo>
                  <a:cubicBezTo>
                    <a:pt x="56" y="530"/>
                    <a:pt x="0" y="968"/>
                    <a:pt x="182" y="1314"/>
                  </a:cubicBezTo>
                  <a:cubicBezTo>
                    <a:pt x="264" y="1467"/>
                    <a:pt x="278" y="1644"/>
                    <a:pt x="218" y="1807"/>
                  </a:cubicBezTo>
                  <a:cubicBezTo>
                    <a:pt x="107" y="2111"/>
                    <a:pt x="18" y="2625"/>
                    <a:pt x="401" y="3107"/>
                  </a:cubicBezTo>
                  <a:cubicBezTo>
                    <a:pt x="637" y="3405"/>
                    <a:pt x="1012" y="3658"/>
                    <a:pt x="1324" y="3834"/>
                  </a:cubicBezTo>
                  <a:cubicBezTo>
                    <a:pt x="1448" y="3905"/>
                    <a:pt x="1584" y="3939"/>
                    <a:pt x="1719" y="3939"/>
                  </a:cubicBezTo>
                  <a:cubicBezTo>
                    <a:pt x="1922" y="3939"/>
                    <a:pt x="2122" y="3862"/>
                    <a:pt x="2275" y="3715"/>
                  </a:cubicBezTo>
                  <a:lnTo>
                    <a:pt x="2403" y="3592"/>
                  </a:lnTo>
                  <a:lnTo>
                    <a:pt x="2403" y="3592"/>
                  </a:lnTo>
                  <a:cubicBezTo>
                    <a:pt x="2337" y="3609"/>
                    <a:pt x="2269" y="3618"/>
                    <a:pt x="2201" y="3618"/>
                  </a:cubicBezTo>
                  <a:cubicBezTo>
                    <a:pt x="2066" y="3618"/>
                    <a:pt x="1929" y="3584"/>
                    <a:pt x="1805" y="3514"/>
                  </a:cubicBezTo>
                  <a:cubicBezTo>
                    <a:pt x="1493" y="3338"/>
                    <a:pt x="1117" y="3085"/>
                    <a:pt x="881" y="2787"/>
                  </a:cubicBezTo>
                  <a:cubicBezTo>
                    <a:pt x="499" y="2305"/>
                    <a:pt x="588" y="1790"/>
                    <a:pt x="700" y="1487"/>
                  </a:cubicBezTo>
                  <a:cubicBezTo>
                    <a:pt x="758" y="1324"/>
                    <a:pt x="743" y="1148"/>
                    <a:pt x="664" y="994"/>
                  </a:cubicBezTo>
                  <a:cubicBezTo>
                    <a:pt x="499" y="680"/>
                    <a:pt x="529" y="289"/>
                    <a:pt x="753" y="1"/>
                  </a:cubicBezTo>
                  <a:close/>
                </a:path>
              </a:pathLst>
            </a:custGeom>
            <a:solidFill>
              <a:srgbClr val="FFC7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97" name="Google Shape;1997;p35"/>
            <p:cNvSpPr/>
            <p:nvPr/>
          </p:nvSpPr>
          <p:spPr>
            <a:xfrm>
              <a:off x="3281475" y="3333125"/>
              <a:ext cx="25725" cy="25625"/>
            </a:xfrm>
            <a:custGeom>
              <a:rect b="b" l="l" r="r" t="t"/>
              <a:pathLst>
                <a:path extrusionOk="0" h="1025" w="1029">
                  <a:moveTo>
                    <a:pt x="495" y="0"/>
                  </a:moveTo>
                  <a:cubicBezTo>
                    <a:pt x="440" y="0"/>
                    <a:pt x="386" y="9"/>
                    <a:pt x="336" y="25"/>
                  </a:cubicBezTo>
                  <a:cubicBezTo>
                    <a:pt x="336" y="25"/>
                    <a:pt x="273" y="82"/>
                    <a:pt x="232" y="109"/>
                  </a:cubicBezTo>
                  <a:cubicBezTo>
                    <a:pt x="86" y="205"/>
                    <a:pt x="1" y="349"/>
                    <a:pt x="1" y="535"/>
                  </a:cubicBezTo>
                  <a:cubicBezTo>
                    <a:pt x="1" y="829"/>
                    <a:pt x="197" y="1024"/>
                    <a:pt x="492" y="1024"/>
                  </a:cubicBezTo>
                  <a:cubicBezTo>
                    <a:pt x="734" y="1024"/>
                    <a:pt x="890" y="903"/>
                    <a:pt x="1005" y="690"/>
                  </a:cubicBezTo>
                  <a:cubicBezTo>
                    <a:pt x="1021" y="642"/>
                    <a:pt x="1029" y="589"/>
                    <a:pt x="1029" y="535"/>
                  </a:cubicBezTo>
                  <a:cubicBezTo>
                    <a:pt x="1029" y="240"/>
                    <a:pt x="789" y="0"/>
                    <a:pt x="49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98" name="Google Shape;1998;p35"/>
            <p:cNvSpPr/>
            <p:nvPr/>
          </p:nvSpPr>
          <p:spPr>
            <a:xfrm>
              <a:off x="3280425" y="3333675"/>
              <a:ext cx="26200" cy="26175"/>
            </a:xfrm>
            <a:custGeom>
              <a:rect b="b" l="l" r="r" t="t"/>
              <a:pathLst>
                <a:path extrusionOk="0" h="1047" w="1048">
                  <a:moveTo>
                    <a:pt x="376" y="1"/>
                  </a:moveTo>
                  <a:lnTo>
                    <a:pt x="376" y="1"/>
                  </a:lnTo>
                  <a:cubicBezTo>
                    <a:pt x="157" y="69"/>
                    <a:pt x="0" y="270"/>
                    <a:pt x="0" y="512"/>
                  </a:cubicBezTo>
                  <a:cubicBezTo>
                    <a:pt x="0" y="807"/>
                    <a:pt x="240" y="1047"/>
                    <a:pt x="536" y="1047"/>
                  </a:cubicBezTo>
                  <a:cubicBezTo>
                    <a:pt x="778" y="1047"/>
                    <a:pt x="980" y="887"/>
                    <a:pt x="1047" y="667"/>
                  </a:cubicBezTo>
                  <a:lnTo>
                    <a:pt x="1047" y="667"/>
                  </a:lnTo>
                  <a:cubicBezTo>
                    <a:pt x="999" y="683"/>
                    <a:pt x="945" y="690"/>
                    <a:pt x="892" y="690"/>
                  </a:cubicBezTo>
                  <a:cubicBezTo>
                    <a:pt x="596" y="690"/>
                    <a:pt x="357" y="451"/>
                    <a:pt x="357" y="155"/>
                  </a:cubicBezTo>
                  <a:cubicBezTo>
                    <a:pt x="357" y="102"/>
                    <a:pt x="360" y="50"/>
                    <a:pt x="376" y="1"/>
                  </a:cubicBezTo>
                  <a:close/>
                </a:path>
              </a:pathLst>
            </a:custGeom>
            <a:solidFill>
              <a:srgbClr val="434343">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99" name="Google Shape;1999;p35"/>
            <p:cNvSpPr/>
            <p:nvPr/>
          </p:nvSpPr>
          <p:spPr>
            <a:xfrm>
              <a:off x="3145625" y="3340200"/>
              <a:ext cx="25725" cy="25675"/>
            </a:xfrm>
            <a:custGeom>
              <a:rect b="b" l="l" r="r" t="t"/>
              <a:pathLst>
                <a:path extrusionOk="0" h="1027" w="1029">
                  <a:moveTo>
                    <a:pt x="495" y="1"/>
                  </a:moveTo>
                  <a:cubicBezTo>
                    <a:pt x="440" y="1"/>
                    <a:pt x="386" y="10"/>
                    <a:pt x="336" y="26"/>
                  </a:cubicBezTo>
                  <a:cubicBezTo>
                    <a:pt x="336" y="26"/>
                    <a:pt x="273" y="83"/>
                    <a:pt x="232" y="111"/>
                  </a:cubicBezTo>
                  <a:cubicBezTo>
                    <a:pt x="87" y="206"/>
                    <a:pt x="0" y="350"/>
                    <a:pt x="0" y="536"/>
                  </a:cubicBezTo>
                  <a:cubicBezTo>
                    <a:pt x="0" y="831"/>
                    <a:pt x="197" y="1026"/>
                    <a:pt x="493" y="1026"/>
                  </a:cubicBezTo>
                  <a:cubicBezTo>
                    <a:pt x="735" y="1026"/>
                    <a:pt x="890" y="904"/>
                    <a:pt x="1005" y="692"/>
                  </a:cubicBezTo>
                  <a:cubicBezTo>
                    <a:pt x="1021" y="643"/>
                    <a:pt x="1029" y="590"/>
                    <a:pt x="1029" y="536"/>
                  </a:cubicBezTo>
                  <a:cubicBezTo>
                    <a:pt x="1029" y="242"/>
                    <a:pt x="789" y="3"/>
                    <a:pt x="49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00" name="Google Shape;2000;p35"/>
            <p:cNvSpPr/>
            <p:nvPr/>
          </p:nvSpPr>
          <p:spPr>
            <a:xfrm>
              <a:off x="3144600" y="3340825"/>
              <a:ext cx="26175" cy="26150"/>
            </a:xfrm>
            <a:custGeom>
              <a:rect b="b" l="l" r="r" t="t"/>
              <a:pathLst>
                <a:path extrusionOk="0" h="1046" w="1047">
                  <a:moveTo>
                    <a:pt x="376" y="1"/>
                  </a:moveTo>
                  <a:lnTo>
                    <a:pt x="376" y="1"/>
                  </a:lnTo>
                  <a:cubicBezTo>
                    <a:pt x="156" y="67"/>
                    <a:pt x="0" y="269"/>
                    <a:pt x="0" y="511"/>
                  </a:cubicBezTo>
                  <a:cubicBezTo>
                    <a:pt x="0" y="807"/>
                    <a:pt x="239" y="1045"/>
                    <a:pt x="535" y="1045"/>
                  </a:cubicBezTo>
                  <a:cubicBezTo>
                    <a:pt x="777" y="1045"/>
                    <a:pt x="979" y="886"/>
                    <a:pt x="1046" y="667"/>
                  </a:cubicBezTo>
                  <a:lnTo>
                    <a:pt x="1046" y="667"/>
                  </a:lnTo>
                  <a:cubicBezTo>
                    <a:pt x="998" y="682"/>
                    <a:pt x="946" y="690"/>
                    <a:pt x="891" y="690"/>
                  </a:cubicBezTo>
                  <a:cubicBezTo>
                    <a:pt x="596" y="690"/>
                    <a:pt x="356" y="451"/>
                    <a:pt x="356" y="155"/>
                  </a:cubicBezTo>
                  <a:cubicBezTo>
                    <a:pt x="356" y="100"/>
                    <a:pt x="360" y="49"/>
                    <a:pt x="376" y="1"/>
                  </a:cubicBezTo>
                  <a:close/>
                </a:path>
              </a:pathLst>
            </a:custGeom>
            <a:solidFill>
              <a:srgbClr val="434343">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01" name="Google Shape;2001;p35"/>
            <p:cNvSpPr/>
            <p:nvPr/>
          </p:nvSpPr>
          <p:spPr>
            <a:xfrm>
              <a:off x="3220800" y="3276800"/>
              <a:ext cx="23600" cy="23500"/>
            </a:xfrm>
            <a:custGeom>
              <a:rect b="b" l="l" r="r" t="t"/>
              <a:pathLst>
                <a:path extrusionOk="0" h="940" w="944">
                  <a:moveTo>
                    <a:pt x="455" y="1"/>
                  </a:moveTo>
                  <a:cubicBezTo>
                    <a:pt x="454" y="1"/>
                    <a:pt x="454" y="1"/>
                    <a:pt x="453" y="1"/>
                  </a:cubicBezTo>
                  <a:cubicBezTo>
                    <a:pt x="403" y="1"/>
                    <a:pt x="353" y="9"/>
                    <a:pt x="307" y="22"/>
                  </a:cubicBezTo>
                  <a:cubicBezTo>
                    <a:pt x="307" y="22"/>
                    <a:pt x="249" y="77"/>
                    <a:pt x="212" y="102"/>
                  </a:cubicBezTo>
                  <a:cubicBezTo>
                    <a:pt x="80" y="189"/>
                    <a:pt x="0" y="320"/>
                    <a:pt x="0" y="490"/>
                  </a:cubicBezTo>
                  <a:cubicBezTo>
                    <a:pt x="0" y="761"/>
                    <a:pt x="182" y="940"/>
                    <a:pt x="453" y="940"/>
                  </a:cubicBezTo>
                  <a:cubicBezTo>
                    <a:pt x="674" y="940"/>
                    <a:pt x="818" y="827"/>
                    <a:pt x="923" y="632"/>
                  </a:cubicBezTo>
                  <a:cubicBezTo>
                    <a:pt x="936" y="587"/>
                    <a:pt x="944" y="539"/>
                    <a:pt x="944" y="489"/>
                  </a:cubicBezTo>
                  <a:cubicBezTo>
                    <a:pt x="944" y="219"/>
                    <a:pt x="724" y="1"/>
                    <a:pt x="45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02" name="Google Shape;2002;p35"/>
            <p:cNvSpPr/>
            <p:nvPr/>
          </p:nvSpPr>
          <p:spPr>
            <a:xfrm>
              <a:off x="3219900" y="3277300"/>
              <a:ext cx="23975" cy="23950"/>
            </a:xfrm>
            <a:custGeom>
              <a:rect b="b" l="l" r="r" t="t"/>
              <a:pathLst>
                <a:path extrusionOk="0" h="958" w="959">
                  <a:moveTo>
                    <a:pt x="345" y="0"/>
                  </a:moveTo>
                  <a:cubicBezTo>
                    <a:pt x="142" y="61"/>
                    <a:pt x="0" y="247"/>
                    <a:pt x="0" y="468"/>
                  </a:cubicBezTo>
                  <a:cubicBezTo>
                    <a:pt x="0" y="738"/>
                    <a:pt x="218" y="958"/>
                    <a:pt x="490" y="958"/>
                  </a:cubicBezTo>
                  <a:cubicBezTo>
                    <a:pt x="711" y="958"/>
                    <a:pt x="898" y="813"/>
                    <a:pt x="959" y="611"/>
                  </a:cubicBezTo>
                  <a:lnTo>
                    <a:pt x="959" y="611"/>
                  </a:lnTo>
                  <a:cubicBezTo>
                    <a:pt x="916" y="624"/>
                    <a:pt x="871" y="632"/>
                    <a:pt x="824" y="632"/>
                  </a:cubicBezTo>
                  <a:cubicBezTo>
                    <a:pt x="822" y="632"/>
                    <a:pt x="819" y="632"/>
                    <a:pt x="816" y="632"/>
                  </a:cubicBezTo>
                  <a:cubicBezTo>
                    <a:pt x="547" y="632"/>
                    <a:pt x="326" y="412"/>
                    <a:pt x="326" y="141"/>
                  </a:cubicBezTo>
                  <a:cubicBezTo>
                    <a:pt x="326" y="92"/>
                    <a:pt x="331" y="46"/>
                    <a:pt x="345" y="0"/>
                  </a:cubicBezTo>
                  <a:close/>
                </a:path>
              </a:pathLst>
            </a:custGeom>
            <a:solidFill>
              <a:srgbClr val="434343">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03" name="Google Shape;2003;p35"/>
            <p:cNvSpPr/>
            <p:nvPr/>
          </p:nvSpPr>
          <p:spPr>
            <a:xfrm>
              <a:off x="3245500" y="3416175"/>
              <a:ext cx="17625" cy="17525"/>
            </a:xfrm>
            <a:custGeom>
              <a:rect b="b" l="l" r="r" t="t"/>
              <a:pathLst>
                <a:path extrusionOk="0" h="701" w="705">
                  <a:moveTo>
                    <a:pt x="339" y="1"/>
                  </a:moveTo>
                  <a:cubicBezTo>
                    <a:pt x="338" y="1"/>
                    <a:pt x="338" y="1"/>
                    <a:pt x="337" y="1"/>
                  </a:cubicBezTo>
                  <a:cubicBezTo>
                    <a:pt x="300" y="1"/>
                    <a:pt x="264" y="8"/>
                    <a:pt x="229" y="17"/>
                  </a:cubicBezTo>
                  <a:cubicBezTo>
                    <a:pt x="229" y="17"/>
                    <a:pt x="187" y="57"/>
                    <a:pt x="159" y="76"/>
                  </a:cubicBezTo>
                  <a:cubicBezTo>
                    <a:pt x="59" y="141"/>
                    <a:pt x="1" y="239"/>
                    <a:pt x="1" y="366"/>
                  </a:cubicBezTo>
                  <a:cubicBezTo>
                    <a:pt x="1" y="567"/>
                    <a:pt x="135" y="700"/>
                    <a:pt x="337" y="700"/>
                  </a:cubicBezTo>
                  <a:cubicBezTo>
                    <a:pt x="504" y="700"/>
                    <a:pt x="610" y="617"/>
                    <a:pt x="689" y="472"/>
                  </a:cubicBezTo>
                  <a:cubicBezTo>
                    <a:pt x="699" y="438"/>
                    <a:pt x="704" y="403"/>
                    <a:pt x="704" y="366"/>
                  </a:cubicBezTo>
                  <a:cubicBezTo>
                    <a:pt x="704" y="165"/>
                    <a:pt x="542" y="1"/>
                    <a:pt x="3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04" name="Google Shape;2004;p35"/>
            <p:cNvSpPr/>
            <p:nvPr/>
          </p:nvSpPr>
          <p:spPr>
            <a:xfrm>
              <a:off x="3244850" y="3416625"/>
              <a:ext cx="17875" cy="17850"/>
            </a:xfrm>
            <a:custGeom>
              <a:rect b="b" l="l" r="r" t="t"/>
              <a:pathLst>
                <a:path extrusionOk="0" h="714" w="715">
                  <a:moveTo>
                    <a:pt x="257" y="0"/>
                  </a:moveTo>
                  <a:lnTo>
                    <a:pt x="257" y="0"/>
                  </a:lnTo>
                  <a:cubicBezTo>
                    <a:pt x="106" y="45"/>
                    <a:pt x="0" y="183"/>
                    <a:pt x="0" y="348"/>
                  </a:cubicBezTo>
                  <a:cubicBezTo>
                    <a:pt x="0" y="551"/>
                    <a:pt x="163" y="713"/>
                    <a:pt x="365" y="713"/>
                  </a:cubicBezTo>
                  <a:cubicBezTo>
                    <a:pt x="530" y="713"/>
                    <a:pt x="670" y="604"/>
                    <a:pt x="715" y="454"/>
                  </a:cubicBezTo>
                  <a:lnTo>
                    <a:pt x="715" y="454"/>
                  </a:lnTo>
                  <a:cubicBezTo>
                    <a:pt x="681" y="464"/>
                    <a:pt x="645" y="469"/>
                    <a:pt x="609" y="470"/>
                  </a:cubicBezTo>
                  <a:cubicBezTo>
                    <a:pt x="407" y="470"/>
                    <a:pt x="244" y="307"/>
                    <a:pt x="244" y="105"/>
                  </a:cubicBezTo>
                  <a:cubicBezTo>
                    <a:pt x="244" y="68"/>
                    <a:pt x="247" y="33"/>
                    <a:pt x="257" y="0"/>
                  </a:cubicBezTo>
                  <a:close/>
                </a:path>
              </a:pathLst>
            </a:custGeom>
            <a:solidFill>
              <a:srgbClr val="434343">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05" name="Google Shape;2005;p35"/>
            <p:cNvSpPr/>
            <p:nvPr/>
          </p:nvSpPr>
          <p:spPr>
            <a:xfrm>
              <a:off x="3287325" y="3378525"/>
              <a:ext cx="13400" cy="13400"/>
            </a:xfrm>
            <a:custGeom>
              <a:rect b="b" l="l" r="r" t="t"/>
              <a:pathLst>
                <a:path extrusionOk="0" h="536" w="536">
                  <a:moveTo>
                    <a:pt x="268" y="0"/>
                  </a:moveTo>
                  <a:cubicBezTo>
                    <a:pt x="121" y="0"/>
                    <a:pt x="1" y="121"/>
                    <a:pt x="1" y="268"/>
                  </a:cubicBezTo>
                  <a:cubicBezTo>
                    <a:pt x="1" y="416"/>
                    <a:pt x="121" y="535"/>
                    <a:pt x="268" y="535"/>
                  </a:cubicBezTo>
                  <a:cubicBezTo>
                    <a:pt x="416" y="535"/>
                    <a:pt x="536" y="416"/>
                    <a:pt x="536" y="268"/>
                  </a:cubicBezTo>
                  <a:cubicBezTo>
                    <a:pt x="536" y="121"/>
                    <a:pt x="416" y="0"/>
                    <a:pt x="26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06" name="Google Shape;2006;p35"/>
            <p:cNvSpPr/>
            <p:nvPr/>
          </p:nvSpPr>
          <p:spPr>
            <a:xfrm>
              <a:off x="3184925" y="3416400"/>
              <a:ext cx="13400" cy="13375"/>
            </a:xfrm>
            <a:custGeom>
              <a:rect b="b" l="l" r="r" t="t"/>
              <a:pathLst>
                <a:path extrusionOk="0" h="535" w="536">
                  <a:moveTo>
                    <a:pt x="268" y="0"/>
                  </a:moveTo>
                  <a:cubicBezTo>
                    <a:pt x="120" y="0"/>
                    <a:pt x="1" y="119"/>
                    <a:pt x="1" y="268"/>
                  </a:cubicBezTo>
                  <a:cubicBezTo>
                    <a:pt x="1" y="415"/>
                    <a:pt x="120" y="535"/>
                    <a:pt x="268" y="535"/>
                  </a:cubicBezTo>
                  <a:cubicBezTo>
                    <a:pt x="415" y="535"/>
                    <a:pt x="536" y="415"/>
                    <a:pt x="536" y="268"/>
                  </a:cubicBezTo>
                  <a:cubicBezTo>
                    <a:pt x="536" y="119"/>
                    <a:pt x="415" y="0"/>
                    <a:pt x="26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07" name="Google Shape;2007;p35"/>
            <p:cNvSpPr/>
            <p:nvPr/>
          </p:nvSpPr>
          <p:spPr>
            <a:xfrm>
              <a:off x="3150400" y="3380125"/>
              <a:ext cx="6725" cy="6700"/>
            </a:xfrm>
            <a:custGeom>
              <a:rect b="b" l="l" r="r" t="t"/>
              <a:pathLst>
                <a:path extrusionOk="0" h="268" w="269">
                  <a:moveTo>
                    <a:pt x="134" y="0"/>
                  </a:moveTo>
                  <a:cubicBezTo>
                    <a:pt x="60" y="0"/>
                    <a:pt x="1" y="60"/>
                    <a:pt x="1" y="134"/>
                  </a:cubicBezTo>
                  <a:cubicBezTo>
                    <a:pt x="1" y="207"/>
                    <a:pt x="61" y="267"/>
                    <a:pt x="134" y="267"/>
                  </a:cubicBezTo>
                  <a:cubicBezTo>
                    <a:pt x="207" y="267"/>
                    <a:pt x="268" y="207"/>
                    <a:pt x="268" y="134"/>
                  </a:cubicBezTo>
                  <a:cubicBezTo>
                    <a:pt x="268" y="59"/>
                    <a:pt x="207" y="0"/>
                    <a:pt x="13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08" name="Google Shape;2008;p35"/>
            <p:cNvSpPr/>
            <p:nvPr/>
          </p:nvSpPr>
          <p:spPr>
            <a:xfrm>
              <a:off x="3163775" y="3380125"/>
              <a:ext cx="6700" cy="6700"/>
            </a:xfrm>
            <a:custGeom>
              <a:rect b="b" l="l" r="r" t="t"/>
              <a:pathLst>
                <a:path extrusionOk="0" h="268" w="268">
                  <a:moveTo>
                    <a:pt x="134" y="0"/>
                  </a:moveTo>
                  <a:cubicBezTo>
                    <a:pt x="61" y="0"/>
                    <a:pt x="0" y="60"/>
                    <a:pt x="0" y="134"/>
                  </a:cubicBezTo>
                  <a:cubicBezTo>
                    <a:pt x="0" y="207"/>
                    <a:pt x="60" y="267"/>
                    <a:pt x="134" y="267"/>
                  </a:cubicBezTo>
                  <a:cubicBezTo>
                    <a:pt x="207" y="267"/>
                    <a:pt x="268" y="207"/>
                    <a:pt x="268" y="134"/>
                  </a:cubicBezTo>
                  <a:cubicBezTo>
                    <a:pt x="268" y="60"/>
                    <a:pt x="207" y="0"/>
                    <a:pt x="13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09" name="Google Shape;2009;p35"/>
            <p:cNvSpPr/>
            <p:nvPr/>
          </p:nvSpPr>
          <p:spPr>
            <a:xfrm>
              <a:off x="3157100" y="3391225"/>
              <a:ext cx="6700" cy="6700"/>
            </a:xfrm>
            <a:custGeom>
              <a:rect b="b" l="l" r="r" t="t"/>
              <a:pathLst>
                <a:path extrusionOk="0" h="268" w="268">
                  <a:moveTo>
                    <a:pt x="134" y="0"/>
                  </a:moveTo>
                  <a:cubicBezTo>
                    <a:pt x="61" y="0"/>
                    <a:pt x="0" y="61"/>
                    <a:pt x="0" y="134"/>
                  </a:cubicBezTo>
                  <a:cubicBezTo>
                    <a:pt x="0" y="209"/>
                    <a:pt x="60" y="268"/>
                    <a:pt x="134" y="268"/>
                  </a:cubicBezTo>
                  <a:cubicBezTo>
                    <a:pt x="207" y="268"/>
                    <a:pt x="267" y="207"/>
                    <a:pt x="267" y="134"/>
                  </a:cubicBezTo>
                  <a:cubicBezTo>
                    <a:pt x="267" y="61"/>
                    <a:pt x="207" y="0"/>
                    <a:pt x="13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10" name="Google Shape;2010;p35"/>
            <p:cNvSpPr/>
            <p:nvPr/>
          </p:nvSpPr>
          <p:spPr>
            <a:xfrm>
              <a:off x="3191150" y="3283850"/>
              <a:ext cx="6725" cy="6725"/>
            </a:xfrm>
            <a:custGeom>
              <a:rect b="b" l="l" r="r" t="t"/>
              <a:pathLst>
                <a:path extrusionOk="0" h="269" w="269">
                  <a:moveTo>
                    <a:pt x="134" y="1"/>
                  </a:moveTo>
                  <a:cubicBezTo>
                    <a:pt x="61" y="1"/>
                    <a:pt x="1" y="61"/>
                    <a:pt x="1" y="134"/>
                  </a:cubicBezTo>
                  <a:cubicBezTo>
                    <a:pt x="1" y="207"/>
                    <a:pt x="61" y="268"/>
                    <a:pt x="134" y="268"/>
                  </a:cubicBezTo>
                  <a:cubicBezTo>
                    <a:pt x="209" y="268"/>
                    <a:pt x="268" y="208"/>
                    <a:pt x="268" y="134"/>
                  </a:cubicBezTo>
                  <a:cubicBezTo>
                    <a:pt x="268" y="60"/>
                    <a:pt x="207" y="1"/>
                    <a:pt x="13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11" name="Google Shape;2011;p35"/>
            <p:cNvSpPr/>
            <p:nvPr/>
          </p:nvSpPr>
          <p:spPr>
            <a:xfrm>
              <a:off x="3202725" y="3277175"/>
              <a:ext cx="6700" cy="6700"/>
            </a:xfrm>
            <a:custGeom>
              <a:rect b="b" l="l" r="r" t="t"/>
              <a:pathLst>
                <a:path extrusionOk="0" h="268" w="268">
                  <a:moveTo>
                    <a:pt x="134" y="0"/>
                  </a:moveTo>
                  <a:cubicBezTo>
                    <a:pt x="61" y="0"/>
                    <a:pt x="0" y="61"/>
                    <a:pt x="0" y="134"/>
                  </a:cubicBezTo>
                  <a:cubicBezTo>
                    <a:pt x="0" y="208"/>
                    <a:pt x="61" y="268"/>
                    <a:pt x="134" y="268"/>
                  </a:cubicBezTo>
                  <a:cubicBezTo>
                    <a:pt x="207" y="268"/>
                    <a:pt x="268" y="207"/>
                    <a:pt x="268" y="134"/>
                  </a:cubicBezTo>
                  <a:cubicBezTo>
                    <a:pt x="268" y="61"/>
                    <a:pt x="207" y="0"/>
                    <a:pt x="13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12" name="Google Shape;2012;p35"/>
            <p:cNvSpPr/>
            <p:nvPr/>
          </p:nvSpPr>
          <p:spPr>
            <a:xfrm>
              <a:off x="3202500" y="3290150"/>
              <a:ext cx="6700" cy="6700"/>
            </a:xfrm>
            <a:custGeom>
              <a:rect b="b" l="l" r="r" t="t"/>
              <a:pathLst>
                <a:path extrusionOk="0" h="268" w="268">
                  <a:moveTo>
                    <a:pt x="134" y="1"/>
                  </a:moveTo>
                  <a:cubicBezTo>
                    <a:pt x="61" y="1"/>
                    <a:pt x="0" y="61"/>
                    <a:pt x="0" y="134"/>
                  </a:cubicBezTo>
                  <a:cubicBezTo>
                    <a:pt x="0" y="207"/>
                    <a:pt x="61" y="268"/>
                    <a:pt x="134" y="268"/>
                  </a:cubicBezTo>
                  <a:cubicBezTo>
                    <a:pt x="208" y="268"/>
                    <a:pt x="268" y="207"/>
                    <a:pt x="268" y="134"/>
                  </a:cubicBezTo>
                  <a:cubicBezTo>
                    <a:pt x="268" y="61"/>
                    <a:pt x="208" y="1"/>
                    <a:pt x="13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13" name="Google Shape;2013;p35"/>
            <p:cNvSpPr/>
            <p:nvPr/>
          </p:nvSpPr>
          <p:spPr>
            <a:xfrm>
              <a:off x="3276850" y="3415225"/>
              <a:ext cx="6700" cy="6725"/>
            </a:xfrm>
            <a:custGeom>
              <a:rect b="b" l="l" r="r" t="t"/>
              <a:pathLst>
                <a:path extrusionOk="0" h="269" w="268">
                  <a:moveTo>
                    <a:pt x="134" y="1"/>
                  </a:moveTo>
                  <a:cubicBezTo>
                    <a:pt x="60" y="1"/>
                    <a:pt x="0" y="62"/>
                    <a:pt x="0" y="135"/>
                  </a:cubicBezTo>
                  <a:cubicBezTo>
                    <a:pt x="0" y="209"/>
                    <a:pt x="59" y="268"/>
                    <a:pt x="134" y="268"/>
                  </a:cubicBezTo>
                  <a:cubicBezTo>
                    <a:pt x="207" y="268"/>
                    <a:pt x="268" y="208"/>
                    <a:pt x="268" y="135"/>
                  </a:cubicBezTo>
                  <a:cubicBezTo>
                    <a:pt x="268" y="62"/>
                    <a:pt x="207" y="1"/>
                    <a:pt x="13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14" name="Google Shape;2014;p35"/>
            <p:cNvSpPr/>
            <p:nvPr/>
          </p:nvSpPr>
          <p:spPr>
            <a:xfrm>
              <a:off x="3285400" y="3405000"/>
              <a:ext cx="6725" cy="6700"/>
            </a:xfrm>
            <a:custGeom>
              <a:rect b="b" l="l" r="r" t="t"/>
              <a:pathLst>
                <a:path extrusionOk="0" h="268" w="269">
                  <a:moveTo>
                    <a:pt x="135" y="1"/>
                  </a:moveTo>
                  <a:cubicBezTo>
                    <a:pt x="62" y="1"/>
                    <a:pt x="1" y="61"/>
                    <a:pt x="1" y="134"/>
                  </a:cubicBezTo>
                  <a:cubicBezTo>
                    <a:pt x="1" y="207"/>
                    <a:pt x="62" y="268"/>
                    <a:pt x="135" y="268"/>
                  </a:cubicBezTo>
                  <a:cubicBezTo>
                    <a:pt x="209" y="268"/>
                    <a:pt x="268" y="207"/>
                    <a:pt x="268" y="134"/>
                  </a:cubicBezTo>
                  <a:cubicBezTo>
                    <a:pt x="268" y="61"/>
                    <a:pt x="210" y="1"/>
                    <a:pt x="13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015" name="Google Shape;2015;p35"/>
          <p:cNvGrpSpPr/>
          <p:nvPr/>
        </p:nvGrpSpPr>
        <p:grpSpPr>
          <a:xfrm>
            <a:off x="3799754" y="4596297"/>
            <a:ext cx="364221" cy="339669"/>
            <a:chOff x="2684225" y="3256650"/>
            <a:chExt cx="221775" cy="206825"/>
          </a:xfrm>
        </p:grpSpPr>
        <p:sp>
          <p:nvSpPr>
            <p:cNvPr id="2016" name="Google Shape;2016;p35"/>
            <p:cNvSpPr/>
            <p:nvPr/>
          </p:nvSpPr>
          <p:spPr>
            <a:xfrm>
              <a:off x="2830175" y="3317725"/>
              <a:ext cx="24425" cy="16675"/>
            </a:xfrm>
            <a:custGeom>
              <a:rect b="b" l="l" r="r" t="t"/>
              <a:pathLst>
                <a:path extrusionOk="0" h="667" w="977">
                  <a:moveTo>
                    <a:pt x="69" y="0"/>
                  </a:moveTo>
                  <a:lnTo>
                    <a:pt x="1" y="546"/>
                  </a:lnTo>
                  <a:cubicBezTo>
                    <a:pt x="105" y="581"/>
                    <a:pt x="229" y="612"/>
                    <a:pt x="347" y="633"/>
                  </a:cubicBezTo>
                  <a:cubicBezTo>
                    <a:pt x="380" y="639"/>
                    <a:pt x="412" y="645"/>
                    <a:pt x="445" y="648"/>
                  </a:cubicBezTo>
                  <a:cubicBezTo>
                    <a:pt x="544" y="661"/>
                    <a:pt x="649" y="667"/>
                    <a:pt x="750" y="667"/>
                  </a:cubicBezTo>
                  <a:cubicBezTo>
                    <a:pt x="830" y="667"/>
                    <a:pt x="907" y="663"/>
                    <a:pt x="977" y="657"/>
                  </a:cubicBezTo>
                  <a:lnTo>
                    <a:pt x="848" y="132"/>
                  </a:lnTo>
                  <a:cubicBezTo>
                    <a:pt x="833" y="132"/>
                    <a:pt x="817" y="132"/>
                    <a:pt x="800" y="132"/>
                  </a:cubicBezTo>
                  <a:cubicBezTo>
                    <a:pt x="712" y="132"/>
                    <a:pt x="601" y="128"/>
                    <a:pt x="517" y="117"/>
                  </a:cubicBezTo>
                  <a:cubicBezTo>
                    <a:pt x="363" y="97"/>
                    <a:pt x="192" y="49"/>
                    <a:pt x="6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17" name="Google Shape;2017;p35"/>
            <p:cNvSpPr/>
            <p:nvPr/>
          </p:nvSpPr>
          <p:spPr>
            <a:xfrm>
              <a:off x="2735500" y="3317725"/>
              <a:ext cx="24425" cy="16675"/>
            </a:xfrm>
            <a:custGeom>
              <a:rect b="b" l="l" r="r" t="t"/>
              <a:pathLst>
                <a:path extrusionOk="0" h="667" w="977">
                  <a:moveTo>
                    <a:pt x="908" y="0"/>
                  </a:moveTo>
                  <a:cubicBezTo>
                    <a:pt x="785" y="49"/>
                    <a:pt x="614" y="97"/>
                    <a:pt x="460" y="117"/>
                  </a:cubicBezTo>
                  <a:cubicBezTo>
                    <a:pt x="377" y="128"/>
                    <a:pt x="265" y="132"/>
                    <a:pt x="177" y="132"/>
                  </a:cubicBezTo>
                  <a:cubicBezTo>
                    <a:pt x="160" y="132"/>
                    <a:pt x="144" y="132"/>
                    <a:pt x="130" y="132"/>
                  </a:cubicBezTo>
                  <a:lnTo>
                    <a:pt x="0" y="657"/>
                  </a:lnTo>
                  <a:cubicBezTo>
                    <a:pt x="70" y="663"/>
                    <a:pt x="147" y="667"/>
                    <a:pt x="227" y="667"/>
                  </a:cubicBezTo>
                  <a:cubicBezTo>
                    <a:pt x="328" y="667"/>
                    <a:pt x="433" y="661"/>
                    <a:pt x="532" y="648"/>
                  </a:cubicBezTo>
                  <a:cubicBezTo>
                    <a:pt x="565" y="645"/>
                    <a:pt x="598" y="639"/>
                    <a:pt x="630" y="633"/>
                  </a:cubicBezTo>
                  <a:cubicBezTo>
                    <a:pt x="748" y="612"/>
                    <a:pt x="872" y="581"/>
                    <a:pt x="976" y="546"/>
                  </a:cubicBezTo>
                  <a:lnTo>
                    <a:pt x="90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18" name="Google Shape;2018;p35"/>
            <p:cNvSpPr/>
            <p:nvPr/>
          </p:nvSpPr>
          <p:spPr>
            <a:xfrm>
              <a:off x="2751000" y="3256650"/>
              <a:ext cx="88400" cy="21550"/>
            </a:xfrm>
            <a:custGeom>
              <a:rect b="b" l="l" r="r" t="t"/>
              <a:pathLst>
                <a:path extrusionOk="0" h="862" w="3536">
                  <a:moveTo>
                    <a:pt x="1763" y="1"/>
                  </a:moveTo>
                  <a:cubicBezTo>
                    <a:pt x="1032" y="1"/>
                    <a:pt x="386" y="185"/>
                    <a:pt x="0" y="465"/>
                  </a:cubicBezTo>
                  <a:lnTo>
                    <a:pt x="555" y="861"/>
                  </a:lnTo>
                  <a:lnTo>
                    <a:pt x="3076" y="861"/>
                  </a:lnTo>
                  <a:lnTo>
                    <a:pt x="3536" y="473"/>
                  </a:lnTo>
                  <a:cubicBezTo>
                    <a:pt x="3151" y="188"/>
                    <a:pt x="2500" y="1"/>
                    <a:pt x="17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19" name="Google Shape;2019;p35"/>
            <p:cNvSpPr/>
            <p:nvPr/>
          </p:nvSpPr>
          <p:spPr>
            <a:xfrm>
              <a:off x="2684225" y="3258025"/>
              <a:ext cx="221775" cy="205425"/>
            </a:xfrm>
            <a:custGeom>
              <a:rect b="b" l="l" r="r" t="t"/>
              <a:pathLst>
                <a:path extrusionOk="0" h="8217" w="8871">
                  <a:moveTo>
                    <a:pt x="1298" y="0"/>
                  </a:moveTo>
                  <a:cubicBezTo>
                    <a:pt x="1180" y="0"/>
                    <a:pt x="1064" y="16"/>
                    <a:pt x="954" y="50"/>
                  </a:cubicBezTo>
                  <a:cubicBezTo>
                    <a:pt x="808" y="97"/>
                    <a:pt x="587" y="186"/>
                    <a:pt x="393" y="371"/>
                  </a:cubicBezTo>
                  <a:cubicBezTo>
                    <a:pt x="330" y="432"/>
                    <a:pt x="271" y="500"/>
                    <a:pt x="220" y="575"/>
                  </a:cubicBezTo>
                  <a:cubicBezTo>
                    <a:pt x="74" y="788"/>
                    <a:pt x="1" y="1039"/>
                    <a:pt x="9" y="1298"/>
                  </a:cubicBezTo>
                  <a:cubicBezTo>
                    <a:pt x="18" y="1558"/>
                    <a:pt x="110" y="1802"/>
                    <a:pt x="271" y="2006"/>
                  </a:cubicBezTo>
                  <a:cubicBezTo>
                    <a:pt x="316" y="2063"/>
                    <a:pt x="368" y="2118"/>
                    <a:pt x="423" y="2167"/>
                  </a:cubicBezTo>
                  <a:lnTo>
                    <a:pt x="559" y="2282"/>
                  </a:lnTo>
                  <a:lnTo>
                    <a:pt x="787" y="1774"/>
                  </a:lnTo>
                  <a:cubicBezTo>
                    <a:pt x="764" y="1754"/>
                    <a:pt x="716" y="1706"/>
                    <a:pt x="697" y="1683"/>
                  </a:cubicBezTo>
                  <a:cubicBezTo>
                    <a:pt x="516" y="1466"/>
                    <a:pt x="496" y="1161"/>
                    <a:pt x="636" y="915"/>
                  </a:cubicBezTo>
                  <a:cubicBezTo>
                    <a:pt x="764" y="691"/>
                    <a:pt x="999" y="584"/>
                    <a:pt x="1241" y="584"/>
                  </a:cubicBezTo>
                  <a:cubicBezTo>
                    <a:pt x="1298" y="584"/>
                    <a:pt x="1356" y="590"/>
                    <a:pt x="1413" y="602"/>
                  </a:cubicBezTo>
                  <a:cubicBezTo>
                    <a:pt x="1574" y="612"/>
                    <a:pt x="1716" y="639"/>
                    <a:pt x="1831" y="753"/>
                  </a:cubicBezTo>
                  <a:cubicBezTo>
                    <a:pt x="1950" y="873"/>
                    <a:pt x="2326" y="1182"/>
                    <a:pt x="2568" y="1431"/>
                  </a:cubicBezTo>
                  <a:cubicBezTo>
                    <a:pt x="2836" y="1706"/>
                    <a:pt x="3007" y="2115"/>
                    <a:pt x="3036" y="2496"/>
                  </a:cubicBezTo>
                  <a:cubicBezTo>
                    <a:pt x="3060" y="2840"/>
                    <a:pt x="3173" y="3172"/>
                    <a:pt x="3364" y="3457"/>
                  </a:cubicBezTo>
                  <a:lnTo>
                    <a:pt x="3516" y="3672"/>
                  </a:lnTo>
                  <a:cubicBezTo>
                    <a:pt x="3768" y="4027"/>
                    <a:pt x="3793" y="4495"/>
                    <a:pt x="3583" y="4877"/>
                  </a:cubicBezTo>
                  <a:cubicBezTo>
                    <a:pt x="3339" y="5321"/>
                    <a:pt x="3259" y="5835"/>
                    <a:pt x="3359" y="6331"/>
                  </a:cubicBezTo>
                  <a:lnTo>
                    <a:pt x="3693" y="8084"/>
                  </a:lnTo>
                  <a:cubicBezTo>
                    <a:pt x="3699" y="8116"/>
                    <a:pt x="3728" y="8141"/>
                    <a:pt x="3761" y="8141"/>
                  </a:cubicBezTo>
                  <a:lnTo>
                    <a:pt x="3971" y="8216"/>
                  </a:lnTo>
                  <a:lnTo>
                    <a:pt x="4132" y="8216"/>
                  </a:lnTo>
                  <a:lnTo>
                    <a:pt x="4435" y="8032"/>
                  </a:lnTo>
                  <a:lnTo>
                    <a:pt x="4702" y="8216"/>
                  </a:lnTo>
                  <a:lnTo>
                    <a:pt x="5179" y="8216"/>
                  </a:lnTo>
                  <a:cubicBezTo>
                    <a:pt x="5212" y="8216"/>
                    <a:pt x="5241" y="8192"/>
                    <a:pt x="5248" y="8160"/>
                  </a:cubicBezTo>
                  <a:lnTo>
                    <a:pt x="5612" y="6351"/>
                  </a:lnTo>
                  <a:cubicBezTo>
                    <a:pt x="5713" y="5841"/>
                    <a:pt x="5637" y="5312"/>
                    <a:pt x="5393" y="4853"/>
                  </a:cubicBezTo>
                  <a:cubicBezTo>
                    <a:pt x="5197" y="4484"/>
                    <a:pt x="5220" y="4037"/>
                    <a:pt x="5451" y="3688"/>
                  </a:cubicBezTo>
                  <a:lnTo>
                    <a:pt x="5598" y="3467"/>
                  </a:lnTo>
                  <a:cubicBezTo>
                    <a:pt x="5787" y="3181"/>
                    <a:pt x="5902" y="2854"/>
                    <a:pt x="5929" y="2513"/>
                  </a:cubicBezTo>
                  <a:lnTo>
                    <a:pt x="5931" y="2484"/>
                  </a:lnTo>
                  <a:cubicBezTo>
                    <a:pt x="5965" y="2109"/>
                    <a:pt x="6127" y="1759"/>
                    <a:pt x="6388" y="1490"/>
                  </a:cubicBezTo>
                  <a:cubicBezTo>
                    <a:pt x="6632" y="1239"/>
                    <a:pt x="6919" y="943"/>
                    <a:pt x="7040" y="823"/>
                  </a:cubicBezTo>
                  <a:cubicBezTo>
                    <a:pt x="7196" y="666"/>
                    <a:pt x="7413" y="585"/>
                    <a:pt x="7625" y="585"/>
                  </a:cubicBezTo>
                  <a:cubicBezTo>
                    <a:pt x="7853" y="585"/>
                    <a:pt x="8075" y="680"/>
                    <a:pt x="8207" y="878"/>
                  </a:cubicBezTo>
                  <a:cubicBezTo>
                    <a:pt x="8373" y="1127"/>
                    <a:pt x="8364" y="1447"/>
                    <a:pt x="8173" y="1678"/>
                  </a:cubicBezTo>
                  <a:cubicBezTo>
                    <a:pt x="8153" y="1706"/>
                    <a:pt x="8130" y="1729"/>
                    <a:pt x="8108" y="1748"/>
                  </a:cubicBezTo>
                  <a:lnTo>
                    <a:pt x="7992" y="1844"/>
                  </a:lnTo>
                  <a:lnTo>
                    <a:pt x="8425" y="2188"/>
                  </a:lnTo>
                  <a:cubicBezTo>
                    <a:pt x="8481" y="2139"/>
                    <a:pt x="8552" y="2064"/>
                    <a:pt x="8598" y="2007"/>
                  </a:cubicBezTo>
                  <a:cubicBezTo>
                    <a:pt x="8760" y="1804"/>
                    <a:pt x="8851" y="1559"/>
                    <a:pt x="8860" y="1299"/>
                  </a:cubicBezTo>
                  <a:cubicBezTo>
                    <a:pt x="8871" y="1040"/>
                    <a:pt x="8797" y="789"/>
                    <a:pt x="8649" y="576"/>
                  </a:cubicBezTo>
                  <a:cubicBezTo>
                    <a:pt x="8466" y="313"/>
                    <a:pt x="8202" y="135"/>
                    <a:pt x="7911" y="50"/>
                  </a:cubicBezTo>
                  <a:cubicBezTo>
                    <a:pt x="7802" y="18"/>
                    <a:pt x="7686" y="3"/>
                    <a:pt x="7569" y="3"/>
                  </a:cubicBezTo>
                  <a:cubicBezTo>
                    <a:pt x="7379" y="3"/>
                    <a:pt x="7186" y="42"/>
                    <a:pt x="7019" y="110"/>
                  </a:cubicBezTo>
                  <a:cubicBezTo>
                    <a:pt x="6780" y="208"/>
                    <a:pt x="6053" y="472"/>
                    <a:pt x="6053" y="472"/>
                  </a:cubicBezTo>
                  <a:cubicBezTo>
                    <a:pt x="5802" y="565"/>
                    <a:pt x="5538" y="614"/>
                    <a:pt x="5274" y="614"/>
                  </a:cubicBezTo>
                  <a:cubicBezTo>
                    <a:pt x="5083" y="614"/>
                    <a:pt x="4891" y="588"/>
                    <a:pt x="4706" y="535"/>
                  </a:cubicBezTo>
                  <a:cubicBezTo>
                    <a:pt x="4619" y="509"/>
                    <a:pt x="4528" y="496"/>
                    <a:pt x="4434" y="496"/>
                  </a:cubicBezTo>
                  <a:cubicBezTo>
                    <a:pt x="4340" y="496"/>
                    <a:pt x="4249" y="510"/>
                    <a:pt x="4163" y="535"/>
                  </a:cubicBezTo>
                  <a:cubicBezTo>
                    <a:pt x="3977" y="588"/>
                    <a:pt x="3787" y="614"/>
                    <a:pt x="3597" y="614"/>
                  </a:cubicBezTo>
                  <a:cubicBezTo>
                    <a:pt x="3439" y="614"/>
                    <a:pt x="3282" y="597"/>
                    <a:pt x="3128" y="563"/>
                  </a:cubicBezTo>
                  <a:lnTo>
                    <a:pt x="2537" y="366"/>
                  </a:lnTo>
                  <a:cubicBezTo>
                    <a:pt x="2537" y="366"/>
                    <a:pt x="2019" y="180"/>
                    <a:pt x="1850" y="110"/>
                  </a:cubicBezTo>
                  <a:cubicBezTo>
                    <a:pt x="1680" y="41"/>
                    <a:pt x="1488" y="0"/>
                    <a:pt x="129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20" name="Google Shape;2020;p35"/>
            <p:cNvSpPr/>
            <p:nvPr/>
          </p:nvSpPr>
          <p:spPr>
            <a:xfrm>
              <a:off x="2719600" y="3272525"/>
              <a:ext cx="63900" cy="190950"/>
            </a:xfrm>
            <a:custGeom>
              <a:rect b="b" l="l" r="r" t="t"/>
              <a:pathLst>
                <a:path extrusionOk="0" h="7638" w="2556">
                  <a:moveTo>
                    <a:pt x="169" y="1"/>
                  </a:moveTo>
                  <a:cubicBezTo>
                    <a:pt x="112" y="1"/>
                    <a:pt x="55" y="7"/>
                    <a:pt x="1" y="19"/>
                  </a:cubicBezTo>
                  <a:cubicBezTo>
                    <a:pt x="154" y="51"/>
                    <a:pt x="300" y="126"/>
                    <a:pt x="414" y="240"/>
                  </a:cubicBezTo>
                  <a:cubicBezTo>
                    <a:pt x="532" y="359"/>
                    <a:pt x="814" y="649"/>
                    <a:pt x="1057" y="898"/>
                  </a:cubicBezTo>
                  <a:cubicBezTo>
                    <a:pt x="1191" y="1036"/>
                    <a:pt x="1298" y="1194"/>
                    <a:pt x="1376" y="1366"/>
                  </a:cubicBezTo>
                  <a:cubicBezTo>
                    <a:pt x="1453" y="1539"/>
                    <a:pt x="1501" y="1724"/>
                    <a:pt x="1517" y="1915"/>
                  </a:cubicBezTo>
                  <a:cubicBezTo>
                    <a:pt x="1539" y="2259"/>
                    <a:pt x="1652" y="2590"/>
                    <a:pt x="1844" y="2876"/>
                  </a:cubicBezTo>
                  <a:lnTo>
                    <a:pt x="1995" y="3091"/>
                  </a:lnTo>
                  <a:cubicBezTo>
                    <a:pt x="2134" y="3287"/>
                    <a:pt x="2202" y="3517"/>
                    <a:pt x="2202" y="3747"/>
                  </a:cubicBezTo>
                  <a:cubicBezTo>
                    <a:pt x="2202" y="3936"/>
                    <a:pt x="2156" y="4125"/>
                    <a:pt x="2062" y="4297"/>
                  </a:cubicBezTo>
                  <a:cubicBezTo>
                    <a:pt x="1817" y="4741"/>
                    <a:pt x="1738" y="5255"/>
                    <a:pt x="1837" y="5751"/>
                  </a:cubicBezTo>
                  <a:lnTo>
                    <a:pt x="2206" y="7581"/>
                  </a:lnTo>
                  <a:cubicBezTo>
                    <a:pt x="2212" y="7612"/>
                    <a:pt x="2242" y="7637"/>
                    <a:pt x="2274" y="7637"/>
                  </a:cubicBezTo>
                  <a:lnTo>
                    <a:pt x="2555" y="7637"/>
                  </a:lnTo>
                  <a:lnTo>
                    <a:pt x="2176" y="5751"/>
                  </a:lnTo>
                  <a:cubicBezTo>
                    <a:pt x="2076" y="5255"/>
                    <a:pt x="2155" y="4739"/>
                    <a:pt x="2399" y="4297"/>
                  </a:cubicBezTo>
                  <a:cubicBezTo>
                    <a:pt x="2495" y="4125"/>
                    <a:pt x="2541" y="3936"/>
                    <a:pt x="2541" y="3747"/>
                  </a:cubicBezTo>
                  <a:cubicBezTo>
                    <a:pt x="2541" y="3515"/>
                    <a:pt x="2470" y="3286"/>
                    <a:pt x="2332" y="3091"/>
                  </a:cubicBezTo>
                  <a:lnTo>
                    <a:pt x="2182" y="2876"/>
                  </a:lnTo>
                  <a:cubicBezTo>
                    <a:pt x="1991" y="2589"/>
                    <a:pt x="1877" y="2259"/>
                    <a:pt x="1854" y="1915"/>
                  </a:cubicBezTo>
                  <a:cubicBezTo>
                    <a:pt x="1840" y="1724"/>
                    <a:pt x="1792" y="1539"/>
                    <a:pt x="1714" y="1366"/>
                  </a:cubicBezTo>
                  <a:cubicBezTo>
                    <a:pt x="1637" y="1194"/>
                    <a:pt x="1529" y="1036"/>
                    <a:pt x="1395" y="898"/>
                  </a:cubicBezTo>
                  <a:cubicBezTo>
                    <a:pt x="1153" y="649"/>
                    <a:pt x="871" y="359"/>
                    <a:pt x="752" y="240"/>
                  </a:cubicBezTo>
                  <a:cubicBezTo>
                    <a:pt x="597" y="83"/>
                    <a:pt x="380" y="1"/>
                    <a:pt x="16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21" name="Google Shape;2021;p35"/>
            <p:cNvSpPr/>
            <p:nvPr/>
          </p:nvSpPr>
          <p:spPr>
            <a:xfrm>
              <a:off x="2764575" y="3286375"/>
              <a:ext cx="60975" cy="177100"/>
            </a:xfrm>
            <a:custGeom>
              <a:rect b="b" l="l" r="r" t="t"/>
              <a:pathLst>
                <a:path extrusionOk="0" h="7084" w="2439">
                  <a:moveTo>
                    <a:pt x="47" y="0"/>
                  </a:moveTo>
                  <a:cubicBezTo>
                    <a:pt x="17" y="0"/>
                    <a:pt x="0" y="35"/>
                    <a:pt x="18" y="59"/>
                  </a:cubicBezTo>
                  <a:lnTo>
                    <a:pt x="130" y="199"/>
                  </a:lnTo>
                  <a:cubicBezTo>
                    <a:pt x="314" y="429"/>
                    <a:pt x="403" y="720"/>
                    <a:pt x="379" y="1015"/>
                  </a:cubicBezTo>
                  <a:lnTo>
                    <a:pt x="378" y="1034"/>
                  </a:lnTo>
                  <a:cubicBezTo>
                    <a:pt x="346" y="1433"/>
                    <a:pt x="396" y="1865"/>
                    <a:pt x="582" y="2160"/>
                  </a:cubicBezTo>
                  <a:cubicBezTo>
                    <a:pt x="818" y="2534"/>
                    <a:pt x="1138" y="3221"/>
                    <a:pt x="706" y="4090"/>
                  </a:cubicBezTo>
                  <a:cubicBezTo>
                    <a:pt x="700" y="4103"/>
                    <a:pt x="692" y="4116"/>
                    <a:pt x="686" y="4130"/>
                  </a:cubicBezTo>
                  <a:lnTo>
                    <a:pt x="696" y="4258"/>
                  </a:lnTo>
                  <a:lnTo>
                    <a:pt x="588" y="4397"/>
                  </a:lnTo>
                  <a:cubicBezTo>
                    <a:pt x="554" y="4522"/>
                    <a:pt x="533" y="4669"/>
                    <a:pt x="540" y="4842"/>
                  </a:cubicBezTo>
                  <a:lnTo>
                    <a:pt x="603" y="4980"/>
                  </a:lnTo>
                  <a:lnTo>
                    <a:pt x="569" y="5109"/>
                  </a:lnTo>
                  <a:cubicBezTo>
                    <a:pt x="569" y="5111"/>
                    <a:pt x="571" y="5114"/>
                    <a:pt x="571" y="5116"/>
                  </a:cubicBezTo>
                  <a:cubicBezTo>
                    <a:pt x="592" y="5224"/>
                    <a:pt x="618" y="5378"/>
                    <a:pt x="650" y="5555"/>
                  </a:cubicBezTo>
                  <a:lnTo>
                    <a:pt x="736" y="5676"/>
                  </a:lnTo>
                  <a:lnTo>
                    <a:pt x="698" y="5821"/>
                  </a:lnTo>
                  <a:cubicBezTo>
                    <a:pt x="723" y="5968"/>
                    <a:pt x="751" y="6122"/>
                    <a:pt x="775" y="6267"/>
                  </a:cubicBezTo>
                  <a:lnTo>
                    <a:pt x="876" y="6400"/>
                  </a:lnTo>
                  <a:lnTo>
                    <a:pt x="821" y="6534"/>
                  </a:lnTo>
                  <a:cubicBezTo>
                    <a:pt x="876" y="6848"/>
                    <a:pt x="916" y="7081"/>
                    <a:pt x="916" y="7081"/>
                  </a:cubicBezTo>
                  <a:lnTo>
                    <a:pt x="1487" y="7083"/>
                  </a:lnTo>
                  <a:cubicBezTo>
                    <a:pt x="1487" y="7083"/>
                    <a:pt x="1531" y="6849"/>
                    <a:pt x="1590" y="6535"/>
                  </a:cubicBezTo>
                  <a:lnTo>
                    <a:pt x="1550" y="6386"/>
                  </a:lnTo>
                  <a:lnTo>
                    <a:pt x="1640" y="6268"/>
                  </a:lnTo>
                  <a:cubicBezTo>
                    <a:pt x="1668" y="6123"/>
                    <a:pt x="1696" y="5969"/>
                    <a:pt x="1725" y="5823"/>
                  </a:cubicBezTo>
                  <a:lnTo>
                    <a:pt x="1675" y="5690"/>
                  </a:lnTo>
                  <a:lnTo>
                    <a:pt x="1776" y="5556"/>
                  </a:lnTo>
                  <a:cubicBezTo>
                    <a:pt x="1810" y="5379"/>
                    <a:pt x="1839" y="5225"/>
                    <a:pt x="1862" y="5117"/>
                  </a:cubicBezTo>
                  <a:cubicBezTo>
                    <a:pt x="1862" y="5115"/>
                    <a:pt x="1863" y="5112"/>
                    <a:pt x="1863" y="5110"/>
                  </a:cubicBezTo>
                  <a:lnTo>
                    <a:pt x="1790" y="4950"/>
                  </a:lnTo>
                  <a:lnTo>
                    <a:pt x="1898" y="4842"/>
                  </a:lnTo>
                  <a:cubicBezTo>
                    <a:pt x="1909" y="4664"/>
                    <a:pt x="1890" y="4520"/>
                    <a:pt x="1857" y="4397"/>
                  </a:cubicBezTo>
                  <a:lnTo>
                    <a:pt x="1723" y="4278"/>
                  </a:lnTo>
                  <a:lnTo>
                    <a:pt x="1755" y="4130"/>
                  </a:lnTo>
                  <a:cubicBezTo>
                    <a:pt x="1749" y="4117"/>
                    <a:pt x="1741" y="4104"/>
                    <a:pt x="1735" y="4090"/>
                  </a:cubicBezTo>
                  <a:cubicBezTo>
                    <a:pt x="1349" y="3293"/>
                    <a:pt x="1531" y="2713"/>
                    <a:pt x="1853" y="2170"/>
                  </a:cubicBezTo>
                  <a:cubicBezTo>
                    <a:pt x="2035" y="1862"/>
                    <a:pt x="2099" y="1427"/>
                    <a:pt x="2062" y="1021"/>
                  </a:cubicBezTo>
                  <a:cubicBezTo>
                    <a:pt x="2035" y="723"/>
                    <a:pt x="2125" y="427"/>
                    <a:pt x="2310" y="195"/>
                  </a:cubicBezTo>
                  <a:lnTo>
                    <a:pt x="2419" y="59"/>
                  </a:lnTo>
                  <a:cubicBezTo>
                    <a:pt x="2439" y="35"/>
                    <a:pt x="2422" y="0"/>
                    <a:pt x="2391" y="0"/>
                  </a:cubicBezTo>
                  <a:lnTo>
                    <a:pt x="2001" y="0"/>
                  </a:lnTo>
                  <a:cubicBezTo>
                    <a:pt x="1891" y="0"/>
                    <a:pt x="1786" y="34"/>
                    <a:pt x="1695" y="96"/>
                  </a:cubicBezTo>
                  <a:cubicBezTo>
                    <a:pt x="1554" y="195"/>
                    <a:pt x="1446" y="250"/>
                    <a:pt x="1219" y="250"/>
                  </a:cubicBezTo>
                  <a:cubicBezTo>
                    <a:pt x="990" y="250"/>
                    <a:pt x="883" y="195"/>
                    <a:pt x="742" y="96"/>
                  </a:cubicBezTo>
                  <a:cubicBezTo>
                    <a:pt x="653" y="34"/>
                    <a:pt x="546" y="0"/>
                    <a:pt x="43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22" name="Google Shape;2022;p35"/>
            <p:cNvSpPr/>
            <p:nvPr/>
          </p:nvSpPr>
          <p:spPr>
            <a:xfrm>
              <a:off x="2692350" y="3299300"/>
              <a:ext cx="50200" cy="40300"/>
            </a:xfrm>
            <a:custGeom>
              <a:rect b="b" l="l" r="r" t="t"/>
              <a:pathLst>
                <a:path extrusionOk="0" h="1612" w="2008">
                  <a:moveTo>
                    <a:pt x="846" y="1"/>
                  </a:moveTo>
                  <a:cubicBezTo>
                    <a:pt x="718" y="1"/>
                    <a:pt x="596" y="26"/>
                    <a:pt x="488" y="74"/>
                  </a:cubicBezTo>
                  <a:cubicBezTo>
                    <a:pt x="380" y="171"/>
                    <a:pt x="293" y="256"/>
                    <a:pt x="219" y="384"/>
                  </a:cubicBezTo>
                  <a:cubicBezTo>
                    <a:pt x="1" y="762"/>
                    <a:pt x="176" y="1164"/>
                    <a:pt x="632" y="1428"/>
                  </a:cubicBezTo>
                  <a:cubicBezTo>
                    <a:pt x="838" y="1547"/>
                    <a:pt x="1045" y="1611"/>
                    <a:pt x="1231" y="1611"/>
                  </a:cubicBezTo>
                  <a:cubicBezTo>
                    <a:pt x="1456" y="1611"/>
                    <a:pt x="1649" y="1517"/>
                    <a:pt x="1768" y="1310"/>
                  </a:cubicBezTo>
                  <a:cubicBezTo>
                    <a:pt x="1782" y="1286"/>
                    <a:pt x="1853" y="1238"/>
                    <a:pt x="1853" y="1238"/>
                  </a:cubicBezTo>
                  <a:cubicBezTo>
                    <a:pt x="2008" y="869"/>
                    <a:pt x="1813" y="397"/>
                    <a:pt x="1386" y="150"/>
                  </a:cubicBezTo>
                  <a:cubicBezTo>
                    <a:pt x="1211" y="49"/>
                    <a:pt x="1023" y="1"/>
                    <a:pt x="84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23" name="Google Shape;2023;p35"/>
            <p:cNvSpPr/>
            <p:nvPr/>
          </p:nvSpPr>
          <p:spPr>
            <a:xfrm>
              <a:off x="2691075" y="3301125"/>
              <a:ext cx="47575" cy="39850"/>
            </a:xfrm>
            <a:custGeom>
              <a:rect b="b" l="l" r="r" t="t"/>
              <a:pathLst>
                <a:path extrusionOk="0" h="1594" w="1903">
                  <a:moveTo>
                    <a:pt x="539" y="1"/>
                  </a:moveTo>
                  <a:lnTo>
                    <a:pt x="539" y="1"/>
                  </a:lnTo>
                  <a:cubicBezTo>
                    <a:pt x="405" y="60"/>
                    <a:pt x="293" y="157"/>
                    <a:pt x="218" y="286"/>
                  </a:cubicBezTo>
                  <a:cubicBezTo>
                    <a:pt x="0" y="663"/>
                    <a:pt x="192" y="1181"/>
                    <a:pt x="648" y="1445"/>
                  </a:cubicBezTo>
                  <a:cubicBezTo>
                    <a:pt x="823" y="1545"/>
                    <a:pt x="1011" y="1594"/>
                    <a:pt x="1188" y="1594"/>
                  </a:cubicBezTo>
                  <a:cubicBezTo>
                    <a:pt x="1473" y="1594"/>
                    <a:pt x="1732" y="1469"/>
                    <a:pt x="1867" y="1237"/>
                  </a:cubicBezTo>
                  <a:cubicBezTo>
                    <a:pt x="1879" y="1213"/>
                    <a:pt x="1892" y="1189"/>
                    <a:pt x="1903" y="1165"/>
                  </a:cubicBezTo>
                  <a:lnTo>
                    <a:pt x="1903" y="1165"/>
                  </a:lnTo>
                  <a:cubicBezTo>
                    <a:pt x="1794" y="1213"/>
                    <a:pt x="1671" y="1238"/>
                    <a:pt x="1543" y="1238"/>
                  </a:cubicBezTo>
                  <a:cubicBezTo>
                    <a:pt x="1365" y="1238"/>
                    <a:pt x="1178" y="1190"/>
                    <a:pt x="1004" y="1089"/>
                  </a:cubicBezTo>
                  <a:cubicBezTo>
                    <a:pt x="577" y="842"/>
                    <a:pt x="382" y="370"/>
                    <a:pt x="539" y="1"/>
                  </a:cubicBezTo>
                  <a:close/>
                </a:path>
              </a:pathLst>
            </a:custGeom>
            <a:solidFill>
              <a:srgbClr val="434343">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24" name="Google Shape;2024;p35"/>
            <p:cNvSpPr/>
            <p:nvPr/>
          </p:nvSpPr>
          <p:spPr>
            <a:xfrm>
              <a:off x="2850225" y="3299300"/>
              <a:ext cx="45650" cy="39575"/>
            </a:xfrm>
            <a:custGeom>
              <a:rect b="b" l="l" r="r" t="t"/>
              <a:pathLst>
                <a:path extrusionOk="0" h="1583" w="1826">
                  <a:moveTo>
                    <a:pt x="1057" y="1"/>
                  </a:moveTo>
                  <a:cubicBezTo>
                    <a:pt x="879" y="1"/>
                    <a:pt x="691" y="49"/>
                    <a:pt x="516" y="150"/>
                  </a:cubicBezTo>
                  <a:cubicBezTo>
                    <a:pt x="356" y="242"/>
                    <a:pt x="228" y="367"/>
                    <a:pt x="140" y="506"/>
                  </a:cubicBezTo>
                  <a:cubicBezTo>
                    <a:pt x="61" y="793"/>
                    <a:pt x="1" y="1032"/>
                    <a:pt x="142" y="1276"/>
                  </a:cubicBezTo>
                  <a:cubicBezTo>
                    <a:pt x="263" y="1485"/>
                    <a:pt x="473" y="1582"/>
                    <a:pt x="713" y="1582"/>
                  </a:cubicBezTo>
                  <a:cubicBezTo>
                    <a:pt x="905" y="1582"/>
                    <a:pt x="1117" y="1520"/>
                    <a:pt x="1320" y="1403"/>
                  </a:cubicBezTo>
                  <a:cubicBezTo>
                    <a:pt x="1595" y="1244"/>
                    <a:pt x="1723" y="1092"/>
                    <a:pt x="1773" y="834"/>
                  </a:cubicBezTo>
                  <a:cubicBezTo>
                    <a:pt x="1783" y="778"/>
                    <a:pt x="1825" y="681"/>
                    <a:pt x="1825" y="681"/>
                  </a:cubicBezTo>
                  <a:cubicBezTo>
                    <a:pt x="1821" y="569"/>
                    <a:pt x="1794" y="458"/>
                    <a:pt x="1735" y="359"/>
                  </a:cubicBezTo>
                  <a:cubicBezTo>
                    <a:pt x="1601" y="125"/>
                    <a:pt x="1342" y="1"/>
                    <a:pt x="105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25" name="Google Shape;2025;p35"/>
            <p:cNvSpPr/>
            <p:nvPr/>
          </p:nvSpPr>
          <p:spPr>
            <a:xfrm>
              <a:off x="2848850" y="3311925"/>
              <a:ext cx="47200" cy="29050"/>
            </a:xfrm>
            <a:custGeom>
              <a:rect b="b" l="l" r="r" t="t"/>
              <a:pathLst>
                <a:path extrusionOk="0" h="1162" w="1888">
                  <a:moveTo>
                    <a:pt x="195" y="1"/>
                  </a:moveTo>
                  <a:cubicBezTo>
                    <a:pt x="31" y="256"/>
                    <a:pt x="0" y="560"/>
                    <a:pt x="142" y="805"/>
                  </a:cubicBezTo>
                  <a:cubicBezTo>
                    <a:pt x="276" y="1037"/>
                    <a:pt x="535" y="1162"/>
                    <a:pt x="820" y="1162"/>
                  </a:cubicBezTo>
                  <a:cubicBezTo>
                    <a:pt x="998" y="1162"/>
                    <a:pt x="1186" y="1113"/>
                    <a:pt x="1361" y="1013"/>
                  </a:cubicBezTo>
                  <a:cubicBezTo>
                    <a:pt x="1695" y="820"/>
                    <a:pt x="1888" y="488"/>
                    <a:pt x="1880" y="176"/>
                  </a:cubicBezTo>
                  <a:lnTo>
                    <a:pt x="1880" y="176"/>
                  </a:lnTo>
                  <a:cubicBezTo>
                    <a:pt x="1792" y="314"/>
                    <a:pt x="1664" y="440"/>
                    <a:pt x="1504" y="532"/>
                  </a:cubicBezTo>
                  <a:cubicBezTo>
                    <a:pt x="1329" y="633"/>
                    <a:pt x="1141" y="681"/>
                    <a:pt x="963" y="681"/>
                  </a:cubicBezTo>
                  <a:cubicBezTo>
                    <a:pt x="678" y="681"/>
                    <a:pt x="420" y="557"/>
                    <a:pt x="285" y="324"/>
                  </a:cubicBezTo>
                  <a:cubicBezTo>
                    <a:pt x="227" y="223"/>
                    <a:pt x="197" y="114"/>
                    <a:pt x="195" y="1"/>
                  </a:cubicBezTo>
                  <a:close/>
                </a:path>
              </a:pathLst>
            </a:custGeom>
            <a:solidFill>
              <a:srgbClr val="434343">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026" name="Google Shape;2026;p35"/>
          <p:cNvGrpSpPr/>
          <p:nvPr/>
        </p:nvGrpSpPr>
        <p:grpSpPr>
          <a:xfrm>
            <a:off x="3795240" y="2608745"/>
            <a:ext cx="368778" cy="363605"/>
            <a:chOff x="2681475" y="2046425"/>
            <a:chExt cx="224550" cy="221400"/>
          </a:xfrm>
        </p:grpSpPr>
        <p:sp>
          <p:nvSpPr>
            <p:cNvPr id="2027" name="Google Shape;2027;p35"/>
            <p:cNvSpPr/>
            <p:nvPr/>
          </p:nvSpPr>
          <p:spPr>
            <a:xfrm>
              <a:off x="2764625" y="2138125"/>
              <a:ext cx="62200" cy="128775"/>
            </a:xfrm>
            <a:custGeom>
              <a:rect b="b" l="l" r="r" t="t"/>
              <a:pathLst>
                <a:path extrusionOk="0" h="5151" w="2488">
                  <a:moveTo>
                    <a:pt x="1922" y="0"/>
                  </a:moveTo>
                  <a:cubicBezTo>
                    <a:pt x="1863" y="0"/>
                    <a:pt x="1802" y="17"/>
                    <a:pt x="1758" y="55"/>
                  </a:cubicBezTo>
                  <a:lnTo>
                    <a:pt x="670" y="76"/>
                  </a:lnTo>
                  <a:cubicBezTo>
                    <a:pt x="623" y="35"/>
                    <a:pt x="561" y="16"/>
                    <a:pt x="501" y="16"/>
                  </a:cubicBezTo>
                  <a:cubicBezTo>
                    <a:pt x="395" y="16"/>
                    <a:pt x="299" y="78"/>
                    <a:pt x="325" y="185"/>
                  </a:cubicBezTo>
                  <a:cubicBezTo>
                    <a:pt x="369" y="355"/>
                    <a:pt x="389" y="533"/>
                    <a:pt x="389" y="712"/>
                  </a:cubicBezTo>
                  <a:lnTo>
                    <a:pt x="389" y="869"/>
                  </a:lnTo>
                  <a:lnTo>
                    <a:pt x="402" y="2941"/>
                  </a:lnTo>
                  <a:cubicBezTo>
                    <a:pt x="402" y="2964"/>
                    <a:pt x="387" y="2984"/>
                    <a:pt x="365" y="2992"/>
                  </a:cubicBezTo>
                  <a:cubicBezTo>
                    <a:pt x="291" y="3017"/>
                    <a:pt x="199" y="3048"/>
                    <a:pt x="142" y="3104"/>
                  </a:cubicBezTo>
                  <a:cubicBezTo>
                    <a:pt x="21" y="3225"/>
                    <a:pt x="0" y="3414"/>
                    <a:pt x="94" y="3558"/>
                  </a:cubicBezTo>
                  <a:cubicBezTo>
                    <a:pt x="223" y="3754"/>
                    <a:pt x="281" y="3949"/>
                    <a:pt x="281" y="4184"/>
                  </a:cubicBezTo>
                  <a:cubicBezTo>
                    <a:pt x="281" y="4623"/>
                    <a:pt x="555" y="4989"/>
                    <a:pt x="929" y="5144"/>
                  </a:cubicBezTo>
                  <a:cubicBezTo>
                    <a:pt x="935" y="5147"/>
                    <a:pt x="942" y="5148"/>
                    <a:pt x="950" y="5151"/>
                  </a:cubicBezTo>
                  <a:lnTo>
                    <a:pt x="1217" y="5121"/>
                  </a:lnTo>
                  <a:lnTo>
                    <a:pt x="1484" y="5149"/>
                  </a:lnTo>
                  <a:cubicBezTo>
                    <a:pt x="1896" y="5034"/>
                    <a:pt x="2196" y="4654"/>
                    <a:pt x="2196" y="4206"/>
                  </a:cubicBezTo>
                  <a:cubicBezTo>
                    <a:pt x="2196" y="3970"/>
                    <a:pt x="2264" y="3740"/>
                    <a:pt x="2392" y="3543"/>
                  </a:cubicBezTo>
                  <a:cubicBezTo>
                    <a:pt x="2487" y="3399"/>
                    <a:pt x="2467" y="3210"/>
                    <a:pt x="2345" y="3090"/>
                  </a:cubicBezTo>
                  <a:cubicBezTo>
                    <a:pt x="2289" y="3033"/>
                    <a:pt x="2220" y="2991"/>
                    <a:pt x="2145" y="2967"/>
                  </a:cubicBezTo>
                  <a:cubicBezTo>
                    <a:pt x="2123" y="2958"/>
                    <a:pt x="2108" y="2940"/>
                    <a:pt x="2108" y="2915"/>
                  </a:cubicBezTo>
                  <a:lnTo>
                    <a:pt x="2108" y="864"/>
                  </a:lnTo>
                  <a:lnTo>
                    <a:pt x="2108" y="708"/>
                  </a:lnTo>
                  <a:cubicBezTo>
                    <a:pt x="2108" y="559"/>
                    <a:pt x="2123" y="411"/>
                    <a:pt x="2151" y="267"/>
                  </a:cubicBezTo>
                  <a:cubicBezTo>
                    <a:pt x="2158" y="238"/>
                    <a:pt x="2119" y="209"/>
                    <a:pt x="2127" y="180"/>
                  </a:cubicBezTo>
                  <a:cubicBezTo>
                    <a:pt x="2154" y="68"/>
                    <a:pt x="2040" y="0"/>
                    <a:pt x="192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28" name="Google Shape;2028;p35"/>
            <p:cNvSpPr/>
            <p:nvPr/>
          </p:nvSpPr>
          <p:spPr>
            <a:xfrm>
              <a:off x="2764150" y="2137200"/>
              <a:ext cx="55525" cy="129500"/>
            </a:xfrm>
            <a:custGeom>
              <a:rect b="b" l="l" r="r" t="t"/>
              <a:pathLst>
                <a:path extrusionOk="0" h="5180" w="2221">
                  <a:moveTo>
                    <a:pt x="457" y="0"/>
                  </a:moveTo>
                  <a:cubicBezTo>
                    <a:pt x="351" y="0"/>
                    <a:pt x="253" y="97"/>
                    <a:pt x="283" y="220"/>
                  </a:cubicBezTo>
                  <a:cubicBezTo>
                    <a:pt x="328" y="402"/>
                    <a:pt x="344" y="587"/>
                    <a:pt x="345" y="746"/>
                  </a:cubicBezTo>
                  <a:lnTo>
                    <a:pt x="345" y="2952"/>
                  </a:lnTo>
                  <a:cubicBezTo>
                    <a:pt x="345" y="2976"/>
                    <a:pt x="331" y="2994"/>
                    <a:pt x="308" y="3002"/>
                  </a:cubicBezTo>
                  <a:cubicBezTo>
                    <a:pt x="234" y="3027"/>
                    <a:pt x="164" y="3069"/>
                    <a:pt x="108" y="3126"/>
                  </a:cubicBezTo>
                  <a:cubicBezTo>
                    <a:pt x="37" y="3195"/>
                    <a:pt x="1" y="3287"/>
                    <a:pt x="1" y="3382"/>
                  </a:cubicBezTo>
                  <a:cubicBezTo>
                    <a:pt x="1" y="3451"/>
                    <a:pt x="20" y="3519"/>
                    <a:pt x="61" y="3579"/>
                  </a:cubicBezTo>
                  <a:cubicBezTo>
                    <a:pt x="125" y="3678"/>
                    <a:pt x="174" y="3785"/>
                    <a:pt x="207" y="3897"/>
                  </a:cubicBezTo>
                  <a:cubicBezTo>
                    <a:pt x="240" y="4008"/>
                    <a:pt x="257" y="4126"/>
                    <a:pt x="257" y="4243"/>
                  </a:cubicBezTo>
                  <a:cubicBezTo>
                    <a:pt x="257" y="4514"/>
                    <a:pt x="366" y="4758"/>
                    <a:pt x="544" y="4936"/>
                  </a:cubicBezTo>
                  <a:cubicBezTo>
                    <a:pt x="656" y="5047"/>
                    <a:pt x="795" y="5132"/>
                    <a:pt x="949" y="5180"/>
                  </a:cubicBezTo>
                  <a:cubicBezTo>
                    <a:pt x="945" y="5174"/>
                    <a:pt x="940" y="5170"/>
                    <a:pt x="936" y="5165"/>
                  </a:cubicBezTo>
                  <a:cubicBezTo>
                    <a:pt x="759" y="4972"/>
                    <a:pt x="649" y="4701"/>
                    <a:pt x="649" y="4404"/>
                  </a:cubicBezTo>
                  <a:cubicBezTo>
                    <a:pt x="649" y="4276"/>
                    <a:pt x="632" y="4147"/>
                    <a:pt x="599" y="4026"/>
                  </a:cubicBezTo>
                  <a:cubicBezTo>
                    <a:pt x="565" y="3903"/>
                    <a:pt x="517" y="3785"/>
                    <a:pt x="452" y="3677"/>
                  </a:cubicBezTo>
                  <a:cubicBezTo>
                    <a:pt x="412" y="3610"/>
                    <a:pt x="394" y="3534"/>
                    <a:pt x="394" y="3460"/>
                  </a:cubicBezTo>
                  <a:cubicBezTo>
                    <a:pt x="394" y="3357"/>
                    <a:pt x="431" y="3255"/>
                    <a:pt x="500" y="3178"/>
                  </a:cubicBezTo>
                  <a:cubicBezTo>
                    <a:pt x="557" y="3117"/>
                    <a:pt x="626" y="3070"/>
                    <a:pt x="701" y="3044"/>
                  </a:cubicBezTo>
                  <a:cubicBezTo>
                    <a:pt x="723" y="3035"/>
                    <a:pt x="738" y="3014"/>
                    <a:pt x="738" y="2988"/>
                  </a:cubicBezTo>
                  <a:lnTo>
                    <a:pt x="738" y="768"/>
                  </a:lnTo>
                  <a:cubicBezTo>
                    <a:pt x="738" y="737"/>
                    <a:pt x="764" y="715"/>
                    <a:pt x="791" y="715"/>
                  </a:cubicBezTo>
                  <a:cubicBezTo>
                    <a:pt x="801" y="715"/>
                    <a:pt x="812" y="718"/>
                    <a:pt x="822" y="725"/>
                  </a:cubicBezTo>
                  <a:cubicBezTo>
                    <a:pt x="946" y="805"/>
                    <a:pt x="1097" y="854"/>
                    <a:pt x="1229" y="854"/>
                  </a:cubicBezTo>
                  <a:cubicBezTo>
                    <a:pt x="1232" y="854"/>
                    <a:pt x="1234" y="854"/>
                    <a:pt x="1237" y="854"/>
                  </a:cubicBezTo>
                  <a:cubicBezTo>
                    <a:pt x="1404" y="854"/>
                    <a:pt x="1567" y="797"/>
                    <a:pt x="1697" y="691"/>
                  </a:cubicBezTo>
                  <a:lnTo>
                    <a:pt x="2171" y="307"/>
                  </a:lnTo>
                  <a:cubicBezTo>
                    <a:pt x="2178" y="277"/>
                    <a:pt x="2184" y="248"/>
                    <a:pt x="2190" y="221"/>
                  </a:cubicBezTo>
                  <a:cubicBezTo>
                    <a:pt x="2220" y="98"/>
                    <a:pt x="2121" y="1"/>
                    <a:pt x="2015" y="1"/>
                  </a:cubicBezTo>
                  <a:cubicBezTo>
                    <a:pt x="1976" y="1"/>
                    <a:pt x="1935" y="14"/>
                    <a:pt x="1900" y="45"/>
                  </a:cubicBezTo>
                  <a:lnTo>
                    <a:pt x="574" y="45"/>
                  </a:lnTo>
                  <a:cubicBezTo>
                    <a:pt x="538" y="14"/>
                    <a:pt x="497" y="0"/>
                    <a:pt x="457" y="0"/>
                  </a:cubicBezTo>
                  <a:close/>
                </a:path>
              </a:pathLst>
            </a:custGeom>
            <a:solidFill>
              <a:srgbClr val="434343">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29" name="Google Shape;2029;p35"/>
            <p:cNvSpPr/>
            <p:nvPr/>
          </p:nvSpPr>
          <p:spPr>
            <a:xfrm>
              <a:off x="2781700" y="2095800"/>
              <a:ext cx="26750" cy="22875"/>
            </a:xfrm>
            <a:custGeom>
              <a:rect b="b" l="l" r="r" t="t"/>
              <a:pathLst>
                <a:path extrusionOk="0" h="915" w="1070">
                  <a:moveTo>
                    <a:pt x="0" y="1"/>
                  </a:moveTo>
                  <a:lnTo>
                    <a:pt x="0" y="914"/>
                  </a:lnTo>
                  <a:lnTo>
                    <a:pt x="1070" y="914"/>
                  </a:lnTo>
                  <a:lnTo>
                    <a:pt x="10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30" name="Google Shape;2030;p35"/>
            <p:cNvSpPr/>
            <p:nvPr/>
          </p:nvSpPr>
          <p:spPr>
            <a:xfrm>
              <a:off x="2824175" y="2052275"/>
              <a:ext cx="81775" cy="156275"/>
            </a:xfrm>
            <a:custGeom>
              <a:rect b="b" l="l" r="r" t="t"/>
              <a:pathLst>
                <a:path extrusionOk="0" h="6251" w="3271">
                  <a:moveTo>
                    <a:pt x="1355" y="1"/>
                  </a:moveTo>
                  <a:cubicBezTo>
                    <a:pt x="1132" y="1"/>
                    <a:pt x="918" y="45"/>
                    <a:pt x="728" y="107"/>
                  </a:cubicBezTo>
                  <a:cubicBezTo>
                    <a:pt x="728" y="107"/>
                    <a:pt x="600" y="215"/>
                    <a:pt x="526" y="247"/>
                  </a:cubicBezTo>
                  <a:cubicBezTo>
                    <a:pt x="243" y="369"/>
                    <a:pt x="19" y="455"/>
                    <a:pt x="0" y="468"/>
                  </a:cubicBezTo>
                  <a:lnTo>
                    <a:pt x="314" y="897"/>
                  </a:lnTo>
                  <a:cubicBezTo>
                    <a:pt x="318" y="894"/>
                    <a:pt x="435" y="735"/>
                    <a:pt x="664" y="636"/>
                  </a:cubicBezTo>
                  <a:cubicBezTo>
                    <a:pt x="724" y="611"/>
                    <a:pt x="896" y="610"/>
                    <a:pt x="896" y="610"/>
                  </a:cubicBezTo>
                  <a:cubicBezTo>
                    <a:pt x="1037" y="564"/>
                    <a:pt x="1192" y="532"/>
                    <a:pt x="1349" y="532"/>
                  </a:cubicBezTo>
                  <a:cubicBezTo>
                    <a:pt x="1498" y="532"/>
                    <a:pt x="1649" y="561"/>
                    <a:pt x="1791" y="636"/>
                  </a:cubicBezTo>
                  <a:cubicBezTo>
                    <a:pt x="2092" y="795"/>
                    <a:pt x="2226" y="1094"/>
                    <a:pt x="2250" y="1152"/>
                  </a:cubicBezTo>
                  <a:cubicBezTo>
                    <a:pt x="2409" y="1539"/>
                    <a:pt x="2258" y="1886"/>
                    <a:pt x="2085" y="2287"/>
                  </a:cubicBezTo>
                  <a:cubicBezTo>
                    <a:pt x="1900" y="2715"/>
                    <a:pt x="1690" y="3198"/>
                    <a:pt x="1874" y="3771"/>
                  </a:cubicBezTo>
                  <a:cubicBezTo>
                    <a:pt x="1990" y="4133"/>
                    <a:pt x="2209" y="4343"/>
                    <a:pt x="2385" y="4512"/>
                  </a:cubicBezTo>
                  <a:cubicBezTo>
                    <a:pt x="2566" y="4686"/>
                    <a:pt x="2698" y="4812"/>
                    <a:pt x="2724" y="5070"/>
                  </a:cubicBezTo>
                  <a:cubicBezTo>
                    <a:pt x="2731" y="5130"/>
                    <a:pt x="2733" y="5192"/>
                    <a:pt x="2725" y="5254"/>
                  </a:cubicBezTo>
                  <a:cubicBezTo>
                    <a:pt x="2725" y="5254"/>
                    <a:pt x="2766" y="5397"/>
                    <a:pt x="2748" y="5460"/>
                  </a:cubicBezTo>
                  <a:cubicBezTo>
                    <a:pt x="2702" y="5622"/>
                    <a:pt x="2560" y="5771"/>
                    <a:pt x="2438" y="5943"/>
                  </a:cubicBezTo>
                  <a:lnTo>
                    <a:pt x="2873" y="6250"/>
                  </a:lnTo>
                  <a:cubicBezTo>
                    <a:pt x="2981" y="6097"/>
                    <a:pt x="3083" y="5740"/>
                    <a:pt x="3079" y="5740"/>
                  </a:cubicBezTo>
                  <a:lnTo>
                    <a:pt x="3079" y="5740"/>
                  </a:lnTo>
                  <a:cubicBezTo>
                    <a:pt x="3079" y="5740"/>
                    <a:pt x="3079" y="5740"/>
                    <a:pt x="3079" y="5740"/>
                  </a:cubicBezTo>
                  <a:lnTo>
                    <a:pt x="3204" y="5571"/>
                  </a:lnTo>
                  <a:cubicBezTo>
                    <a:pt x="3255" y="5382"/>
                    <a:pt x="3271" y="5197"/>
                    <a:pt x="3252" y="5015"/>
                  </a:cubicBezTo>
                  <a:cubicBezTo>
                    <a:pt x="3204" y="4564"/>
                    <a:pt x="2963" y="4332"/>
                    <a:pt x="2753" y="4129"/>
                  </a:cubicBezTo>
                  <a:cubicBezTo>
                    <a:pt x="2592" y="3975"/>
                    <a:pt x="2454" y="3843"/>
                    <a:pt x="2379" y="3607"/>
                  </a:cubicBezTo>
                  <a:cubicBezTo>
                    <a:pt x="2257" y="3227"/>
                    <a:pt x="2403" y="2890"/>
                    <a:pt x="2571" y="2499"/>
                  </a:cubicBezTo>
                  <a:cubicBezTo>
                    <a:pt x="2765" y="2053"/>
                    <a:pt x="2984" y="1545"/>
                    <a:pt x="2741" y="951"/>
                  </a:cubicBezTo>
                  <a:cubicBezTo>
                    <a:pt x="2691" y="827"/>
                    <a:pt x="2490" y="405"/>
                    <a:pt x="2040" y="166"/>
                  </a:cubicBezTo>
                  <a:cubicBezTo>
                    <a:pt x="1814" y="46"/>
                    <a:pt x="1580" y="1"/>
                    <a:pt x="135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31" name="Google Shape;2031;p35"/>
            <p:cNvSpPr/>
            <p:nvPr/>
          </p:nvSpPr>
          <p:spPr>
            <a:xfrm>
              <a:off x="2684125" y="2052250"/>
              <a:ext cx="81800" cy="156300"/>
            </a:xfrm>
            <a:custGeom>
              <a:rect b="b" l="l" r="r" t="t"/>
              <a:pathLst>
                <a:path extrusionOk="0" h="6252" w="3272">
                  <a:moveTo>
                    <a:pt x="1918" y="0"/>
                  </a:moveTo>
                  <a:cubicBezTo>
                    <a:pt x="1692" y="0"/>
                    <a:pt x="1458" y="46"/>
                    <a:pt x="1231" y="165"/>
                  </a:cubicBezTo>
                  <a:cubicBezTo>
                    <a:pt x="781" y="405"/>
                    <a:pt x="580" y="827"/>
                    <a:pt x="530" y="951"/>
                  </a:cubicBezTo>
                  <a:cubicBezTo>
                    <a:pt x="287" y="1545"/>
                    <a:pt x="506" y="2052"/>
                    <a:pt x="700" y="2499"/>
                  </a:cubicBezTo>
                  <a:cubicBezTo>
                    <a:pt x="868" y="2889"/>
                    <a:pt x="1014" y="3227"/>
                    <a:pt x="892" y="3607"/>
                  </a:cubicBezTo>
                  <a:cubicBezTo>
                    <a:pt x="817" y="3842"/>
                    <a:pt x="679" y="3974"/>
                    <a:pt x="519" y="4129"/>
                  </a:cubicBezTo>
                  <a:cubicBezTo>
                    <a:pt x="308" y="4332"/>
                    <a:pt x="67" y="4564"/>
                    <a:pt x="20" y="5014"/>
                  </a:cubicBezTo>
                  <a:cubicBezTo>
                    <a:pt x="0" y="5196"/>
                    <a:pt x="16" y="5381"/>
                    <a:pt x="66" y="5566"/>
                  </a:cubicBezTo>
                  <a:cubicBezTo>
                    <a:pt x="66" y="5566"/>
                    <a:pt x="170" y="5609"/>
                    <a:pt x="191" y="5662"/>
                  </a:cubicBezTo>
                  <a:cubicBezTo>
                    <a:pt x="253" y="5836"/>
                    <a:pt x="277" y="6077"/>
                    <a:pt x="400" y="6251"/>
                  </a:cubicBezTo>
                  <a:lnTo>
                    <a:pt x="834" y="5944"/>
                  </a:lnTo>
                  <a:cubicBezTo>
                    <a:pt x="710" y="5768"/>
                    <a:pt x="567" y="5597"/>
                    <a:pt x="522" y="5431"/>
                  </a:cubicBezTo>
                  <a:cubicBezTo>
                    <a:pt x="505" y="5368"/>
                    <a:pt x="545" y="5245"/>
                    <a:pt x="545" y="5245"/>
                  </a:cubicBezTo>
                  <a:cubicBezTo>
                    <a:pt x="540" y="5186"/>
                    <a:pt x="540" y="5127"/>
                    <a:pt x="547" y="5070"/>
                  </a:cubicBezTo>
                  <a:cubicBezTo>
                    <a:pt x="573" y="4812"/>
                    <a:pt x="705" y="4685"/>
                    <a:pt x="886" y="4512"/>
                  </a:cubicBezTo>
                  <a:cubicBezTo>
                    <a:pt x="1062" y="4343"/>
                    <a:pt x="1281" y="4133"/>
                    <a:pt x="1398" y="3770"/>
                  </a:cubicBezTo>
                  <a:cubicBezTo>
                    <a:pt x="1581" y="3198"/>
                    <a:pt x="1372" y="2715"/>
                    <a:pt x="1187" y="2287"/>
                  </a:cubicBezTo>
                  <a:cubicBezTo>
                    <a:pt x="1013" y="1886"/>
                    <a:pt x="863" y="1538"/>
                    <a:pt x="1021" y="1151"/>
                  </a:cubicBezTo>
                  <a:cubicBezTo>
                    <a:pt x="1045" y="1094"/>
                    <a:pt x="1179" y="795"/>
                    <a:pt x="1480" y="636"/>
                  </a:cubicBezTo>
                  <a:cubicBezTo>
                    <a:pt x="1622" y="561"/>
                    <a:pt x="1773" y="531"/>
                    <a:pt x="1923" y="531"/>
                  </a:cubicBezTo>
                  <a:cubicBezTo>
                    <a:pt x="2080" y="531"/>
                    <a:pt x="2235" y="564"/>
                    <a:pt x="2375" y="610"/>
                  </a:cubicBezTo>
                  <a:cubicBezTo>
                    <a:pt x="2375" y="610"/>
                    <a:pt x="2439" y="594"/>
                    <a:pt x="2496" y="594"/>
                  </a:cubicBezTo>
                  <a:cubicBezTo>
                    <a:pt x="2517" y="594"/>
                    <a:pt x="2537" y="596"/>
                    <a:pt x="2552" y="602"/>
                  </a:cubicBezTo>
                  <a:cubicBezTo>
                    <a:pt x="2792" y="704"/>
                    <a:pt x="2954" y="893"/>
                    <a:pt x="2958" y="895"/>
                  </a:cubicBezTo>
                  <a:lnTo>
                    <a:pt x="3272" y="467"/>
                  </a:lnTo>
                  <a:cubicBezTo>
                    <a:pt x="3252" y="452"/>
                    <a:pt x="3014" y="401"/>
                    <a:pt x="2700" y="273"/>
                  </a:cubicBezTo>
                  <a:cubicBezTo>
                    <a:pt x="2642" y="251"/>
                    <a:pt x="2543" y="106"/>
                    <a:pt x="2543" y="106"/>
                  </a:cubicBezTo>
                  <a:cubicBezTo>
                    <a:pt x="2353" y="44"/>
                    <a:pt x="2140" y="0"/>
                    <a:pt x="191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32" name="Google Shape;2032;p35"/>
            <p:cNvSpPr/>
            <p:nvPr/>
          </p:nvSpPr>
          <p:spPr>
            <a:xfrm>
              <a:off x="2885100" y="2183600"/>
              <a:ext cx="19250" cy="24950"/>
            </a:xfrm>
            <a:custGeom>
              <a:rect b="b" l="l" r="r" t="t"/>
              <a:pathLst>
                <a:path extrusionOk="0" h="998" w="770">
                  <a:moveTo>
                    <a:pt x="288" y="1"/>
                  </a:moveTo>
                  <a:cubicBezTo>
                    <a:pt x="267" y="218"/>
                    <a:pt x="172" y="449"/>
                    <a:pt x="1" y="690"/>
                  </a:cubicBezTo>
                  <a:lnTo>
                    <a:pt x="436" y="997"/>
                  </a:lnTo>
                  <a:cubicBezTo>
                    <a:pt x="597" y="770"/>
                    <a:pt x="709" y="541"/>
                    <a:pt x="770" y="316"/>
                  </a:cubicBezTo>
                  <a:cubicBezTo>
                    <a:pt x="734" y="280"/>
                    <a:pt x="695" y="246"/>
                    <a:pt x="655" y="215"/>
                  </a:cubicBezTo>
                  <a:cubicBezTo>
                    <a:pt x="544" y="124"/>
                    <a:pt x="420" y="53"/>
                    <a:pt x="28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33" name="Google Shape;2033;p35"/>
            <p:cNvSpPr/>
            <p:nvPr/>
          </p:nvSpPr>
          <p:spPr>
            <a:xfrm>
              <a:off x="2788325" y="2150200"/>
              <a:ext cx="13400" cy="117625"/>
            </a:xfrm>
            <a:custGeom>
              <a:rect b="b" l="l" r="r" t="t"/>
              <a:pathLst>
                <a:path extrusionOk="0" h="4705" w="536">
                  <a:moveTo>
                    <a:pt x="317" y="1"/>
                  </a:moveTo>
                  <a:lnTo>
                    <a:pt x="1" y="281"/>
                  </a:lnTo>
                  <a:lnTo>
                    <a:pt x="1" y="4668"/>
                  </a:lnTo>
                  <a:cubicBezTo>
                    <a:pt x="86" y="4693"/>
                    <a:pt x="175" y="4705"/>
                    <a:pt x="268" y="4705"/>
                  </a:cubicBezTo>
                  <a:cubicBezTo>
                    <a:pt x="361" y="4705"/>
                    <a:pt x="451" y="4693"/>
                    <a:pt x="535" y="4668"/>
                  </a:cubicBezTo>
                  <a:lnTo>
                    <a:pt x="535" y="283"/>
                  </a:lnTo>
                  <a:lnTo>
                    <a:pt x="317"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34" name="Google Shape;2034;p35"/>
            <p:cNvSpPr/>
            <p:nvPr/>
          </p:nvSpPr>
          <p:spPr>
            <a:xfrm>
              <a:off x="2788325" y="2140000"/>
              <a:ext cx="13400" cy="18550"/>
            </a:xfrm>
            <a:custGeom>
              <a:rect b="b" l="l" r="r" t="t"/>
              <a:pathLst>
                <a:path extrusionOk="0" h="742" w="536">
                  <a:moveTo>
                    <a:pt x="1" y="1"/>
                  </a:moveTo>
                  <a:lnTo>
                    <a:pt x="1" y="688"/>
                  </a:lnTo>
                  <a:cubicBezTo>
                    <a:pt x="89" y="722"/>
                    <a:pt x="179" y="741"/>
                    <a:pt x="262" y="741"/>
                  </a:cubicBezTo>
                  <a:cubicBezTo>
                    <a:pt x="264" y="741"/>
                    <a:pt x="266" y="741"/>
                    <a:pt x="268" y="741"/>
                  </a:cubicBezTo>
                  <a:cubicBezTo>
                    <a:pt x="360" y="741"/>
                    <a:pt x="451" y="725"/>
                    <a:pt x="535" y="691"/>
                  </a:cubicBezTo>
                  <a:lnTo>
                    <a:pt x="535" y="1"/>
                  </a:lnTo>
                  <a:close/>
                </a:path>
              </a:pathLst>
            </a:custGeom>
            <a:solidFill>
              <a:srgbClr val="DFEE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35" name="Google Shape;2035;p35"/>
            <p:cNvSpPr/>
            <p:nvPr/>
          </p:nvSpPr>
          <p:spPr>
            <a:xfrm>
              <a:off x="2771050" y="2113375"/>
              <a:ext cx="48000" cy="35825"/>
            </a:xfrm>
            <a:custGeom>
              <a:rect b="b" l="l" r="r" t="t"/>
              <a:pathLst>
                <a:path extrusionOk="0" h="1433" w="1920">
                  <a:moveTo>
                    <a:pt x="557" y="0"/>
                  </a:moveTo>
                  <a:cubicBezTo>
                    <a:pt x="312" y="0"/>
                    <a:pt x="90" y="171"/>
                    <a:pt x="40" y="425"/>
                  </a:cubicBezTo>
                  <a:cubicBezTo>
                    <a:pt x="0" y="618"/>
                    <a:pt x="71" y="816"/>
                    <a:pt x="225" y="939"/>
                  </a:cubicBezTo>
                  <a:lnTo>
                    <a:pt x="735" y="1353"/>
                  </a:lnTo>
                  <a:cubicBezTo>
                    <a:pt x="800" y="1406"/>
                    <a:pt x="880" y="1432"/>
                    <a:pt x="959" y="1432"/>
                  </a:cubicBezTo>
                  <a:cubicBezTo>
                    <a:pt x="1039" y="1432"/>
                    <a:pt x="1119" y="1406"/>
                    <a:pt x="1184" y="1353"/>
                  </a:cubicBezTo>
                  <a:lnTo>
                    <a:pt x="1695" y="939"/>
                  </a:lnTo>
                  <a:cubicBezTo>
                    <a:pt x="1848" y="816"/>
                    <a:pt x="1920" y="618"/>
                    <a:pt x="1882" y="425"/>
                  </a:cubicBezTo>
                  <a:cubicBezTo>
                    <a:pt x="1832" y="171"/>
                    <a:pt x="1609" y="0"/>
                    <a:pt x="1365" y="0"/>
                  </a:cubicBezTo>
                  <a:cubicBezTo>
                    <a:pt x="1311" y="0"/>
                    <a:pt x="1257" y="9"/>
                    <a:pt x="1203" y="26"/>
                  </a:cubicBezTo>
                  <a:lnTo>
                    <a:pt x="999" y="91"/>
                  </a:lnTo>
                  <a:cubicBezTo>
                    <a:pt x="986" y="95"/>
                    <a:pt x="973" y="97"/>
                    <a:pt x="960" y="97"/>
                  </a:cubicBezTo>
                  <a:cubicBezTo>
                    <a:pt x="947" y="97"/>
                    <a:pt x="934" y="95"/>
                    <a:pt x="922" y="91"/>
                  </a:cubicBezTo>
                  <a:lnTo>
                    <a:pt x="719" y="26"/>
                  </a:lnTo>
                  <a:cubicBezTo>
                    <a:pt x="665" y="9"/>
                    <a:pt x="610" y="0"/>
                    <a:pt x="55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36" name="Google Shape;2036;p35"/>
            <p:cNvSpPr/>
            <p:nvPr/>
          </p:nvSpPr>
          <p:spPr>
            <a:xfrm>
              <a:off x="2743500" y="2054875"/>
              <a:ext cx="22400" cy="19825"/>
            </a:xfrm>
            <a:custGeom>
              <a:rect b="b" l="l" r="r" t="t"/>
              <a:pathLst>
                <a:path extrusionOk="0" h="793" w="896">
                  <a:moveTo>
                    <a:pt x="167" y="1"/>
                  </a:moveTo>
                  <a:cubicBezTo>
                    <a:pt x="70" y="151"/>
                    <a:pt x="13" y="320"/>
                    <a:pt x="0" y="505"/>
                  </a:cubicBezTo>
                  <a:cubicBezTo>
                    <a:pt x="329" y="610"/>
                    <a:pt x="577" y="788"/>
                    <a:pt x="582" y="792"/>
                  </a:cubicBezTo>
                  <a:lnTo>
                    <a:pt x="896" y="362"/>
                  </a:lnTo>
                  <a:cubicBezTo>
                    <a:pt x="872" y="345"/>
                    <a:pt x="576" y="132"/>
                    <a:pt x="16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37" name="Google Shape;2037;p35"/>
            <p:cNvSpPr/>
            <p:nvPr/>
          </p:nvSpPr>
          <p:spPr>
            <a:xfrm>
              <a:off x="2824225" y="2054850"/>
              <a:ext cx="22400" cy="19850"/>
            </a:xfrm>
            <a:custGeom>
              <a:rect b="b" l="l" r="r" t="t"/>
              <a:pathLst>
                <a:path extrusionOk="0" h="794" w="896">
                  <a:moveTo>
                    <a:pt x="727" y="1"/>
                  </a:moveTo>
                  <a:cubicBezTo>
                    <a:pt x="319" y="133"/>
                    <a:pt x="23" y="345"/>
                    <a:pt x="0" y="363"/>
                  </a:cubicBezTo>
                  <a:lnTo>
                    <a:pt x="314" y="793"/>
                  </a:lnTo>
                  <a:cubicBezTo>
                    <a:pt x="317" y="789"/>
                    <a:pt x="567" y="611"/>
                    <a:pt x="896" y="506"/>
                  </a:cubicBezTo>
                  <a:cubicBezTo>
                    <a:pt x="882" y="321"/>
                    <a:pt x="824" y="152"/>
                    <a:pt x="72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38" name="Google Shape;2038;p35"/>
            <p:cNvSpPr/>
            <p:nvPr/>
          </p:nvSpPr>
          <p:spPr>
            <a:xfrm>
              <a:off x="2754200" y="2046425"/>
              <a:ext cx="83175" cy="54350"/>
            </a:xfrm>
            <a:custGeom>
              <a:rect b="b" l="l" r="r" t="t"/>
              <a:pathLst>
                <a:path extrusionOk="0" h="2174" w="3327">
                  <a:moveTo>
                    <a:pt x="1634" y="0"/>
                  </a:moveTo>
                  <a:cubicBezTo>
                    <a:pt x="1117" y="0"/>
                    <a:pt x="699" y="78"/>
                    <a:pt x="405" y="235"/>
                  </a:cubicBezTo>
                  <a:cubicBezTo>
                    <a:pt x="158" y="433"/>
                    <a:pt x="1" y="629"/>
                    <a:pt x="1" y="936"/>
                  </a:cubicBezTo>
                  <a:cubicBezTo>
                    <a:pt x="1" y="1550"/>
                    <a:pt x="600" y="2173"/>
                    <a:pt x="1634" y="2173"/>
                  </a:cubicBezTo>
                  <a:cubicBezTo>
                    <a:pt x="2145" y="2173"/>
                    <a:pt x="2508" y="2021"/>
                    <a:pt x="2801" y="1779"/>
                  </a:cubicBezTo>
                  <a:cubicBezTo>
                    <a:pt x="2917" y="1683"/>
                    <a:pt x="3147" y="1501"/>
                    <a:pt x="3147" y="1501"/>
                  </a:cubicBezTo>
                  <a:cubicBezTo>
                    <a:pt x="3264" y="1322"/>
                    <a:pt x="3327" y="1126"/>
                    <a:pt x="3327" y="936"/>
                  </a:cubicBezTo>
                  <a:cubicBezTo>
                    <a:pt x="3327" y="321"/>
                    <a:pt x="2668" y="0"/>
                    <a:pt x="163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39" name="Google Shape;2039;p35"/>
            <p:cNvSpPr/>
            <p:nvPr/>
          </p:nvSpPr>
          <p:spPr>
            <a:xfrm>
              <a:off x="2752700" y="2052250"/>
              <a:ext cx="80175" cy="49850"/>
            </a:xfrm>
            <a:custGeom>
              <a:rect b="b" l="l" r="r" t="t"/>
              <a:pathLst>
                <a:path extrusionOk="0" h="1994" w="3207">
                  <a:moveTo>
                    <a:pt x="463" y="1"/>
                  </a:moveTo>
                  <a:cubicBezTo>
                    <a:pt x="164" y="158"/>
                    <a:pt x="0" y="390"/>
                    <a:pt x="0" y="702"/>
                  </a:cubicBezTo>
                  <a:cubicBezTo>
                    <a:pt x="0" y="1317"/>
                    <a:pt x="660" y="1994"/>
                    <a:pt x="1694" y="1994"/>
                  </a:cubicBezTo>
                  <a:cubicBezTo>
                    <a:pt x="2409" y="1994"/>
                    <a:pt x="2945" y="1671"/>
                    <a:pt x="3207" y="1268"/>
                  </a:cubicBezTo>
                  <a:lnTo>
                    <a:pt x="3207" y="1268"/>
                  </a:lnTo>
                  <a:cubicBezTo>
                    <a:pt x="2925" y="1459"/>
                    <a:pt x="2552" y="1583"/>
                    <a:pt x="2108" y="1583"/>
                  </a:cubicBezTo>
                  <a:cubicBezTo>
                    <a:pt x="2106" y="1583"/>
                    <a:pt x="2104" y="1583"/>
                    <a:pt x="2102" y="1583"/>
                  </a:cubicBezTo>
                  <a:cubicBezTo>
                    <a:pt x="1069" y="1583"/>
                    <a:pt x="410" y="906"/>
                    <a:pt x="410" y="292"/>
                  </a:cubicBezTo>
                  <a:cubicBezTo>
                    <a:pt x="410" y="185"/>
                    <a:pt x="425" y="89"/>
                    <a:pt x="463" y="1"/>
                  </a:cubicBezTo>
                  <a:close/>
                </a:path>
              </a:pathLst>
            </a:custGeom>
            <a:solidFill>
              <a:srgbClr val="434343">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40" name="Google Shape;2040;p35"/>
            <p:cNvSpPr/>
            <p:nvPr/>
          </p:nvSpPr>
          <p:spPr>
            <a:xfrm>
              <a:off x="2845950" y="2206625"/>
              <a:ext cx="45275" cy="46925"/>
            </a:xfrm>
            <a:custGeom>
              <a:rect b="b" l="l" r="r" t="t"/>
              <a:pathLst>
                <a:path extrusionOk="0" h="1877" w="1811">
                  <a:moveTo>
                    <a:pt x="839" y="0"/>
                  </a:moveTo>
                  <a:lnTo>
                    <a:pt x="537" y="103"/>
                  </a:lnTo>
                  <a:cubicBezTo>
                    <a:pt x="469" y="135"/>
                    <a:pt x="397" y="165"/>
                    <a:pt x="350" y="221"/>
                  </a:cubicBezTo>
                  <a:cubicBezTo>
                    <a:pt x="276" y="309"/>
                    <a:pt x="277" y="444"/>
                    <a:pt x="225" y="538"/>
                  </a:cubicBezTo>
                  <a:cubicBezTo>
                    <a:pt x="171" y="638"/>
                    <a:pt x="59" y="714"/>
                    <a:pt x="30" y="816"/>
                  </a:cubicBezTo>
                  <a:cubicBezTo>
                    <a:pt x="0" y="927"/>
                    <a:pt x="60" y="1047"/>
                    <a:pt x="60" y="1153"/>
                  </a:cubicBezTo>
                  <a:cubicBezTo>
                    <a:pt x="62" y="1269"/>
                    <a:pt x="7" y="1394"/>
                    <a:pt x="48" y="1492"/>
                  </a:cubicBezTo>
                  <a:cubicBezTo>
                    <a:pt x="90" y="1597"/>
                    <a:pt x="157" y="1588"/>
                    <a:pt x="243" y="1660"/>
                  </a:cubicBezTo>
                  <a:cubicBezTo>
                    <a:pt x="328" y="1732"/>
                    <a:pt x="397" y="1846"/>
                    <a:pt x="506" y="1870"/>
                  </a:cubicBezTo>
                  <a:cubicBezTo>
                    <a:pt x="527" y="1874"/>
                    <a:pt x="546" y="1876"/>
                    <a:pt x="562" y="1876"/>
                  </a:cubicBezTo>
                  <a:cubicBezTo>
                    <a:pt x="629" y="1876"/>
                    <a:pt x="672" y="1847"/>
                    <a:pt x="763" y="1832"/>
                  </a:cubicBezTo>
                  <a:cubicBezTo>
                    <a:pt x="763" y="1832"/>
                    <a:pt x="764" y="1832"/>
                    <a:pt x="764" y="1832"/>
                  </a:cubicBezTo>
                  <a:cubicBezTo>
                    <a:pt x="772" y="1832"/>
                    <a:pt x="834" y="1851"/>
                    <a:pt x="844" y="1851"/>
                  </a:cubicBezTo>
                  <a:cubicBezTo>
                    <a:pt x="844" y="1851"/>
                    <a:pt x="844" y="1851"/>
                    <a:pt x="845" y="1851"/>
                  </a:cubicBezTo>
                  <a:cubicBezTo>
                    <a:pt x="861" y="1850"/>
                    <a:pt x="878" y="1849"/>
                    <a:pt x="895" y="1849"/>
                  </a:cubicBezTo>
                  <a:cubicBezTo>
                    <a:pt x="933" y="1849"/>
                    <a:pt x="972" y="1852"/>
                    <a:pt x="1012" y="1852"/>
                  </a:cubicBezTo>
                  <a:cubicBezTo>
                    <a:pt x="1063" y="1852"/>
                    <a:pt x="1114" y="1847"/>
                    <a:pt x="1160" y="1825"/>
                  </a:cubicBezTo>
                  <a:cubicBezTo>
                    <a:pt x="1257" y="1778"/>
                    <a:pt x="1311" y="1655"/>
                    <a:pt x="1401" y="1584"/>
                  </a:cubicBezTo>
                  <a:cubicBezTo>
                    <a:pt x="1484" y="1517"/>
                    <a:pt x="1618" y="1496"/>
                    <a:pt x="1692" y="1408"/>
                  </a:cubicBezTo>
                  <a:cubicBezTo>
                    <a:pt x="1739" y="1351"/>
                    <a:pt x="1756" y="1273"/>
                    <a:pt x="1775" y="1199"/>
                  </a:cubicBezTo>
                  <a:lnTo>
                    <a:pt x="1810" y="444"/>
                  </a:lnTo>
                  <a:lnTo>
                    <a:pt x="839"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41" name="Google Shape;2041;p35"/>
            <p:cNvSpPr/>
            <p:nvPr/>
          </p:nvSpPr>
          <p:spPr>
            <a:xfrm>
              <a:off x="2844150" y="2206600"/>
              <a:ext cx="27325" cy="48225"/>
            </a:xfrm>
            <a:custGeom>
              <a:rect b="b" l="l" r="r" t="t"/>
              <a:pathLst>
                <a:path extrusionOk="0" h="1929" w="1093">
                  <a:moveTo>
                    <a:pt x="908" y="0"/>
                  </a:moveTo>
                  <a:lnTo>
                    <a:pt x="537" y="104"/>
                  </a:lnTo>
                  <a:cubicBezTo>
                    <a:pt x="469" y="136"/>
                    <a:pt x="397" y="166"/>
                    <a:pt x="350" y="222"/>
                  </a:cubicBezTo>
                  <a:cubicBezTo>
                    <a:pt x="276" y="310"/>
                    <a:pt x="278" y="445"/>
                    <a:pt x="227" y="538"/>
                  </a:cubicBezTo>
                  <a:cubicBezTo>
                    <a:pt x="171" y="639"/>
                    <a:pt x="59" y="714"/>
                    <a:pt x="31" y="817"/>
                  </a:cubicBezTo>
                  <a:cubicBezTo>
                    <a:pt x="0" y="927"/>
                    <a:pt x="59" y="1048"/>
                    <a:pt x="60" y="1153"/>
                  </a:cubicBezTo>
                  <a:cubicBezTo>
                    <a:pt x="62" y="1268"/>
                    <a:pt x="7" y="1394"/>
                    <a:pt x="48" y="1491"/>
                  </a:cubicBezTo>
                  <a:cubicBezTo>
                    <a:pt x="90" y="1595"/>
                    <a:pt x="213" y="1643"/>
                    <a:pt x="300" y="1715"/>
                  </a:cubicBezTo>
                  <a:cubicBezTo>
                    <a:pt x="386" y="1787"/>
                    <a:pt x="454" y="1901"/>
                    <a:pt x="563" y="1924"/>
                  </a:cubicBezTo>
                  <a:cubicBezTo>
                    <a:pt x="576" y="1927"/>
                    <a:pt x="589" y="1928"/>
                    <a:pt x="602" y="1928"/>
                  </a:cubicBezTo>
                  <a:cubicBezTo>
                    <a:pt x="695" y="1928"/>
                    <a:pt x="794" y="1870"/>
                    <a:pt x="895" y="1852"/>
                  </a:cubicBezTo>
                  <a:cubicBezTo>
                    <a:pt x="902" y="1851"/>
                    <a:pt x="908" y="1851"/>
                    <a:pt x="917" y="1849"/>
                  </a:cubicBezTo>
                  <a:cubicBezTo>
                    <a:pt x="870" y="1807"/>
                    <a:pt x="829" y="1756"/>
                    <a:pt x="782" y="1717"/>
                  </a:cubicBezTo>
                  <a:cubicBezTo>
                    <a:pt x="695" y="1643"/>
                    <a:pt x="572" y="1596"/>
                    <a:pt x="530" y="1492"/>
                  </a:cubicBezTo>
                  <a:cubicBezTo>
                    <a:pt x="490" y="1395"/>
                    <a:pt x="543" y="1270"/>
                    <a:pt x="542" y="1154"/>
                  </a:cubicBezTo>
                  <a:cubicBezTo>
                    <a:pt x="542" y="1049"/>
                    <a:pt x="482" y="930"/>
                    <a:pt x="512" y="818"/>
                  </a:cubicBezTo>
                  <a:cubicBezTo>
                    <a:pt x="541" y="715"/>
                    <a:pt x="653" y="640"/>
                    <a:pt x="707" y="538"/>
                  </a:cubicBezTo>
                  <a:cubicBezTo>
                    <a:pt x="757" y="445"/>
                    <a:pt x="757" y="310"/>
                    <a:pt x="830" y="222"/>
                  </a:cubicBezTo>
                  <a:cubicBezTo>
                    <a:pt x="877" y="166"/>
                    <a:pt x="949" y="136"/>
                    <a:pt x="1018" y="104"/>
                  </a:cubicBezTo>
                  <a:lnTo>
                    <a:pt x="1092" y="84"/>
                  </a:lnTo>
                  <a:lnTo>
                    <a:pt x="90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42" name="Google Shape;2042;p35"/>
            <p:cNvSpPr/>
            <p:nvPr/>
          </p:nvSpPr>
          <p:spPr>
            <a:xfrm>
              <a:off x="2855300" y="2190900"/>
              <a:ext cx="50725" cy="46750"/>
            </a:xfrm>
            <a:custGeom>
              <a:rect b="b" l="l" r="r" t="t"/>
              <a:pathLst>
                <a:path extrusionOk="0" h="1870" w="2029">
                  <a:moveTo>
                    <a:pt x="939" y="1"/>
                  </a:moveTo>
                  <a:cubicBezTo>
                    <a:pt x="646" y="1"/>
                    <a:pt x="358" y="135"/>
                    <a:pt x="147" y="396"/>
                  </a:cubicBezTo>
                  <a:cubicBezTo>
                    <a:pt x="144" y="399"/>
                    <a:pt x="139" y="403"/>
                    <a:pt x="137" y="407"/>
                  </a:cubicBezTo>
                  <a:cubicBezTo>
                    <a:pt x="0" y="580"/>
                    <a:pt x="108" y="763"/>
                    <a:pt x="325" y="763"/>
                  </a:cubicBezTo>
                  <a:cubicBezTo>
                    <a:pt x="329" y="763"/>
                    <a:pt x="334" y="763"/>
                    <a:pt x="339" y="763"/>
                  </a:cubicBezTo>
                  <a:cubicBezTo>
                    <a:pt x="339" y="763"/>
                    <a:pt x="340" y="763"/>
                    <a:pt x="340" y="763"/>
                  </a:cubicBezTo>
                  <a:cubicBezTo>
                    <a:pt x="376" y="763"/>
                    <a:pt x="414" y="824"/>
                    <a:pt x="414" y="824"/>
                  </a:cubicBezTo>
                  <a:cubicBezTo>
                    <a:pt x="606" y="839"/>
                    <a:pt x="796" y="911"/>
                    <a:pt x="954" y="1045"/>
                  </a:cubicBezTo>
                  <a:cubicBezTo>
                    <a:pt x="1141" y="1203"/>
                    <a:pt x="1253" y="1417"/>
                    <a:pt x="1285" y="1642"/>
                  </a:cubicBezTo>
                  <a:cubicBezTo>
                    <a:pt x="1305" y="1784"/>
                    <a:pt x="1426" y="1870"/>
                    <a:pt x="1551" y="1870"/>
                  </a:cubicBezTo>
                  <a:cubicBezTo>
                    <a:pt x="1621" y="1870"/>
                    <a:pt x="1693" y="1842"/>
                    <a:pt x="1747" y="1781"/>
                  </a:cubicBezTo>
                  <a:cubicBezTo>
                    <a:pt x="1753" y="1774"/>
                    <a:pt x="1761" y="1765"/>
                    <a:pt x="1767" y="1756"/>
                  </a:cubicBezTo>
                  <a:cubicBezTo>
                    <a:pt x="1875" y="1628"/>
                    <a:pt x="1948" y="1482"/>
                    <a:pt x="1987" y="1329"/>
                  </a:cubicBezTo>
                  <a:cubicBezTo>
                    <a:pt x="2019" y="1208"/>
                    <a:pt x="2029" y="982"/>
                    <a:pt x="2001" y="854"/>
                  </a:cubicBezTo>
                  <a:cubicBezTo>
                    <a:pt x="1971" y="699"/>
                    <a:pt x="1906" y="548"/>
                    <a:pt x="1809" y="416"/>
                  </a:cubicBezTo>
                  <a:cubicBezTo>
                    <a:pt x="1809" y="416"/>
                    <a:pt x="1666" y="299"/>
                    <a:pt x="1589" y="238"/>
                  </a:cubicBezTo>
                  <a:cubicBezTo>
                    <a:pt x="1390" y="79"/>
                    <a:pt x="1163" y="1"/>
                    <a:pt x="9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43" name="Google Shape;2043;p35"/>
            <p:cNvSpPr/>
            <p:nvPr/>
          </p:nvSpPr>
          <p:spPr>
            <a:xfrm>
              <a:off x="2854025" y="2190325"/>
              <a:ext cx="46500" cy="21175"/>
            </a:xfrm>
            <a:custGeom>
              <a:rect b="b" l="l" r="r" t="t"/>
              <a:pathLst>
                <a:path extrusionOk="0" h="847" w="1860">
                  <a:moveTo>
                    <a:pt x="991" y="0"/>
                  </a:moveTo>
                  <a:cubicBezTo>
                    <a:pt x="675" y="0"/>
                    <a:pt x="361" y="137"/>
                    <a:pt x="147" y="399"/>
                  </a:cubicBezTo>
                  <a:cubicBezTo>
                    <a:pt x="145" y="403"/>
                    <a:pt x="141" y="406"/>
                    <a:pt x="138" y="411"/>
                  </a:cubicBezTo>
                  <a:cubicBezTo>
                    <a:pt x="0" y="586"/>
                    <a:pt x="126" y="844"/>
                    <a:pt x="346" y="844"/>
                  </a:cubicBezTo>
                  <a:cubicBezTo>
                    <a:pt x="349" y="844"/>
                    <a:pt x="353" y="844"/>
                    <a:pt x="356" y="844"/>
                  </a:cubicBezTo>
                  <a:cubicBezTo>
                    <a:pt x="365" y="843"/>
                    <a:pt x="374" y="843"/>
                    <a:pt x="383" y="843"/>
                  </a:cubicBezTo>
                  <a:cubicBezTo>
                    <a:pt x="410" y="843"/>
                    <a:pt x="438" y="844"/>
                    <a:pt x="465" y="847"/>
                  </a:cubicBezTo>
                  <a:cubicBezTo>
                    <a:pt x="488" y="810"/>
                    <a:pt x="521" y="774"/>
                    <a:pt x="548" y="738"/>
                  </a:cubicBezTo>
                  <a:cubicBezTo>
                    <a:pt x="763" y="472"/>
                    <a:pt x="1077" y="333"/>
                    <a:pt x="1394" y="333"/>
                  </a:cubicBezTo>
                  <a:cubicBezTo>
                    <a:pt x="1553" y="333"/>
                    <a:pt x="1712" y="368"/>
                    <a:pt x="1860" y="439"/>
                  </a:cubicBezTo>
                  <a:cubicBezTo>
                    <a:pt x="1804" y="364"/>
                    <a:pt x="1740" y="296"/>
                    <a:pt x="1665" y="236"/>
                  </a:cubicBezTo>
                  <a:cubicBezTo>
                    <a:pt x="1467" y="77"/>
                    <a:pt x="1228" y="0"/>
                    <a:pt x="99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44" name="Google Shape;2044;p35"/>
            <p:cNvSpPr/>
            <p:nvPr/>
          </p:nvSpPr>
          <p:spPr>
            <a:xfrm>
              <a:off x="2685700" y="2183350"/>
              <a:ext cx="19275" cy="25200"/>
            </a:xfrm>
            <a:custGeom>
              <a:rect b="b" l="l" r="r" t="t"/>
              <a:pathLst>
                <a:path extrusionOk="0" h="1008" w="771">
                  <a:moveTo>
                    <a:pt x="482" y="1"/>
                  </a:moveTo>
                  <a:cubicBezTo>
                    <a:pt x="445" y="16"/>
                    <a:pt x="409" y="32"/>
                    <a:pt x="372" y="51"/>
                  </a:cubicBezTo>
                  <a:cubicBezTo>
                    <a:pt x="261" y="108"/>
                    <a:pt x="156" y="180"/>
                    <a:pt x="62" y="264"/>
                  </a:cubicBezTo>
                  <a:cubicBezTo>
                    <a:pt x="40" y="283"/>
                    <a:pt x="20" y="303"/>
                    <a:pt x="0" y="321"/>
                  </a:cubicBezTo>
                  <a:cubicBezTo>
                    <a:pt x="61" y="549"/>
                    <a:pt x="173" y="777"/>
                    <a:pt x="335" y="1007"/>
                  </a:cubicBezTo>
                  <a:lnTo>
                    <a:pt x="770" y="700"/>
                  </a:lnTo>
                  <a:cubicBezTo>
                    <a:pt x="598" y="456"/>
                    <a:pt x="501" y="222"/>
                    <a:pt x="48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45" name="Google Shape;2045;p35"/>
            <p:cNvSpPr/>
            <p:nvPr/>
          </p:nvSpPr>
          <p:spPr>
            <a:xfrm>
              <a:off x="2698925" y="2204850"/>
              <a:ext cx="47100" cy="47925"/>
            </a:xfrm>
            <a:custGeom>
              <a:rect b="b" l="l" r="r" t="t"/>
              <a:pathLst>
                <a:path extrusionOk="0" h="1917" w="1884">
                  <a:moveTo>
                    <a:pt x="598" y="0"/>
                  </a:moveTo>
                  <a:lnTo>
                    <a:pt x="1" y="885"/>
                  </a:lnTo>
                  <a:lnTo>
                    <a:pt x="56" y="1198"/>
                  </a:lnTo>
                  <a:cubicBezTo>
                    <a:pt x="77" y="1270"/>
                    <a:pt x="93" y="1348"/>
                    <a:pt x="141" y="1403"/>
                  </a:cubicBezTo>
                  <a:cubicBezTo>
                    <a:pt x="216" y="1490"/>
                    <a:pt x="348" y="1511"/>
                    <a:pt x="433" y="1577"/>
                  </a:cubicBezTo>
                  <a:cubicBezTo>
                    <a:pt x="523" y="1647"/>
                    <a:pt x="578" y="1771"/>
                    <a:pt x="674" y="1815"/>
                  </a:cubicBezTo>
                  <a:cubicBezTo>
                    <a:pt x="720" y="1836"/>
                    <a:pt x="769" y="1841"/>
                    <a:pt x="819" y="1841"/>
                  </a:cubicBezTo>
                  <a:cubicBezTo>
                    <a:pt x="860" y="1841"/>
                    <a:pt x="902" y="1838"/>
                    <a:pt x="942" y="1838"/>
                  </a:cubicBezTo>
                  <a:cubicBezTo>
                    <a:pt x="966" y="1838"/>
                    <a:pt x="990" y="1839"/>
                    <a:pt x="1013" y="1843"/>
                  </a:cubicBezTo>
                  <a:cubicBezTo>
                    <a:pt x="1112" y="1858"/>
                    <a:pt x="1210" y="1917"/>
                    <a:pt x="1302" y="1917"/>
                  </a:cubicBezTo>
                  <a:cubicBezTo>
                    <a:pt x="1316" y="1917"/>
                    <a:pt x="1330" y="1915"/>
                    <a:pt x="1344" y="1912"/>
                  </a:cubicBezTo>
                  <a:cubicBezTo>
                    <a:pt x="1454" y="1887"/>
                    <a:pt x="1456" y="1820"/>
                    <a:pt x="1541" y="1747"/>
                  </a:cubicBezTo>
                  <a:cubicBezTo>
                    <a:pt x="1626" y="1674"/>
                    <a:pt x="1749" y="1625"/>
                    <a:pt x="1790" y="1521"/>
                  </a:cubicBezTo>
                  <a:cubicBezTo>
                    <a:pt x="1829" y="1423"/>
                    <a:pt x="1795" y="1377"/>
                    <a:pt x="1795" y="1262"/>
                  </a:cubicBezTo>
                  <a:cubicBezTo>
                    <a:pt x="1795" y="1254"/>
                    <a:pt x="1827" y="1192"/>
                    <a:pt x="1827" y="1185"/>
                  </a:cubicBezTo>
                  <a:cubicBezTo>
                    <a:pt x="1834" y="1084"/>
                    <a:pt x="1884" y="972"/>
                    <a:pt x="1853" y="868"/>
                  </a:cubicBezTo>
                  <a:cubicBezTo>
                    <a:pt x="1823" y="766"/>
                    <a:pt x="1710" y="692"/>
                    <a:pt x="1656" y="592"/>
                  </a:cubicBezTo>
                  <a:cubicBezTo>
                    <a:pt x="1604" y="498"/>
                    <a:pt x="1604" y="363"/>
                    <a:pt x="1529" y="277"/>
                  </a:cubicBezTo>
                  <a:cubicBezTo>
                    <a:pt x="1481" y="220"/>
                    <a:pt x="1408" y="191"/>
                    <a:pt x="1338" y="160"/>
                  </a:cubicBezTo>
                  <a:lnTo>
                    <a:pt x="598"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46" name="Google Shape;2046;p35"/>
            <p:cNvSpPr/>
            <p:nvPr/>
          </p:nvSpPr>
          <p:spPr>
            <a:xfrm>
              <a:off x="2698950" y="2222800"/>
              <a:ext cx="47025" cy="31750"/>
            </a:xfrm>
            <a:custGeom>
              <a:rect b="b" l="l" r="r" t="t"/>
              <a:pathLst>
                <a:path extrusionOk="0" h="1270" w="1881">
                  <a:moveTo>
                    <a:pt x="114" y="0"/>
                  </a:moveTo>
                  <a:lnTo>
                    <a:pt x="1" y="167"/>
                  </a:lnTo>
                  <a:lnTo>
                    <a:pt x="42" y="550"/>
                  </a:lnTo>
                  <a:cubicBezTo>
                    <a:pt x="62" y="622"/>
                    <a:pt x="80" y="697"/>
                    <a:pt x="127" y="754"/>
                  </a:cubicBezTo>
                  <a:cubicBezTo>
                    <a:pt x="201" y="841"/>
                    <a:pt x="335" y="864"/>
                    <a:pt x="419" y="929"/>
                  </a:cubicBezTo>
                  <a:cubicBezTo>
                    <a:pt x="509" y="1000"/>
                    <a:pt x="564" y="1123"/>
                    <a:pt x="661" y="1168"/>
                  </a:cubicBezTo>
                  <a:cubicBezTo>
                    <a:pt x="706" y="1190"/>
                    <a:pt x="755" y="1195"/>
                    <a:pt x="804" y="1195"/>
                  </a:cubicBezTo>
                  <a:cubicBezTo>
                    <a:pt x="848" y="1195"/>
                    <a:pt x="893" y="1191"/>
                    <a:pt x="935" y="1191"/>
                  </a:cubicBezTo>
                  <a:cubicBezTo>
                    <a:pt x="957" y="1191"/>
                    <a:pt x="978" y="1192"/>
                    <a:pt x="998" y="1195"/>
                  </a:cubicBezTo>
                  <a:cubicBezTo>
                    <a:pt x="1099" y="1211"/>
                    <a:pt x="1197" y="1269"/>
                    <a:pt x="1289" y="1269"/>
                  </a:cubicBezTo>
                  <a:cubicBezTo>
                    <a:pt x="1303" y="1269"/>
                    <a:pt x="1317" y="1268"/>
                    <a:pt x="1331" y="1265"/>
                  </a:cubicBezTo>
                  <a:cubicBezTo>
                    <a:pt x="1440" y="1241"/>
                    <a:pt x="1507" y="1127"/>
                    <a:pt x="1593" y="1054"/>
                  </a:cubicBezTo>
                  <a:cubicBezTo>
                    <a:pt x="1677" y="982"/>
                    <a:pt x="1801" y="933"/>
                    <a:pt x="1842" y="829"/>
                  </a:cubicBezTo>
                  <a:cubicBezTo>
                    <a:pt x="1881" y="730"/>
                    <a:pt x="1825" y="607"/>
                    <a:pt x="1825" y="491"/>
                  </a:cubicBezTo>
                  <a:cubicBezTo>
                    <a:pt x="1825" y="483"/>
                    <a:pt x="1826" y="477"/>
                    <a:pt x="1826" y="469"/>
                  </a:cubicBezTo>
                  <a:lnTo>
                    <a:pt x="1826" y="469"/>
                  </a:lnTo>
                  <a:cubicBezTo>
                    <a:pt x="1778" y="508"/>
                    <a:pt x="1718" y="540"/>
                    <a:pt x="1672" y="580"/>
                  </a:cubicBezTo>
                  <a:cubicBezTo>
                    <a:pt x="1588" y="652"/>
                    <a:pt x="1521" y="766"/>
                    <a:pt x="1412" y="791"/>
                  </a:cubicBezTo>
                  <a:cubicBezTo>
                    <a:pt x="1398" y="794"/>
                    <a:pt x="1385" y="795"/>
                    <a:pt x="1371" y="795"/>
                  </a:cubicBezTo>
                  <a:cubicBezTo>
                    <a:pt x="1279" y="795"/>
                    <a:pt x="1179" y="737"/>
                    <a:pt x="1080" y="721"/>
                  </a:cubicBezTo>
                  <a:cubicBezTo>
                    <a:pt x="1058" y="718"/>
                    <a:pt x="1036" y="717"/>
                    <a:pt x="1013" y="717"/>
                  </a:cubicBezTo>
                  <a:cubicBezTo>
                    <a:pt x="972" y="717"/>
                    <a:pt x="929" y="720"/>
                    <a:pt x="887" y="720"/>
                  </a:cubicBezTo>
                  <a:cubicBezTo>
                    <a:pt x="836" y="720"/>
                    <a:pt x="787" y="715"/>
                    <a:pt x="741" y="694"/>
                  </a:cubicBezTo>
                  <a:cubicBezTo>
                    <a:pt x="646" y="649"/>
                    <a:pt x="590" y="526"/>
                    <a:pt x="499" y="455"/>
                  </a:cubicBezTo>
                  <a:cubicBezTo>
                    <a:pt x="414" y="388"/>
                    <a:pt x="282" y="367"/>
                    <a:pt x="207" y="280"/>
                  </a:cubicBezTo>
                  <a:cubicBezTo>
                    <a:pt x="159" y="224"/>
                    <a:pt x="143" y="147"/>
                    <a:pt x="122" y="75"/>
                  </a:cubicBezTo>
                  <a:lnTo>
                    <a:pt x="1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47" name="Google Shape;2047;p35"/>
            <p:cNvSpPr/>
            <p:nvPr/>
          </p:nvSpPr>
          <p:spPr>
            <a:xfrm>
              <a:off x="2682175" y="2190025"/>
              <a:ext cx="54025" cy="46350"/>
            </a:xfrm>
            <a:custGeom>
              <a:rect b="b" l="l" r="r" t="t"/>
              <a:pathLst>
                <a:path extrusionOk="0" h="1854" w="2161">
                  <a:moveTo>
                    <a:pt x="1175" y="0"/>
                  </a:moveTo>
                  <a:cubicBezTo>
                    <a:pt x="1166" y="0"/>
                    <a:pt x="1158" y="1"/>
                    <a:pt x="1150" y="1"/>
                  </a:cubicBezTo>
                  <a:cubicBezTo>
                    <a:pt x="993" y="5"/>
                    <a:pt x="833" y="43"/>
                    <a:pt x="686" y="118"/>
                  </a:cubicBezTo>
                  <a:cubicBezTo>
                    <a:pt x="686" y="118"/>
                    <a:pt x="547" y="240"/>
                    <a:pt x="475" y="304"/>
                  </a:cubicBezTo>
                  <a:cubicBezTo>
                    <a:pt x="34" y="699"/>
                    <a:pt x="0" y="1311"/>
                    <a:pt x="391" y="1754"/>
                  </a:cubicBezTo>
                  <a:cubicBezTo>
                    <a:pt x="393" y="1756"/>
                    <a:pt x="397" y="1761"/>
                    <a:pt x="399" y="1765"/>
                  </a:cubicBezTo>
                  <a:cubicBezTo>
                    <a:pt x="455" y="1825"/>
                    <a:pt x="517" y="1853"/>
                    <a:pt x="575" y="1853"/>
                  </a:cubicBezTo>
                  <a:cubicBezTo>
                    <a:pt x="676" y="1853"/>
                    <a:pt x="765" y="1768"/>
                    <a:pt x="784" y="1625"/>
                  </a:cubicBezTo>
                  <a:cubicBezTo>
                    <a:pt x="789" y="1589"/>
                    <a:pt x="856" y="1562"/>
                    <a:pt x="856" y="1562"/>
                  </a:cubicBezTo>
                  <a:cubicBezTo>
                    <a:pt x="902" y="1374"/>
                    <a:pt x="1006" y="1200"/>
                    <a:pt x="1163" y="1065"/>
                  </a:cubicBezTo>
                  <a:cubicBezTo>
                    <a:pt x="1344" y="911"/>
                    <a:pt x="1565" y="837"/>
                    <a:pt x="1785" y="837"/>
                  </a:cubicBezTo>
                  <a:cubicBezTo>
                    <a:pt x="1792" y="837"/>
                    <a:pt x="1800" y="837"/>
                    <a:pt x="1807" y="837"/>
                  </a:cubicBezTo>
                  <a:cubicBezTo>
                    <a:pt x="1810" y="837"/>
                    <a:pt x="1812" y="837"/>
                    <a:pt x="1815" y="837"/>
                  </a:cubicBezTo>
                  <a:cubicBezTo>
                    <a:pt x="2035" y="837"/>
                    <a:pt x="2160" y="578"/>
                    <a:pt x="2021" y="404"/>
                  </a:cubicBezTo>
                  <a:cubicBezTo>
                    <a:pt x="2014" y="397"/>
                    <a:pt x="2007" y="388"/>
                    <a:pt x="2001" y="380"/>
                  </a:cubicBezTo>
                  <a:cubicBezTo>
                    <a:pt x="1890" y="252"/>
                    <a:pt x="1759" y="156"/>
                    <a:pt x="1615" y="92"/>
                  </a:cubicBezTo>
                  <a:cubicBezTo>
                    <a:pt x="1509" y="43"/>
                    <a:pt x="1307" y="0"/>
                    <a:pt x="117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48" name="Google Shape;2048;p35"/>
            <p:cNvSpPr/>
            <p:nvPr/>
          </p:nvSpPr>
          <p:spPr>
            <a:xfrm>
              <a:off x="2681475" y="2192950"/>
              <a:ext cx="22100" cy="44575"/>
            </a:xfrm>
            <a:custGeom>
              <a:rect b="b" l="l" r="r" t="t"/>
              <a:pathLst>
                <a:path extrusionOk="0" h="1783" w="884">
                  <a:moveTo>
                    <a:pt x="713" y="0"/>
                  </a:moveTo>
                  <a:cubicBezTo>
                    <a:pt x="631" y="42"/>
                    <a:pt x="553" y="95"/>
                    <a:pt x="482" y="160"/>
                  </a:cubicBezTo>
                  <a:cubicBezTo>
                    <a:pt x="41" y="553"/>
                    <a:pt x="1" y="1239"/>
                    <a:pt x="391" y="1684"/>
                  </a:cubicBezTo>
                  <a:cubicBezTo>
                    <a:pt x="394" y="1688"/>
                    <a:pt x="399" y="1690"/>
                    <a:pt x="401" y="1694"/>
                  </a:cubicBezTo>
                  <a:cubicBezTo>
                    <a:pt x="455" y="1755"/>
                    <a:pt x="527" y="1782"/>
                    <a:pt x="597" y="1782"/>
                  </a:cubicBezTo>
                  <a:cubicBezTo>
                    <a:pt x="722" y="1782"/>
                    <a:pt x="844" y="1695"/>
                    <a:pt x="863" y="1551"/>
                  </a:cubicBezTo>
                  <a:cubicBezTo>
                    <a:pt x="868" y="1515"/>
                    <a:pt x="875" y="1479"/>
                    <a:pt x="884" y="1443"/>
                  </a:cubicBezTo>
                  <a:cubicBezTo>
                    <a:pt x="850" y="1415"/>
                    <a:pt x="821" y="1378"/>
                    <a:pt x="790" y="1343"/>
                  </a:cubicBezTo>
                  <a:cubicBezTo>
                    <a:pt x="450" y="960"/>
                    <a:pt x="430" y="399"/>
                    <a:pt x="71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049" name="Google Shape;2049;p35"/>
          <p:cNvGrpSpPr/>
          <p:nvPr/>
        </p:nvGrpSpPr>
        <p:grpSpPr>
          <a:xfrm>
            <a:off x="1881226" y="2608550"/>
            <a:ext cx="347305" cy="363542"/>
            <a:chOff x="1756300" y="2046425"/>
            <a:chExt cx="211475" cy="221375"/>
          </a:xfrm>
        </p:grpSpPr>
        <p:sp>
          <p:nvSpPr>
            <p:cNvPr id="2050" name="Google Shape;2050;p35"/>
            <p:cNvSpPr/>
            <p:nvPr/>
          </p:nvSpPr>
          <p:spPr>
            <a:xfrm>
              <a:off x="1838650" y="2046425"/>
              <a:ext cx="129125" cy="221350"/>
            </a:xfrm>
            <a:custGeom>
              <a:rect b="b" l="l" r="r" t="t"/>
              <a:pathLst>
                <a:path extrusionOk="0" h="8854" w="5165">
                  <a:moveTo>
                    <a:pt x="474" y="0"/>
                  </a:moveTo>
                  <a:lnTo>
                    <a:pt x="433" y="56"/>
                  </a:lnTo>
                  <a:cubicBezTo>
                    <a:pt x="237" y="56"/>
                    <a:pt x="215" y="284"/>
                    <a:pt x="215" y="481"/>
                  </a:cubicBezTo>
                  <a:lnTo>
                    <a:pt x="82" y="3897"/>
                  </a:lnTo>
                  <a:lnTo>
                    <a:pt x="0" y="8415"/>
                  </a:lnTo>
                  <a:cubicBezTo>
                    <a:pt x="0" y="8612"/>
                    <a:pt x="160" y="8772"/>
                    <a:pt x="356" y="8772"/>
                  </a:cubicBezTo>
                  <a:lnTo>
                    <a:pt x="1477" y="8780"/>
                  </a:lnTo>
                  <a:lnTo>
                    <a:pt x="2229" y="8854"/>
                  </a:lnTo>
                  <a:lnTo>
                    <a:pt x="4809" y="8854"/>
                  </a:lnTo>
                  <a:cubicBezTo>
                    <a:pt x="5005" y="8854"/>
                    <a:pt x="5165" y="8694"/>
                    <a:pt x="5165" y="8497"/>
                  </a:cubicBezTo>
                  <a:lnTo>
                    <a:pt x="5165" y="8445"/>
                  </a:lnTo>
                  <a:lnTo>
                    <a:pt x="5165" y="356"/>
                  </a:lnTo>
                  <a:cubicBezTo>
                    <a:pt x="5165" y="160"/>
                    <a:pt x="5005" y="0"/>
                    <a:pt x="480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51" name="Google Shape;2051;p35"/>
            <p:cNvSpPr/>
            <p:nvPr/>
          </p:nvSpPr>
          <p:spPr>
            <a:xfrm>
              <a:off x="1840700" y="2046425"/>
              <a:ext cx="9825" cy="44350"/>
            </a:xfrm>
            <a:custGeom>
              <a:rect b="b" l="l" r="r" t="t"/>
              <a:pathLst>
                <a:path extrusionOk="0" h="1774" w="393">
                  <a:moveTo>
                    <a:pt x="356" y="0"/>
                  </a:moveTo>
                  <a:cubicBezTo>
                    <a:pt x="160" y="0"/>
                    <a:pt x="0" y="160"/>
                    <a:pt x="0" y="356"/>
                  </a:cubicBezTo>
                  <a:lnTo>
                    <a:pt x="0" y="1773"/>
                  </a:lnTo>
                  <a:lnTo>
                    <a:pt x="392" y="1773"/>
                  </a:lnTo>
                  <a:lnTo>
                    <a:pt x="39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52" name="Google Shape;2052;p35"/>
            <p:cNvSpPr/>
            <p:nvPr/>
          </p:nvSpPr>
          <p:spPr>
            <a:xfrm>
              <a:off x="1857375" y="2061350"/>
              <a:ext cx="27975" cy="28000"/>
            </a:xfrm>
            <a:custGeom>
              <a:rect b="b" l="l" r="r" t="t"/>
              <a:pathLst>
                <a:path extrusionOk="0" h="1120" w="1119">
                  <a:moveTo>
                    <a:pt x="559" y="1"/>
                  </a:moveTo>
                  <a:cubicBezTo>
                    <a:pt x="251" y="1"/>
                    <a:pt x="1" y="251"/>
                    <a:pt x="1" y="560"/>
                  </a:cubicBezTo>
                  <a:cubicBezTo>
                    <a:pt x="1" y="869"/>
                    <a:pt x="251" y="1120"/>
                    <a:pt x="559" y="1120"/>
                  </a:cubicBezTo>
                  <a:cubicBezTo>
                    <a:pt x="869" y="1120"/>
                    <a:pt x="1119" y="869"/>
                    <a:pt x="1119" y="560"/>
                  </a:cubicBezTo>
                  <a:cubicBezTo>
                    <a:pt x="1119" y="251"/>
                    <a:pt x="869" y="1"/>
                    <a:pt x="55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53" name="Google Shape;2053;p35"/>
            <p:cNvSpPr/>
            <p:nvPr/>
          </p:nvSpPr>
          <p:spPr>
            <a:xfrm>
              <a:off x="1923125" y="2061350"/>
              <a:ext cx="28000" cy="28000"/>
            </a:xfrm>
            <a:custGeom>
              <a:rect b="b" l="l" r="r" t="t"/>
              <a:pathLst>
                <a:path extrusionOk="0" h="1120" w="1120">
                  <a:moveTo>
                    <a:pt x="560" y="1"/>
                  </a:moveTo>
                  <a:cubicBezTo>
                    <a:pt x="250" y="1"/>
                    <a:pt x="1" y="251"/>
                    <a:pt x="1" y="560"/>
                  </a:cubicBezTo>
                  <a:cubicBezTo>
                    <a:pt x="1" y="869"/>
                    <a:pt x="250" y="1120"/>
                    <a:pt x="560" y="1120"/>
                  </a:cubicBezTo>
                  <a:cubicBezTo>
                    <a:pt x="869" y="1120"/>
                    <a:pt x="1119" y="869"/>
                    <a:pt x="1119" y="560"/>
                  </a:cubicBezTo>
                  <a:cubicBezTo>
                    <a:pt x="1119" y="251"/>
                    <a:pt x="869" y="1"/>
                    <a:pt x="56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54" name="Google Shape;2054;p35"/>
            <p:cNvSpPr/>
            <p:nvPr/>
          </p:nvSpPr>
          <p:spPr>
            <a:xfrm>
              <a:off x="1923125" y="2102225"/>
              <a:ext cx="28000" cy="27975"/>
            </a:xfrm>
            <a:custGeom>
              <a:rect b="b" l="l" r="r" t="t"/>
              <a:pathLst>
                <a:path extrusionOk="0" h="1119" w="1120">
                  <a:moveTo>
                    <a:pt x="560" y="1"/>
                  </a:moveTo>
                  <a:cubicBezTo>
                    <a:pt x="250" y="1"/>
                    <a:pt x="1" y="251"/>
                    <a:pt x="1" y="560"/>
                  </a:cubicBezTo>
                  <a:cubicBezTo>
                    <a:pt x="1" y="869"/>
                    <a:pt x="250" y="1119"/>
                    <a:pt x="560" y="1119"/>
                  </a:cubicBezTo>
                  <a:cubicBezTo>
                    <a:pt x="869" y="1119"/>
                    <a:pt x="1119" y="869"/>
                    <a:pt x="1119" y="560"/>
                  </a:cubicBezTo>
                  <a:cubicBezTo>
                    <a:pt x="1119" y="251"/>
                    <a:pt x="869" y="1"/>
                    <a:pt x="56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55" name="Google Shape;2055;p35"/>
            <p:cNvSpPr/>
            <p:nvPr/>
          </p:nvSpPr>
          <p:spPr>
            <a:xfrm>
              <a:off x="1923125" y="2143125"/>
              <a:ext cx="28000" cy="28000"/>
            </a:xfrm>
            <a:custGeom>
              <a:rect b="b" l="l" r="r" t="t"/>
              <a:pathLst>
                <a:path extrusionOk="0" h="1120" w="1120">
                  <a:moveTo>
                    <a:pt x="560" y="0"/>
                  </a:moveTo>
                  <a:cubicBezTo>
                    <a:pt x="250" y="0"/>
                    <a:pt x="1" y="250"/>
                    <a:pt x="1" y="560"/>
                  </a:cubicBezTo>
                  <a:cubicBezTo>
                    <a:pt x="1" y="868"/>
                    <a:pt x="250" y="1119"/>
                    <a:pt x="560" y="1119"/>
                  </a:cubicBezTo>
                  <a:cubicBezTo>
                    <a:pt x="869" y="1119"/>
                    <a:pt x="1119" y="868"/>
                    <a:pt x="1119" y="560"/>
                  </a:cubicBezTo>
                  <a:cubicBezTo>
                    <a:pt x="1119" y="250"/>
                    <a:pt x="869" y="0"/>
                    <a:pt x="56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56" name="Google Shape;2056;p35"/>
            <p:cNvSpPr/>
            <p:nvPr/>
          </p:nvSpPr>
          <p:spPr>
            <a:xfrm>
              <a:off x="1923125" y="2184000"/>
              <a:ext cx="28000" cy="27975"/>
            </a:xfrm>
            <a:custGeom>
              <a:rect b="b" l="l" r="r" t="t"/>
              <a:pathLst>
                <a:path extrusionOk="0" h="1119" w="1120">
                  <a:moveTo>
                    <a:pt x="560" y="0"/>
                  </a:moveTo>
                  <a:cubicBezTo>
                    <a:pt x="250" y="0"/>
                    <a:pt x="1" y="250"/>
                    <a:pt x="1" y="560"/>
                  </a:cubicBezTo>
                  <a:cubicBezTo>
                    <a:pt x="1" y="868"/>
                    <a:pt x="250" y="1118"/>
                    <a:pt x="560" y="1118"/>
                  </a:cubicBezTo>
                  <a:cubicBezTo>
                    <a:pt x="869" y="1118"/>
                    <a:pt x="1119" y="868"/>
                    <a:pt x="1119" y="560"/>
                  </a:cubicBezTo>
                  <a:cubicBezTo>
                    <a:pt x="1119" y="250"/>
                    <a:pt x="869" y="0"/>
                    <a:pt x="56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57" name="Google Shape;2057;p35"/>
            <p:cNvSpPr/>
            <p:nvPr/>
          </p:nvSpPr>
          <p:spPr>
            <a:xfrm>
              <a:off x="1923125" y="2224900"/>
              <a:ext cx="28000" cy="28000"/>
            </a:xfrm>
            <a:custGeom>
              <a:rect b="b" l="l" r="r" t="t"/>
              <a:pathLst>
                <a:path extrusionOk="0" h="1120" w="1120">
                  <a:moveTo>
                    <a:pt x="560" y="0"/>
                  </a:moveTo>
                  <a:cubicBezTo>
                    <a:pt x="250" y="0"/>
                    <a:pt x="1" y="251"/>
                    <a:pt x="1" y="560"/>
                  </a:cubicBezTo>
                  <a:cubicBezTo>
                    <a:pt x="1" y="868"/>
                    <a:pt x="250" y="1119"/>
                    <a:pt x="560" y="1119"/>
                  </a:cubicBezTo>
                  <a:cubicBezTo>
                    <a:pt x="869" y="1119"/>
                    <a:pt x="1119" y="868"/>
                    <a:pt x="1119" y="560"/>
                  </a:cubicBezTo>
                  <a:cubicBezTo>
                    <a:pt x="1119" y="251"/>
                    <a:pt x="869" y="0"/>
                    <a:pt x="56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58" name="Google Shape;2058;p35"/>
            <p:cNvSpPr/>
            <p:nvPr/>
          </p:nvSpPr>
          <p:spPr>
            <a:xfrm>
              <a:off x="1785000" y="2080725"/>
              <a:ext cx="27850" cy="49500"/>
            </a:xfrm>
            <a:custGeom>
              <a:rect b="b" l="l" r="r" t="t"/>
              <a:pathLst>
                <a:path extrusionOk="0" h="1980" w="1114">
                  <a:moveTo>
                    <a:pt x="153" y="0"/>
                  </a:moveTo>
                  <a:lnTo>
                    <a:pt x="1" y="1070"/>
                  </a:lnTo>
                  <a:lnTo>
                    <a:pt x="153" y="1980"/>
                  </a:lnTo>
                  <a:lnTo>
                    <a:pt x="960" y="1980"/>
                  </a:lnTo>
                  <a:lnTo>
                    <a:pt x="1114" y="1070"/>
                  </a:lnTo>
                  <a:lnTo>
                    <a:pt x="960"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59" name="Google Shape;2059;p35"/>
            <p:cNvSpPr/>
            <p:nvPr/>
          </p:nvSpPr>
          <p:spPr>
            <a:xfrm>
              <a:off x="1826725" y="2080725"/>
              <a:ext cx="28700" cy="49500"/>
            </a:xfrm>
            <a:custGeom>
              <a:rect b="b" l="l" r="r" t="t"/>
              <a:pathLst>
                <a:path extrusionOk="0" h="1980" w="1148">
                  <a:moveTo>
                    <a:pt x="122" y="0"/>
                  </a:moveTo>
                  <a:lnTo>
                    <a:pt x="0" y="989"/>
                  </a:lnTo>
                  <a:lnTo>
                    <a:pt x="122" y="1980"/>
                  </a:lnTo>
                  <a:lnTo>
                    <a:pt x="954" y="1980"/>
                  </a:lnTo>
                  <a:lnTo>
                    <a:pt x="1148" y="1070"/>
                  </a:lnTo>
                  <a:lnTo>
                    <a:pt x="954"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60" name="Google Shape;2060;p35"/>
            <p:cNvSpPr/>
            <p:nvPr/>
          </p:nvSpPr>
          <p:spPr>
            <a:xfrm>
              <a:off x="1868325" y="2080750"/>
              <a:ext cx="23850" cy="51725"/>
            </a:xfrm>
            <a:custGeom>
              <a:rect b="b" l="l" r="r" t="t"/>
              <a:pathLst>
                <a:path extrusionOk="0" h="2069" w="954">
                  <a:moveTo>
                    <a:pt x="776" y="0"/>
                  </a:moveTo>
                  <a:cubicBezTo>
                    <a:pt x="776" y="0"/>
                    <a:pt x="775" y="0"/>
                    <a:pt x="774" y="0"/>
                  </a:cubicBezTo>
                  <a:lnTo>
                    <a:pt x="121" y="0"/>
                  </a:lnTo>
                  <a:lnTo>
                    <a:pt x="1" y="990"/>
                  </a:lnTo>
                  <a:lnTo>
                    <a:pt x="121" y="2049"/>
                  </a:lnTo>
                  <a:lnTo>
                    <a:pt x="681" y="2068"/>
                  </a:lnTo>
                  <a:cubicBezTo>
                    <a:pt x="780" y="2068"/>
                    <a:pt x="860" y="1989"/>
                    <a:pt x="860" y="1889"/>
                  </a:cubicBezTo>
                  <a:lnTo>
                    <a:pt x="953" y="1692"/>
                  </a:lnTo>
                  <a:lnTo>
                    <a:pt x="953" y="177"/>
                  </a:lnTo>
                  <a:cubicBezTo>
                    <a:pt x="953" y="80"/>
                    <a:pt x="875" y="0"/>
                    <a:pt x="77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61" name="Google Shape;2061;p35"/>
            <p:cNvSpPr/>
            <p:nvPr/>
          </p:nvSpPr>
          <p:spPr>
            <a:xfrm>
              <a:off x="1783675" y="2129875"/>
              <a:ext cx="97325" cy="22150"/>
            </a:xfrm>
            <a:custGeom>
              <a:rect b="b" l="l" r="r" t="t"/>
              <a:pathLst>
                <a:path extrusionOk="0" h="886" w="3893">
                  <a:moveTo>
                    <a:pt x="0" y="0"/>
                  </a:moveTo>
                  <a:lnTo>
                    <a:pt x="0" y="886"/>
                  </a:lnTo>
                  <a:lnTo>
                    <a:pt x="3893" y="886"/>
                  </a:lnTo>
                  <a:lnTo>
                    <a:pt x="3893"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62" name="Google Shape;2062;p35"/>
            <p:cNvSpPr/>
            <p:nvPr/>
          </p:nvSpPr>
          <p:spPr>
            <a:xfrm>
              <a:off x="1778575" y="2129875"/>
              <a:ext cx="10275" cy="22150"/>
            </a:xfrm>
            <a:custGeom>
              <a:rect b="b" l="l" r="r" t="t"/>
              <a:pathLst>
                <a:path extrusionOk="0" h="886" w="411">
                  <a:moveTo>
                    <a:pt x="1" y="0"/>
                  </a:moveTo>
                  <a:lnTo>
                    <a:pt x="1" y="886"/>
                  </a:lnTo>
                  <a:lnTo>
                    <a:pt x="410" y="886"/>
                  </a:lnTo>
                  <a:lnTo>
                    <a:pt x="41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63" name="Google Shape;2063;p35"/>
            <p:cNvSpPr/>
            <p:nvPr/>
          </p:nvSpPr>
          <p:spPr>
            <a:xfrm>
              <a:off x="1769075" y="2080675"/>
              <a:ext cx="19775" cy="53500"/>
            </a:xfrm>
            <a:custGeom>
              <a:rect b="b" l="l" r="r" t="t"/>
              <a:pathLst>
                <a:path extrusionOk="0" h="2140" w="791">
                  <a:moveTo>
                    <a:pt x="346" y="0"/>
                  </a:moveTo>
                  <a:lnTo>
                    <a:pt x="178" y="85"/>
                  </a:lnTo>
                  <a:cubicBezTo>
                    <a:pt x="79" y="85"/>
                    <a:pt x="0" y="167"/>
                    <a:pt x="0" y="264"/>
                  </a:cubicBezTo>
                  <a:lnTo>
                    <a:pt x="29" y="1891"/>
                  </a:lnTo>
                  <a:cubicBezTo>
                    <a:pt x="29" y="1990"/>
                    <a:pt x="110" y="2070"/>
                    <a:pt x="208" y="2070"/>
                  </a:cubicBezTo>
                  <a:lnTo>
                    <a:pt x="790" y="2139"/>
                  </a:lnTo>
                  <a:lnTo>
                    <a:pt x="790" y="2"/>
                  </a:lnTo>
                  <a:lnTo>
                    <a:pt x="79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64" name="Google Shape;2064;p35"/>
            <p:cNvSpPr/>
            <p:nvPr/>
          </p:nvSpPr>
          <p:spPr>
            <a:xfrm>
              <a:off x="1809000" y="2080725"/>
              <a:ext cx="20825" cy="49500"/>
            </a:xfrm>
            <a:custGeom>
              <a:rect b="b" l="l" r="r" t="t"/>
              <a:pathLst>
                <a:path extrusionOk="0" h="1980" w="833">
                  <a:moveTo>
                    <a:pt x="0" y="0"/>
                  </a:moveTo>
                  <a:lnTo>
                    <a:pt x="0" y="1980"/>
                  </a:lnTo>
                  <a:lnTo>
                    <a:pt x="832" y="1980"/>
                  </a:lnTo>
                  <a:lnTo>
                    <a:pt x="83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65" name="Google Shape;2065;p35"/>
            <p:cNvSpPr/>
            <p:nvPr/>
          </p:nvSpPr>
          <p:spPr>
            <a:xfrm>
              <a:off x="1850575" y="2080725"/>
              <a:ext cx="20800" cy="49500"/>
            </a:xfrm>
            <a:custGeom>
              <a:rect b="b" l="l" r="r" t="t"/>
              <a:pathLst>
                <a:path extrusionOk="0" h="1980" w="832">
                  <a:moveTo>
                    <a:pt x="0" y="0"/>
                  </a:moveTo>
                  <a:lnTo>
                    <a:pt x="0" y="1980"/>
                  </a:lnTo>
                  <a:lnTo>
                    <a:pt x="831" y="1980"/>
                  </a:lnTo>
                  <a:lnTo>
                    <a:pt x="83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66" name="Google Shape;2066;p35"/>
            <p:cNvSpPr/>
            <p:nvPr/>
          </p:nvSpPr>
          <p:spPr>
            <a:xfrm>
              <a:off x="1783725" y="2123025"/>
              <a:ext cx="30950" cy="11150"/>
            </a:xfrm>
            <a:custGeom>
              <a:rect b="b" l="l" r="r" t="t"/>
              <a:pathLst>
                <a:path extrusionOk="0" h="446" w="1238">
                  <a:moveTo>
                    <a:pt x="204" y="1"/>
                  </a:moveTo>
                  <a:lnTo>
                    <a:pt x="1" y="274"/>
                  </a:lnTo>
                  <a:lnTo>
                    <a:pt x="204" y="445"/>
                  </a:lnTo>
                  <a:lnTo>
                    <a:pt x="1011" y="445"/>
                  </a:lnTo>
                  <a:lnTo>
                    <a:pt x="1238" y="223"/>
                  </a:lnTo>
                  <a:lnTo>
                    <a:pt x="101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67" name="Google Shape;2067;p35"/>
            <p:cNvSpPr/>
            <p:nvPr/>
          </p:nvSpPr>
          <p:spPr>
            <a:xfrm>
              <a:off x="1826725" y="2123025"/>
              <a:ext cx="27850" cy="11150"/>
            </a:xfrm>
            <a:custGeom>
              <a:rect b="b" l="l" r="r" t="t"/>
              <a:pathLst>
                <a:path extrusionOk="0" h="446" w="1114">
                  <a:moveTo>
                    <a:pt x="122" y="1"/>
                  </a:moveTo>
                  <a:lnTo>
                    <a:pt x="0" y="223"/>
                  </a:lnTo>
                  <a:lnTo>
                    <a:pt x="122" y="445"/>
                  </a:lnTo>
                  <a:lnTo>
                    <a:pt x="954" y="445"/>
                  </a:lnTo>
                  <a:lnTo>
                    <a:pt x="1114" y="223"/>
                  </a:lnTo>
                  <a:lnTo>
                    <a:pt x="95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68" name="Google Shape;2068;p35"/>
            <p:cNvSpPr/>
            <p:nvPr/>
          </p:nvSpPr>
          <p:spPr>
            <a:xfrm>
              <a:off x="1866975" y="2123050"/>
              <a:ext cx="25200" cy="11175"/>
            </a:xfrm>
            <a:custGeom>
              <a:rect b="b" l="l" r="r" t="t"/>
              <a:pathLst>
                <a:path extrusionOk="0" h="447" w="1008">
                  <a:moveTo>
                    <a:pt x="175" y="1"/>
                  </a:moveTo>
                  <a:lnTo>
                    <a:pt x="0" y="223"/>
                  </a:lnTo>
                  <a:lnTo>
                    <a:pt x="175" y="446"/>
                  </a:lnTo>
                  <a:lnTo>
                    <a:pt x="828" y="446"/>
                  </a:lnTo>
                  <a:cubicBezTo>
                    <a:pt x="928" y="446"/>
                    <a:pt x="1007" y="365"/>
                    <a:pt x="1007" y="267"/>
                  </a:cubicBezTo>
                  <a:lnTo>
                    <a:pt x="1007"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69" name="Google Shape;2069;p35"/>
            <p:cNvSpPr/>
            <p:nvPr/>
          </p:nvSpPr>
          <p:spPr>
            <a:xfrm>
              <a:off x="1757325" y="2147525"/>
              <a:ext cx="145975" cy="120275"/>
            </a:xfrm>
            <a:custGeom>
              <a:rect b="b" l="l" r="r" t="t"/>
              <a:pathLst>
                <a:path extrusionOk="0" h="4811" w="5839">
                  <a:moveTo>
                    <a:pt x="1262" y="1"/>
                  </a:moveTo>
                  <a:lnTo>
                    <a:pt x="921" y="57"/>
                  </a:lnTo>
                  <a:cubicBezTo>
                    <a:pt x="391" y="279"/>
                    <a:pt x="86" y="910"/>
                    <a:pt x="86" y="1484"/>
                  </a:cubicBezTo>
                  <a:lnTo>
                    <a:pt x="0" y="4422"/>
                  </a:lnTo>
                  <a:cubicBezTo>
                    <a:pt x="0" y="4620"/>
                    <a:pt x="131" y="4758"/>
                    <a:pt x="327" y="4758"/>
                  </a:cubicBezTo>
                  <a:lnTo>
                    <a:pt x="370" y="4811"/>
                  </a:lnTo>
                  <a:lnTo>
                    <a:pt x="5482" y="4811"/>
                  </a:lnTo>
                  <a:cubicBezTo>
                    <a:pt x="5679" y="4811"/>
                    <a:pt x="5839" y="4651"/>
                    <a:pt x="5839" y="4455"/>
                  </a:cubicBezTo>
                  <a:lnTo>
                    <a:pt x="5839" y="1321"/>
                  </a:lnTo>
                  <a:cubicBezTo>
                    <a:pt x="5839" y="749"/>
                    <a:pt x="5495" y="230"/>
                    <a:pt x="4968" y="9"/>
                  </a:cubicBezTo>
                  <a:lnTo>
                    <a:pt x="495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70" name="Google Shape;2070;p35"/>
            <p:cNvSpPr/>
            <p:nvPr/>
          </p:nvSpPr>
          <p:spPr>
            <a:xfrm>
              <a:off x="1756300" y="2147500"/>
              <a:ext cx="32550" cy="120300"/>
            </a:xfrm>
            <a:custGeom>
              <a:rect b="b" l="l" r="r" t="t"/>
              <a:pathLst>
                <a:path extrusionOk="0" h="4812" w="1302">
                  <a:moveTo>
                    <a:pt x="892" y="1"/>
                  </a:moveTo>
                  <a:lnTo>
                    <a:pt x="873" y="9"/>
                  </a:lnTo>
                  <a:cubicBezTo>
                    <a:pt x="345" y="231"/>
                    <a:pt x="0" y="750"/>
                    <a:pt x="0" y="1322"/>
                  </a:cubicBezTo>
                  <a:lnTo>
                    <a:pt x="0" y="4456"/>
                  </a:lnTo>
                  <a:cubicBezTo>
                    <a:pt x="0" y="4652"/>
                    <a:pt x="160" y="4812"/>
                    <a:pt x="356" y="4812"/>
                  </a:cubicBezTo>
                  <a:lnTo>
                    <a:pt x="411" y="4812"/>
                  </a:lnTo>
                  <a:lnTo>
                    <a:pt x="411" y="1322"/>
                  </a:lnTo>
                  <a:cubicBezTo>
                    <a:pt x="411" y="914"/>
                    <a:pt x="655" y="546"/>
                    <a:pt x="1033" y="387"/>
                  </a:cubicBezTo>
                  <a:lnTo>
                    <a:pt x="1181" y="325"/>
                  </a:lnTo>
                  <a:cubicBezTo>
                    <a:pt x="1254" y="294"/>
                    <a:pt x="1301" y="222"/>
                    <a:pt x="1301" y="144"/>
                  </a:cubicBezTo>
                  <a:lnTo>
                    <a:pt x="130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71" name="Google Shape;2071;p35"/>
            <p:cNvSpPr/>
            <p:nvPr/>
          </p:nvSpPr>
          <p:spPr>
            <a:xfrm>
              <a:off x="1774100" y="2226700"/>
              <a:ext cx="111375" cy="23300"/>
            </a:xfrm>
            <a:custGeom>
              <a:rect b="b" l="l" r="r" t="t"/>
              <a:pathLst>
                <a:path extrusionOk="0" h="932" w="4455">
                  <a:moveTo>
                    <a:pt x="2148" y="0"/>
                  </a:moveTo>
                  <a:lnTo>
                    <a:pt x="1" y="396"/>
                  </a:lnTo>
                  <a:lnTo>
                    <a:pt x="1" y="753"/>
                  </a:lnTo>
                  <a:cubicBezTo>
                    <a:pt x="1" y="852"/>
                    <a:pt x="82" y="931"/>
                    <a:pt x="180" y="931"/>
                  </a:cubicBezTo>
                  <a:lnTo>
                    <a:pt x="4276" y="931"/>
                  </a:lnTo>
                  <a:cubicBezTo>
                    <a:pt x="4376" y="931"/>
                    <a:pt x="4455" y="851"/>
                    <a:pt x="4455" y="753"/>
                  </a:cubicBezTo>
                  <a:lnTo>
                    <a:pt x="4455" y="396"/>
                  </a:lnTo>
                  <a:lnTo>
                    <a:pt x="214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72" name="Google Shape;2072;p35"/>
            <p:cNvSpPr/>
            <p:nvPr/>
          </p:nvSpPr>
          <p:spPr>
            <a:xfrm>
              <a:off x="1774100" y="2203625"/>
              <a:ext cx="111375" cy="33000"/>
            </a:xfrm>
            <a:custGeom>
              <a:rect b="b" l="l" r="r" t="t"/>
              <a:pathLst>
                <a:path extrusionOk="0" h="1320" w="4455">
                  <a:moveTo>
                    <a:pt x="180" y="1"/>
                  </a:moveTo>
                  <a:cubicBezTo>
                    <a:pt x="80" y="1"/>
                    <a:pt x="1" y="82"/>
                    <a:pt x="1" y="180"/>
                  </a:cubicBezTo>
                  <a:lnTo>
                    <a:pt x="1" y="1319"/>
                  </a:lnTo>
                  <a:lnTo>
                    <a:pt x="4455" y="1319"/>
                  </a:lnTo>
                  <a:lnTo>
                    <a:pt x="4455" y="180"/>
                  </a:lnTo>
                  <a:cubicBezTo>
                    <a:pt x="4455" y="82"/>
                    <a:pt x="4375" y="1"/>
                    <a:pt x="427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73" name="Google Shape;2073;p35"/>
            <p:cNvSpPr/>
            <p:nvPr/>
          </p:nvSpPr>
          <p:spPr>
            <a:xfrm>
              <a:off x="1810200" y="2184050"/>
              <a:ext cx="39225" cy="39250"/>
            </a:xfrm>
            <a:custGeom>
              <a:rect b="b" l="l" r="r" t="t"/>
              <a:pathLst>
                <a:path extrusionOk="0" h="1570" w="1569">
                  <a:moveTo>
                    <a:pt x="553" y="0"/>
                  </a:moveTo>
                  <a:cubicBezTo>
                    <a:pt x="533" y="0"/>
                    <a:pt x="517" y="16"/>
                    <a:pt x="517" y="36"/>
                  </a:cubicBezTo>
                  <a:lnTo>
                    <a:pt x="517" y="482"/>
                  </a:lnTo>
                  <a:cubicBezTo>
                    <a:pt x="517" y="501"/>
                    <a:pt x="502" y="518"/>
                    <a:pt x="481" y="518"/>
                  </a:cubicBezTo>
                  <a:lnTo>
                    <a:pt x="37" y="518"/>
                  </a:lnTo>
                  <a:cubicBezTo>
                    <a:pt x="17" y="518"/>
                    <a:pt x="1" y="533"/>
                    <a:pt x="1" y="554"/>
                  </a:cubicBezTo>
                  <a:lnTo>
                    <a:pt x="1" y="1016"/>
                  </a:lnTo>
                  <a:cubicBezTo>
                    <a:pt x="1" y="1036"/>
                    <a:pt x="16" y="1052"/>
                    <a:pt x="37" y="1052"/>
                  </a:cubicBezTo>
                  <a:lnTo>
                    <a:pt x="481" y="1052"/>
                  </a:lnTo>
                  <a:cubicBezTo>
                    <a:pt x="501" y="1052"/>
                    <a:pt x="517" y="1068"/>
                    <a:pt x="517" y="1088"/>
                  </a:cubicBezTo>
                  <a:lnTo>
                    <a:pt x="517" y="1534"/>
                  </a:lnTo>
                  <a:cubicBezTo>
                    <a:pt x="517" y="1552"/>
                    <a:pt x="532" y="1570"/>
                    <a:pt x="553" y="1570"/>
                  </a:cubicBezTo>
                  <a:lnTo>
                    <a:pt x="1016" y="1570"/>
                  </a:lnTo>
                  <a:cubicBezTo>
                    <a:pt x="1035" y="1570"/>
                    <a:pt x="1052" y="1554"/>
                    <a:pt x="1052" y="1534"/>
                  </a:cubicBezTo>
                  <a:lnTo>
                    <a:pt x="1052" y="1088"/>
                  </a:lnTo>
                  <a:cubicBezTo>
                    <a:pt x="1052" y="1069"/>
                    <a:pt x="1067" y="1052"/>
                    <a:pt x="1088" y="1052"/>
                  </a:cubicBezTo>
                  <a:lnTo>
                    <a:pt x="1532" y="1052"/>
                  </a:lnTo>
                  <a:cubicBezTo>
                    <a:pt x="1552" y="1052"/>
                    <a:pt x="1568" y="1037"/>
                    <a:pt x="1568" y="1016"/>
                  </a:cubicBezTo>
                  <a:lnTo>
                    <a:pt x="1568" y="554"/>
                  </a:lnTo>
                  <a:cubicBezTo>
                    <a:pt x="1567" y="533"/>
                    <a:pt x="1552" y="518"/>
                    <a:pt x="1533" y="518"/>
                  </a:cubicBezTo>
                  <a:lnTo>
                    <a:pt x="1088" y="518"/>
                  </a:lnTo>
                  <a:cubicBezTo>
                    <a:pt x="1068" y="518"/>
                    <a:pt x="1052" y="502"/>
                    <a:pt x="1052" y="482"/>
                  </a:cubicBezTo>
                  <a:lnTo>
                    <a:pt x="1052" y="36"/>
                  </a:lnTo>
                  <a:cubicBezTo>
                    <a:pt x="1052" y="18"/>
                    <a:pt x="1036" y="0"/>
                    <a:pt x="101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74" name="Google Shape;2074;p35"/>
            <p:cNvSpPr/>
            <p:nvPr/>
          </p:nvSpPr>
          <p:spPr>
            <a:xfrm>
              <a:off x="1767425" y="2080675"/>
              <a:ext cx="21425" cy="53500"/>
            </a:xfrm>
            <a:custGeom>
              <a:rect b="b" l="l" r="r" t="t"/>
              <a:pathLst>
                <a:path extrusionOk="0" h="2140" w="857">
                  <a:moveTo>
                    <a:pt x="179" y="0"/>
                  </a:moveTo>
                  <a:cubicBezTo>
                    <a:pt x="80" y="0"/>
                    <a:pt x="0" y="81"/>
                    <a:pt x="0" y="179"/>
                  </a:cubicBezTo>
                  <a:lnTo>
                    <a:pt x="0" y="1961"/>
                  </a:lnTo>
                  <a:cubicBezTo>
                    <a:pt x="0" y="2060"/>
                    <a:pt x="82" y="2139"/>
                    <a:pt x="179" y="2139"/>
                  </a:cubicBezTo>
                  <a:lnTo>
                    <a:pt x="856" y="2139"/>
                  </a:lnTo>
                  <a:lnTo>
                    <a:pt x="856" y="1695"/>
                  </a:lnTo>
                  <a:lnTo>
                    <a:pt x="553" y="1695"/>
                  </a:lnTo>
                  <a:cubicBezTo>
                    <a:pt x="475" y="1695"/>
                    <a:pt x="411" y="1630"/>
                    <a:pt x="411" y="1552"/>
                  </a:cubicBezTo>
                  <a:lnTo>
                    <a:pt x="41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75" name="Google Shape;2075;p35"/>
            <p:cNvSpPr/>
            <p:nvPr/>
          </p:nvSpPr>
          <p:spPr>
            <a:xfrm>
              <a:off x="1809000" y="2123025"/>
              <a:ext cx="20825" cy="11150"/>
            </a:xfrm>
            <a:custGeom>
              <a:rect b="b" l="l" r="r" t="t"/>
              <a:pathLst>
                <a:path extrusionOk="0" h="446" w="833">
                  <a:moveTo>
                    <a:pt x="0" y="1"/>
                  </a:moveTo>
                  <a:lnTo>
                    <a:pt x="0" y="445"/>
                  </a:lnTo>
                  <a:lnTo>
                    <a:pt x="832" y="445"/>
                  </a:lnTo>
                  <a:lnTo>
                    <a:pt x="83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76" name="Google Shape;2076;p35"/>
            <p:cNvSpPr/>
            <p:nvPr/>
          </p:nvSpPr>
          <p:spPr>
            <a:xfrm>
              <a:off x="1850575" y="2123025"/>
              <a:ext cx="20800" cy="11150"/>
            </a:xfrm>
            <a:custGeom>
              <a:rect b="b" l="l" r="r" t="t"/>
              <a:pathLst>
                <a:path extrusionOk="0" h="446" w="832">
                  <a:moveTo>
                    <a:pt x="0" y="1"/>
                  </a:moveTo>
                  <a:lnTo>
                    <a:pt x="0" y="445"/>
                  </a:lnTo>
                  <a:lnTo>
                    <a:pt x="831" y="445"/>
                  </a:lnTo>
                  <a:lnTo>
                    <a:pt x="83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077" name="Google Shape;2077;p35"/>
          <p:cNvGrpSpPr/>
          <p:nvPr/>
        </p:nvGrpSpPr>
        <p:grpSpPr>
          <a:xfrm>
            <a:off x="2825187" y="4584036"/>
            <a:ext cx="367155" cy="363542"/>
            <a:chOff x="2211075" y="3249375"/>
            <a:chExt cx="223575" cy="221375"/>
          </a:xfrm>
        </p:grpSpPr>
        <p:sp>
          <p:nvSpPr>
            <p:cNvPr id="2078" name="Google Shape;2078;p35"/>
            <p:cNvSpPr/>
            <p:nvPr/>
          </p:nvSpPr>
          <p:spPr>
            <a:xfrm>
              <a:off x="2297725" y="3334000"/>
              <a:ext cx="20075" cy="20375"/>
            </a:xfrm>
            <a:custGeom>
              <a:rect b="b" l="l" r="r" t="t"/>
              <a:pathLst>
                <a:path extrusionOk="0" h="815" w="803">
                  <a:moveTo>
                    <a:pt x="10" y="0"/>
                  </a:moveTo>
                  <a:lnTo>
                    <a:pt x="0" y="401"/>
                  </a:lnTo>
                  <a:lnTo>
                    <a:pt x="339" y="739"/>
                  </a:lnTo>
                  <a:cubicBezTo>
                    <a:pt x="389" y="790"/>
                    <a:pt x="454" y="815"/>
                    <a:pt x="520" y="815"/>
                  </a:cubicBezTo>
                  <a:cubicBezTo>
                    <a:pt x="586" y="815"/>
                    <a:pt x="652" y="789"/>
                    <a:pt x="703" y="738"/>
                  </a:cubicBezTo>
                  <a:cubicBezTo>
                    <a:pt x="803" y="639"/>
                    <a:pt x="803" y="475"/>
                    <a:pt x="703" y="375"/>
                  </a:cubicBezTo>
                  <a:lnTo>
                    <a:pt x="365" y="37"/>
                  </a:lnTo>
                  <a:lnTo>
                    <a:pt x="1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79" name="Google Shape;2079;p35"/>
            <p:cNvSpPr/>
            <p:nvPr/>
          </p:nvSpPr>
          <p:spPr>
            <a:xfrm>
              <a:off x="2327925" y="3365750"/>
              <a:ext cx="21075" cy="19475"/>
            </a:xfrm>
            <a:custGeom>
              <a:rect b="b" l="l" r="r" t="t"/>
              <a:pathLst>
                <a:path extrusionOk="0" h="779" w="843">
                  <a:moveTo>
                    <a:pt x="283" y="1"/>
                  </a:moveTo>
                  <a:cubicBezTo>
                    <a:pt x="217" y="1"/>
                    <a:pt x="152" y="26"/>
                    <a:pt x="102" y="76"/>
                  </a:cubicBezTo>
                  <a:cubicBezTo>
                    <a:pt x="1" y="176"/>
                    <a:pt x="1" y="340"/>
                    <a:pt x="102" y="439"/>
                  </a:cubicBezTo>
                  <a:lnTo>
                    <a:pt x="439" y="778"/>
                  </a:lnTo>
                  <a:lnTo>
                    <a:pt x="842" y="779"/>
                  </a:lnTo>
                  <a:lnTo>
                    <a:pt x="803" y="414"/>
                  </a:lnTo>
                  <a:lnTo>
                    <a:pt x="465" y="76"/>
                  </a:lnTo>
                  <a:cubicBezTo>
                    <a:pt x="415" y="26"/>
                    <a:pt x="349" y="1"/>
                    <a:pt x="28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80" name="Google Shape;2080;p35"/>
            <p:cNvSpPr/>
            <p:nvPr/>
          </p:nvSpPr>
          <p:spPr>
            <a:xfrm>
              <a:off x="2322000" y="3327800"/>
              <a:ext cx="16750" cy="11425"/>
            </a:xfrm>
            <a:custGeom>
              <a:rect b="b" l="l" r="r" t="t"/>
              <a:pathLst>
                <a:path extrusionOk="0" h="457" w="670">
                  <a:moveTo>
                    <a:pt x="123" y="0"/>
                  </a:moveTo>
                  <a:lnTo>
                    <a:pt x="0" y="165"/>
                  </a:lnTo>
                  <a:lnTo>
                    <a:pt x="217" y="382"/>
                  </a:lnTo>
                  <a:cubicBezTo>
                    <a:pt x="268" y="432"/>
                    <a:pt x="333" y="457"/>
                    <a:pt x="399" y="457"/>
                  </a:cubicBezTo>
                  <a:cubicBezTo>
                    <a:pt x="465" y="457"/>
                    <a:pt x="531" y="432"/>
                    <a:pt x="581" y="382"/>
                  </a:cubicBezTo>
                  <a:cubicBezTo>
                    <a:pt x="617" y="346"/>
                    <a:pt x="640" y="302"/>
                    <a:pt x="650" y="257"/>
                  </a:cubicBezTo>
                  <a:cubicBezTo>
                    <a:pt x="670" y="173"/>
                    <a:pt x="572" y="124"/>
                    <a:pt x="506" y="58"/>
                  </a:cubicBezTo>
                  <a:lnTo>
                    <a:pt x="123"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81" name="Google Shape;2081;p35"/>
            <p:cNvSpPr/>
            <p:nvPr/>
          </p:nvSpPr>
          <p:spPr>
            <a:xfrm>
              <a:off x="2343100" y="3344625"/>
              <a:ext cx="12075" cy="16350"/>
            </a:xfrm>
            <a:custGeom>
              <a:rect b="b" l="l" r="r" t="t"/>
              <a:pathLst>
                <a:path extrusionOk="0" h="654" w="483">
                  <a:moveTo>
                    <a:pt x="247" y="0"/>
                  </a:moveTo>
                  <a:cubicBezTo>
                    <a:pt x="240" y="0"/>
                    <a:pt x="233" y="1"/>
                    <a:pt x="226" y="3"/>
                  </a:cubicBezTo>
                  <a:cubicBezTo>
                    <a:pt x="180" y="14"/>
                    <a:pt x="137" y="37"/>
                    <a:pt x="101" y="73"/>
                  </a:cubicBezTo>
                  <a:cubicBezTo>
                    <a:pt x="1" y="173"/>
                    <a:pt x="1" y="336"/>
                    <a:pt x="101" y="436"/>
                  </a:cubicBezTo>
                  <a:lnTo>
                    <a:pt x="318" y="654"/>
                  </a:lnTo>
                  <a:lnTo>
                    <a:pt x="483" y="491"/>
                  </a:lnTo>
                  <a:lnTo>
                    <a:pt x="456" y="151"/>
                  </a:lnTo>
                  <a:cubicBezTo>
                    <a:pt x="396" y="92"/>
                    <a:pt x="323" y="0"/>
                    <a:pt x="24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82" name="Google Shape;2082;p35"/>
            <p:cNvSpPr/>
            <p:nvPr/>
          </p:nvSpPr>
          <p:spPr>
            <a:xfrm>
              <a:off x="2291500" y="3359150"/>
              <a:ext cx="11125" cy="16350"/>
            </a:xfrm>
            <a:custGeom>
              <a:rect b="b" l="l" r="r" t="t"/>
              <a:pathLst>
                <a:path extrusionOk="0" h="654" w="445">
                  <a:moveTo>
                    <a:pt x="127" y="1"/>
                  </a:moveTo>
                  <a:lnTo>
                    <a:pt x="23" y="229"/>
                  </a:lnTo>
                  <a:lnTo>
                    <a:pt x="1" y="500"/>
                  </a:lnTo>
                  <a:cubicBezTo>
                    <a:pt x="60" y="559"/>
                    <a:pt x="126" y="653"/>
                    <a:pt x="200" y="653"/>
                  </a:cubicBezTo>
                  <a:cubicBezTo>
                    <a:pt x="206" y="653"/>
                    <a:pt x="213" y="652"/>
                    <a:pt x="220" y="651"/>
                  </a:cubicBezTo>
                  <a:cubicBezTo>
                    <a:pt x="266" y="640"/>
                    <a:pt x="309" y="618"/>
                    <a:pt x="345" y="582"/>
                  </a:cubicBezTo>
                  <a:cubicBezTo>
                    <a:pt x="445" y="481"/>
                    <a:pt x="445" y="318"/>
                    <a:pt x="345" y="218"/>
                  </a:cubicBezTo>
                  <a:lnTo>
                    <a:pt x="12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83" name="Google Shape;2083;p35"/>
            <p:cNvSpPr/>
            <p:nvPr/>
          </p:nvSpPr>
          <p:spPr>
            <a:xfrm>
              <a:off x="2307000" y="3380925"/>
              <a:ext cx="16800" cy="12350"/>
            </a:xfrm>
            <a:custGeom>
              <a:rect b="b" l="l" r="r" t="t"/>
              <a:pathLst>
                <a:path extrusionOk="0" h="494" w="672">
                  <a:moveTo>
                    <a:pt x="272" y="0"/>
                  </a:moveTo>
                  <a:cubicBezTo>
                    <a:pt x="206" y="0"/>
                    <a:pt x="140" y="25"/>
                    <a:pt x="90" y="75"/>
                  </a:cubicBezTo>
                  <a:cubicBezTo>
                    <a:pt x="54" y="111"/>
                    <a:pt x="31" y="155"/>
                    <a:pt x="20" y="200"/>
                  </a:cubicBezTo>
                  <a:cubicBezTo>
                    <a:pt x="1" y="284"/>
                    <a:pt x="112" y="355"/>
                    <a:pt x="178" y="419"/>
                  </a:cubicBezTo>
                  <a:lnTo>
                    <a:pt x="400" y="494"/>
                  </a:lnTo>
                  <a:lnTo>
                    <a:pt x="671" y="293"/>
                  </a:lnTo>
                  <a:lnTo>
                    <a:pt x="453" y="75"/>
                  </a:lnTo>
                  <a:cubicBezTo>
                    <a:pt x="403" y="25"/>
                    <a:pt x="338" y="0"/>
                    <a:pt x="27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84" name="Google Shape;2084;p35"/>
            <p:cNvSpPr/>
            <p:nvPr/>
          </p:nvSpPr>
          <p:spPr>
            <a:xfrm>
              <a:off x="2365250" y="3271800"/>
              <a:ext cx="16200" cy="18875"/>
            </a:xfrm>
            <a:custGeom>
              <a:rect b="b" l="l" r="r" t="t"/>
              <a:pathLst>
                <a:path extrusionOk="0" h="755" w="648">
                  <a:moveTo>
                    <a:pt x="232" y="0"/>
                  </a:moveTo>
                  <a:lnTo>
                    <a:pt x="0" y="161"/>
                  </a:lnTo>
                  <a:lnTo>
                    <a:pt x="185" y="675"/>
                  </a:lnTo>
                  <a:cubicBezTo>
                    <a:pt x="187" y="677"/>
                    <a:pt x="188" y="683"/>
                    <a:pt x="189" y="684"/>
                  </a:cubicBezTo>
                  <a:cubicBezTo>
                    <a:pt x="239" y="731"/>
                    <a:pt x="303" y="754"/>
                    <a:pt x="366" y="754"/>
                  </a:cubicBezTo>
                  <a:cubicBezTo>
                    <a:pt x="432" y="754"/>
                    <a:pt x="498" y="729"/>
                    <a:pt x="548" y="679"/>
                  </a:cubicBezTo>
                  <a:cubicBezTo>
                    <a:pt x="648" y="579"/>
                    <a:pt x="648" y="416"/>
                    <a:pt x="548" y="315"/>
                  </a:cubicBezTo>
                  <a:lnTo>
                    <a:pt x="23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85" name="Google Shape;2085;p35"/>
            <p:cNvSpPr/>
            <p:nvPr/>
          </p:nvSpPr>
          <p:spPr>
            <a:xfrm>
              <a:off x="2391650" y="3302100"/>
              <a:ext cx="19475" cy="15050"/>
            </a:xfrm>
            <a:custGeom>
              <a:rect b="b" l="l" r="r" t="t"/>
              <a:pathLst>
                <a:path extrusionOk="0" h="602" w="779">
                  <a:moveTo>
                    <a:pt x="282" y="0"/>
                  </a:moveTo>
                  <a:cubicBezTo>
                    <a:pt x="216" y="0"/>
                    <a:pt x="150" y="25"/>
                    <a:pt x="100" y="75"/>
                  </a:cubicBezTo>
                  <a:cubicBezTo>
                    <a:pt x="1" y="175"/>
                    <a:pt x="0" y="334"/>
                    <a:pt x="95" y="434"/>
                  </a:cubicBezTo>
                  <a:cubicBezTo>
                    <a:pt x="96" y="436"/>
                    <a:pt x="103" y="436"/>
                    <a:pt x="104" y="438"/>
                  </a:cubicBezTo>
                  <a:lnTo>
                    <a:pt x="633" y="601"/>
                  </a:lnTo>
                  <a:lnTo>
                    <a:pt x="779" y="391"/>
                  </a:lnTo>
                  <a:lnTo>
                    <a:pt x="464" y="75"/>
                  </a:lnTo>
                  <a:cubicBezTo>
                    <a:pt x="414" y="25"/>
                    <a:pt x="348" y="0"/>
                    <a:pt x="28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86" name="Google Shape;2086;p35"/>
            <p:cNvSpPr/>
            <p:nvPr/>
          </p:nvSpPr>
          <p:spPr>
            <a:xfrm>
              <a:off x="2234625" y="3403950"/>
              <a:ext cx="19525" cy="14125"/>
            </a:xfrm>
            <a:custGeom>
              <a:rect b="b" l="l" r="r" t="t"/>
              <a:pathLst>
                <a:path extrusionOk="0" h="565" w="781">
                  <a:moveTo>
                    <a:pt x="154" y="0"/>
                  </a:moveTo>
                  <a:lnTo>
                    <a:pt x="1" y="174"/>
                  </a:lnTo>
                  <a:lnTo>
                    <a:pt x="316" y="489"/>
                  </a:lnTo>
                  <a:cubicBezTo>
                    <a:pt x="366" y="539"/>
                    <a:pt x="432" y="564"/>
                    <a:pt x="498" y="564"/>
                  </a:cubicBezTo>
                  <a:cubicBezTo>
                    <a:pt x="563" y="564"/>
                    <a:pt x="629" y="539"/>
                    <a:pt x="680" y="489"/>
                  </a:cubicBezTo>
                  <a:cubicBezTo>
                    <a:pt x="779" y="390"/>
                    <a:pt x="780" y="231"/>
                    <a:pt x="685" y="130"/>
                  </a:cubicBezTo>
                  <a:cubicBezTo>
                    <a:pt x="684" y="129"/>
                    <a:pt x="678" y="129"/>
                    <a:pt x="677" y="128"/>
                  </a:cubicBezTo>
                  <a:lnTo>
                    <a:pt x="154"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87" name="Google Shape;2087;p35"/>
            <p:cNvSpPr/>
            <p:nvPr/>
          </p:nvSpPr>
          <p:spPr>
            <a:xfrm>
              <a:off x="2264275" y="3429450"/>
              <a:ext cx="15225" cy="18875"/>
            </a:xfrm>
            <a:custGeom>
              <a:rect b="b" l="l" r="r" t="t"/>
              <a:pathLst>
                <a:path extrusionOk="0" h="755" w="609">
                  <a:moveTo>
                    <a:pt x="283" y="1"/>
                  </a:moveTo>
                  <a:cubicBezTo>
                    <a:pt x="217" y="1"/>
                    <a:pt x="151" y="25"/>
                    <a:pt x="100" y="76"/>
                  </a:cubicBezTo>
                  <a:cubicBezTo>
                    <a:pt x="1" y="175"/>
                    <a:pt x="1" y="339"/>
                    <a:pt x="100" y="440"/>
                  </a:cubicBezTo>
                  <a:lnTo>
                    <a:pt x="416" y="754"/>
                  </a:lnTo>
                  <a:lnTo>
                    <a:pt x="608" y="497"/>
                  </a:lnTo>
                  <a:lnTo>
                    <a:pt x="473" y="99"/>
                  </a:lnTo>
                  <a:cubicBezTo>
                    <a:pt x="470" y="97"/>
                    <a:pt x="460" y="72"/>
                    <a:pt x="459" y="70"/>
                  </a:cubicBezTo>
                  <a:cubicBezTo>
                    <a:pt x="410" y="24"/>
                    <a:pt x="347" y="1"/>
                    <a:pt x="28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88" name="Google Shape;2088;p35"/>
            <p:cNvSpPr/>
            <p:nvPr/>
          </p:nvSpPr>
          <p:spPr>
            <a:xfrm>
              <a:off x="2224325" y="3388875"/>
              <a:ext cx="27425" cy="19450"/>
            </a:xfrm>
            <a:custGeom>
              <a:rect b="b" l="l" r="r" t="t"/>
              <a:pathLst>
                <a:path extrusionOk="0" h="778" w="1097">
                  <a:moveTo>
                    <a:pt x="364" y="1"/>
                  </a:moveTo>
                  <a:lnTo>
                    <a:pt x="0" y="364"/>
                  </a:lnTo>
                  <a:lnTo>
                    <a:pt x="413" y="777"/>
                  </a:lnTo>
                  <a:cubicBezTo>
                    <a:pt x="540" y="735"/>
                    <a:pt x="680" y="717"/>
                    <a:pt x="830" y="717"/>
                  </a:cubicBezTo>
                  <a:cubicBezTo>
                    <a:pt x="916" y="717"/>
                    <a:pt x="1005" y="722"/>
                    <a:pt x="1097" y="733"/>
                  </a:cubicBezTo>
                  <a:lnTo>
                    <a:pt x="1092" y="728"/>
                  </a:lnTo>
                  <a:lnTo>
                    <a:pt x="364"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89" name="Google Shape;2089;p35"/>
            <p:cNvSpPr/>
            <p:nvPr/>
          </p:nvSpPr>
          <p:spPr>
            <a:xfrm>
              <a:off x="2274650" y="3431200"/>
              <a:ext cx="19450" cy="27425"/>
            </a:xfrm>
            <a:custGeom>
              <a:rect b="b" l="l" r="r" t="t"/>
              <a:pathLst>
                <a:path extrusionOk="0" h="1097" w="778">
                  <a:moveTo>
                    <a:pt x="44" y="0"/>
                  </a:moveTo>
                  <a:lnTo>
                    <a:pt x="44" y="0"/>
                  </a:lnTo>
                  <a:cubicBezTo>
                    <a:pt x="74" y="253"/>
                    <a:pt x="68" y="485"/>
                    <a:pt x="1" y="684"/>
                  </a:cubicBezTo>
                  <a:lnTo>
                    <a:pt x="413" y="1097"/>
                  </a:lnTo>
                  <a:lnTo>
                    <a:pt x="777" y="734"/>
                  </a:lnTo>
                  <a:lnTo>
                    <a:pt x="49" y="6"/>
                  </a:lnTo>
                  <a:cubicBezTo>
                    <a:pt x="48" y="3"/>
                    <a:pt x="45" y="2"/>
                    <a:pt x="4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90" name="Google Shape;2090;p35"/>
            <p:cNvSpPr/>
            <p:nvPr/>
          </p:nvSpPr>
          <p:spPr>
            <a:xfrm>
              <a:off x="2286500" y="3323675"/>
              <a:ext cx="20375" cy="20400"/>
            </a:xfrm>
            <a:custGeom>
              <a:rect b="b" l="l" r="r" t="t"/>
              <a:pathLst>
                <a:path extrusionOk="0" h="816" w="815">
                  <a:moveTo>
                    <a:pt x="363" y="1"/>
                  </a:moveTo>
                  <a:lnTo>
                    <a:pt x="0" y="364"/>
                  </a:lnTo>
                  <a:lnTo>
                    <a:pt x="450" y="815"/>
                  </a:lnTo>
                  <a:cubicBezTo>
                    <a:pt x="491" y="741"/>
                    <a:pt x="542" y="671"/>
                    <a:pt x="608" y="608"/>
                  </a:cubicBezTo>
                  <a:cubicBezTo>
                    <a:pt x="672" y="544"/>
                    <a:pt x="741" y="492"/>
                    <a:pt x="815" y="451"/>
                  </a:cubicBezTo>
                  <a:lnTo>
                    <a:pt x="36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91" name="Google Shape;2091;p35"/>
            <p:cNvSpPr/>
            <p:nvPr/>
          </p:nvSpPr>
          <p:spPr>
            <a:xfrm>
              <a:off x="2311175" y="3314550"/>
              <a:ext cx="27550" cy="19675"/>
            </a:xfrm>
            <a:custGeom>
              <a:rect b="b" l="l" r="r" t="t"/>
              <a:pathLst>
                <a:path extrusionOk="0" h="787" w="1102">
                  <a:moveTo>
                    <a:pt x="468" y="1"/>
                  </a:moveTo>
                  <a:lnTo>
                    <a:pt x="0" y="261"/>
                  </a:lnTo>
                  <a:lnTo>
                    <a:pt x="432" y="693"/>
                  </a:lnTo>
                  <a:cubicBezTo>
                    <a:pt x="625" y="700"/>
                    <a:pt x="841" y="733"/>
                    <a:pt x="1082" y="786"/>
                  </a:cubicBezTo>
                  <a:cubicBezTo>
                    <a:pt x="1102" y="703"/>
                    <a:pt x="1078" y="612"/>
                    <a:pt x="1014" y="547"/>
                  </a:cubicBezTo>
                  <a:lnTo>
                    <a:pt x="468"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92" name="Google Shape;2092;p35"/>
            <p:cNvSpPr/>
            <p:nvPr/>
          </p:nvSpPr>
          <p:spPr>
            <a:xfrm>
              <a:off x="2307000" y="3385900"/>
              <a:ext cx="26450" cy="19650"/>
            </a:xfrm>
            <a:custGeom>
              <a:rect b="b" l="l" r="r" t="t"/>
              <a:pathLst>
                <a:path extrusionOk="0" h="786" w="1058">
                  <a:moveTo>
                    <a:pt x="19" y="0"/>
                  </a:moveTo>
                  <a:lnTo>
                    <a:pt x="19" y="0"/>
                  </a:lnTo>
                  <a:cubicBezTo>
                    <a:pt x="1" y="83"/>
                    <a:pt x="23" y="173"/>
                    <a:pt x="88" y="239"/>
                  </a:cubicBezTo>
                  <a:lnTo>
                    <a:pt x="634" y="785"/>
                  </a:lnTo>
                  <a:lnTo>
                    <a:pt x="1058" y="481"/>
                  </a:lnTo>
                  <a:lnTo>
                    <a:pt x="671" y="94"/>
                  </a:lnTo>
                  <a:cubicBezTo>
                    <a:pt x="478" y="89"/>
                    <a:pt x="262" y="54"/>
                    <a:pt x="1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93" name="Google Shape;2093;p35"/>
            <p:cNvSpPr/>
            <p:nvPr/>
          </p:nvSpPr>
          <p:spPr>
            <a:xfrm>
              <a:off x="2348700" y="3344525"/>
              <a:ext cx="19675" cy="27600"/>
            </a:xfrm>
            <a:custGeom>
              <a:rect b="b" l="l" r="r" t="t"/>
              <a:pathLst>
                <a:path extrusionOk="0" h="1104" w="787">
                  <a:moveTo>
                    <a:pt x="58" y="1"/>
                  </a:moveTo>
                  <a:cubicBezTo>
                    <a:pt x="39" y="1"/>
                    <a:pt x="19" y="3"/>
                    <a:pt x="1" y="7"/>
                  </a:cubicBezTo>
                  <a:cubicBezTo>
                    <a:pt x="54" y="249"/>
                    <a:pt x="89" y="465"/>
                    <a:pt x="94" y="658"/>
                  </a:cubicBezTo>
                  <a:lnTo>
                    <a:pt x="538" y="1103"/>
                  </a:lnTo>
                  <a:lnTo>
                    <a:pt x="787" y="623"/>
                  </a:lnTo>
                  <a:lnTo>
                    <a:pt x="240" y="76"/>
                  </a:lnTo>
                  <a:cubicBezTo>
                    <a:pt x="189" y="26"/>
                    <a:pt x="123" y="1"/>
                    <a:pt x="5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94" name="Google Shape;2094;p35"/>
            <p:cNvSpPr/>
            <p:nvPr/>
          </p:nvSpPr>
          <p:spPr>
            <a:xfrm>
              <a:off x="2277350" y="3348675"/>
              <a:ext cx="19700" cy="26900"/>
            </a:xfrm>
            <a:custGeom>
              <a:rect b="b" l="l" r="r" t="t"/>
              <a:pathLst>
                <a:path extrusionOk="0" h="1076" w="788">
                  <a:moveTo>
                    <a:pt x="275" y="0"/>
                  </a:moveTo>
                  <a:lnTo>
                    <a:pt x="1" y="454"/>
                  </a:lnTo>
                  <a:lnTo>
                    <a:pt x="547" y="1001"/>
                  </a:lnTo>
                  <a:cubicBezTo>
                    <a:pt x="598" y="1050"/>
                    <a:pt x="664" y="1076"/>
                    <a:pt x="729" y="1076"/>
                  </a:cubicBezTo>
                  <a:cubicBezTo>
                    <a:pt x="749" y="1076"/>
                    <a:pt x="768" y="1074"/>
                    <a:pt x="788" y="1070"/>
                  </a:cubicBezTo>
                  <a:cubicBezTo>
                    <a:pt x="733" y="828"/>
                    <a:pt x="698" y="612"/>
                    <a:pt x="693" y="420"/>
                  </a:cubicBezTo>
                  <a:lnTo>
                    <a:pt x="27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95" name="Google Shape;2095;p35"/>
            <p:cNvSpPr/>
            <p:nvPr/>
          </p:nvSpPr>
          <p:spPr>
            <a:xfrm>
              <a:off x="2338850" y="3376075"/>
              <a:ext cx="20425" cy="20425"/>
            </a:xfrm>
            <a:custGeom>
              <a:rect b="b" l="l" r="r" t="t"/>
              <a:pathLst>
                <a:path extrusionOk="0" h="817" w="817">
                  <a:moveTo>
                    <a:pt x="365" y="1"/>
                  </a:moveTo>
                  <a:cubicBezTo>
                    <a:pt x="324" y="76"/>
                    <a:pt x="272" y="144"/>
                    <a:pt x="208" y="207"/>
                  </a:cubicBezTo>
                  <a:cubicBezTo>
                    <a:pt x="144" y="272"/>
                    <a:pt x="76" y="323"/>
                    <a:pt x="1" y="365"/>
                  </a:cubicBezTo>
                  <a:lnTo>
                    <a:pt x="452" y="816"/>
                  </a:lnTo>
                  <a:lnTo>
                    <a:pt x="816" y="452"/>
                  </a:lnTo>
                  <a:lnTo>
                    <a:pt x="36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96" name="Google Shape;2096;p35"/>
            <p:cNvSpPr/>
            <p:nvPr/>
          </p:nvSpPr>
          <p:spPr>
            <a:xfrm>
              <a:off x="2394000" y="3311825"/>
              <a:ext cx="27450" cy="19450"/>
            </a:xfrm>
            <a:custGeom>
              <a:rect b="b" l="l" r="r" t="t"/>
              <a:pathLst>
                <a:path extrusionOk="0" h="778" w="1098">
                  <a:moveTo>
                    <a:pt x="685" y="1"/>
                  </a:moveTo>
                  <a:cubicBezTo>
                    <a:pt x="558" y="43"/>
                    <a:pt x="417" y="62"/>
                    <a:pt x="267" y="62"/>
                  </a:cubicBezTo>
                  <a:cubicBezTo>
                    <a:pt x="181" y="62"/>
                    <a:pt x="93" y="56"/>
                    <a:pt x="1" y="45"/>
                  </a:cubicBezTo>
                  <a:lnTo>
                    <a:pt x="1" y="45"/>
                  </a:lnTo>
                  <a:lnTo>
                    <a:pt x="6" y="50"/>
                  </a:lnTo>
                  <a:lnTo>
                    <a:pt x="734" y="777"/>
                  </a:lnTo>
                  <a:lnTo>
                    <a:pt x="1097" y="414"/>
                  </a:lnTo>
                  <a:lnTo>
                    <a:pt x="68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97" name="Google Shape;2097;p35"/>
            <p:cNvSpPr/>
            <p:nvPr/>
          </p:nvSpPr>
          <p:spPr>
            <a:xfrm>
              <a:off x="2351700" y="3261475"/>
              <a:ext cx="19425" cy="27450"/>
            </a:xfrm>
            <a:custGeom>
              <a:rect b="b" l="l" r="r" t="t"/>
              <a:pathLst>
                <a:path extrusionOk="0" h="1098" w="777">
                  <a:moveTo>
                    <a:pt x="364" y="1"/>
                  </a:moveTo>
                  <a:lnTo>
                    <a:pt x="0" y="364"/>
                  </a:lnTo>
                  <a:lnTo>
                    <a:pt x="727" y="1092"/>
                  </a:lnTo>
                  <a:cubicBezTo>
                    <a:pt x="729" y="1094"/>
                    <a:pt x="731" y="1096"/>
                    <a:pt x="732" y="1097"/>
                  </a:cubicBezTo>
                  <a:cubicBezTo>
                    <a:pt x="704" y="844"/>
                    <a:pt x="710" y="613"/>
                    <a:pt x="777" y="413"/>
                  </a:cubicBezTo>
                  <a:lnTo>
                    <a:pt x="364"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98" name="Google Shape;2098;p35"/>
            <p:cNvSpPr/>
            <p:nvPr/>
          </p:nvSpPr>
          <p:spPr>
            <a:xfrm>
              <a:off x="2271825" y="3309025"/>
              <a:ext cx="162825" cy="161725"/>
            </a:xfrm>
            <a:custGeom>
              <a:rect b="b" l="l" r="r" t="t"/>
              <a:pathLst>
                <a:path extrusionOk="0" h="6469" w="6513">
                  <a:moveTo>
                    <a:pt x="1960" y="0"/>
                  </a:moveTo>
                  <a:cubicBezTo>
                    <a:pt x="1378" y="0"/>
                    <a:pt x="1027" y="202"/>
                    <a:pt x="645" y="585"/>
                  </a:cubicBezTo>
                  <a:cubicBezTo>
                    <a:pt x="245" y="985"/>
                    <a:pt x="8" y="1279"/>
                    <a:pt x="28" y="1911"/>
                  </a:cubicBezTo>
                  <a:cubicBezTo>
                    <a:pt x="37" y="2219"/>
                    <a:pt x="1" y="2597"/>
                    <a:pt x="79" y="2974"/>
                  </a:cubicBezTo>
                  <a:cubicBezTo>
                    <a:pt x="131" y="3196"/>
                    <a:pt x="194" y="3418"/>
                    <a:pt x="255" y="3638"/>
                  </a:cubicBezTo>
                  <a:cubicBezTo>
                    <a:pt x="503" y="4531"/>
                    <a:pt x="738" y="5376"/>
                    <a:pt x="318" y="5996"/>
                  </a:cubicBezTo>
                  <a:cubicBezTo>
                    <a:pt x="235" y="6115"/>
                    <a:pt x="249" y="6277"/>
                    <a:pt x="352" y="6380"/>
                  </a:cubicBezTo>
                  <a:cubicBezTo>
                    <a:pt x="411" y="6439"/>
                    <a:pt x="489" y="6469"/>
                    <a:pt x="565" y="6469"/>
                  </a:cubicBezTo>
                  <a:cubicBezTo>
                    <a:pt x="659" y="6469"/>
                    <a:pt x="752" y="6425"/>
                    <a:pt x="810" y="6339"/>
                  </a:cubicBezTo>
                  <a:cubicBezTo>
                    <a:pt x="1052" y="5989"/>
                    <a:pt x="1164" y="5572"/>
                    <a:pt x="1149" y="5077"/>
                  </a:cubicBezTo>
                  <a:cubicBezTo>
                    <a:pt x="1132" y="4554"/>
                    <a:pt x="980" y="4007"/>
                    <a:pt x="832" y="3475"/>
                  </a:cubicBezTo>
                  <a:cubicBezTo>
                    <a:pt x="558" y="2489"/>
                    <a:pt x="299" y="1556"/>
                    <a:pt x="928" y="927"/>
                  </a:cubicBezTo>
                  <a:cubicBezTo>
                    <a:pt x="1217" y="639"/>
                    <a:pt x="1567" y="537"/>
                    <a:pt x="1958" y="537"/>
                  </a:cubicBezTo>
                  <a:cubicBezTo>
                    <a:pt x="2422" y="537"/>
                    <a:pt x="2942" y="681"/>
                    <a:pt x="3478" y="830"/>
                  </a:cubicBezTo>
                  <a:cubicBezTo>
                    <a:pt x="4008" y="978"/>
                    <a:pt x="4557" y="1132"/>
                    <a:pt x="5078" y="1147"/>
                  </a:cubicBezTo>
                  <a:cubicBezTo>
                    <a:pt x="5108" y="1148"/>
                    <a:pt x="5138" y="1149"/>
                    <a:pt x="5167" y="1149"/>
                  </a:cubicBezTo>
                  <a:cubicBezTo>
                    <a:pt x="5626" y="1149"/>
                    <a:pt x="6012" y="1036"/>
                    <a:pt x="6341" y="809"/>
                  </a:cubicBezTo>
                  <a:cubicBezTo>
                    <a:pt x="6493" y="702"/>
                    <a:pt x="6513" y="482"/>
                    <a:pt x="6380" y="350"/>
                  </a:cubicBezTo>
                  <a:cubicBezTo>
                    <a:pt x="6322" y="292"/>
                    <a:pt x="6246" y="263"/>
                    <a:pt x="6169" y="263"/>
                  </a:cubicBezTo>
                  <a:cubicBezTo>
                    <a:pt x="6109" y="263"/>
                    <a:pt x="6049" y="280"/>
                    <a:pt x="5996" y="316"/>
                  </a:cubicBezTo>
                  <a:cubicBezTo>
                    <a:pt x="5749" y="484"/>
                    <a:pt x="5466" y="547"/>
                    <a:pt x="5159" y="547"/>
                  </a:cubicBezTo>
                  <a:cubicBezTo>
                    <a:pt x="4694" y="547"/>
                    <a:pt x="4174" y="403"/>
                    <a:pt x="3638" y="253"/>
                  </a:cubicBezTo>
                  <a:cubicBezTo>
                    <a:pt x="3076" y="114"/>
                    <a:pt x="2564" y="17"/>
                    <a:pt x="2042" y="1"/>
                  </a:cubicBezTo>
                  <a:cubicBezTo>
                    <a:pt x="2014" y="1"/>
                    <a:pt x="1987" y="0"/>
                    <a:pt x="196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99" name="Google Shape;2099;p35"/>
            <p:cNvSpPr/>
            <p:nvPr/>
          </p:nvSpPr>
          <p:spPr>
            <a:xfrm>
              <a:off x="2211075" y="3249375"/>
              <a:ext cx="164850" cy="163325"/>
            </a:xfrm>
            <a:custGeom>
              <a:rect b="b" l="l" r="r" t="t"/>
              <a:pathLst>
                <a:path extrusionOk="0" h="6533" w="6594">
                  <a:moveTo>
                    <a:pt x="5950" y="1"/>
                  </a:moveTo>
                  <a:cubicBezTo>
                    <a:pt x="5856" y="1"/>
                    <a:pt x="5762" y="45"/>
                    <a:pt x="5703" y="129"/>
                  </a:cubicBezTo>
                  <a:cubicBezTo>
                    <a:pt x="5462" y="479"/>
                    <a:pt x="5349" y="893"/>
                    <a:pt x="5365" y="1391"/>
                  </a:cubicBezTo>
                  <a:cubicBezTo>
                    <a:pt x="5380" y="1913"/>
                    <a:pt x="5534" y="2462"/>
                    <a:pt x="5682" y="2991"/>
                  </a:cubicBezTo>
                  <a:cubicBezTo>
                    <a:pt x="5956" y="3978"/>
                    <a:pt x="6215" y="4911"/>
                    <a:pt x="5585" y="5541"/>
                  </a:cubicBezTo>
                  <a:cubicBezTo>
                    <a:pt x="5298" y="5828"/>
                    <a:pt x="4947" y="5931"/>
                    <a:pt x="4557" y="5931"/>
                  </a:cubicBezTo>
                  <a:cubicBezTo>
                    <a:pt x="4092" y="5931"/>
                    <a:pt x="3572" y="5786"/>
                    <a:pt x="3036" y="5637"/>
                  </a:cubicBezTo>
                  <a:cubicBezTo>
                    <a:pt x="2505" y="5489"/>
                    <a:pt x="1958" y="5338"/>
                    <a:pt x="1435" y="5321"/>
                  </a:cubicBezTo>
                  <a:cubicBezTo>
                    <a:pt x="1405" y="5320"/>
                    <a:pt x="1376" y="5319"/>
                    <a:pt x="1346" y="5319"/>
                  </a:cubicBezTo>
                  <a:cubicBezTo>
                    <a:pt x="890" y="5319"/>
                    <a:pt x="502" y="5432"/>
                    <a:pt x="174" y="5659"/>
                  </a:cubicBezTo>
                  <a:cubicBezTo>
                    <a:pt x="20" y="5766"/>
                    <a:pt x="1" y="5986"/>
                    <a:pt x="133" y="6118"/>
                  </a:cubicBezTo>
                  <a:cubicBezTo>
                    <a:pt x="191" y="6176"/>
                    <a:pt x="268" y="6205"/>
                    <a:pt x="345" y="6205"/>
                  </a:cubicBezTo>
                  <a:cubicBezTo>
                    <a:pt x="405" y="6205"/>
                    <a:pt x="466" y="6187"/>
                    <a:pt x="518" y="6151"/>
                  </a:cubicBezTo>
                  <a:cubicBezTo>
                    <a:pt x="765" y="5984"/>
                    <a:pt x="1047" y="5920"/>
                    <a:pt x="1355" y="5920"/>
                  </a:cubicBezTo>
                  <a:cubicBezTo>
                    <a:pt x="1819" y="5920"/>
                    <a:pt x="2339" y="6065"/>
                    <a:pt x="2875" y="6214"/>
                  </a:cubicBezTo>
                  <a:cubicBezTo>
                    <a:pt x="3406" y="6362"/>
                    <a:pt x="3954" y="6513"/>
                    <a:pt x="4475" y="6531"/>
                  </a:cubicBezTo>
                  <a:cubicBezTo>
                    <a:pt x="4504" y="6532"/>
                    <a:pt x="4533" y="6532"/>
                    <a:pt x="4561" y="6532"/>
                  </a:cubicBezTo>
                  <a:cubicBezTo>
                    <a:pt x="5153" y="6532"/>
                    <a:pt x="5628" y="6346"/>
                    <a:pt x="6010" y="5965"/>
                  </a:cubicBezTo>
                  <a:cubicBezTo>
                    <a:pt x="6409" y="5565"/>
                    <a:pt x="6594" y="5063"/>
                    <a:pt x="6575" y="4431"/>
                  </a:cubicBezTo>
                  <a:cubicBezTo>
                    <a:pt x="6560" y="3910"/>
                    <a:pt x="6407" y="3360"/>
                    <a:pt x="6259" y="2831"/>
                  </a:cubicBezTo>
                  <a:cubicBezTo>
                    <a:pt x="6011" y="1940"/>
                    <a:pt x="5775" y="1093"/>
                    <a:pt x="6196" y="474"/>
                  </a:cubicBezTo>
                  <a:cubicBezTo>
                    <a:pt x="6278" y="352"/>
                    <a:pt x="6265" y="192"/>
                    <a:pt x="6162" y="89"/>
                  </a:cubicBezTo>
                  <a:cubicBezTo>
                    <a:pt x="6103" y="30"/>
                    <a:pt x="6026" y="1"/>
                    <a:pt x="595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00" name="Google Shape;2100;p35"/>
            <p:cNvSpPr/>
            <p:nvPr/>
          </p:nvSpPr>
          <p:spPr>
            <a:xfrm>
              <a:off x="2344200" y="3311875"/>
              <a:ext cx="31025" cy="21300"/>
            </a:xfrm>
            <a:custGeom>
              <a:rect b="b" l="l" r="r" t="t"/>
              <a:pathLst>
                <a:path extrusionOk="0" h="852" w="1241">
                  <a:moveTo>
                    <a:pt x="225" y="1"/>
                  </a:moveTo>
                  <a:lnTo>
                    <a:pt x="1" y="226"/>
                  </a:lnTo>
                  <a:lnTo>
                    <a:pt x="407" y="670"/>
                  </a:lnTo>
                  <a:cubicBezTo>
                    <a:pt x="466" y="686"/>
                    <a:pt x="525" y="702"/>
                    <a:pt x="584" y="719"/>
                  </a:cubicBezTo>
                  <a:cubicBezTo>
                    <a:pt x="746" y="764"/>
                    <a:pt x="911" y="809"/>
                    <a:pt x="1076" y="851"/>
                  </a:cubicBezTo>
                  <a:lnTo>
                    <a:pt x="1240" y="526"/>
                  </a:lnTo>
                  <a:lnTo>
                    <a:pt x="896" y="182"/>
                  </a:lnTo>
                  <a:cubicBezTo>
                    <a:pt x="845" y="167"/>
                    <a:pt x="796" y="155"/>
                    <a:pt x="746" y="140"/>
                  </a:cubicBezTo>
                  <a:cubicBezTo>
                    <a:pt x="574" y="93"/>
                    <a:pt x="400" y="44"/>
                    <a:pt x="22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01" name="Google Shape;2101;p35"/>
            <p:cNvSpPr/>
            <p:nvPr/>
          </p:nvSpPr>
          <p:spPr>
            <a:xfrm>
              <a:off x="2269825" y="3307400"/>
              <a:ext cx="98825" cy="78475"/>
            </a:xfrm>
            <a:custGeom>
              <a:rect b="b" l="l" r="r" t="t"/>
              <a:pathLst>
                <a:path extrusionOk="0" h="3139" w="3953">
                  <a:moveTo>
                    <a:pt x="2034" y="0"/>
                  </a:moveTo>
                  <a:cubicBezTo>
                    <a:pt x="1441" y="0"/>
                    <a:pt x="968" y="186"/>
                    <a:pt x="586" y="567"/>
                  </a:cubicBezTo>
                  <a:cubicBezTo>
                    <a:pt x="186" y="967"/>
                    <a:pt x="1" y="1468"/>
                    <a:pt x="20" y="2101"/>
                  </a:cubicBezTo>
                  <a:cubicBezTo>
                    <a:pt x="30" y="2441"/>
                    <a:pt x="98" y="2791"/>
                    <a:pt x="185" y="3138"/>
                  </a:cubicBezTo>
                  <a:cubicBezTo>
                    <a:pt x="153" y="2915"/>
                    <a:pt x="146" y="2691"/>
                    <a:pt x="150" y="2472"/>
                  </a:cubicBezTo>
                  <a:cubicBezTo>
                    <a:pt x="160" y="1811"/>
                    <a:pt x="379" y="1275"/>
                    <a:pt x="817" y="837"/>
                  </a:cubicBezTo>
                  <a:cubicBezTo>
                    <a:pt x="1255" y="398"/>
                    <a:pt x="1790" y="180"/>
                    <a:pt x="2452" y="169"/>
                  </a:cubicBezTo>
                  <a:cubicBezTo>
                    <a:pt x="2472" y="169"/>
                    <a:pt x="2492" y="169"/>
                    <a:pt x="2512" y="169"/>
                  </a:cubicBezTo>
                  <a:cubicBezTo>
                    <a:pt x="2986" y="169"/>
                    <a:pt x="3475" y="273"/>
                    <a:pt x="3953" y="384"/>
                  </a:cubicBezTo>
                  <a:cubicBezTo>
                    <a:pt x="3876" y="364"/>
                    <a:pt x="3797" y="341"/>
                    <a:pt x="3719" y="318"/>
                  </a:cubicBezTo>
                  <a:cubicBezTo>
                    <a:pt x="3190" y="170"/>
                    <a:pt x="2642" y="17"/>
                    <a:pt x="2119" y="2"/>
                  </a:cubicBezTo>
                  <a:cubicBezTo>
                    <a:pt x="2090" y="1"/>
                    <a:pt x="2062" y="0"/>
                    <a:pt x="203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102" name="Google Shape;2102;p35"/>
          <p:cNvGrpSpPr/>
          <p:nvPr/>
        </p:nvGrpSpPr>
        <p:grpSpPr>
          <a:xfrm>
            <a:off x="9106737" y="1652026"/>
            <a:ext cx="245072" cy="363605"/>
            <a:chOff x="5194825" y="1463875"/>
            <a:chExt cx="149225" cy="221400"/>
          </a:xfrm>
        </p:grpSpPr>
        <p:sp>
          <p:nvSpPr>
            <p:cNvPr id="2103" name="Google Shape;2103;p35"/>
            <p:cNvSpPr/>
            <p:nvPr/>
          </p:nvSpPr>
          <p:spPr>
            <a:xfrm>
              <a:off x="5197300" y="1464775"/>
              <a:ext cx="146750" cy="218575"/>
            </a:xfrm>
            <a:custGeom>
              <a:rect b="b" l="l" r="r" t="t"/>
              <a:pathLst>
                <a:path extrusionOk="0" h="8743" w="5870">
                  <a:moveTo>
                    <a:pt x="2885" y="3518"/>
                  </a:moveTo>
                  <a:cubicBezTo>
                    <a:pt x="4165" y="3518"/>
                    <a:pt x="5201" y="4555"/>
                    <a:pt x="5201" y="5835"/>
                  </a:cubicBezTo>
                  <a:cubicBezTo>
                    <a:pt x="5201" y="7114"/>
                    <a:pt x="4165" y="8151"/>
                    <a:pt x="2885" y="8151"/>
                  </a:cubicBezTo>
                  <a:cubicBezTo>
                    <a:pt x="1606" y="8151"/>
                    <a:pt x="568" y="7114"/>
                    <a:pt x="568" y="5835"/>
                  </a:cubicBezTo>
                  <a:cubicBezTo>
                    <a:pt x="568" y="4555"/>
                    <a:pt x="1606" y="3518"/>
                    <a:pt x="2885" y="3518"/>
                  </a:cubicBezTo>
                  <a:close/>
                  <a:moveTo>
                    <a:pt x="2886" y="1"/>
                  </a:moveTo>
                  <a:cubicBezTo>
                    <a:pt x="2831" y="1"/>
                    <a:pt x="2790" y="60"/>
                    <a:pt x="2758" y="104"/>
                  </a:cubicBezTo>
                  <a:lnTo>
                    <a:pt x="2084" y="1012"/>
                  </a:lnTo>
                  <a:cubicBezTo>
                    <a:pt x="2007" y="1117"/>
                    <a:pt x="2046" y="1282"/>
                    <a:pt x="2177" y="1282"/>
                  </a:cubicBezTo>
                  <a:lnTo>
                    <a:pt x="2453" y="1300"/>
                  </a:lnTo>
                  <a:lnTo>
                    <a:pt x="2479" y="1300"/>
                  </a:lnTo>
                  <a:cubicBezTo>
                    <a:pt x="2483" y="1300"/>
                    <a:pt x="2486" y="1300"/>
                    <a:pt x="2489" y="1301"/>
                  </a:cubicBezTo>
                  <a:cubicBezTo>
                    <a:pt x="2514" y="1307"/>
                    <a:pt x="2560" y="1311"/>
                    <a:pt x="2560" y="1336"/>
                  </a:cubicBezTo>
                  <a:lnTo>
                    <a:pt x="2556" y="2829"/>
                  </a:lnTo>
                  <a:cubicBezTo>
                    <a:pt x="2556" y="2858"/>
                    <a:pt x="2512" y="2879"/>
                    <a:pt x="2485" y="2889"/>
                  </a:cubicBezTo>
                  <a:cubicBezTo>
                    <a:pt x="2480" y="2890"/>
                    <a:pt x="2476" y="2891"/>
                    <a:pt x="2471" y="2893"/>
                  </a:cubicBezTo>
                  <a:cubicBezTo>
                    <a:pt x="1871" y="2993"/>
                    <a:pt x="1317" y="3236"/>
                    <a:pt x="877" y="3614"/>
                  </a:cubicBezTo>
                  <a:cubicBezTo>
                    <a:pt x="877" y="3614"/>
                    <a:pt x="699" y="3805"/>
                    <a:pt x="607" y="3909"/>
                  </a:cubicBezTo>
                  <a:cubicBezTo>
                    <a:pt x="186" y="4397"/>
                    <a:pt x="0" y="5018"/>
                    <a:pt x="0" y="5810"/>
                  </a:cubicBezTo>
                  <a:cubicBezTo>
                    <a:pt x="0" y="7456"/>
                    <a:pt x="1247" y="8742"/>
                    <a:pt x="2891" y="8742"/>
                  </a:cubicBezTo>
                  <a:cubicBezTo>
                    <a:pt x="2898" y="8742"/>
                    <a:pt x="2904" y="8742"/>
                    <a:pt x="2911" y="8742"/>
                  </a:cubicBezTo>
                  <a:cubicBezTo>
                    <a:pt x="3638" y="8738"/>
                    <a:pt x="4289" y="8528"/>
                    <a:pt x="4804" y="8091"/>
                  </a:cubicBezTo>
                  <a:cubicBezTo>
                    <a:pt x="4915" y="7996"/>
                    <a:pt x="5016" y="7915"/>
                    <a:pt x="5124" y="7808"/>
                  </a:cubicBezTo>
                  <a:cubicBezTo>
                    <a:pt x="5589" y="7282"/>
                    <a:pt x="5870" y="6592"/>
                    <a:pt x="5870" y="5835"/>
                  </a:cubicBezTo>
                  <a:cubicBezTo>
                    <a:pt x="5870" y="4157"/>
                    <a:pt x="4712" y="3127"/>
                    <a:pt x="3303" y="2893"/>
                  </a:cubicBezTo>
                  <a:cubicBezTo>
                    <a:pt x="3267" y="2887"/>
                    <a:pt x="3241" y="2857"/>
                    <a:pt x="3241" y="2822"/>
                  </a:cubicBezTo>
                  <a:lnTo>
                    <a:pt x="3241" y="1353"/>
                  </a:lnTo>
                  <a:cubicBezTo>
                    <a:pt x="3241" y="1324"/>
                    <a:pt x="3266" y="1299"/>
                    <a:pt x="3296" y="1299"/>
                  </a:cubicBezTo>
                  <a:lnTo>
                    <a:pt x="3638" y="1299"/>
                  </a:lnTo>
                  <a:cubicBezTo>
                    <a:pt x="3770" y="1299"/>
                    <a:pt x="3846" y="1150"/>
                    <a:pt x="3769" y="1044"/>
                  </a:cubicBezTo>
                  <a:lnTo>
                    <a:pt x="3082" y="108"/>
                  </a:lnTo>
                  <a:lnTo>
                    <a:pt x="3028" y="72"/>
                  </a:lnTo>
                  <a:cubicBezTo>
                    <a:pt x="2994" y="27"/>
                    <a:pt x="2942" y="1"/>
                    <a:pt x="288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04" name="Google Shape;2104;p35"/>
            <p:cNvSpPr/>
            <p:nvPr/>
          </p:nvSpPr>
          <p:spPr>
            <a:xfrm>
              <a:off x="5245400" y="1463875"/>
              <a:ext cx="28925" cy="33425"/>
            </a:xfrm>
            <a:custGeom>
              <a:rect b="b" l="l" r="r" t="t"/>
              <a:pathLst>
                <a:path extrusionOk="0" h="1337" w="1157">
                  <a:moveTo>
                    <a:pt x="961" y="1"/>
                  </a:moveTo>
                  <a:cubicBezTo>
                    <a:pt x="932" y="1"/>
                    <a:pt x="906" y="8"/>
                    <a:pt x="881" y="20"/>
                  </a:cubicBezTo>
                  <a:cubicBezTo>
                    <a:pt x="857" y="33"/>
                    <a:pt x="835" y="50"/>
                    <a:pt x="818" y="73"/>
                  </a:cubicBezTo>
                  <a:lnTo>
                    <a:pt x="78" y="1082"/>
                  </a:lnTo>
                  <a:cubicBezTo>
                    <a:pt x="1" y="1187"/>
                    <a:pt x="77" y="1336"/>
                    <a:pt x="207" y="1336"/>
                  </a:cubicBezTo>
                  <a:lnTo>
                    <a:pt x="551" y="1336"/>
                  </a:lnTo>
                  <a:cubicBezTo>
                    <a:pt x="420" y="1336"/>
                    <a:pt x="395" y="1187"/>
                    <a:pt x="470" y="1083"/>
                  </a:cubicBezTo>
                  <a:lnTo>
                    <a:pt x="1157" y="148"/>
                  </a:lnTo>
                  <a:lnTo>
                    <a:pt x="1102" y="73"/>
                  </a:lnTo>
                  <a:cubicBezTo>
                    <a:pt x="1070" y="28"/>
                    <a:pt x="1018" y="1"/>
                    <a:pt x="96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05" name="Google Shape;2105;p35"/>
            <p:cNvSpPr/>
            <p:nvPr/>
          </p:nvSpPr>
          <p:spPr>
            <a:xfrm>
              <a:off x="5259025" y="1497275"/>
              <a:ext cx="11325" cy="39850"/>
            </a:xfrm>
            <a:custGeom>
              <a:rect b="b" l="l" r="r" t="t"/>
              <a:pathLst>
                <a:path extrusionOk="0" h="1594" w="453">
                  <a:moveTo>
                    <a:pt x="7" y="0"/>
                  </a:moveTo>
                  <a:cubicBezTo>
                    <a:pt x="37" y="0"/>
                    <a:pt x="61" y="25"/>
                    <a:pt x="61" y="55"/>
                  </a:cubicBezTo>
                  <a:lnTo>
                    <a:pt x="61" y="1522"/>
                  </a:lnTo>
                  <a:cubicBezTo>
                    <a:pt x="61" y="1558"/>
                    <a:pt x="36" y="1588"/>
                    <a:pt x="1" y="1593"/>
                  </a:cubicBezTo>
                  <a:lnTo>
                    <a:pt x="382" y="1585"/>
                  </a:lnTo>
                  <a:cubicBezTo>
                    <a:pt x="421" y="1585"/>
                    <a:pt x="452" y="1553"/>
                    <a:pt x="452" y="1515"/>
                  </a:cubicBezTo>
                  <a:lnTo>
                    <a:pt x="452" y="55"/>
                  </a:lnTo>
                  <a:cubicBezTo>
                    <a:pt x="452" y="25"/>
                    <a:pt x="428" y="0"/>
                    <a:pt x="40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06" name="Google Shape;2106;p35"/>
            <p:cNvSpPr/>
            <p:nvPr/>
          </p:nvSpPr>
          <p:spPr>
            <a:xfrm>
              <a:off x="5194825" y="1555125"/>
              <a:ext cx="131025" cy="130150"/>
            </a:xfrm>
            <a:custGeom>
              <a:rect b="b" l="l" r="r" t="t"/>
              <a:pathLst>
                <a:path extrusionOk="0" h="5206" w="5241">
                  <a:moveTo>
                    <a:pt x="975" y="0"/>
                  </a:moveTo>
                  <a:lnTo>
                    <a:pt x="975" y="0"/>
                  </a:lnTo>
                  <a:cubicBezTo>
                    <a:pt x="382" y="509"/>
                    <a:pt x="1" y="1259"/>
                    <a:pt x="1" y="2222"/>
                  </a:cubicBezTo>
                  <a:cubicBezTo>
                    <a:pt x="1" y="3868"/>
                    <a:pt x="1340" y="5205"/>
                    <a:pt x="2985" y="5205"/>
                  </a:cubicBezTo>
                  <a:cubicBezTo>
                    <a:pt x="2990" y="5205"/>
                    <a:pt x="2996" y="5205"/>
                    <a:pt x="3002" y="5205"/>
                  </a:cubicBezTo>
                  <a:cubicBezTo>
                    <a:pt x="3895" y="5200"/>
                    <a:pt x="4696" y="4802"/>
                    <a:pt x="5241" y="4175"/>
                  </a:cubicBezTo>
                  <a:lnTo>
                    <a:pt x="5241" y="4175"/>
                  </a:lnTo>
                  <a:cubicBezTo>
                    <a:pt x="4721" y="4624"/>
                    <a:pt x="4044" y="4897"/>
                    <a:pt x="3305" y="4902"/>
                  </a:cubicBezTo>
                  <a:cubicBezTo>
                    <a:pt x="3299" y="4902"/>
                    <a:pt x="3292" y="4902"/>
                    <a:pt x="3286" y="4902"/>
                  </a:cubicBezTo>
                  <a:cubicBezTo>
                    <a:pt x="1642" y="4902"/>
                    <a:pt x="303" y="3565"/>
                    <a:pt x="303" y="1918"/>
                  </a:cubicBezTo>
                  <a:cubicBezTo>
                    <a:pt x="303" y="1132"/>
                    <a:pt x="558" y="486"/>
                    <a:pt x="9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07" name="Google Shape;2107;p35"/>
            <p:cNvSpPr/>
            <p:nvPr/>
          </p:nvSpPr>
          <p:spPr>
            <a:xfrm>
              <a:off x="5256050" y="1567925"/>
              <a:ext cx="27050" cy="27275"/>
            </a:xfrm>
            <a:custGeom>
              <a:rect b="b" l="l" r="r" t="t"/>
              <a:pathLst>
                <a:path extrusionOk="0" h="1091" w="1082">
                  <a:moveTo>
                    <a:pt x="309" y="0"/>
                  </a:moveTo>
                  <a:cubicBezTo>
                    <a:pt x="157" y="0"/>
                    <a:pt x="0" y="132"/>
                    <a:pt x="74" y="265"/>
                  </a:cubicBezTo>
                  <a:lnTo>
                    <a:pt x="532" y="1091"/>
                  </a:lnTo>
                  <a:lnTo>
                    <a:pt x="1007" y="289"/>
                  </a:lnTo>
                  <a:cubicBezTo>
                    <a:pt x="1081" y="157"/>
                    <a:pt x="915" y="2"/>
                    <a:pt x="76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08" name="Google Shape;2108;p35"/>
            <p:cNvSpPr/>
            <p:nvPr/>
          </p:nvSpPr>
          <p:spPr>
            <a:xfrm>
              <a:off x="5246475" y="1567950"/>
              <a:ext cx="21650" cy="39150"/>
            </a:xfrm>
            <a:custGeom>
              <a:rect b="b" l="l" r="r" t="t"/>
              <a:pathLst>
                <a:path extrusionOk="0" h="1566" w="866">
                  <a:moveTo>
                    <a:pt x="547" y="1"/>
                  </a:moveTo>
                  <a:cubicBezTo>
                    <a:pt x="424" y="1"/>
                    <a:pt x="307" y="57"/>
                    <a:pt x="233" y="155"/>
                  </a:cubicBezTo>
                  <a:lnTo>
                    <a:pt x="110" y="315"/>
                  </a:lnTo>
                  <a:cubicBezTo>
                    <a:pt x="18" y="435"/>
                    <a:pt x="1" y="596"/>
                    <a:pt x="69" y="731"/>
                  </a:cubicBezTo>
                  <a:lnTo>
                    <a:pt x="331" y="1273"/>
                  </a:lnTo>
                  <a:lnTo>
                    <a:pt x="594" y="1566"/>
                  </a:lnTo>
                  <a:lnTo>
                    <a:pt x="866" y="1090"/>
                  </a:lnTo>
                  <a:lnTo>
                    <a:pt x="701" y="622"/>
                  </a:lnTo>
                  <a:lnTo>
                    <a:pt x="519" y="296"/>
                  </a:lnTo>
                  <a:cubicBezTo>
                    <a:pt x="445" y="165"/>
                    <a:pt x="540" y="1"/>
                    <a:pt x="69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09" name="Google Shape;2109;p35"/>
            <p:cNvSpPr/>
            <p:nvPr/>
          </p:nvSpPr>
          <p:spPr>
            <a:xfrm>
              <a:off x="5270800" y="1613425"/>
              <a:ext cx="20550" cy="38225"/>
            </a:xfrm>
            <a:custGeom>
              <a:rect b="b" l="l" r="r" t="t"/>
              <a:pathLst>
                <a:path extrusionOk="0" h="1529" w="822">
                  <a:moveTo>
                    <a:pt x="260" y="1"/>
                  </a:moveTo>
                  <a:lnTo>
                    <a:pt x="1" y="527"/>
                  </a:lnTo>
                  <a:lnTo>
                    <a:pt x="153" y="1065"/>
                  </a:lnTo>
                  <a:lnTo>
                    <a:pt x="367" y="1498"/>
                  </a:lnTo>
                  <a:cubicBezTo>
                    <a:pt x="377" y="1518"/>
                    <a:pt x="396" y="1528"/>
                    <a:pt x="416" y="1528"/>
                  </a:cubicBezTo>
                  <a:cubicBezTo>
                    <a:pt x="435" y="1528"/>
                    <a:pt x="454" y="1518"/>
                    <a:pt x="464" y="1498"/>
                  </a:cubicBezTo>
                  <a:lnTo>
                    <a:pt x="806" y="783"/>
                  </a:lnTo>
                  <a:cubicBezTo>
                    <a:pt x="821" y="752"/>
                    <a:pt x="820" y="713"/>
                    <a:pt x="802" y="685"/>
                  </a:cubicBezTo>
                  <a:lnTo>
                    <a:pt x="554" y="249"/>
                  </a:lnTo>
                  <a:lnTo>
                    <a:pt x="26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10" name="Google Shape;2110;p35"/>
            <p:cNvSpPr/>
            <p:nvPr/>
          </p:nvSpPr>
          <p:spPr>
            <a:xfrm>
              <a:off x="5254675" y="1583400"/>
              <a:ext cx="14675" cy="26600"/>
            </a:xfrm>
            <a:custGeom>
              <a:rect b="b" l="l" r="r" t="t"/>
              <a:pathLst>
                <a:path extrusionOk="0" h="1064" w="587">
                  <a:moveTo>
                    <a:pt x="373" y="1"/>
                  </a:moveTo>
                  <a:lnTo>
                    <a:pt x="1" y="654"/>
                  </a:lnTo>
                  <a:lnTo>
                    <a:pt x="199" y="1064"/>
                  </a:lnTo>
                  <a:lnTo>
                    <a:pt x="556" y="890"/>
                  </a:lnTo>
                  <a:lnTo>
                    <a:pt x="586" y="384"/>
                  </a:lnTo>
                  <a:lnTo>
                    <a:pt x="373"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11" name="Google Shape;2111;p35"/>
            <p:cNvSpPr/>
            <p:nvPr/>
          </p:nvSpPr>
          <p:spPr>
            <a:xfrm>
              <a:off x="5269450" y="1609775"/>
              <a:ext cx="15275" cy="30250"/>
            </a:xfrm>
            <a:custGeom>
              <a:rect b="b" l="l" r="r" t="t"/>
              <a:pathLst>
                <a:path extrusionOk="0" h="1210" w="611">
                  <a:moveTo>
                    <a:pt x="387" y="1"/>
                  </a:moveTo>
                  <a:lnTo>
                    <a:pt x="93" y="313"/>
                  </a:lnTo>
                  <a:lnTo>
                    <a:pt x="0" y="785"/>
                  </a:lnTo>
                  <a:lnTo>
                    <a:pt x="209" y="1209"/>
                  </a:lnTo>
                  <a:lnTo>
                    <a:pt x="335" y="951"/>
                  </a:lnTo>
                  <a:lnTo>
                    <a:pt x="610" y="394"/>
                  </a:lnTo>
                  <a:lnTo>
                    <a:pt x="38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12" name="Google Shape;2112;p35"/>
            <p:cNvSpPr/>
            <p:nvPr/>
          </p:nvSpPr>
          <p:spPr>
            <a:xfrm>
              <a:off x="5247550" y="1567975"/>
              <a:ext cx="44800" cy="83675"/>
            </a:xfrm>
            <a:custGeom>
              <a:rect b="b" l="l" r="r" t="t"/>
              <a:pathLst>
                <a:path extrusionOk="0" h="3347" w="1792">
                  <a:moveTo>
                    <a:pt x="1102" y="1"/>
                  </a:moveTo>
                  <a:cubicBezTo>
                    <a:pt x="1254" y="1"/>
                    <a:pt x="1349" y="164"/>
                    <a:pt x="1274" y="297"/>
                  </a:cubicBezTo>
                  <a:lnTo>
                    <a:pt x="872" y="1002"/>
                  </a:lnTo>
                  <a:lnTo>
                    <a:pt x="485" y="1682"/>
                  </a:lnTo>
                  <a:lnTo>
                    <a:pt x="19" y="2502"/>
                  </a:lnTo>
                  <a:cubicBezTo>
                    <a:pt x="1" y="2532"/>
                    <a:pt x="0" y="2568"/>
                    <a:pt x="15" y="2601"/>
                  </a:cubicBezTo>
                  <a:lnTo>
                    <a:pt x="358" y="3316"/>
                  </a:lnTo>
                  <a:cubicBezTo>
                    <a:pt x="368" y="3336"/>
                    <a:pt x="387" y="3346"/>
                    <a:pt x="406" y="3346"/>
                  </a:cubicBezTo>
                  <a:cubicBezTo>
                    <a:pt x="426" y="3346"/>
                    <a:pt x="445" y="3336"/>
                    <a:pt x="455" y="3316"/>
                  </a:cubicBezTo>
                  <a:lnTo>
                    <a:pt x="876" y="2458"/>
                  </a:lnTo>
                  <a:lnTo>
                    <a:pt x="1262" y="1673"/>
                  </a:lnTo>
                  <a:lnTo>
                    <a:pt x="1726" y="730"/>
                  </a:lnTo>
                  <a:cubicBezTo>
                    <a:pt x="1792" y="595"/>
                    <a:pt x="1776" y="434"/>
                    <a:pt x="1685" y="315"/>
                  </a:cubicBezTo>
                  <a:lnTo>
                    <a:pt x="1561" y="155"/>
                  </a:lnTo>
                  <a:cubicBezTo>
                    <a:pt x="1487" y="57"/>
                    <a:pt x="1371" y="1"/>
                    <a:pt x="124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113" name="Google Shape;2113;p35"/>
          <p:cNvGrpSpPr/>
          <p:nvPr/>
        </p:nvGrpSpPr>
        <p:grpSpPr>
          <a:xfrm>
            <a:off x="7265630" y="1702570"/>
            <a:ext cx="363788" cy="262522"/>
            <a:chOff x="4314300" y="1494650"/>
            <a:chExt cx="221525" cy="159850"/>
          </a:xfrm>
        </p:grpSpPr>
        <p:sp>
          <p:nvSpPr>
            <p:cNvPr id="2114" name="Google Shape;2114;p35"/>
            <p:cNvSpPr/>
            <p:nvPr/>
          </p:nvSpPr>
          <p:spPr>
            <a:xfrm>
              <a:off x="4322725" y="1542650"/>
              <a:ext cx="204900" cy="111850"/>
            </a:xfrm>
            <a:custGeom>
              <a:rect b="b" l="l" r="r" t="t"/>
              <a:pathLst>
                <a:path extrusionOk="0" h="4474" w="8196">
                  <a:moveTo>
                    <a:pt x="0" y="1"/>
                  </a:moveTo>
                  <a:lnTo>
                    <a:pt x="49" y="345"/>
                  </a:lnTo>
                  <a:cubicBezTo>
                    <a:pt x="49" y="531"/>
                    <a:pt x="66" y="744"/>
                    <a:pt x="91" y="922"/>
                  </a:cubicBezTo>
                  <a:cubicBezTo>
                    <a:pt x="110" y="1070"/>
                    <a:pt x="119" y="1355"/>
                    <a:pt x="119" y="1355"/>
                  </a:cubicBezTo>
                  <a:cubicBezTo>
                    <a:pt x="559" y="3144"/>
                    <a:pt x="2173" y="4473"/>
                    <a:pt x="4099" y="4473"/>
                  </a:cubicBezTo>
                  <a:cubicBezTo>
                    <a:pt x="6362" y="4473"/>
                    <a:pt x="8195" y="2638"/>
                    <a:pt x="8195" y="376"/>
                  </a:cubicBezTo>
                  <a:lnTo>
                    <a:pt x="8195" y="2"/>
                  </a:lnTo>
                  <a:lnTo>
                    <a:pt x="7661" y="2"/>
                  </a:lnTo>
                  <a:lnTo>
                    <a:pt x="7661" y="376"/>
                  </a:lnTo>
                  <a:cubicBezTo>
                    <a:pt x="7661" y="843"/>
                    <a:pt x="7665" y="1259"/>
                    <a:pt x="7501" y="1668"/>
                  </a:cubicBezTo>
                  <a:cubicBezTo>
                    <a:pt x="7459" y="1775"/>
                    <a:pt x="7265" y="2010"/>
                    <a:pt x="7265" y="2010"/>
                  </a:cubicBezTo>
                  <a:cubicBezTo>
                    <a:pt x="6672" y="3157"/>
                    <a:pt x="5477" y="3939"/>
                    <a:pt x="4097" y="3939"/>
                  </a:cubicBezTo>
                  <a:cubicBezTo>
                    <a:pt x="2718" y="3939"/>
                    <a:pt x="1523" y="3156"/>
                    <a:pt x="930" y="2010"/>
                  </a:cubicBezTo>
                  <a:cubicBezTo>
                    <a:pt x="930" y="2010"/>
                    <a:pt x="778" y="1812"/>
                    <a:pt x="736" y="1709"/>
                  </a:cubicBezTo>
                  <a:cubicBezTo>
                    <a:pt x="569" y="1296"/>
                    <a:pt x="534" y="848"/>
                    <a:pt x="534" y="376"/>
                  </a:cubicBezTo>
                  <a:lnTo>
                    <a:pt x="534" y="2"/>
                  </a:lnTo>
                  <a:lnTo>
                    <a:pt x="534"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15" name="Google Shape;2115;p35"/>
            <p:cNvSpPr/>
            <p:nvPr/>
          </p:nvSpPr>
          <p:spPr>
            <a:xfrm>
              <a:off x="4504300" y="1542675"/>
              <a:ext cx="23300" cy="50250"/>
            </a:xfrm>
            <a:custGeom>
              <a:rect b="b" l="l" r="r" t="t"/>
              <a:pathLst>
                <a:path extrusionOk="0" h="2010" w="932">
                  <a:moveTo>
                    <a:pt x="397" y="1"/>
                  </a:moveTo>
                  <a:lnTo>
                    <a:pt x="397" y="375"/>
                  </a:lnTo>
                  <a:cubicBezTo>
                    <a:pt x="397" y="964"/>
                    <a:pt x="254" y="1519"/>
                    <a:pt x="1" y="2009"/>
                  </a:cubicBezTo>
                  <a:cubicBezTo>
                    <a:pt x="321" y="1856"/>
                    <a:pt x="598" y="1631"/>
                    <a:pt x="813" y="1355"/>
                  </a:cubicBezTo>
                  <a:cubicBezTo>
                    <a:pt x="890" y="1041"/>
                    <a:pt x="931" y="713"/>
                    <a:pt x="931" y="375"/>
                  </a:cubicBezTo>
                  <a:lnTo>
                    <a:pt x="931"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16" name="Google Shape;2116;p35"/>
            <p:cNvSpPr/>
            <p:nvPr/>
          </p:nvSpPr>
          <p:spPr>
            <a:xfrm>
              <a:off x="4322700" y="1542675"/>
              <a:ext cx="23275" cy="50250"/>
            </a:xfrm>
            <a:custGeom>
              <a:rect b="b" l="l" r="r" t="t"/>
              <a:pathLst>
                <a:path extrusionOk="0" h="2010" w="931">
                  <a:moveTo>
                    <a:pt x="0" y="1"/>
                  </a:moveTo>
                  <a:lnTo>
                    <a:pt x="0" y="375"/>
                  </a:lnTo>
                  <a:cubicBezTo>
                    <a:pt x="0" y="713"/>
                    <a:pt x="41" y="1041"/>
                    <a:pt x="118" y="1355"/>
                  </a:cubicBezTo>
                  <a:cubicBezTo>
                    <a:pt x="333" y="1631"/>
                    <a:pt x="612" y="1857"/>
                    <a:pt x="931" y="2009"/>
                  </a:cubicBezTo>
                  <a:cubicBezTo>
                    <a:pt x="678" y="1521"/>
                    <a:pt x="535" y="964"/>
                    <a:pt x="535" y="375"/>
                  </a:cubicBezTo>
                  <a:lnTo>
                    <a:pt x="53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17" name="Google Shape;2117;p35"/>
            <p:cNvSpPr/>
            <p:nvPr/>
          </p:nvSpPr>
          <p:spPr>
            <a:xfrm>
              <a:off x="4325050" y="1542025"/>
              <a:ext cx="203025" cy="47450"/>
            </a:xfrm>
            <a:custGeom>
              <a:rect b="b" l="l" r="r" t="t"/>
              <a:pathLst>
                <a:path extrusionOk="0" h="1898" w="8121">
                  <a:moveTo>
                    <a:pt x="1" y="1"/>
                  </a:moveTo>
                  <a:cubicBezTo>
                    <a:pt x="1" y="1048"/>
                    <a:pt x="705" y="1864"/>
                    <a:pt x="1752" y="1864"/>
                  </a:cubicBezTo>
                  <a:lnTo>
                    <a:pt x="2052" y="1893"/>
                  </a:lnTo>
                  <a:lnTo>
                    <a:pt x="2153" y="1897"/>
                  </a:lnTo>
                  <a:lnTo>
                    <a:pt x="6224" y="1897"/>
                  </a:lnTo>
                  <a:cubicBezTo>
                    <a:pt x="7269" y="1897"/>
                    <a:pt x="8120" y="1048"/>
                    <a:pt x="812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18" name="Google Shape;2118;p35"/>
            <p:cNvSpPr/>
            <p:nvPr/>
          </p:nvSpPr>
          <p:spPr>
            <a:xfrm>
              <a:off x="4326150" y="1494650"/>
              <a:ext cx="201450" cy="47375"/>
            </a:xfrm>
            <a:custGeom>
              <a:rect b="b" l="l" r="r" t="t"/>
              <a:pathLst>
                <a:path extrusionOk="0" h="1895" w="8058">
                  <a:moveTo>
                    <a:pt x="6432" y="1"/>
                  </a:moveTo>
                  <a:cubicBezTo>
                    <a:pt x="6110" y="1"/>
                    <a:pt x="5796" y="94"/>
                    <a:pt x="5529" y="272"/>
                  </a:cubicBezTo>
                  <a:cubicBezTo>
                    <a:pt x="5054" y="589"/>
                    <a:pt x="4507" y="748"/>
                    <a:pt x="3960" y="748"/>
                  </a:cubicBezTo>
                  <a:cubicBezTo>
                    <a:pt x="3413" y="748"/>
                    <a:pt x="2866" y="589"/>
                    <a:pt x="2391" y="272"/>
                  </a:cubicBezTo>
                  <a:cubicBezTo>
                    <a:pt x="2186" y="135"/>
                    <a:pt x="1954" y="48"/>
                    <a:pt x="1711" y="14"/>
                  </a:cubicBezTo>
                  <a:cubicBezTo>
                    <a:pt x="1711" y="14"/>
                    <a:pt x="1568" y="18"/>
                    <a:pt x="1494" y="18"/>
                  </a:cubicBezTo>
                  <a:lnTo>
                    <a:pt x="1495" y="18"/>
                  </a:lnTo>
                  <a:cubicBezTo>
                    <a:pt x="596" y="18"/>
                    <a:pt x="1" y="727"/>
                    <a:pt x="1" y="1625"/>
                  </a:cubicBezTo>
                  <a:lnTo>
                    <a:pt x="1" y="1895"/>
                  </a:lnTo>
                  <a:lnTo>
                    <a:pt x="8057" y="1895"/>
                  </a:lnTo>
                  <a:lnTo>
                    <a:pt x="8057" y="1626"/>
                  </a:lnTo>
                  <a:cubicBezTo>
                    <a:pt x="8057" y="728"/>
                    <a:pt x="7330" y="1"/>
                    <a:pt x="643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19" name="Google Shape;2119;p35"/>
            <p:cNvSpPr/>
            <p:nvPr/>
          </p:nvSpPr>
          <p:spPr>
            <a:xfrm>
              <a:off x="4322200" y="1494700"/>
              <a:ext cx="58575" cy="94750"/>
            </a:xfrm>
            <a:custGeom>
              <a:rect b="b" l="l" r="r" t="t"/>
              <a:pathLst>
                <a:path extrusionOk="0" h="3790" w="2343">
                  <a:moveTo>
                    <a:pt x="1654" y="1"/>
                  </a:moveTo>
                  <a:cubicBezTo>
                    <a:pt x="635" y="1"/>
                    <a:pt x="1" y="786"/>
                    <a:pt x="1" y="1893"/>
                  </a:cubicBezTo>
                  <a:cubicBezTo>
                    <a:pt x="1" y="2945"/>
                    <a:pt x="849" y="3789"/>
                    <a:pt x="1897" y="3789"/>
                  </a:cubicBezTo>
                  <a:lnTo>
                    <a:pt x="2338" y="3789"/>
                  </a:lnTo>
                  <a:cubicBezTo>
                    <a:pt x="1295" y="3788"/>
                    <a:pt x="447" y="2940"/>
                    <a:pt x="447" y="1893"/>
                  </a:cubicBezTo>
                  <a:cubicBezTo>
                    <a:pt x="447" y="892"/>
                    <a:pt x="902" y="161"/>
                    <a:pt x="1867" y="12"/>
                  </a:cubicBezTo>
                  <a:cubicBezTo>
                    <a:pt x="1794" y="4"/>
                    <a:pt x="1723" y="1"/>
                    <a:pt x="1654" y="1"/>
                  </a:cubicBezTo>
                  <a:close/>
                  <a:moveTo>
                    <a:pt x="2338" y="3789"/>
                  </a:moveTo>
                  <a:cubicBezTo>
                    <a:pt x="2339" y="3789"/>
                    <a:pt x="2340" y="3789"/>
                    <a:pt x="2340" y="3789"/>
                  </a:cubicBezTo>
                  <a:cubicBezTo>
                    <a:pt x="2341" y="3789"/>
                    <a:pt x="2342" y="3789"/>
                    <a:pt x="2342" y="3789"/>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20" name="Google Shape;2120;p35"/>
            <p:cNvSpPr/>
            <p:nvPr/>
          </p:nvSpPr>
          <p:spPr>
            <a:xfrm>
              <a:off x="4315650" y="1535325"/>
              <a:ext cx="220175" cy="13400"/>
            </a:xfrm>
            <a:custGeom>
              <a:rect b="b" l="l" r="r" t="t"/>
              <a:pathLst>
                <a:path extrusionOk="0" h="536" w="8807">
                  <a:moveTo>
                    <a:pt x="720" y="0"/>
                  </a:moveTo>
                  <a:lnTo>
                    <a:pt x="232" y="55"/>
                  </a:lnTo>
                  <a:cubicBezTo>
                    <a:pt x="86" y="55"/>
                    <a:pt x="0" y="120"/>
                    <a:pt x="0" y="268"/>
                  </a:cubicBezTo>
                  <a:cubicBezTo>
                    <a:pt x="0" y="415"/>
                    <a:pt x="116" y="495"/>
                    <a:pt x="265" y="495"/>
                  </a:cubicBezTo>
                  <a:lnTo>
                    <a:pt x="728" y="535"/>
                  </a:lnTo>
                  <a:lnTo>
                    <a:pt x="8539" y="535"/>
                  </a:lnTo>
                  <a:cubicBezTo>
                    <a:pt x="8687" y="535"/>
                    <a:pt x="8807" y="416"/>
                    <a:pt x="8807" y="268"/>
                  </a:cubicBezTo>
                  <a:cubicBezTo>
                    <a:pt x="8807" y="120"/>
                    <a:pt x="8687" y="0"/>
                    <a:pt x="853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21" name="Google Shape;2121;p35"/>
            <p:cNvSpPr/>
            <p:nvPr/>
          </p:nvSpPr>
          <p:spPr>
            <a:xfrm>
              <a:off x="4314300" y="1535325"/>
              <a:ext cx="19550" cy="13400"/>
            </a:xfrm>
            <a:custGeom>
              <a:rect b="b" l="l" r="r" t="t"/>
              <a:pathLst>
                <a:path extrusionOk="0" h="536" w="782">
                  <a:moveTo>
                    <a:pt x="273" y="0"/>
                  </a:moveTo>
                  <a:cubicBezTo>
                    <a:pt x="200" y="0"/>
                    <a:pt x="133" y="30"/>
                    <a:pt x="84" y="79"/>
                  </a:cubicBezTo>
                  <a:cubicBezTo>
                    <a:pt x="32" y="132"/>
                    <a:pt x="1" y="205"/>
                    <a:pt x="6" y="286"/>
                  </a:cubicBezTo>
                  <a:cubicBezTo>
                    <a:pt x="16" y="427"/>
                    <a:pt x="139" y="535"/>
                    <a:pt x="282" y="535"/>
                  </a:cubicBezTo>
                  <a:lnTo>
                    <a:pt x="781" y="535"/>
                  </a:lnTo>
                  <a:cubicBezTo>
                    <a:pt x="769" y="448"/>
                    <a:pt x="765" y="359"/>
                    <a:pt x="763" y="268"/>
                  </a:cubicBezTo>
                  <a:cubicBezTo>
                    <a:pt x="763" y="176"/>
                    <a:pt x="767" y="88"/>
                    <a:pt x="775" y="1"/>
                  </a:cubicBezTo>
                  <a:cubicBezTo>
                    <a:pt x="775" y="0"/>
                    <a:pt x="773" y="0"/>
                    <a:pt x="77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122" name="Google Shape;2122;p35"/>
          <p:cNvGrpSpPr/>
          <p:nvPr/>
        </p:nvGrpSpPr>
        <p:grpSpPr>
          <a:xfrm>
            <a:off x="6508420" y="1651984"/>
            <a:ext cx="160986" cy="363605"/>
            <a:chOff x="3973125" y="1463850"/>
            <a:chExt cx="98025" cy="221400"/>
          </a:xfrm>
        </p:grpSpPr>
        <p:sp>
          <p:nvSpPr>
            <p:cNvPr id="2123" name="Google Shape;2123;p35"/>
            <p:cNvSpPr/>
            <p:nvPr/>
          </p:nvSpPr>
          <p:spPr>
            <a:xfrm>
              <a:off x="4007825" y="1463850"/>
              <a:ext cx="45750" cy="38875"/>
            </a:xfrm>
            <a:custGeom>
              <a:rect b="b" l="l" r="r" t="t"/>
              <a:pathLst>
                <a:path extrusionOk="0" h="1555" w="1830">
                  <a:moveTo>
                    <a:pt x="1000" y="0"/>
                  </a:moveTo>
                  <a:cubicBezTo>
                    <a:pt x="508" y="0"/>
                    <a:pt x="0" y="157"/>
                    <a:pt x="0" y="891"/>
                  </a:cubicBezTo>
                  <a:lnTo>
                    <a:pt x="0" y="1554"/>
                  </a:lnTo>
                  <a:lnTo>
                    <a:pt x="1463" y="1554"/>
                  </a:lnTo>
                  <a:lnTo>
                    <a:pt x="1463" y="891"/>
                  </a:lnTo>
                  <a:lnTo>
                    <a:pt x="1374" y="757"/>
                  </a:lnTo>
                  <a:lnTo>
                    <a:pt x="1463" y="626"/>
                  </a:lnTo>
                  <a:lnTo>
                    <a:pt x="1651" y="626"/>
                  </a:lnTo>
                  <a:cubicBezTo>
                    <a:pt x="1749" y="626"/>
                    <a:pt x="1830" y="546"/>
                    <a:pt x="1830" y="447"/>
                  </a:cubicBezTo>
                  <a:lnTo>
                    <a:pt x="1830" y="179"/>
                  </a:lnTo>
                  <a:cubicBezTo>
                    <a:pt x="1830" y="81"/>
                    <a:pt x="1749" y="0"/>
                    <a:pt x="165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24" name="Google Shape;2124;p35"/>
            <p:cNvSpPr/>
            <p:nvPr/>
          </p:nvSpPr>
          <p:spPr>
            <a:xfrm>
              <a:off x="3999850" y="1463875"/>
              <a:ext cx="32975" cy="39500"/>
            </a:xfrm>
            <a:custGeom>
              <a:rect b="b" l="l" r="r" t="t"/>
              <a:pathLst>
                <a:path extrusionOk="0" h="1580" w="1319">
                  <a:moveTo>
                    <a:pt x="891" y="1"/>
                  </a:moveTo>
                  <a:cubicBezTo>
                    <a:pt x="398" y="1"/>
                    <a:pt x="0" y="400"/>
                    <a:pt x="0" y="892"/>
                  </a:cubicBezTo>
                  <a:lnTo>
                    <a:pt x="0" y="1579"/>
                  </a:lnTo>
                  <a:lnTo>
                    <a:pt x="428" y="1579"/>
                  </a:lnTo>
                  <a:lnTo>
                    <a:pt x="428" y="892"/>
                  </a:lnTo>
                  <a:cubicBezTo>
                    <a:pt x="428" y="400"/>
                    <a:pt x="826" y="1"/>
                    <a:pt x="131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25" name="Google Shape;2125;p35"/>
            <p:cNvSpPr/>
            <p:nvPr/>
          </p:nvSpPr>
          <p:spPr>
            <a:xfrm>
              <a:off x="4005750" y="1499050"/>
              <a:ext cx="46475" cy="18300"/>
            </a:xfrm>
            <a:custGeom>
              <a:rect b="b" l="l" r="r" t="t"/>
              <a:pathLst>
                <a:path extrusionOk="0" h="732" w="1859">
                  <a:moveTo>
                    <a:pt x="192" y="0"/>
                  </a:moveTo>
                  <a:cubicBezTo>
                    <a:pt x="94" y="0"/>
                    <a:pt x="1" y="80"/>
                    <a:pt x="1" y="179"/>
                  </a:cubicBezTo>
                  <a:lnTo>
                    <a:pt x="1" y="732"/>
                  </a:lnTo>
                  <a:lnTo>
                    <a:pt x="1858" y="732"/>
                  </a:lnTo>
                  <a:lnTo>
                    <a:pt x="1858" y="179"/>
                  </a:lnTo>
                  <a:cubicBezTo>
                    <a:pt x="1858" y="80"/>
                    <a:pt x="1779" y="0"/>
                    <a:pt x="167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26" name="Google Shape;2126;p35"/>
            <p:cNvSpPr/>
            <p:nvPr/>
          </p:nvSpPr>
          <p:spPr>
            <a:xfrm>
              <a:off x="3992050" y="1499075"/>
              <a:ext cx="18525" cy="18300"/>
            </a:xfrm>
            <a:custGeom>
              <a:rect b="b" l="l" r="r" t="t"/>
              <a:pathLst>
                <a:path extrusionOk="0" h="732" w="741">
                  <a:moveTo>
                    <a:pt x="180" y="0"/>
                  </a:moveTo>
                  <a:cubicBezTo>
                    <a:pt x="81" y="0"/>
                    <a:pt x="1" y="81"/>
                    <a:pt x="1" y="179"/>
                  </a:cubicBezTo>
                  <a:lnTo>
                    <a:pt x="1" y="732"/>
                  </a:lnTo>
                  <a:lnTo>
                    <a:pt x="740" y="732"/>
                  </a:lnTo>
                  <a:lnTo>
                    <a:pt x="740" y="1"/>
                  </a:lnTo>
                  <a:lnTo>
                    <a:pt x="180" y="1"/>
                  </a:lnTo>
                  <a:lnTo>
                    <a:pt x="18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27" name="Google Shape;2127;p35"/>
            <p:cNvSpPr/>
            <p:nvPr/>
          </p:nvSpPr>
          <p:spPr>
            <a:xfrm>
              <a:off x="3975700" y="1514600"/>
              <a:ext cx="95450" cy="170650"/>
            </a:xfrm>
            <a:custGeom>
              <a:rect b="b" l="l" r="r" t="t"/>
              <a:pathLst>
                <a:path extrusionOk="0" h="6826" w="3818">
                  <a:moveTo>
                    <a:pt x="612" y="1"/>
                  </a:moveTo>
                  <a:cubicBezTo>
                    <a:pt x="499" y="1"/>
                    <a:pt x="392" y="26"/>
                    <a:pt x="299" y="73"/>
                  </a:cubicBezTo>
                  <a:cubicBezTo>
                    <a:pt x="61" y="188"/>
                    <a:pt x="1" y="637"/>
                    <a:pt x="1" y="918"/>
                  </a:cubicBezTo>
                  <a:lnTo>
                    <a:pt x="19" y="6646"/>
                  </a:lnTo>
                  <a:cubicBezTo>
                    <a:pt x="19" y="6746"/>
                    <a:pt x="200" y="6825"/>
                    <a:pt x="299" y="6825"/>
                  </a:cubicBezTo>
                  <a:lnTo>
                    <a:pt x="3639" y="6825"/>
                  </a:lnTo>
                  <a:cubicBezTo>
                    <a:pt x="3738" y="6825"/>
                    <a:pt x="3817" y="6746"/>
                    <a:pt x="3817" y="6645"/>
                  </a:cubicBezTo>
                  <a:lnTo>
                    <a:pt x="3817" y="5906"/>
                  </a:lnTo>
                  <a:lnTo>
                    <a:pt x="3729" y="5667"/>
                  </a:lnTo>
                  <a:lnTo>
                    <a:pt x="3729" y="1154"/>
                  </a:lnTo>
                  <a:lnTo>
                    <a:pt x="3817" y="917"/>
                  </a:lnTo>
                  <a:lnTo>
                    <a:pt x="3817" y="712"/>
                  </a:lnTo>
                  <a:cubicBezTo>
                    <a:pt x="3817" y="319"/>
                    <a:pt x="3498" y="1"/>
                    <a:pt x="310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28" name="Google Shape;2128;p35"/>
            <p:cNvSpPr/>
            <p:nvPr/>
          </p:nvSpPr>
          <p:spPr>
            <a:xfrm>
              <a:off x="3973125" y="1516425"/>
              <a:ext cx="10050" cy="168825"/>
            </a:xfrm>
            <a:custGeom>
              <a:rect b="b" l="l" r="r" t="t"/>
              <a:pathLst>
                <a:path extrusionOk="0" h="6753" w="402">
                  <a:moveTo>
                    <a:pt x="402" y="1"/>
                  </a:moveTo>
                  <a:cubicBezTo>
                    <a:pt x="256" y="71"/>
                    <a:pt x="1" y="273"/>
                    <a:pt x="1" y="642"/>
                  </a:cubicBezTo>
                  <a:lnTo>
                    <a:pt x="1" y="847"/>
                  </a:lnTo>
                  <a:lnTo>
                    <a:pt x="89" y="1038"/>
                  </a:lnTo>
                  <a:lnTo>
                    <a:pt x="89" y="5651"/>
                  </a:lnTo>
                  <a:lnTo>
                    <a:pt x="1" y="5835"/>
                  </a:lnTo>
                  <a:lnTo>
                    <a:pt x="1" y="6573"/>
                  </a:lnTo>
                  <a:cubicBezTo>
                    <a:pt x="1" y="6673"/>
                    <a:pt x="81" y="6752"/>
                    <a:pt x="180" y="6752"/>
                  </a:cubicBezTo>
                  <a:lnTo>
                    <a:pt x="402" y="6752"/>
                  </a:lnTo>
                  <a:lnTo>
                    <a:pt x="402"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29" name="Google Shape;2129;p35"/>
            <p:cNvSpPr/>
            <p:nvPr/>
          </p:nvSpPr>
          <p:spPr>
            <a:xfrm>
              <a:off x="3982025" y="1537550"/>
              <a:ext cx="89125" cy="124725"/>
            </a:xfrm>
            <a:custGeom>
              <a:rect b="b" l="l" r="r" t="t"/>
              <a:pathLst>
                <a:path extrusionOk="0" h="4989" w="3565">
                  <a:moveTo>
                    <a:pt x="46" y="1"/>
                  </a:moveTo>
                  <a:lnTo>
                    <a:pt x="1" y="72"/>
                  </a:lnTo>
                  <a:lnTo>
                    <a:pt x="1" y="4919"/>
                  </a:lnTo>
                  <a:lnTo>
                    <a:pt x="46" y="4989"/>
                  </a:lnTo>
                  <a:lnTo>
                    <a:pt x="3564" y="4989"/>
                  </a:lnTo>
                  <a:lnTo>
                    <a:pt x="3564"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30" name="Google Shape;2130;p35"/>
            <p:cNvSpPr/>
            <p:nvPr/>
          </p:nvSpPr>
          <p:spPr>
            <a:xfrm>
              <a:off x="3973125" y="1537575"/>
              <a:ext cx="10050" cy="124700"/>
            </a:xfrm>
            <a:custGeom>
              <a:rect b="b" l="l" r="r" t="t"/>
              <a:pathLst>
                <a:path extrusionOk="0" h="4988" w="402">
                  <a:moveTo>
                    <a:pt x="1" y="1"/>
                  </a:moveTo>
                  <a:lnTo>
                    <a:pt x="1" y="4988"/>
                  </a:lnTo>
                  <a:lnTo>
                    <a:pt x="402" y="4988"/>
                  </a:lnTo>
                  <a:lnTo>
                    <a:pt x="40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31" name="Google Shape;2131;p35"/>
            <p:cNvSpPr/>
            <p:nvPr/>
          </p:nvSpPr>
          <p:spPr>
            <a:xfrm>
              <a:off x="4001975" y="1567850"/>
              <a:ext cx="23625" cy="20950"/>
            </a:xfrm>
            <a:custGeom>
              <a:rect b="b" l="l" r="r" t="t"/>
              <a:pathLst>
                <a:path extrusionOk="0" h="838" w="945">
                  <a:moveTo>
                    <a:pt x="367" y="1"/>
                  </a:moveTo>
                  <a:cubicBezTo>
                    <a:pt x="280" y="1"/>
                    <a:pt x="201" y="29"/>
                    <a:pt x="142" y="88"/>
                  </a:cubicBezTo>
                  <a:cubicBezTo>
                    <a:pt x="1" y="230"/>
                    <a:pt x="35" y="492"/>
                    <a:pt x="218" y="675"/>
                  </a:cubicBezTo>
                  <a:cubicBezTo>
                    <a:pt x="324" y="781"/>
                    <a:pt x="458" y="837"/>
                    <a:pt x="579" y="837"/>
                  </a:cubicBezTo>
                  <a:cubicBezTo>
                    <a:pt x="665" y="837"/>
                    <a:pt x="745" y="809"/>
                    <a:pt x="804" y="750"/>
                  </a:cubicBezTo>
                  <a:cubicBezTo>
                    <a:pt x="945" y="609"/>
                    <a:pt x="911" y="347"/>
                    <a:pt x="729" y="164"/>
                  </a:cubicBezTo>
                  <a:cubicBezTo>
                    <a:pt x="622" y="57"/>
                    <a:pt x="488"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32" name="Google Shape;2132;p35"/>
            <p:cNvSpPr/>
            <p:nvPr/>
          </p:nvSpPr>
          <p:spPr>
            <a:xfrm>
              <a:off x="3988675" y="1635550"/>
              <a:ext cx="66875" cy="13425"/>
            </a:xfrm>
            <a:custGeom>
              <a:rect b="b" l="l" r="r" t="t"/>
              <a:pathLst>
                <a:path extrusionOk="0" h="537" w="2675">
                  <a:moveTo>
                    <a:pt x="55" y="0"/>
                  </a:moveTo>
                  <a:cubicBezTo>
                    <a:pt x="26" y="0"/>
                    <a:pt x="1" y="24"/>
                    <a:pt x="1" y="54"/>
                  </a:cubicBezTo>
                  <a:lnTo>
                    <a:pt x="1" y="482"/>
                  </a:lnTo>
                  <a:cubicBezTo>
                    <a:pt x="1" y="511"/>
                    <a:pt x="26" y="536"/>
                    <a:pt x="55" y="536"/>
                  </a:cubicBezTo>
                  <a:lnTo>
                    <a:pt x="2621" y="536"/>
                  </a:lnTo>
                  <a:cubicBezTo>
                    <a:pt x="2650" y="536"/>
                    <a:pt x="2675" y="511"/>
                    <a:pt x="2675" y="482"/>
                  </a:cubicBezTo>
                  <a:lnTo>
                    <a:pt x="2675" y="54"/>
                  </a:lnTo>
                  <a:cubicBezTo>
                    <a:pt x="2675" y="24"/>
                    <a:pt x="2650" y="0"/>
                    <a:pt x="262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33" name="Google Shape;2133;p35"/>
            <p:cNvSpPr/>
            <p:nvPr/>
          </p:nvSpPr>
          <p:spPr>
            <a:xfrm>
              <a:off x="3983125" y="1547625"/>
              <a:ext cx="77975" cy="77975"/>
            </a:xfrm>
            <a:custGeom>
              <a:rect b="b" l="l" r="r" t="t"/>
              <a:pathLst>
                <a:path extrusionOk="0" h="3119" w="3119">
                  <a:moveTo>
                    <a:pt x="1124" y="943"/>
                  </a:moveTo>
                  <a:cubicBezTo>
                    <a:pt x="1210" y="943"/>
                    <a:pt x="1311" y="986"/>
                    <a:pt x="1391" y="1067"/>
                  </a:cubicBezTo>
                  <a:cubicBezTo>
                    <a:pt x="1458" y="1133"/>
                    <a:pt x="1502" y="1217"/>
                    <a:pt x="1513" y="1298"/>
                  </a:cubicBezTo>
                  <a:cubicBezTo>
                    <a:pt x="1518" y="1338"/>
                    <a:pt x="1519" y="1412"/>
                    <a:pt x="1466" y="1463"/>
                  </a:cubicBezTo>
                  <a:cubicBezTo>
                    <a:pt x="1433" y="1496"/>
                    <a:pt x="1387" y="1512"/>
                    <a:pt x="1335" y="1512"/>
                  </a:cubicBezTo>
                  <a:cubicBezTo>
                    <a:pt x="1249" y="1512"/>
                    <a:pt x="1148" y="1469"/>
                    <a:pt x="1069" y="1389"/>
                  </a:cubicBezTo>
                  <a:cubicBezTo>
                    <a:pt x="1003" y="1323"/>
                    <a:pt x="958" y="1239"/>
                    <a:pt x="948" y="1158"/>
                  </a:cubicBezTo>
                  <a:cubicBezTo>
                    <a:pt x="943" y="1118"/>
                    <a:pt x="942" y="1044"/>
                    <a:pt x="994" y="992"/>
                  </a:cubicBezTo>
                  <a:cubicBezTo>
                    <a:pt x="1026" y="960"/>
                    <a:pt x="1072" y="943"/>
                    <a:pt x="1124" y="943"/>
                  </a:cubicBezTo>
                  <a:close/>
                  <a:moveTo>
                    <a:pt x="1560" y="267"/>
                  </a:moveTo>
                  <a:cubicBezTo>
                    <a:pt x="1868" y="267"/>
                    <a:pt x="2151" y="375"/>
                    <a:pt x="2373" y="556"/>
                  </a:cubicBezTo>
                  <a:lnTo>
                    <a:pt x="1757" y="1171"/>
                  </a:lnTo>
                  <a:cubicBezTo>
                    <a:pt x="1727" y="1065"/>
                    <a:pt x="1665" y="963"/>
                    <a:pt x="1580" y="877"/>
                  </a:cubicBezTo>
                  <a:cubicBezTo>
                    <a:pt x="1448" y="746"/>
                    <a:pt x="1280" y="677"/>
                    <a:pt x="1124" y="677"/>
                  </a:cubicBezTo>
                  <a:cubicBezTo>
                    <a:pt x="1003" y="677"/>
                    <a:pt x="889" y="718"/>
                    <a:pt x="805" y="803"/>
                  </a:cubicBezTo>
                  <a:cubicBezTo>
                    <a:pt x="709" y="899"/>
                    <a:pt x="664" y="1042"/>
                    <a:pt x="684" y="1192"/>
                  </a:cubicBezTo>
                  <a:cubicBezTo>
                    <a:pt x="701" y="1333"/>
                    <a:pt x="771" y="1471"/>
                    <a:pt x="880" y="1578"/>
                  </a:cubicBezTo>
                  <a:cubicBezTo>
                    <a:pt x="968" y="1666"/>
                    <a:pt x="1070" y="1725"/>
                    <a:pt x="1175" y="1756"/>
                  </a:cubicBezTo>
                  <a:lnTo>
                    <a:pt x="558" y="2373"/>
                  </a:lnTo>
                  <a:cubicBezTo>
                    <a:pt x="377" y="2150"/>
                    <a:pt x="269" y="1868"/>
                    <a:pt x="269" y="1559"/>
                  </a:cubicBezTo>
                  <a:cubicBezTo>
                    <a:pt x="269" y="846"/>
                    <a:pt x="848" y="267"/>
                    <a:pt x="1560" y="267"/>
                  </a:cubicBezTo>
                  <a:close/>
                  <a:moveTo>
                    <a:pt x="1560" y="0"/>
                  </a:moveTo>
                  <a:cubicBezTo>
                    <a:pt x="700" y="0"/>
                    <a:pt x="1" y="699"/>
                    <a:pt x="1" y="1559"/>
                  </a:cubicBezTo>
                  <a:cubicBezTo>
                    <a:pt x="1" y="2419"/>
                    <a:pt x="700" y="3118"/>
                    <a:pt x="1560" y="3118"/>
                  </a:cubicBezTo>
                  <a:cubicBezTo>
                    <a:pt x="1604" y="3118"/>
                    <a:pt x="1647" y="3117"/>
                    <a:pt x="1689" y="3113"/>
                  </a:cubicBezTo>
                  <a:cubicBezTo>
                    <a:pt x="1764" y="3107"/>
                    <a:pt x="1818" y="3042"/>
                    <a:pt x="1812" y="2969"/>
                  </a:cubicBezTo>
                  <a:cubicBezTo>
                    <a:pt x="1806" y="2900"/>
                    <a:pt x="1747" y="2846"/>
                    <a:pt x="1679" y="2846"/>
                  </a:cubicBezTo>
                  <a:cubicBezTo>
                    <a:pt x="1675" y="2846"/>
                    <a:pt x="1672" y="2846"/>
                    <a:pt x="1668" y="2847"/>
                  </a:cubicBezTo>
                  <a:cubicBezTo>
                    <a:pt x="1632" y="2850"/>
                    <a:pt x="1596" y="2851"/>
                    <a:pt x="1560" y="2851"/>
                  </a:cubicBezTo>
                  <a:cubicBezTo>
                    <a:pt x="1251" y="2851"/>
                    <a:pt x="969" y="2743"/>
                    <a:pt x="746" y="2562"/>
                  </a:cubicBezTo>
                  <a:lnTo>
                    <a:pt x="1517" y="1792"/>
                  </a:lnTo>
                  <a:cubicBezTo>
                    <a:pt x="1630" y="1903"/>
                    <a:pt x="1770" y="1920"/>
                    <a:pt x="1879" y="1933"/>
                  </a:cubicBezTo>
                  <a:cubicBezTo>
                    <a:pt x="2037" y="1952"/>
                    <a:pt x="2096" y="1959"/>
                    <a:pt x="2114" y="2186"/>
                  </a:cubicBezTo>
                  <a:cubicBezTo>
                    <a:pt x="2120" y="2255"/>
                    <a:pt x="2178" y="2309"/>
                    <a:pt x="2247" y="2309"/>
                  </a:cubicBezTo>
                  <a:cubicBezTo>
                    <a:pt x="2317" y="2309"/>
                    <a:pt x="2388" y="2253"/>
                    <a:pt x="2381" y="2163"/>
                  </a:cubicBezTo>
                  <a:cubicBezTo>
                    <a:pt x="2342" y="1720"/>
                    <a:pt x="2082" y="1689"/>
                    <a:pt x="1910" y="1667"/>
                  </a:cubicBezTo>
                  <a:cubicBezTo>
                    <a:pt x="1812" y="1656"/>
                    <a:pt x="1750" y="1646"/>
                    <a:pt x="1705" y="1601"/>
                  </a:cubicBezTo>
                  <a:lnTo>
                    <a:pt x="2563" y="744"/>
                  </a:lnTo>
                  <a:cubicBezTo>
                    <a:pt x="2744" y="967"/>
                    <a:pt x="2852" y="1250"/>
                    <a:pt x="2852" y="1558"/>
                  </a:cubicBezTo>
                  <a:cubicBezTo>
                    <a:pt x="2852" y="2021"/>
                    <a:pt x="2604" y="2450"/>
                    <a:pt x="2203" y="2680"/>
                  </a:cubicBezTo>
                  <a:cubicBezTo>
                    <a:pt x="2138" y="2717"/>
                    <a:pt x="2116" y="2798"/>
                    <a:pt x="2154" y="2862"/>
                  </a:cubicBezTo>
                  <a:cubicBezTo>
                    <a:pt x="2179" y="2906"/>
                    <a:pt x="2224" y="2930"/>
                    <a:pt x="2270" y="2930"/>
                  </a:cubicBezTo>
                  <a:cubicBezTo>
                    <a:pt x="2292" y="2930"/>
                    <a:pt x="2315" y="2924"/>
                    <a:pt x="2336" y="2911"/>
                  </a:cubicBezTo>
                  <a:cubicBezTo>
                    <a:pt x="2820" y="2634"/>
                    <a:pt x="3119" y="2115"/>
                    <a:pt x="3119" y="1559"/>
                  </a:cubicBezTo>
                  <a:cubicBezTo>
                    <a:pt x="3119" y="699"/>
                    <a:pt x="2420" y="0"/>
                    <a:pt x="156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134" name="Google Shape;2134;p35"/>
          <p:cNvGrpSpPr/>
          <p:nvPr/>
        </p:nvGrpSpPr>
        <p:grpSpPr>
          <a:xfrm>
            <a:off x="5668450" y="1652026"/>
            <a:ext cx="182952" cy="363605"/>
            <a:chOff x="3581800" y="1463875"/>
            <a:chExt cx="111400" cy="221400"/>
          </a:xfrm>
        </p:grpSpPr>
        <p:sp>
          <p:nvSpPr>
            <p:cNvPr id="2135" name="Google Shape;2135;p35"/>
            <p:cNvSpPr/>
            <p:nvPr/>
          </p:nvSpPr>
          <p:spPr>
            <a:xfrm>
              <a:off x="3594375" y="1463875"/>
              <a:ext cx="87650" cy="210925"/>
            </a:xfrm>
            <a:custGeom>
              <a:rect b="b" l="l" r="r" t="t"/>
              <a:pathLst>
                <a:path extrusionOk="0" h="8437" w="3506">
                  <a:moveTo>
                    <a:pt x="1737" y="0"/>
                  </a:moveTo>
                  <a:cubicBezTo>
                    <a:pt x="1732" y="0"/>
                    <a:pt x="1728" y="0"/>
                    <a:pt x="1724" y="1"/>
                  </a:cubicBezTo>
                  <a:cubicBezTo>
                    <a:pt x="1590" y="56"/>
                    <a:pt x="1469" y="143"/>
                    <a:pt x="1381" y="256"/>
                  </a:cubicBezTo>
                  <a:cubicBezTo>
                    <a:pt x="1293" y="366"/>
                    <a:pt x="1239" y="501"/>
                    <a:pt x="1239" y="648"/>
                  </a:cubicBezTo>
                  <a:lnTo>
                    <a:pt x="1247" y="884"/>
                  </a:lnTo>
                  <a:cubicBezTo>
                    <a:pt x="1247" y="924"/>
                    <a:pt x="1183" y="970"/>
                    <a:pt x="1183" y="970"/>
                  </a:cubicBezTo>
                  <a:cubicBezTo>
                    <a:pt x="482" y="1171"/>
                    <a:pt x="16" y="1819"/>
                    <a:pt x="16" y="2546"/>
                  </a:cubicBezTo>
                  <a:lnTo>
                    <a:pt x="0" y="3716"/>
                  </a:lnTo>
                  <a:lnTo>
                    <a:pt x="345" y="3464"/>
                  </a:lnTo>
                  <a:cubicBezTo>
                    <a:pt x="354" y="3458"/>
                    <a:pt x="364" y="3455"/>
                    <a:pt x="374" y="3455"/>
                  </a:cubicBezTo>
                  <a:cubicBezTo>
                    <a:pt x="383" y="3455"/>
                    <a:pt x="392" y="3457"/>
                    <a:pt x="399" y="3461"/>
                  </a:cubicBezTo>
                  <a:lnTo>
                    <a:pt x="476" y="3593"/>
                  </a:lnTo>
                  <a:lnTo>
                    <a:pt x="866" y="3805"/>
                  </a:lnTo>
                  <a:cubicBezTo>
                    <a:pt x="875" y="3809"/>
                    <a:pt x="884" y="3812"/>
                    <a:pt x="893" y="3812"/>
                  </a:cubicBezTo>
                  <a:cubicBezTo>
                    <a:pt x="904" y="3812"/>
                    <a:pt x="915" y="3808"/>
                    <a:pt x="924" y="3800"/>
                  </a:cubicBezTo>
                  <a:lnTo>
                    <a:pt x="1469" y="3388"/>
                  </a:lnTo>
                  <a:cubicBezTo>
                    <a:pt x="1478" y="3381"/>
                    <a:pt x="1490" y="3377"/>
                    <a:pt x="1501" y="3377"/>
                  </a:cubicBezTo>
                  <a:cubicBezTo>
                    <a:pt x="1507" y="3377"/>
                    <a:pt x="1514" y="3378"/>
                    <a:pt x="1519" y="3381"/>
                  </a:cubicBezTo>
                  <a:lnTo>
                    <a:pt x="2076" y="3577"/>
                  </a:lnTo>
                  <a:cubicBezTo>
                    <a:pt x="2115" y="3592"/>
                    <a:pt x="2124" y="3640"/>
                    <a:pt x="2094" y="3667"/>
                  </a:cubicBezTo>
                  <a:lnTo>
                    <a:pt x="1260" y="4421"/>
                  </a:lnTo>
                  <a:cubicBezTo>
                    <a:pt x="1252" y="4427"/>
                    <a:pt x="1247" y="4436"/>
                    <a:pt x="1245" y="4445"/>
                  </a:cubicBezTo>
                  <a:lnTo>
                    <a:pt x="1116" y="4860"/>
                  </a:lnTo>
                  <a:cubicBezTo>
                    <a:pt x="1109" y="4882"/>
                    <a:pt x="1087" y="4898"/>
                    <a:pt x="1064" y="4898"/>
                  </a:cubicBezTo>
                  <a:cubicBezTo>
                    <a:pt x="1062" y="4898"/>
                    <a:pt x="1060" y="4898"/>
                    <a:pt x="1057" y="4898"/>
                  </a:cubicBezTo>
                  <a:lnTo>
                    <a:pt x="475" y="4821"/>
                  </a:lnTo>
                  <a:lnTo>
                    <a:pt x="89" y="4894"/>
                  </a:lnTo>
                  <a:lnTo>
                    <a:pt x="80" y="8232"/>
                  </a:lnTo>
                  <a:lnTo>
                    <a:pt x="1775" y="8437"/>
                  </a:lnTo>
                  <a:lnTo>
                    <a:pt x="3505" y="8232"/>
                  </a:lnTo>
                  <a:lnTo>
                    <a:pt x="3505" y="2442"/>
                  </a:lnTo>
                  <a:cubicBezTo>
                    <a:pt x="3505" y="1715"/>
                    <a:pt x="3024" y="1074"/>
                    <a:pt x="2322" y="875"/>
                  </a:cubicBezTo>
                  <a:cubicBezTo>
                    <a:pt x="2304" y="870"/>
                    <a:pt x="2288" y="858"/>
                    <a:pt x="2276" y="843"/>
                  </a:cubicBezTo>
                  <a:cubicBezTo>
                    <a:pt x="2265" y="827"/>
                    <a:pt x="2259" y="808"/>
                    <a:pt x="2259" y="789"/>
                  </a:cubicBezTo>
                  <a:lnTo>
                    <a:pt x="2259" y="535"/>
                  </a:lnTo>
                  <a:cubicBezTo>
                    <a:pt x="2265" y="245"/>
                    <a:pt x="1997" y="0"/>
                    <a:pt x="17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36" name="Google Shape;2136;p35"/>
            <p:cNvSpPr/>
            <p:nvPr/>
          </p:nvSpPr>
          <p:spPr>
            <a:xfrm>
              <a:off x="3592900" y="1463875"/>
              <a:ext cx="44575" cy="94825"/>
            </a:xfrm>
            <a:custGeom>
              <a:rect b="b" l="l" r="r" t="t"/>
              <a:pathLst>
                <a:path extrusionOk="0" h="3793" w="1783">
                  <a:moveTo>
                    <a:pt x="1783" y="1"/>
                  </a:moveTo>
                  <a:cubicBezTo>
                    <a:pt x="1635" y="1"/>
                    <a:pt x="1501" y="60"/>
                    <a:pt x="1404" y="158"/>
                  </a:cubicBezTo>
                  <a:cubicBezTo>
                    <a:pt x="1308" y="255"/>
                    <a:pt x="1248" y="388"/>
                    <a:pt x="1248" y="535"/>
                  </a:cubicBezTo>
                  <a:lnTo>
                    <a:pt x="1248" y="788"/>
                  </a:lnTo>
                  <a:cubicBezTo>
                    <a:pt x="1248" y="828"/>
                    <a:pt x="1222" y="863"/>
                    <a:pt x="1183" y="875"/>
                  </a:cubicBezTo>
                  <a:cubicBezTo>
                    <a:pt x="834" y="975"/>
                    <a:pt x="539" y="1184"/>
                    <a:pt x="330" y="1461"/>
                  </a:cubicBezTo>
                  <a:cubicBezTo>
                    <a:pt x="122" y="1737"/>
                    <a:pt x="1" y="2079"/>
                    <a:pt x="1" y="2443"/>
                  </a:cubicBezTo>
                  <a:cubicBezTo>
                    <a:pt x="1" y="2443"/>
                    <a:pt x="1" y="3485"/>
                    <a:pt x="3" y="3757"/>
                  </a:cubicBezTo>
                  <a:cubicBezTo>
                    <a:pt x="3" y="3778"/>
                    <a:pt x="20" y="3792"/>
                    <a:pt x="38" y="3792"/>
                  </a:cubicBezTo>
                  <a:cubicBezTo>
                    <a:pt x="45" y="3792"/>
                    <a:pt x="51" y="3790"/>
                    <a:pt x="57" y="3786"/>
                  </a:cubicBezTo>
                  <a:lnTo>
                    <a:pt x="414" y="3559"/>
                  </a:lnTo>
                  <a:cubicBezTo>
                    <a:pt x="423" y="3553"/>
                    <a:pt x="433" y="3550"/>
                    <a:pt x="443" y="3550"/>
                  </a:cubicBezTo>
                  <a:cubicBezTo>
                    <a:pt x="452" y="3550"/>
                    <a:pt x="461" y="3552"/>
                    <a:pt x="469" y="3557"/>
                  </a:cubicBezTo>
                  <a:lnTo>
                    <a:pt x="535" y="3593"/>
                  </a:lnTo>
                  <a:lnTo>
                    <a:pt x="535" y="2656"/>
                  </a:lnTo>
                  <a:cubicBezTo>
                    <a:pt x="535" y="1928"/>
                    <a:pt x="1019" y="1288"/>
                    <a:pt x="1718" y="1089"/>
                  </a:cubicBezTo>
                  <a:cubicBezTo>
                    <a:pt x="1738" y="1083"/>
                    <a:pt x="1753" y="1071"/>
                    <a:pt x="1764" y="1057"/>
                  </a:cubicBezTo>
                  <a:cubicBezTo>
                    <a:pt x="1777" y="1041"/>
                    <a:pt x="1783" y="1022"/>
                    <a:pt x="1783" y="1002"/>
                  </a:cubicBezTo>
                  <a:lnTo>
                    <a:pt x="1783"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37" name="Google Shape;2137;p35"/>
            <p:cNvSpPr/>
            <p:nvPr/>
          </p:nvSpPr>
          <p:spPr>
            <a:xfrm>
              <a:off x="3592900" y="1582700"/>
              <a:ext cx="13400" cy="91200"/>
            </a:xfrm>
            <a:custGeom>
              <a:rect b="b" l="l" r="r" t="t"/>
              <a:pathLst>
                <a:path extrusionOk="0" h="3648" w="536">
                  <a:moveTo>
                    <a:pt x="34" y="0"/>
                  </a:moveTo>
                  <a:cubicBezTo>
                    <a:pt x="16" y="0"/>
                    <a:pt x="1" y="15"/>
                    <a:pt x="1" y="35"/>
                  </a:cubicBezTo>
                  <a:lnTo>
                    <a:pt x="1" y="3477"/>
                  </a:lnTo>
                  <a:lnTo>
                    <a:pt x="268" y="3648"/>
                  </a:lnTo>
                  <a:lnTo>
                    <a:pt x="473" y="3518"/>
                  </a:lnTo>
                  <a:lnTo>
                    <a:pt x="535" y="3478"/>
                  </a:lnTo>
                  <a:lnTo>
                    <a:pt x="535" y="68"/>
                  </a:lnTo>
                  <a:lnTo>
                    <a:pt x="41" y="1"/>
                  </a:lnTo>
                  <a:cubicBezTo>
                    <a:pt x="39" y="0"/>
                    <a:pt x="36" y="0"/>
                    <a:pt x="3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38" name="Google Shape;2138;p35"/>
            <p:cNvSpPr/>
            <p:nvPr/>
          </p:nvSpPr>
          <p:spPr>
            <a:xfrm>
              <a:off x="3584400" y="1669625"/>
              <a:ext cx="108800" cy="15650"/>
            </a:xfrm>
            <a:custGeom>
              <a:rect b="b" l="l" r="r" t="t"/>
              <a:pathLst>
                <a:path extrusionOk="0" h="626" w="4352">
                  <a:moveTo>
                    <a:pt x="875" y="1"/>
                  </a:moveTo>
                  <a:lnTo>
                    <a:pt x="261" y="84"/>
                  </a:lnTo>
                  <a:cubicBezTo>
                    <a:pt x="89" y="84"/>
                    <a:pt x="0" y="141"/>
                    <a:pt x="0" y="314"/>
                  </a:cubicBezTo>
                  <a:cubicBezTo>
                    <a:pt x="0" y="485"/>
                    <a:pt x="76" y="568"/>
                    <a:pt x="248" y="568"/>
                  </a:cubicBezTo>
                  <a:lnTo>
                    <a:pt x="876" y="625"/>
                  </a:lnTo>
                  <a:lnTo>
                    <a:pt x="4039" y="625"/>
                  </a:lnTo>
                  <a:cubicBezTo>
                    <a:pt x="4212" y="625"/>
                    <a:pt x="4351" y="485"/>
                    <a:pt x="4351" y="314"/>
                  </a:cubicBezTo>
                  <a:cubicBezTo>
                    <a:pt x="4349" y="141"/>
                    <a:pt x="4211" y="1"/>
                    <a:pt x="403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39" name="Google Shape;2139;p35"/>
            <p:cNvSpPr/>
            <p:nvPr/>
          </p:nvSpPr>
          <p:spPr>
            <a:xfrm>
              <a:off x="3581800" y="1669625"/>
              <a:ext cx="24500" cy="15625"/>
            </a:xfrm>
            <a:custGeom>
              <a:rect b="b" l="l" r="r" t="t"/>
              <a:pathLst>
                <a:path extrusionOk="0" h="625" w="980">
                  <a:moveTo>
                    <a:pt x="312" y="1"/>
                  </a:moveTo>
                  <a:cubicBezTo>
                    <a:pt x="140" y="1"/>
                    <a:pt x="0" y="141"/>
                    <a:pt x="0" y="312"/>
                  </a:cubicBezTo>
                  <a:cubicBezTo>
                    <a:pt x="0" y="399"/>
                    <a:pt x="35" y="476"/>
                    <a:pt x="91" y="533"/>
                  </a:cubicBezTo>
                  <a:cubicBezTo>
                    <a:pt x="148" y="589"/>
                    <a:pt x="226" y="624"/>
                    <a:pt x="311" y="624"/>
                  </a:cubicBezTo>
                  <a:lnTo>
                    <a:pt x="979" y="624"/>
                  </a:lnTo>
                  <a:lnTo>
                    <a:pt x="979"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140" name="Google Shape;2140;p35"/>
          <p:cNvGrpSpPr/>
          <p:nvPr/>
        </p:nvGrpSpPr>
        <p:grpSpPr>
          <a:xfrm>
            <a:off x="4794360" y="1651887"/>
            <a:ext cx="190260" cy="363646"/>
            <a:chOff x="3169525" y="1463850"/>
            <a:chExt cx="115850" cy="221425"/>
          </a:xfrm>
        </p:grpSpPr>
        <p:sp>
          <p:nvSpPr>
            <p:cNvPr id="2141" name="Google Shape;2141;p35"/>
            <p:cNvSpPr/>
            <p:nvPr/>
          </p:nvSpPr>
          <p:spPr>
            <a:xfrm>
              <a:off x="3191650" y="1495475"/>
              <a:ext cx="78100" cy="189775"/>
            </a:xfrm>
            <a:custGeom>
              <a:rect b="b" l="l" r="r" t="t"/>
              <a:pathLst>
                <a:path extrusionOk="0" h="7591" w="3124">
                  <a:moveTo>
                    <a:pt x="1164" y="0"/>
                  </a:moveTo>
                  <a:lnTo>
                    <a:pt x="1164" y="1045"/>
                  </a:lnTo>
                  <a:cubicBezTo>
                    <a:pt x="1164" y="1105"/>
                    <a:pt x="779" y="1375"/>
                    <a:pt x="729" y="1409"/>
                  </a:cubicBezTo>
                  <a:lnTo>
                    <a:pt x="391" y="1609"/>
                  </a:lnTo>
                  <a:cubicBezTo>
                    <a:pt x="94" y="1806"/>
                    <a:pt x="0" y="2069"/>
                    <a:pt x="0" y="2426"/>
                  </a:cubicBezTo>
                  <a:lnTo>
                    <a:pt x="0" y="7234"/>
                  </a:lnTo>
                  <a:cubicBezTo>
                    <a:pt x="0" y="7431"/>
                    <a:pt x="23" y="7590"/>
                    <a:pt x="220" y="7590"/>
                  </a:cubicBezTo>
                  <a:lnTo>
                    <a:pt x="2768" y="7590"/>
                  </a:lnTo>
                  <a:cubicBezTo>
                    <a:pt x="2964" y="7590"/>
                    <a:pt x="3124" y="7431"/>
                    <a:pt x="3124" y="7234"/>
                  </a:cubicBezTo>
                  <a:lnTo>
                    <a:pt x="3124" y="6570"/>
                  </a:lnTo>
                  <a:lnTo>
                    <a:pt x="3070" y="6551"/>
                  </a:lnTo>
                  <a:lnTo>
                    <a:pt x="3070" y="3107"/>
                  </a:lnTo>
                  <a:lnTo>
                    <a:pt x="3124" y="3078"/>
                  </a:lnTo>
                  <a:lnTo>
                    <a:pt x="3124" y="2425"/>
                  </a:lnTo>
                  <a:cubicBezTo>
                    <a:pt x="3124" y="2068"/>
                    <a:pt x="2946" y="1733"/>
                    <a:pt x="2648" y="1536"/>
                  </a:cubicBezTo>
                  <a:lnTo>
                    <a:pt x="2134" y="1193"/>
                  </a:lnTo>
                  <a:cubicBezTo>
                    <a:pt x="2085" y="1162"/>
                    <a:pt x="2056" y="1106"/>
                    <a:pt x="2056" y="1045"/>
                  </a:cubicBezTo>
                  <a:lnTo>
                    <a:pt x="205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42" name="Google Shape;2142;p35"/>
            <p:cNvSpPr/>
            <p:nvPr/>
          </p:nvSpPr>
          <p:spPr>
            <a:xfrm>
              <a:off x="3185125" y="1494200"/>
              <a:ext cx="38800" cy="191075"/>
            </a:xfrm>
            <a:custGeom>
              <a:rect b="b" l="l" r="r" t="t"/>
              <a:pathLst>
                <a:path extrusionOk="0" h="7643" w="1552">
                  <a:moveTo>
                    <a:pt x="1070" y="0"/>
                  </a:moveTo>
                  <a:lnTo>
                    <a:pt x="1070" y="1098"/>
                  </a:lnTo>
                  <a:cubicBezTo>
                    <a:pt x="1070" y="1157"/>
                    <a:pt x="1040" y="1214"/>
                    <a:pt x="990" y="1245"/>
                  </a:cubicBezTo>
                  <a:lnTo>
                    <a:pt x="476" y="1588"/>
                  </a:lnTo>
                  <a:cubicBezTo>
                    <a:pt x="179" y="1785"/>
                    <a:pt x="0" y="2120"/>
                    <a:pt x="0" y="2477"/>
                  </a:cubicBezTo>
                  <a:lnTo>
                    <a:pt x="0" y="3130"/>
                  </a:lnTo>
                  <a:lnTo>
                    <a:pt x="36" y="3160"/>
                  </a:lnTo>
                  <a:lnTo>
                    <a:pt x="36" y="6598"/>
                  </a:lnTo>
                  <a:lnTo>
                    <a:pt x="0" y="6622"/>
                  </a:lnTo>
                  <a:lnTo>
                    <a:pt x="0" y="7286"/>
                  </a:lnTo>
                  <a:cubicBezTo>
                    <a:pt x="0" y="7483"/>
                    <a:pt x="159" y="7642"/>
                    <a:pt x="356" y="7642"/>
                  </a:cubicBezTo>
                  <a:lnTo>
                    <a:pt x="480" y="7642"/>
                  </a:lnTo>
                  <a:lnTo>
                    <a:pt x="480" y="1854"/>
                  </a:lnTo>
                  <a:cubicBezTo>
                    <a:pt x="481" y="1686"/>
                    <a:pt x="521" y="1661"/>
                    <a:pt x="595" y="1661"/>
                  </a:cubicBezTo>
                  <a:cubicBezTo>
                    <a:pt x="626" y="1661"/>
                    <a:pt x="663" y="1665"/>
                    <a:pt x="705" y="1665"/>
                  </a:cubicBezTo>
                  <a:cubicBezTo>
                    <a:pt x="775" y="1665"/>
                    <a:pt x="860" y="1653"/>
                    <a:pt x="957" y="1588"/>
                  </a:cubicBezTo>
                  <a:lnTo>
                    <a:pt x="1472" y="1245"/>
                  </a:lnTo>
                  <a:cubicBezTo>
                    <a:pt x="1522" y="1213"/>
                    <a:pt x="1552" y="1157"/>
                    <a:pt x="1497" y="1098"/>
                  </a:cubicBezTo>
                  <a:lnTo>
                    <a:pt x="1497"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43" name="Google Shape;2143;p35"/>
            <p:cNvSpPr/>
            <p:nvPr/>
          </p:nvSpPr>
          <p:spPr>
            <a:xfrm>
              <a:off x="3191675" y="1572450"/>
              <a:ext cx="78125" cy="87250"/>
            </a:xfrm>
            <a:custGeom>
              <a:rect b="b" l="l" r="r" t="t"/>
              <a:pathLst>
                <a:path extrusionOk="0" h="3490" w="3125">
                  <a:moveTo>
                    <a:pt x="220" y="0"/>
                  </a:moveTo>
                  <a:lnTo>
                    <a:pt x="0" y="1592"/>
                  </a:lnTo>
                  <a:lnTo>
                    <a:pt x="220" y="3490"/>
                  </a:lnTo>
                  <a:lnTo>
                    <a:pt x="3125" y="3490"/>
                  </a:lnTo>
                  <a:lnTo>
                    <a:pt x="3125"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44" name="Google Shape;2144;p35"/>
            <p:cNvSpPr/>
            <p:nvPr/>
          </p:nvSpPr>
          <p:spPr>
            <a:xfrm>
              <a:off x="3185150" y="1572450"/>
              <a:ext cx="12050" cy="87250"/>
            </a:xfrm>
            <a:custGeom>
              <a:rect b="b" l="l" r="r" t="t"/>
              <a:pathLst>
                <a:path extrusionOk="0" h="3490" w="482">
                  <a:moveTo>
                    <a:pt x="0" y="0"/>
                  </a:moveTo>
                  <a:lnTo>
                    <a:pt x="0" y="3490"/>
                  </a:lnTo>
                  <a:lnTo>
                    <a:pt x="481" y="3490"/>
                  </a:lnTo>
                  <a:lnTo>
                    <a:pt x="48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45" name="Google Shape;2145;p35"/>
            <p:cNvSpPr/>
            <p:nvPr/>
          </p:nvSpPr>
          <p:spPr>
            <a:xfrm>
              <a:off x="3202950" y="1588875"/>
              <a:ext cx="49025" cy="54750"/>
            </a:xfrm>
            <a:custGeom>
              <a:rect b="b" l="l" r="r" t="t"/>
              <a:pathLst>
                <a:path extrusionOk="0" h="2190" w="1961">
                  <a:moveTo>
                    <a:pt x="52" y="1"/>
                  </a:moveTo>
                  <a:cubicBezTo>
                    <a:pt x="23" y="1"/>
                    <a:pt x="1" y="23"/>
                    <a:pt x="1" y="52"/>
                  </a:cubicBezTo>
                  <a:lnTo>
                    <a:pt x="1" y="2138"/>
                  </a:lnTo>
                  <a:cubicBezTo>
                    <a:pt x="1" y="2166"/>
                    <a:pt x="23" y="2189"/>
                    <a:pt x="52" y="2189"/>
                  </a:cubicBezTo>
                  <a:lnTo>
                    <a:pt x="1909" y="2189"/>
                  </a:lnTo>
                  <a:cubicBezTo>
                    <a:pt x="1938" y="2189"/>
                    <a:pt x="1961" y="2168"/>
                    <a:pt x="1961" y="2138"/>
                  </a:cubicBezTo>
                  <a:lnTo>
                    <a:pt x="1961" y="52"/>
                  </a:lnTo>
                  <a:cubicBezTo>
                    <a:pt x="1961" y="23"/>
                    <a:pt x="1938" y="1"/>
                    <a:pt x="190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46" name="Google Shape;2146;p35"/>
            <p:cNvSpPr/>
            <p:nvPr/>
          </p:nvSpPr>
          <p:spPr>
            <a:xfrm>
              <a:off x="3218550" y="1463850"/>
              <a:ext cx="22300" cy="17875"/>
            </a:xfrm>
            <a:custGeom>
              <a:rect b="b" l="l" r="r" t="t"/>
              <a:pathLst>
                <a:path extrusionOk="0" h="715" w="892">
                  <a:moveTo>
                    <a:pt x="160" y="0"/>
                  </a:moveTo>
                  <a:cubicBezTo>
                    <a:pt x="62" y="0"/>
                    <a:pt x="1" y="81"/>
                    <a:pt x="1" y="179"/>
                  </a:cubicBezTo>
                  <a:lnTo>
                    <a:pt x="1" y="714"/>
                  </a:lnTo>
                  <a:lnTo>
                    <a:pt x="892" y="714"/>
                  </a:lnTo>
                  <a:lnTo>
                    <a:pt x="892" y="179"/>
                  </a:lnTo>
                  <a:cubicBezTo>
                    <a:pt x="892" y="81"/>
                    <a:pt x="812" y="0"/>
                    <a:pt x="71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47" name="Google Shape;2147;p35"/>
            <p:cNvSpPr/>
            <p:nvPr/>
          </p:nvSpPr>
          <p:spPr>
            <a:xfrm>
              <a:off x="3214075" y="1463875"/>
              <a:ext cx="8475" cy="17875"/>
            </a:xfrm>
            <a:custGeom>
              <a:rect b="b" l="l" r="r" t="t"/>
              <a:pathLst>
                <a:path extrusionOk="0" h="715" w="339">
                  <a:moveTo>
                    <a:pt x="179" y="1"/>
                  </a:moveTo>
                  <a:cubicBezTo>
                    <a:pt x="80" y="1"/>
                    <a:pt x="0" y="81"/>
                    <a:pt x="0" y="179"/>
                  </a:cubicBezTo>
                  <a:lnTo>
                    <a:pt x="0" y="714"/>
                  </a:lnTo>
                  <a:lnTo>
                    <a:pt x="338" y="714"/>
                  </a:lnTo>
                  <a:lnTo>
                    <a:pt x="338" y="3"/>
                  </a:lnTo>
                  <a:lnTo>
                    <a:pt x="179" y="3"/>
                  </a:lnTo>
                  <a:lnTo>
                    <a:pt x="179"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48" name="Google Shape;2148;p35"/>
            <p:cNvSpPr/>
            <p:nvPr/>
          </p:nvSpPr>
          <p:spPr>
            <a:xfrm>
              <a:off x="3219375" y="1479475"/>
              <a:ext cx="28125" cy="17825"/>
            </a:xfrm>
            <a:custGeom>
              <a:rect b="b" l="l" r="r" t="t"/>
              <a:pathLst>
                <a:path extrusionOk="0" h="713" w="1125">
                  <a:moveTo>
                    <a:pt x="127" y="1"/>
                  </a:moveTo>
                  <a:cubicBezTo>
                    <a:pt x="39" y="1"/>
                    <a:pt x="1" y="73"/>
                    <a:pt x="1" y="161"/>
                  </a:cubicBezTo>
                  <a:lnTo>
                    <a:pt x="1" y="552"/>
                  </a:lnTo>
                  <a:cubicBezTo>
                    <a:pt x="1" y="640"/>
                    <a:pt x="39" y="712"/>
                    <a:pt x="127" y="712"/>
                  </a:cubicBezTo>
                  <a:lnTo>
                    <a:pt x="965" y="712"/>
                  </a:lnTo>
                  <a:cubicBezTo>
                    <a:pt x="1053" y="712"/>
                    <a:pt x="1125" y="640"/>
                    <a:pt x="1125" y="552"/>
                  </a:cubicBezTo>
                  <a:lnTo>
                    <a:pt x="1125" y="161"/>
                  </a:lnTo>
                  <a:cubicBezTo>
                    <a:pt x="1125" y="73"/>
                    <a:pt x="1053" y="1"/>
                    <a:pt x="96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49" name="Google Shape;2149;p35"/>
            <p:cNvSpPr/>
            <p:nvPr/>
          </p:nvSpPr>
          <p:spPr>
            <a:xfrm>
              <a:off x="3207425" y="1479475"/>
              <a:ext cx="15150" cy="17825"/>
            </a:xfrm>
            <a:custGeom>
              <a:rect b="b" l="l" r="r" t="t"/>
              <a:pathLst>
                <a:path extrusionOk="0" h="713" w="606">
                  <a:moveTo>
                    <a:pt x="161" y="1"/>
                  </a:moveTo>
                  <a:cubicBezTo>
                    <a:pt x="73" y="1"/>
                    <a:pt x="1" y="73"/>
                    <a:pt x="1" y="161"/>
                  </a:cubicBezTo>
                  <a:lnTo>
                    <a:pt x="1" y="552"/>
                  </a:lnTo>
                  <a:cubicBezTo>
                    <a:pt x="1" y="640"/>
                    <a:pt x="73" y="712"/>
                    <a:pt x="161" y="712"/>
                  </a:cubicBezTo>
                  <a:lnTo>
                    <a:pt x="605" y="712"/>
                  </a:lnTo>
                  <a:lnTo>
                    <a:pt x="605"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50" name="Google Shape;2150;p35"/>
            <p:cNvSpPr/>
            <p:nvPr/>
          </p:nvSpPr>
          <p:spPr>
            <a:xfrm>
              <a:off x="3172475" y="1516650"/>
              <a:ext cx="112900" cy="113050"/>
            </a:xfrm>
            <a:custGeom>
              <a:rect b="b" l="l" r="r" t="t"/>
              <a:pathLst>
                <a:path extrusionOk="0" h="4522" w="4516">
                  <a:moveTo>
                    <a:pt x="2202" y="649"/>
                  </a:moveTo>
                  <a:cubicBezTo>
                    <a:pt x="2519" y="649"/>
                    <a:pt x="2817" y="738"/>
                    <a:pt x="3071" y="895"/>
                  </a:cubicBezTo>
                  <a:cubicBezTo>
                    <a:pt x="3101" y="912"/>
                    <a:pt x="3106" y="953"/>
                    <a:pt x="3081" y="978"/>
                  </a:cubicBezTo>
                  <a:lnTo>
                    <a:pt x="861" y="3196"/>
                  </a:lnTo>
                  <a:cubicBezTo>
                    <a:pt x="850" y="3207"/>
                    <a:pt x="837" y="3212"/>
                    <a:pt x="823" y="3212"/>
                  </a:cubicBezTo>
                  <a:cubicBezTo>
                    <a:pt x="805" y="3212"/>
                    <a:pt x="788" y="3203"/>
                    <a:pt x="778" y="3186"/>
                  </a:cubicBezTo>
                  <a:cubicBezTo>
                    <a:pt x="618" y="2928"/>
                    <a:pt x="528" y="2620"/>
                    <a:pt x="532" y="2291"/>
                  </a:cubicBezTo>
                  <a:cubicBezTo>
                    <a:pt x="545" y="1394"/>
                    <a:pt x="1277" y="661"/>
                    <a:pt x="2175" y="649"/>
                  </a:cubicBezTo>
                  <a:cubicBezTo>
                    <a:pt x="2184" y="649"/>
                    <a:pt x="2193" y="649"/>
                    <a:pt x="2202" y="649"/>
                  </a:cubicBezTo>
                  <a:close/>
                  <a:moveTo>
                    <a:pt x="3574" y="1421"/>
                  </a:moveTo>
                  <a:cubicBezTo>
                    <a:pt x="3592" y="1421"/>
                    <a:pt x="3610" y="1430"/>
                    <a:pt x="3620" y="1447"/>
                  </a:cubicBezTo>
                  <a:cubicBezTo>
                    <a:pt x="3779" y="1707"/>
                    <a:pt x="3869" y="2013"/>
                    <a:pt x="3865" y="2343"/>
                  </a:cubicBezTo>
                  <a:cubicBezTo>
                    <a:pt x="3854" y="3237"/>
                    <a:pt x="3121" y="3971"/>
                    <a:pt x="2223" y="3985"/>
                  </a:cubicBezTo>
                  <a:cubicBezTo>
                    <a:pt x="2216" y="3985"/>
                    <a:pt x="2209" y="3985"/>
                    <a:pt x="2202" y="3985"/>
                  </a:cubicBezTo>
                  <a:cubicBezTo>
                    <a:pt x="1882" y="3985"/>
                    <a:pt x="1583" y="3895"/>
                    <a:pt x="1328" y="3739"/>
                  </a:cubicBezTo>
                  <a:cubicBezTo>
                    <a:pt x="1298" y="3721"/>
                    <a:pt x="1293" y="3679"/>
                    <a:pt x="1317" y="3655"/>
                  </a:cubicBezTo>
                  <a:lnTo>
                    <a:pt x="3536" y="1437"/>
                  </a:lnTo>
                  <a:cubicBezTo>
                    <a:pt x="3546" y="1426"/>
                    <a:pt x="3560" y="1421"/>
                    <a:pt x="3574" y="1421"/>
                  </a:cubicBezTo>
                  <a:close/>
                  <a:moveTo>
                    <a:pt x="2199" y="1"/>
                  </a:moveTo>
                  <a:cubicBezTo>
                    <a:pt x="1685" y="1"/>
                    <a:pt x="1209" y="169"/>
                    <a:pt x="824" y="453"/>
                  </a:cubicBezTo>
                  <a:cubicBezTo>
                    <a:pt x="253" y="875"/>
                    <a:pt x="0" y="1945"/>
                    <a:pt x="0" y="2317"/>
                  </a:cubicBezTo>
                  <a:cubicBezTo>
                    <a:pt x="0" y="3596"/>
                    <a:pt x="920" y="4522"/>
                    <a:pt x="2199" y="4522"/>
                  </a:cubicBezTo>
                  <a:cubicBezTo>
                    <a:pt x="2469" y="4522"/>
                    <a:pt x="3456" y="4357"/>
                    <a:pt x="3877" y="3914"/>
                  </a:cubicBezTo>
                  <a:cubicBezTo>
                    <a:pt x="4273" y="3498"/>
                    <a:pt x="4516" y="2935"/>
                    <a:pt x="4516" y="2317"/>
                  </a:cubicBezTo>
                  <a:cubicBezTo>
                    <a:pt x="4516" y="1039"/>
                    <a:pt x="3478" y="1"/>
                    <a:pt x="219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51" name="Google Shape;2151;p35"/>
            <p:cNvSpPr/>
            <p:nvPr/>
          </p:nvSpPr>
          <p:spPr>
            <a:xfrm>
              <a:off x="3169525" y="1527950"/>
              <a:ext cx="99900" cy="104525"/>
            </a:xfrm>
            <a:custGeom>
              <a:rect b="b" l="l" r="r" t="t"/>
              <a:pathLst>
                <a:path extrusionOk="0" h="4181" w="3996">
                  <a:moveTo>
                    <a:pt x="942" y="0"/>
                  </a:moveTo>
                  <a:lnTo>
                    <a:pt x="942" y="0"/>
                  </a:lnTo>
                  <a:cubicBezTo>
                    <a:pt x="371" y="422"/>
                    <a:pt x="1" y="1099"/>
                    <a:pt x="1" y="1864"/>
                  </a:cubicBezTo>
                  <a:cubicBezTo>
                    <a:pt x="1" y="3143"/>
                    <a:pt x="1038" y="4181"/>
                    <a:pt x="2317" y="4181"/>
                  </a:cubicBezTo>
                  <a:cubicBezTo>
                    <a:pt x="2978" y="4181"/>
                    <a:pt x="3574" y="3904"/>
                    <a:pt x="3995" y="3461"/>
                  </a:cubicBezTo>
                  <a:lnTo>
                    <a:pt x="3995" y="3461"/>
                  </a:lnTo>
                  <a:cubicBezTo>
                    <a:pt x="3611" y="3746"/>
                    <a:pt x="3134" y="3913"/>
                    <a:pt x="2620" y="3913"/>
                  </a:cubicBezTo>
                  <a:cubicBezTo>
                    <a:pt x="1342" y="3913"/>
                    <a:pt x="304" y="2876"/>
                    <a:pt x="304" y="1596"/>
                  </a:cubicBezTo>
                  <a:cubicBezTo>
                    <a:pt x="304" y="978"/>
                    <a:pt x="547" y="415"/>
                    <a:pt x="94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152" name="Google Shape;2152;p35"/>
          <p:cNvGrpSpPr/>
          <p:nvPr/>
        </p:nvGrpSpPr>
        <p:grpSpPr>
          <a:xfrm>
            <a:off x="3835485" y="1652026"/>
            <a:ext cx="292617" cy="363605"/>
            <a:chOff x="2705975" y="1463875"/>
            <a:chExt cx="178175" cy="221400"/>
          </a:xfrm>
        </p:grpSpPr>
        <p:sp>
          <p:nvSpPr>
            <p:cNvPr id="2153" name="Google Shape;2153;p35"/>
            <p:cNvSpPr/>
            <p:nvPr/>
          </p:nvSpPr>
          <p:spPr>
            <a:xfrm>
              <a:off x="2719325" y="1463875"/>
              <a:ext cx="158125" cy="35300"/>
            </a:xfrm>
            <a:custGeom>
              <a:rect b="b" l="l" r="r" t="t"/>
              <a:pathLst>
                <a:path extrusionOk="0" h="1412" w="6325">
                  <a:moveTo>
                    <a:pt x="159" y="1"/>
                  </a:moveTo>
                  <a:cubicBezTo>
                    <a:pt x="62" y="1"/>
                    <a:pt x="0" y="81"/>
                    <a:pt x="0" y="179"/>
                  </a:cubicBezTo>
                  <a:lnTo>
                    <a:pt x="0" y="1411"/>
                  </a:lnTo>
                  <a:lnTo>
                    <a:pt x="6324" y="1411"/>
                  </a:lnTo>
                  <a:lnTo>
                    <a:pt x="6324" y="848"/>
                  </a:lnTo>
                  <a:lnTo>
                    <a:pt x="6271" y="715"/>
                  </a:lnTo>
                  <a:lnTo>
                    <a:pt x="6324" y="581"/>
                  </a:lnTo>
                  <a:lnTo>
                    <a:pt x="6324" y="179"/>
                  </a:lnTo>
                  <a:cubicBezTo>
                    <a:pt x="6324" y="81"/>
                    <a:pt x="6245" y="1"/>
                    <a:pt x="614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54" name="Google Shape;2154;p35"/>
            <p:cNvSpPr/>
            <p:nvPr/>
          </p:nvSpPr>
          <p:spPr>
            <a:xfrm>
              <a:off x="2712625" y="1463875"/>
              <a:ext cx="10725" cy="35325"/>
            </a:xfrm>
            <a:custGeom>
              <a:rect b="b" l="l" r="r" t="t"/>
              <a:pathLst>
                <a:path extrusionOk="0" h="1413" w="429">
                  <a:moveTo>
                    <a:pt x="179" y="1"/>
                  </a:moveTo>
                  <a:cubicBezTo>
                    <a:pt x="80" y="1"/>
                    <a:pt x="1" y="81"/>
                    <a:pt x="1" y="179"/>
                  </a:cubicBezTo>
                  <a:lnTo>
                    <a:pt x="1" y="581"/>
                  </a:lnTo>
                  <a:lnTo>
                    <a:pt x="54" y="726"/>
                  </a:lnTo>
                  <a:lnTo>
                    <a:pt x="1" y="848"/>
                  </a:lnTo>
                  <a:lnTo>
                    <a:pt x="1" y="1413"/>
                  </a:lnTo>
                  <a:lnTo>
                    <a:pt x="429" y="1413"/>
                  </a:lnTo>
                  <a:lnTo>
                    <a:pt x="429" y="3"/>
                  </a:lnTo>
                  <a:lnTo>
                    <a:pt x="179" y="3"/>
                  </a:lnTo>
                  <a:lnTo>
                    <a:pt x="179"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55" name="Google Shape;2155;p35"/>
            <p:cNvSpPr/>
            <p:nvPr/>
          </p:nvSpPr>
          <p:spPr>
            <a:xfrm>
              <a:off x="2720225" y="1505725"/>
              <a:ext cx="157250" cy="179525"/>
            </a:xfrm>
            <a:custGeom>
              <a:rect b="b" l="l" r="r" t="t"/>
              <a:pathLst>
                <a:path extrusionOk="0" h="7181" w="6290">
                  <a:moveTo>
                    <a:pt x="0" y="1"/>
                  </a:moveTo>
                  <a:lnTo>
                    <a:pt x="0" y="7001"/>
                  </a:lnTo>
                  <a:cubicBezTo>
                    <a:pt x="0" y="7101"/>
                    <a:pt x="26" y="7180"/>
                    <a:pt x="125" y="7180"/>
                  </a:cubicBezTo>
                  <a:lnTo>
                    <a:pt x="6111" y="7180"/>
                  </a:lnTo>
                  <a:cubicBezTo>
                    <a:pt x="6209" y="7180"/>
                    <a:pt x="6289" y="7101"/>
                    <a:pt x="6289" y="7003"/>
                  </a:cubicBezTo>
                  <a:lnTo>
                    <a:pt x="6289"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56" name="Google Shape;2156;p35"/>
            <p:cNvSpPr/>
            <p:nvPr/>
          </p:nvSpPr>
          <p:spPr>
            <a:xfrm>
              <a:off x="2712650" y="1508425"/>
              <a:ext cx="10725" cy="176850"/>
            </a:xfrm>
            <a:custGeom>
              <a:rect b="b" l="l" r="r" t="t"/>
              <a:pathLst>
                <a:path extrusionOk="0" h="7074" w="429">
                  <a:moveTo>
                    <a:pt x="1" y="1"/>
                  </a:moveTo>
                  <a:lnTo>
                    <a:pt x="1" y="6895"/>
                  </a:lnTo>
                  <a:cubicBezTo>
                    <a:pt x="1" y="6994"/>
                    <a:pt x="80" y="7073"/>
                    <a:pt x="180" y="7073"/>
                  </a:cubicBezTo>
                  <a:lnTo>
                    <a:pt x="429" y="7073"/>
                  </a:lnTo>
                  <a:lnTo>
                    <a:pt x="429"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57" name="Google Shape;2157;p35"/>
            <p:cNvSpPr/>
            <p:nvPr/>
          </p:nvSpPr>
          <p:spPr>
            <a:xfrm>
              <a:off x="2718550" y="1495050"/>
              <a:ext cx="165600" cy="13400"/>
            </a:xfrm>
            <a:custGeom>
              <a:rect b="b" l="l" r="r" t="t"/>
              <a:pathLst>
                <a:path extrusionOk="0" h="536" w="6624">
                  <a:moveTo>
                    <a:pt x="192" y="1"/>
                  </a:moveTo>
                  <a:cubicBezTo>
                    <a:pt x="44" y="1"/>
                    <a:pt x="0" y="120"/>
                    <a:pt x="0" y="268"/>
                  </a:cubicBezTo>
                  <a:cubicBezTo>
                    <a:pt x="0" y="415"/>
                    <a:pt x="44" y="536"/>
                    <a:pt x="192" y="536"/>
                  </a:cubicBezTo>
                  <a:lnTo>
                    <a:pt x="6356" y="536"/>
                  </a:lnTo>
                  <a:cubicBezTo>
                    <a:pt x="6503" y="536"/>
                    <a:pt x="6623" y="415"/>
                    <a:pt x="6623" y="268"/>
                  </a:cubicBezTo>
                  <a:cubicBezTo>
                    <a:pt x="6623" y="120"/>
                    <a:pt x="6503" y="1"/>
                    <a:pt x="635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58" name="Google Shape;2158;p35"/>
            <p:cNvSpPr/>
            <p:nvPr/>
          </p:nvSpPr>
          <p:spPr>
            <a:xfrm>
              <a:off x="2705975" y="1495050"/>
              <a:ext cx="17400" cy="13400"/>
            </a:xfrm>
            <a:custGeom>
              <a:rect b="b" l="l" r="r" t="t"/>
              <a:pathLst>
                <a:path extrusionOk="0" h="536" w="696">
                  <a:moveTo>
                    <a:pt x="268" y="1"/>
                  </a:moveTo>
                  <a:cubicBezTo>
                    <a:pt x="120" y="1"/>
                    <a:pt x="1" y="120"/>
                    <a:pt x="1" y="268"/>
                  </a:cubicBezTo>
                  <a:cubicBezTo>
                    <a:pt x="1" y="416"/>
                    <a:pt x="120" y="536"/>
                    <a:pt x="268" y="536"/>
                  </a:cubicBezTo>
                  <a:lnTo>
                    <a:pt x="696" y="536"/>
                  </a:lnTo>
                  <a:lnTo>
                    <a:pt x="69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59" name="Google Shape;2159;p35"/>
            <p:cNvSpPr/>
            <p:nvPr/>
          </p:nvSpPr>
          <p:spPr>
            <a:xfrm>
              <a:off x="2787075" y="1539475"/>
              <a:ext cx="23600" cy="30100"/>
            </a:xfrm>
            <a:custGeom>
              <a:rect b="b" l="l" r="r" t="t"/>
              <a:pathLst>
                <a:path extrusionOk="0" h="1204" w="944">
                  <a:moveTo>
                    <a:pt x="0" y="0"/>
                  </a:moveTo>
                  <a:lnTo>
                    <a:pt x="0" y="1092"/>
                  </a:lnTo>
                  <a:lnTo>
                    <a:pt x="320" y="1203"/>
                  </a:lnTo>
                  <a:lnTo>
                    <a:pt x="943" y="1092"/>
                  </a:lnTo>
                  <a:lnTo>
                    <a:pt x="943"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60" name="Google Shape;2160;p35"/>
            <p:cNvSpPr/>
            <p:nvPr/>
          </p:nvSpPr>
          <p:spPr>
            <a:xfrm>
              <a:off x="2779475" y="1539475"/>
              <a:ext cx="8925" cy="29425"/>
            </a:xfrm>
            <a:custGeom>
              <a:rect b="b" l="l" r="r" t="t"/>
              <a:pathLst>
                <a:path extrusionOk="0" h="1177" w="357">
                  <a:moveTo>
                    <a:pt x="1" y="0"/>
                  </a:moveTo>
                  <a:lnTo>
                    <a:pt x="1" y="1092"/>
                  </a:lnTo>
                  <a:lnTo>
                    <a:pt x="357" y="1177"/>
                  </a:lnTo>
                  <a:lnTo>
                    <a:pt x="35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61" name="Google Shape;2161;p35"/>
            <p:cNvSpPr/>
            <p:nvPr/>
          </p:nvSpPr>
          <p:spPr>
            <a:xfrm>
              <a:off x="2785200" y="1566775"/>
              <a:ext cx="25475" cy="66825"/>
            </a:xfrm>
            <a:custGeom>
              <a:rect b="b" l="l" r="r" t="t"/>
              <a:pathLst>
                <a:path extrusionOk="0" h="2673" w="1019">
                  <a:moveTo>
                    <a:pt x="128" y="0"/>
                  </a:moveTo>
                  <a:lnTo>
                    <a:pt x="0" y="191"/>
                  </a:lnTo>
                  <a:lnTo>
                    <a:pt x="75" y="2672"/>
                  </a:lnTo>
                  <a:lnTo>
                    <a:pt x="1018" y="2672"/>
                  </a:lnTo>
                  <a:lnTo>
                    <a:pt x="101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62" name="Google Shape;2162;p35"/>
            <p:cNvSpPr/>
            <p:nvPr/>
          </p:nvSpPr>
          <p:spPr>
            <a:xfrm>
              <a:off x="2779425" y="1566775"/>
              <a:ext cx="8950" cy="66825"/>
            </a:xfrm>
            <a:custGeom>
              <a:rect b="b" l="l" r="r" t="t"/>
              <a:pathLst>
                <a:path extrusionOk="0" h="2673" w="358">
                  <a:moveTo>
                    <a:pt x="1" y="0"/>
                  </a:moveTo>
                  <a:lnTo>
                    <a:pt x="1" y="2672"/>
                  </a:lnTo>
                  <a:lnTo>
                    <a:pt x="358" y="2672"/>
                  </a:lnTo>
                  <a:lnTo>
                    <a:pt x="35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63" name="Google Shape;2163;p35"/>
            <p:cNvSpPr/>
            <p:nvPr/>
          </p:nvSpPr>
          <p:spPr>
            <a:xfrm>
              <a:off x="2785300" y="1521775"/>
              <a:ext cx="32050" cy="20075"/>
            </a:xfrm>
            <a:custGeom>
              <a:rect b="b" l="l" r="r" t="t"/>
              <a:pathLst>
                <a:path extrusionOk="0" h="803" w="1282">
                  <a:moveTo>
                    <a:pt x="124" y="0"/>
                  </a:moveTo>
                  <a:cubicBezTo>
                    <a:pt x="25" y="0"/>
                    <a:pt x="0" y="80"/>
                    <a:pt x="0" y="178"/>
                  </a:cubicBezTo>
                  <a:lnTo>
                    <a:pt x="0" y="624"/>
                  </a:lnTo>
                  <a:cubicBezTo>
                    <a:pt x="0" y="722"/>
                    <a:pt x="25" y="803"/>
                    <a:pt x="124" y="803"/>
                  </a:cubicBezTo>
                  <a:lnTo>
                    <a:pt x="1103" y="803"/>
                  </a:lnTo>
                  <a:cubicBezTo>
                    <a:pt x="1200" y="803"/>
                    <a:pt x="1281" y="722"/>
                    <a:pt x="1282" y="624"/>
                  </a:cubicBezTo>
                  <a:lnTo>
                    <a:pt x="1282" y="178"/>
                  </a:lnTo>
                  <a:cubicBezTo>
                    <a:pt x="1282" y="80"/>
                    <a:pt x="1202" y="0"/>
                    <a:pt x="11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64" name="Google Shape;2164;p35"/>
            <p:cNvSpPr/>
            <p:nvPr/>
          </p:nvSpPr>
          <p:spPr>
            <a:xfrm>
              <a:off x="2772750" y="1521775"/>
              <a:ext cx="15625" cy="20075"/>
            </a:xfrm>
            <a:custGeom>
              <a:rect b="b" l="l" r="r" t="t"/>
              <a:pathLst>
                <a:path extrusionOk="0" h="803" w="625">
                  <a:moveTo>
                    <a:pt x="179" y="0"/>
                  </a:moveTo>
                  <a:cubicBezTo>
                    <a:pt x="81" y="0"/>
                    <a:pt x="0" y="80"/>
                    <a:pt x="0" y="178"/>
                  </a:cubicBezTo>
                  <a:lnTo>
                    <a:pt x="0" y="624"/>
                  </a:lnTo>
                  <a:cubicBezTo>
                    <a:pt x="0" y="722"/>
                    <a:pt x="81" y="803"/>
                    <a:pt x="179" y="803"/>
                  </a:cubicBezTo>
                  <a:lnTo>
                    <a:pt x="625" y="803"/>
                  </a:lnTo>
                  <a:lnTo>
                    <a:pt x="625"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65" name="Google Shape;2165;p35"/>
            <p:cNvSpPr/>
            <p:nvPr/>
          </p:nvSpPr>
          <p:spPr>
            <a:xfrm>
              <a:off x="2752750" y="1631775"/>
              <a:ext cx="92875" cy="40125"/>
            </a:xfrm>
            <a:custGeom>
              <a:rect b="b" l="l" r="r" t="t"/>
              <a:pathLst>
                <a:path extrusionOk="0" h="1605" w="3715">
                  <a:moveTo>
                    <a:pt x="54" y="0"/>
                  </a:moveTo>
                  <a:cubicBezTo>
                    <a:pt x="24" y="0"/>
                    <a:pt x="0" y="25"/>
                    <a:pt x="0" y="55"/>
                  </a:cubicBezTo>
                  <a:lnTo>
                    <a:pt x="0" y="1551"/>
                  </a:lnTo>
                  <a:cubicBezTo>
                    <a:pt x="0" y="1581"/>
                    <a:pt x="24" y="1604"/>
                    <a:pt x="54" y="1604"/>
                  </a:cubicBezTo>
                  <a:lnTo>
                    <a:pt x="3661" y="1604"/>
                  </a:lnTo>
                  <a:cubicBezTo>
                    <a:pt x="3690" y="1604"/>
                    <a:pt x="3715" y="1580"/>
                    <a:pt x="3715" y="1551"/>
                  </a:cubicBezTo>
                  <a:lnTo>
                    <a:pt x="3715" y="55"/>
                  </a:lnTo>
                  <a:cubicBezTo>
                    <a:pt x="3715" y="25"/>
                    <a:pt x="3690" y="0"/>
                    <a:pt x="366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66" name="Google Shape;2166;p35"/>
            <p:cNvSpPr/>
            <p:nvPr/>
          </p:nvSpPr>
          <p:spPr>
            <a:xfrm>
              <a:off x="2743800" y="1631775"/>
              <a:ext cx="10275" cy="40125"/>
            </a:xfrm>
            <a:custGeom>
              <a:rect b="b" l="l" r="r" t="t"/>
              <a:pathLst>
                <a:path extrusionOk="0" h="1605" w="411">
                  <a:moveTo>
                    <a:pt x="54" y="0"/>
                  </a:moveTo>
                  <a:cubicBezTo>
                    <a:pt x="25" y="0"/>
                    <a:pt x="0" y="25"/>
                    <a:pt x="0" y="55"/>
                  </a:cubicBezTo>
                  <a:lnTo>
                    <a:pt x="0" y="1551"/>
                  </a:lnTo>
                  <a:cubicBezTo>
                    <a:pt x="0" y="1580"/>
                    <a:pt x="25" y="1604"/>
                    <a:pt x="54" y="1604"/>
                  </a:cubicBezTo>
                  <a:lnTo>
                    <a:pt x="411" y="1604"/>
                  </a:lnTo>
                  <a:lnTo>
                    <a:pt x="411" y="1"/>
                  </a:lnTo>
                  <a:lnTo>
                    <a:pt x="54" y="1"/>
                  </a:lnTo>
                  <a:lnTo>
                    <a:pt x="5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67" name="Google Shape;2167;p35"/>
            <p:cNvSpPr/>
            <p:nvPr/>
          </p:nvSpPr>
          <p:spPr>
            <a:xfrm>
              <a:off x="2791725" y="1592375"/>
              <a:ext cx="6700" cy="28975"/>
            </a:xfrm>
            <a:custGeom>
              <a:rect b="b" l="l" r="r" t="t"/>
              <a:pathLst>
                <a:path extrusionOk="0" h="1159" w="268">
                  <a:moveTo>
                    <a:pt x="134" y="1"/>
                  </a:moveTo>
                  <a:cubicBezTo>
                    <a:pt x="61" y="1"/>
                    <a:pt x="0" y="59"/>
                    <a:pt x="0" y="134"/>
                  </a:cubicBezTo>
                  <a:lnTo>
                    <a:pt x="0" y="1025"/>
                  </a:lnTo>
                  <a:cubicBezTo>
                    <a:pt x="0" y="1098"/>
                    <a:pt x="61" y="1158"/>
                    <a:pt x="134" y="1158"/>
                  </a:cubicBezTo>
                  <a:cubicBezTo>
                    <a:pt x="207" y="1158"/>
                    <a:pt x="268" y="1098"/>
                    <a:pt x="268" y="1025"/>
                  </a:cubicBezTo>
                  <a:lnTo>
                    <a:pt x="268" y="134"/>
                  </a:lnTo>
                  <a:cubicBezTo>
                    <a:pt x="268" y="61"/>
                    <a:pt x="207" y="1"/>
                    <a:pt x="13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68" name="Google Shape;2168;p35"/>
            <p:cNvSpPr/>
            <p:nvPr/>
          </p:nvSpPr>
          <p:spPr>
            <a:xfrm>
              <a:off x="2801100" y="1641800"/>
              <a:ext cx="30725" cy="6700"/>
            </a:xfrm>
            <a:custGeom>
              <a:rect b="b" l="l" r="r" t="t"/>
              <a:pathLst>
                <a:path extrusionOk="0" h="268" w="1229">
                  <a:moveTo>
                    <a:pt x="134" y="0"/>
                  </a:moveTo>
                  <a:cubicBezTo>
                    <a:pt x="61" y="0"/>
                    <a:pt x="1" y="61"/>
                    <a:pt x="1" y="134"/>
                  </a:cubicBezTo>
                  <a:cubicBezTo>
                    <a:pt x="1" y="208"/>
                    <a:pt x="61" y="268"/>
                    <a:pt x="134" y="268"/>
                  </a:cubicBezTo>
                  <a:lnTo>
                    <a:pt x="1095" y="268"/>
                  </a:lnTo>
                  <a:cubicBezTo>
                    <a:pt x="1168" y="268"/>
                    <a:pt x="1229" y="208"/>
                    <a:pt x="1229" y="134"/>
                  </a:cubicBezTo>
                  <a:cubicBezTo>
                    <a:pt x="1229" y="61"/>
                    <a:pt x="1168" y="0"/>
                    <a:pt x="109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69" name="Google Shape;2169;p35"/>
            <p:cNvSpPr/>
            <p:nvPr/>
          </p:nvSpPr>
          <p:spPr>
            <a:xfrm>
              <a:off x="2758300" y="1641800"/>
              <a:ext cx="36150" cy="6700"/>
            </a:xfrm>
            <a:custGeom>
              <a:rect b="b" l="l" r="r" t="t"/>
              <a:pathLst>
                <a:path extrusionOk="0" h="268" w="1446">
                  <a:moveTo>
                    <a:pt x="134" y="0"/>
                  </a:moveTo>
                  <a:cubicBezTo>
                    <a:pt x="61" y="0"/>
                    <a:pt x="0" y="61"/>
                    <a:pt x="0" y="134"/>
                  </a:cubicBezTo>
                  <a:cubicBezTo>
                    <a:pt x="0" y="208"/>
                    <a:pt x="61" y="268"/>
                    <a:pt x="134" y="268"/>
                  </a:cubicBezTo>
                  <a:lnTo>
                    <a:pt x="1312" y="268"/>
                  </a:lnTo>
                  <a:cubicBezTo>
                    <a:pt x="1385" y="268"/>
                    <a:pt x="1445" y="208"/>
                    <a:pt x="1445" y="134"/>
                  </a:cubicBezTo>
                  <a:cubicBezTo>
                    <a:pt x="1445" y="61"/>
                    <a:pt x="1385" y="0"/>
                    <a:pt x="131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70" name="Google Shape;2170;p35"/>
            <p:cNvSpPr/>
            <p:nvPr/>
          </p:nvSpPr>
          <p:spPr>
            <a:xfrm>
              <a:off x="2758300" y="1655150"/>
              <a:ext cx="73500" cy="6725"/>
            </a:xfrm>
            <a:custGeom>
              <a:rect b="b" l="l" r="r" t="t"/>
              <a:pathLst>
                <a:path extrusionOk="0" h="269" w="2940">
                  <a:moveTo>
                    <a:pt x="134" y="1"/>
                  </a:moveTo>
                  <a:cubicBezTo>
                    <a:pt x="61" y="1"/>
                    <a:pt x="0" y="62"/>
                    <a:pt x="0" y="135"/>
                  </a:cubicBezTo>
                  <a:cubicBezTo>
                    <a:pt x="0" y="209"/>
                    <a:pt x="61" y="268"/>
                    <a:pt x="134" y="268"/>
                  </a:cubicBezTo>
                  <a:lnTo>
                    <a:pt x="2806" y="268"/>
                  </a:lnTo>
                  <a:cubicBezTo>
                    <a:pt x="2880" y="268"/>
                    <a:pt x="2940" y="209"/>
                    <a:pt x="2940" y="135"/>
                  </a:cubicBezTo>
                  <a:cubicBezTo>
                    <a:pt x="2940" y="62"/>
                    <a:pt x="2880" y="1"/>
                    <a:pt x="280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171" name="Google Shape;2171;p35"/>
          <p:cNvGrpSpPr/>
          <p:nvPr/>
        </p:nvGrpSpPr>
        <p:grpSpPr>
          <a:xfrm>
            <a:off x="2826995" y="1683790"/>
            <a:ext cx="365102" cy="299702"/>
            <a:chOff x="2212175" y="1483300"/>
            <a:chExt cx="222325" cy="182500"/>
          </a:xfrm>
        </p:grpSpPr>
        <p:sp>
          <p:nvSpPr>
            <p:cNvPr id="2172" name="Google Shape;2172;p35"/>
            <p:cNvSpPr/>
            <p:nvPr/>
          </p:nvSpPr>
          <p:spPr>
            <a:xfrm>
              <a:off x="2221175" y="1496625"/>
              <a:ext cx="66100" cy="41625"/>
            </a:xfrm>
            <a:custGeom>
              <a:rect b="b" l="l" r="r" t="t"/>
              <a:pathLst>
                <a:path extrusionOk="0" h="1665" w="2644">
                  <a:moveTo>
                    <a:pt x="693" y="1"/>
                  </a:moveTo>
                  <a:lnTo>
                    <a:pt x="693" y="551"/>
                  </a:lnTo>
                  <a:cubicBezTo>
                    <a:pt x="693" y="662"/>
                    <a:pt x="642" y="767"/>
                    <a:pt x="553" y="834"/>
                  </a:cubicBezTo>
                  <a:cubicBezTo>
                    <a:pt x="553" y="834"/>
                    <a:pt x="96" y="1205"/>
                    <a:pt x="1" y="1383"/>
                  </a:cubicBezTo>
                  <a:cubicBezTo>
                    <a:pt x="1" y="1383"/>
                    <a:pt x="122" y="1589"/>
                    <a:pt x="246" y="1616"/>
                  </a:cubicBezTo>
                  <a:cubicBezTo>
                    <a:pt x="315" y="1634"/>
                    <a:pt x="395" y="1645"/>
                    <a:pt x="521" y="1645"/>
                  </a:cubicBezTo>
                  <a:cubicBezTo>
                    <a:pt x="873" y="1645"/>
                    <a:pt x="873" y="1569"/>
                    <a:pt x="1227" y="1569"/>
                  </a:cubicBezTo>
                  <a:cubicBezTo>
                    <a:pt x="1580" y="1569"/>
                    <a:pt x="1580" y="1665"/>
                    <a:pt x="1932" y="1665"/>
                  </a:cubicBezTo>
                  <a:cubicBezTo>
                    <a:pt x="2286" y="1665"/>
                    <a:pt x="2384" y="1630"/>
                    <a:pt x="2635" y="1485"/>
                  </a:cubicBezTo>
                  <a:lnTo>
                    <a:pt x="2644" y="1470"/>
                  </a:lnTo>
                  <a:cubicBezTo>
                    <a:pt x="2548" y="1292"/>
                    <a:pt x="2416" y="1135"/>
                    <a:pt x="2251" y="1010"/>
                  </a:cubicBezTo>
                  <a:lnTo>
                    <a:pt x="2018" y="833"/>
                  </a:lnTo>
                  <a:cubicBezTo>
                    <a:pt x="1929" y="766"/>
                    <a:pt x="1878" y="661"/>
                    <a:pt x="1878" y="550"/>
                  </a:cubicBezTo>
                  <a:lnTo>
                    <a:pt x="1878"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73" name="Google Shape;2173;p35"/>
            <p:cNvSpPr/>
            <p:nvPr/>
          </p:nvSpPr>
          <p:spPr>
            <a:xfrm>
              <a:off x="2216425" y="1496225"/>
              <a:ext cx="28975" cy="40775"/>
            </a:xfrm>
            <a:custGeom>
              <a:rect b="b" l="l" r="r" t="t"/>
              <a:pathLst>
                <a:path extrusionOk="0" h="1631" w="1159">
                  <a:moveTo>
                    <a:pt x="767" y="0"/>
                  </a:moveTo>
                  <a:lnTo>
                    <a:pt x="767" y="565"/>
                  </a:lnTo>
                  <a:cubicBezTo>
                    <a:pt x="767" y="676"/>
                    <a:pt x="715" y="781"/>
                    <a:pt x="626" y="848"/>
                  </a:cubicBezTo>
                  <a:lnTo>
                    <a:pt x="392" y="1025"/>
                  </a:lnTo>
                  <a:cubicBezTo>
                    <a:pt x="228" y="1149"/>
                    <a:pt x="95" y="1307"/>
                    <a:pt x="1" y="1485"/>
                  </a:cubicBezTo>
                  <a:lnTo>
                    <a:pt x="178" y="1630"/>
                  </a:lnTo>
                  <a:cubicBezTo>
                    <a:pt x="229" y="1621"/>
                    <a:pt x="328" y="1619"/>
                    <a:pt x="436" y="1553"/>
                  </a:cubicBezTo>
                  <a:cubicBezTo>
                    <a:pt x="526" y="1408"/>
                    <a:pt x="643" y="1277"/>
                    <a:pt x="784" y="1169"/>
                  </a:cubicBezTo>
                  <a:lnTo>
                    <a:pt x="941" y="1049"/>
                  </a:lnTo>
                  <a:cubicBezTo>
                    <a:pt x="1078" y="945"/>
                    <a:pt x="1159" y="782"/>
                    <a:pt x="1159" y="609"/>
                  </a:cubicBezTo>
                  <a:lnTo>
                    <a:pt x="115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74" name="Google Shape;2174;p35"/>
            <p:cNvSpPr/>
            <p:nvPr/>
          </p:nvSpPr>
          <p:spPr>
            <a:xfrm>
              <a:off x="2217075" y="1533400"/>
              <a:ext cx="74400" cy="132400"/>
            </a:xfrm>
            <a:custGeom>
              <a:rect b="b" l="l" r="r" t="t"/>
              <a:pathLst>
                <a:path extrusionOk="0" h="5296" w="2976">
                  <a:moveTo>
                    <a:pt x="1391" y="0"/>
                  </a:moveTo>
                  <a:cubicBezTo>
                    <a:pt x="1037" y="0"/>
                    <a:pt x="1037" y="96"/>
                    <a:pt x="685" y="96"/>
                  </a:cubicBezTo>
                  <a:cubicBezTo>
                    <a:pt x="559" y="96"/>
                    <a:pt x="478" y="84"/>
                    <a:pt x="410" y="67"/>
                  </a:cubicBezTo>
                  <a:cubicBezTo>
                    <a:pt x="389" y="63"/>
                    <a:pt x="370" y="61"/>
                    <a:pt x="353" y="61"/>
                  </a:cubicBezTo>
                  <a:cubicBezTo>
                    <a:pt x="265" y="61"/>
                    <a:pt x="217" y="109"/>
                    <a:pt x="217" y="109"/>
                  </a:cubicBezTo>
                  <a:cubicBezTo>
                    <a:pt x="107" y="314"/>
                    <a:pt x="40" y="435"/>
                    <a:pt x="40" y="674"/>
                  </a:cubicBezTo>
                  <a:lnTo>
                    <a:pt x="40" y="4684"/>
                  </a:lnTo>
                  <a:cubicBezTo>
                    <a:pt x="40" y="4880"/>
                    <a:pt x="0" y="5296"/>
                    <a:pt x="197" y="5296"/>
                  </a:cubicBezTo>
                  <a:lnTo>
                    <a:pt x="2620" y="5296"/>
                  </a:lnTo>
                  <a:cubicBezTo>
                    <a:pt x="2816" y="5296"/>
                    <a:pt x="2976" y="5136"/>
                    <a:pt x="2976" y="4940"/>
                  </a:cubicBezTo>
                  <a:lnTo>
                    <a:pt x="2976" y="3870"/>
                  </a:lnTo>
                  <a:lnTo>
                    <a:pt x="2869" y="3737"/>
                  </a:lnTo>
                  <a:lnTo>
                    <a:pt x="2869" y="1222"/>
                  </a:lnTo>
                  <a:lnTo>
                    <a:pt x="2976" y="1109"/>
                  </a:lnTo>
                  <a:lnTo>
                    <a:pt x="2976" y="674"/>
                  </a:lnTo>
                  <a:cubicBezTo>
                    <a:pt x="2976" y="436"/>
                    <a:pt x="2917" y="205"/>
                    <a:pt x="2806" y="0"/>
                  </a:cubicBezTo>
                  <a:lnTo>
                    <a:pt x="2803" y="0"/>
                  </a:lnTo>
                  <a:cubicBezTo>
                    <a:pt x="2449" y="0"/>
                    <a:pt x="2449" y="96"/>
                    <a:pt x="2096" y="96"/>
                  </a:cubicBezTo>
                  <a:cubicBezTo>
                    <a:pt x="1745" y="96"/>
                    <a:pt x="1744" y="0"/>
                    <a:pt x="139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75" name="Google Shape;2175;p35"/>
            <p:cNvSpPr/>
            <p:nvPr/>
          </p:nvSpPr>
          <p:spPr>
            <a:xfrm>
              <a:off x="2212175" y="1533400"/>
              <a:ext cx="15150" cy="132400"/>
            </a:xfrm>
            <a:custGeom>
              <a:rect b="b" l="l" r="r" t="t"/>
              <a:pathLst>
                <a:path extrusionOk="0" h="5296" w="606">
                  <a:moveTo>
                    <a:pt x="179" y="0"/>
                  </a:moveTo>
                  <a:cubicBezTo>
                    <a:pt x="176" y="0"/>
                    <a:pt x="173" y="0"/>
                    <a:pt x="171" y="0"/>
                  </a:cubicBezTo>
                  <a:cubicBezTo>
                    <a:pt x="61" y="205"/>
                    <a:pt x="1" y="436"/>
                    <a:pt x="1" y="674"/>
                  </a:cubicBezTo>
                  <a:lnTo>
                    <a:pt x="1" y="1109"/>
                  </a:lnTo>
                  <a:lnTo>
                    <a:pt x="71" y="1183"/>
                  </a:lnTo>
                  <a:lnTo>
                    <a:pt x="71" y="3780"/>
                  </a:lnTo>
                  <a:lnTo>
                    <a:pt x="1" y="3870"/>
                  </a:lnTo>
                  <a:lnTo>
                    <a:pt x="1" y="4940"/>
                  </a:lnTo>
                  <a:cubicBezTo>
                    <a:pt x="1" y="5136"/>
                    <a:pt x="160" y="5296"/>
                    <a:pt x="357" y="5296"/>
                  </a:cubicBezTo>
                  <a:lnTo>
                    <a:pt x="393" y="5296"/>
                  </a:lnTo>
                  <a:lnTo>
                    <a:pt x="393" y="816"/>
                  </a:lnTo>
                  <a:cubicBezTo>
                    <a:pt x="393" y="577"/>
                    <a:pt x="451" y="346"/>
                    <a:pt x="562" y="142"/>
                  </a:cubicBezTo>
                  <a:cubicBezTo>
                    <a:pt x="577" y="117"/>
                    <a:pt x="593" y="89"/>
                    <a:pt x="606" y="67"/>
                  </a:cubicBezTo>
                  <a:cubicBezTo>
                    <a:pt x="488" y="40"/>
                    <a:pt x="396" y="0"/>
                    <a:pt x="17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76" name="Google Shape;2176;p35"/>
            <p:cNvSpPr/>
            <p:nvPr/>
          </p:nvSpPr>
          <p:spPr>
            <a:xfrm>
              <a:off x="2221050" y="1561050"/>
              <a:ext cx="70475" cy="69075"/>
            </a:xfrm>
            <a:custGeom>
              <a:rect b="b" l="l" r="r" t="t"/>
              <a:pathLst>
                <a:path extrusionOk="0" h="2763" w="2819">
                  <a:moveTo>
                    <a:pt x="39" y="1"/>
                  </a:moveTo>
                  <a:lnTo>
                    <a:pt x="12" y="83"/>
                  </a:lnTo>
                  <a:lnTo>
                    <a:pt x="1" y="2714"/>
                  </a:lnTo>
                  <a:lnTo>
                    <a:pt x="38" y="2762"/>
                  </a:lnTo>
                  <a:lnTo>
                    <a:pt x="2819" y="2762"/>
                  </a:lnTo>
                  <a:lnTo>
                    <a:pt x="281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77" name="Google Shape;2177;p35"/>
            <p:cNvSpPr/>
            <p:nvPr/>
          </p:nvSpPr>
          <p:spPr>
            <a:xfrm>
              <a:off x="2212175" y="1561050"/>
              <a:ext cx="9825" cy="69075"/>
            </a:xfrm>
            <a:custGeom>
              <a:rect b="b" l="l" r="r" t="t"/>
              <a:pathLst>
                <a:path extrusionOk="0" h="2763" w="393">
                  <a:moveTo>
                    <a:pt x="1" y="1"/>
                  </a:moveTo>
                  <a:lnTo>
                    <a:pt x="1" y="2762"/>
                  </a:lnTo>
                  <a:lnTo>
                    <a:pt x="393" y="2762"/>
                  </a:lnTo>
                  <a:lnTo>
                    <a:pt x="393"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78" name="Google Shape;2178;p35"/>
            <p:cNvSpPr/>
            <p:nvPr/>
          </p:nvSpPr>
          <p:spPr>
            <a:xfrm>
              <a:off x="2225550" y="1574400"/>
              <a:ext cx="52600" cy="15650"/>
            </a:xfrm>
            <a:custGeom>
              <a:rect b="b" l="l" r="r" t="t"/>
              <a:pathLst>
                <a:path extrusionOk="0" h="626" w="2104">
                  <a:moveTo>
                    <a:pt x="54" y="1"/>
                  </a:moveTo>
                  <a:cubicBezTo>
                    <a:pt x="24" y="1"/>
                    <a:pt x="1" y="25"/>
                    <a:pt x="1" y="55"/>
                  </a:cubicBezTo>
                  <a:lnTo>
                    <a:pt x="1" y="571"/>
                  </a:lnTo>
                  <a:cubicBezTo>
                    <a:pt x="1" y="601"/>
                    <a:pt x="24" y="626"/>
                    <a:pt x="54" y="626"/>
                  </a:cubicBezTo>
                  <a:lnTo>
                    <a:pt x="2049" y="626"/>
                  </a:lnTo>
                  <a:cubicBezTo>
                    <a:pt x="2079" y="626"/>
                    <a:pt x="2102" y="602"/>
                    <a:pt x="2104" y="571"/>
                  </a:cubicBezTo>
                  <a:lnTo>
                    <a:pt x="2104" y="55"/>
                  </a:lnTo>
                  <a:cubicBezTo>
                    <a:pt x="2104" y="25"/>
                    <a:pt x="2079" y="1"/>
                    <a:pt x="20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79" name="Google Shape;2179;p35"/>
            <p:cNvSpPr/>
            <p:nvPr/>
          </p:nvSpPr>
          <p:spPr>
            <a:xfrm>
              <a:off x="2242325" y="1483300"/>
              <a:ext cx="31800" cy="15675"/>
            </a:xfrm>
            <a:custGeom>
              <a:rect b="b" l="l" r="r" t="t"/>
              <a:pathLst>
                <a:path extrusionOk="0" h="627" w="1272">
                  <a:moveTo>
                    <a:pt x="123" y="1"/>
                  </a:moveTo>
                  <a:cubicBezTo>
                    <a:pt x="25" y="1"/>
                    <a:pt x="0" y="81"/>
                    <a:pt x="0" y="180"/>
                  </a:cubicBezTo>
                  <a:lnTo>
                    <a:pt x="0" y="447"/>
                  </a:lnTo>
                  <a:cubicBezTo>
                    <a:pt x="0" y="547"/>
                    <a:pt x="24" y="626"/>
                    <a:pt x="123" y="626"/>
                  </a:cubicBezTo>
                  <a:lnTo>
                    <a:pt x="1093" y="626"/>
                  </a:lnTo>
                  <a:cubicBezTo>
                    <a:pt x="1192" y="626"/>
                    <a:pt x="1271" y="547"/>
                    <a:pt x="1271" y="447"/>
                  </a:cubicBezTo>
                  <a:lnTo>
                    <a:pt x="1271" y="180"/>
                  </a:lnTo>
                  <a:cubicBezTo>
                    <a:pt x="1271" y="81"/>
                    <a:pt x="1192" y="1"/>
                    <a:pt x="109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80" name="Google Shape;2180;p35"/>
            <p:cNvSpPr/>
            <p:nvPr/>
          </p:nvSpPr>
          <p:spPr>
            <a:xfrm>
              <a:off x="2229550" y="1483375"/>
              <a:ext cx="15825" cy="15625"/>
            </a:xfrm>
            <a:custGeom>
              <a:rect b="b" l="l" r="r" t="t"/>
              <a:pathLst>
                <a:path extrusionOk="0" h="625" w="633">
                  <a:moveTo>
                    <a:pt x="178" y="0"/>
                  </a:moveTo>
                  <a:cubicBezTo>
                    <a:pt x="79" y="0"/>
                    <a:pt x="0" y="79"/>
                    <a:pt x="0" y="179"/>
                  </a:cubicBezTo>
                  <a:lnTo>
                    <a:pt x="0" y="446"/>
                  </a:lnTo>
                  <a:cubicBezTo>
                    <a:pt x="0" y="545"/>
                    <a:pt x="79" y="624"/>
                    <a:pt x="178" y="624"/>
                  </a:cubicBezTo>
                  <a:lnTo>
                    <a:pt x="633" y="624"/>
                  </a:lnTo>
                  <a:lnTo>
                    <a:pt x="633" y="1"/>
                  </a:lnTo>
                  <a:lnTo>
                    <a:pt x="178" y="1"/>
                  </a:lnTo>
                  <a:lnTo>
                    <a:pt x="17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81" name="Google Shape;2181;p35"/>
            <p:cNvSpPr/>
            <p:nvPr/>
          </p:nvSpPr>
          <p:spPr>
            <a:xfrm>
              <a:off x="2323275" y="1514000"/>
              <a:ext cx="106850" cy="86025"/>
            </a:xfrm>
            <a:custGeom>
              <a:rect b="b" l="l" r="r" t="t"/>
              <a:pathLst>
                <a:path extrusionOk="0" h="3441" w="4274">
                  <a:moveTo>
                    <a:pt x="1828" y="1"/>
                  </a:moveTo>
                  <a:cubicBezTo>
                    <a:pt x="1541" y="1"/>
                    <a:pt x="1297" y="174"/>
                    <a:pt x="1190" y="421"/>
                  </a:cubicBezTo>
                  <a:cubicBezTo>
                    <a:pt x="1154" y="503"/>
                    <a:pt x="1072" y="555"/>
                    <a:pt x="983" y="555"/>
                  </a:cubicBezTo>
                  <a:lnTo>
                    <a:pt x="982" y="555"/>
                  </a:lnTo>
                  <a:cubicBezTo>
                    <a:pt x="440" y="555"/>
                    <a:pt x="1" y="994"/>
                    <a:pt x="1" y="1536"/>
                  </a:cubicBezTo>
                  <a:cubicBezTo>
                    <a:pt x="1" y="1667"/>
                    <a:pt x="26" y="1791"/>
                    <a:pt x="73" y="1906"/>
                  </a:cubicBezTo>
                  <a:cubicBezTo>
                    <a:pt x="85" y="1935"/>
                    <a:pt x="100" y="1965"/>
                    <a:pt x="119" y="1993"/>
                  </a:cubicBezTo>
                  <a:lnTo>
                    <a:pt x="1087" y="3441"/>
                  </a:lnTo>
                  <a:lnTo>
                    <a:pt x="4022" y="2952"/>
                  </a:lnTo>
                  <a:cubicBezTo>
                    <a:pt x="4122" y="2860"/>
                    <a:pt x="4197" y="2739"/>
                    <a:pt x="4230" y="2598"/>
                  </a:cubicBezTo>
                  <a:cubicBezTo>
                    <a:pt x="4274" y="2414"/>
                    <a:pt x="4243" y="2233"/>
                    <a:pt x="4160" y="2082"/>
                  </a:cubicBezTo>
                  <a:cubicBezTo>
                    <a:pt x="4125" y="2021"/>
                    <a:pt x="4118" y="1948"/>
                    <a:pt x="4142" y="1881"/>
                  </a:cubicBezTo>
                  <a:cubicBezTo>
                    <a:pt x="4171" y="1809"/>
                    <a:pt x="4188" y="1730"/>
                    <a:pt x="4195" y="1646"/>
                  </a:cubicBezTo>
                  <a:cubicBezTo>
                    <a:pt x="4210" y="1435"/>
                    <a:pt x="4140" y="1231"/>
                    <a:pt x="4009" y="1076"/>
                  </a:cubicBezTo>
                  <a:lnTo>
                    <a:pt x="2182" y="98"/>
                  </a:lnTo>
                  <a:cubicBezTo>
                    <a:pt x="2078" y="36"/>
                    <a:pt x="1957" y="1"/>
                    <a:pt x="182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82" name="Google Shape;2182;p35"/>
            <p:cNvSpPr/>
            <p:nvPr/>
          </p:nvSpPr>
          <p:spPr>
            <a:xfrm>
              <a:off x="2376050" y="1483975"/>
              <a:ext cx="58450" cy="64625"/>
            </a:xfrm>
            <a:custGeom>
              <a:rect b="b" l="l" r="r" t="t"/>
              <a:pathLst>
                <a:path extrusionOk="0" h="2585" w="2338">
                  <a:moveTo>
                    <a:pt x="1593" y="1"/>
                  </a:moveTo>
                  <a:cubicBezTo>
                    <a:pt x="1486" y="1"/>
                    <a:pt x="1385" y="69"/>
                    <a:pt x="1351" y="177"/>
                  </a:cubicBezTo>
                  <a:lnTo>
                    <a:pt x="1295" y="351"/>
                  </a:lnTo>
                  <a:cubicBezTo>
                    <a:pt x="1292" y="360"/>
                    <a:pt x="1285" y="364"/>
                    <a:pt x="1278" y="364"/>
                  </a:cubicBezTo>
                  <a:cubicBezTo>
                    <a:pt x="1271" y="364"/>
                    <a:pt x="1263" y="360"/>
                    <a:pt x="1261" y="351"/>
                  </a:cubicBezTo>
                  <a:cubicBezTo>
                    <a:pt x="1228" y="254"/>
                    <a:pt x="1135" y="182"/>
                    <a:pt x="1024" y="181"/>
                  </a:cubicBezTo>
                  <a:cubicBezTo>
                    <a:pt x="1022" y="181"/>
                    <a:pt x="1021" y="181"/>
                    <a:pt x="1019" y="181"/>
                  </a:cubicBezTo>
                  <a:cubicBezTo>
                    <a:pt x="882" y="181"/>
                    <a:pt x="771" y="294"/>
                    <a:pt x="766" y="433"/>
                  </a:cubicBezTo>
                  <a:lnTo>
                    <a:pt x="755" y="718"/>
                  </a:lnTo>
                  <a:cubicBezTo>
                    <a:pt x="755" y="728"/>
                    <a:pt x="746" y="735"/>
                    <a:pt x="737" y="735"/>
                  </a:cubicBezTo>
                  <a:cubicBezTo>
                    <a:pt x="733" y="735"/>
                    <a:pt x="728" y="733"/>
                    <a:pt x="725" y="729"/>
                  </a:cubicBezTo>
                  <a:cubicBezTo>
                    <a:pt x="678" y="685"/>
                    <a:pt x="615" y="659"/>
                    <a:pt x="550" y="659"/>
                  </a:cubicBezTo>
                  <a:cubicBezTo>
                    <a:pt x="524" y="659"/>
                    <a:pt x="498" y="663"/>
                    <a:pt x="472" y="671"/>
                  </a:cubicBezTo>
                  <a:cubicBezTo>
                    <a:pt x="339" y="715"/>
                    <a:pt x="268" y="860"/>
                    <a:pt x="310" y="993"/>
                  </a:cubicBezTo>
                  <a:lnTo>
                    <a:pt x="373" y="1200"/>
                  </a:lnTo>
                  <a:cubicBezTo>
                    <a:pt x="376" y="1212"/>
                    <a:pt x="367" y="1222"/>
                    <a:pt x="356" y="1222"/>
                  </a:cubicBezTo>
                  <a:cubicBezTo>
                    <a:pt x="354" y="1222"/>
                    <a:pt x="352" y="1222"/>
                    <a:pt x="350" y="1221"/>
                  </a:cubicBezTo>
                  <a:cubicBezTo>
                    <a:pt x="326" y="1214"/>
                    <a:pt x="302" y="1211"/>
                    <a:pt x="278" y="1211"/>
                  </a:cubicBezTo>
                  <a:cubicBezTo>
                    <a:pt x="217" y="1211"/>
                    <a:pt x="156" y="1233"/>
                    <a:pt x="108" y="1276"/>
                  </a:cubicBezTo>
                  <a:cubicBezTo>
                    <a:pt x="5" y="1367"/>
                    <a:pt x="0" y="1534"/>
                    <a:pt x="92" y="1638"/>
                  </a:cubicBezTo>
                  <a:lnTo>
                    <a:pt x="431" y="2026"/>
                  </a:lnTo>
                  <a:cubicBezTo>
                    <a:pt x="531" y="2142"/>
                    <a:pt x="673" y="2312"/>
                    <a:pt x="674" y="2461"/>
                  </a:cubicBezTo>
                  <a:lnTo>
                    <a:pt x="1046" y="2584"/>
                  </a:lnTo>
                  <a:cubicBezTo>
                    <a:pt x="1133" y="2465"/>
                    <a:pt x="1341" y="2405"/>
                    <a:pt x="1490" y="2371"/>
                  </a:cubicBezTo>
                  <a:lnTo>
                    <a:pt x="1994" y="2256"/>
                  </a:lnTo>
                  <a:cubicBezTo>
                    <a:pt x="2127" y="2227"/>
                    <a:pt x="2217" y="2100"/>
                    <a:pt x="2195" y="1965"/>
                  </a:cubicBezTo>
                  <a:cubicBezTo>
                    <a:pt x="2178" y="1869"/>
                    <a:pt x="2112" y="1796"/>
                    <a:pt x="2029" y="1767"/>
                  </a:cubicBezTo>
                  <a:cubicBezTo>
                    <a:pt x="2016" y="1761"/>
                    <a:pt x="2014" y="1745"/>
                    <a:pt x="2025" y="1736"/>
                  </a:cubicBezTo>
                  <a:lnTo>
                    <a:pt x="2197" y="1606"/>
                  </a:lnTo>
                  <a:cubicBezTo>
                    <a:pt x="2308" y="1521"/>
                    <a:pt x="2338" y="1363"/>
                    <a:pt x="2255" y="1250"/>
                  </a:cubicBezTo>
                  <a:cubicBezTo>
                    <a:pt x="2206" y="1181"/>
                    <a:pt x="2128" y="1145"/>
                    <a:pt x="2050" y="1145"/>
                  </a:cubicBezTo>
                  <a:cubicBezTo>
                    <a:pt x="2039" y="1145"/>
                    <a:pt x="2027" y="1146"/>
                    <a:pt x="2016" y="1147"/>
                  </a:cubicBezTo>
                  <a:cubicBezTo>
                    <a:pt x="2015" y="1148"/>
                    <a:pt x="2014" y="1148"/>
                    <a:pt x="2013" y="1148"/>
                  </a:cubicBezTo>
                  <a:cubicBezTo>
                    <a:pt x="1999" y="1148"/>
                    <a:pt x="1991" y="1132"/>
                    <a:pt x="1999" y="1120"/>
                  </a:cubicBezTo>
                  <a:lnTo>
                    <a:pt x="2159" y="882"/>
                  </a:lnTo>
                  <a:cubicBezTo>
                    <a:pt x="2235" y="769"/>
                    <a:pt x="2214" y="615"/>
                    <a:pt x="2104" y="532"/>
                  </a:cubicBezTo>
                  <a:cubicBezTo>
                    <a:pt x="2058" y="497"/>
                    <a:pt x="2004" y="481"/>
                    <a:pt x="1951" y="481"/>
                  </a:cubicBezTo>
                  <a:cubicBezTo>
                    <a:pt x="1899" y="481"/>
                    <a:pt x="1848" y="496"/>
                    <a:pt x="1805" y="526"/>
                  </a:cubicBezTo>
                  <a:cubicBezTo>
                    <a:pt x="1801" y="529"/>
                    <a:pt x="1798" y="530"/>
                    <a:pt x="1794" y="530"/>
                  </a:cubicBezTo>
                  <a:cubicBezTo>
                    <a:pt x="1783" y="530"/>
                    <a:pt x="1773" y="519"/>
                    <a:pt x="1778" y="507"/>
                  </a:cubicBezTo>
                  <a:lnTo>
                    <a:pt x="1832" y="340"/>
                  </a:lnTo>
                  <a:cubicBezTo>
                    <a:pt x="1875" y="209"/>
                    <a:pt x="1810" y="64"/>
                    <a:pt x="1682" y="17"/>
                  </a:cubicBezTo>
                  <a:cubicBezTo>
                    <a:pt x="1653" y="6"/>
                    <a:pt x="1623" y="1"/>
                    <a:pt x="159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83" name="Google Shape;2183;p35"/>
            <p:cNvSpPr/>
            <p:nvPr/>
          </p:nvSpPr>
          <p:spPr>
            <a:xfrm>
              <a:off x="2356475" y="1544850"/>
              <a:ext cx="56725" cy="116200"/>
            </a:xfrm>
            <a:custGeom>
              <a:rect b="b" l="l" r="r" t="t"/>
              <a:pathLst>
                <a:path extrusionOk="0" h="4648" w="2269">
                  <a:moveTo>
                    <a:pt x="1331" y="1"/>
                  </a:moveTo>
                  <a:cubicBezTo>
                    <a:pt x="1292" y="1"/>
                    <a:pt x="1250" y="31"/>
                    <a:pt x="1210" y="31"/>
                  </a:cubicBezTo>
                  <a:cubicBezTo>
                    <a:pt x="1209" y="31"/>
                    <a:pt x="1209" y="31"/>
                    <a:pt x="1208" y="31"/>
                  </a:cubicBezTo>
                  <a:cubicBezTo>
                    <a:pt x="1003" y="31"/>
                    <a:pt x="884" y="258"/>
                    <a:pt x="823" y="455"/>
                  </a:cubicBezTo>
                  <a:cubicBezTo>
                    <a:pt x="823" y="455"/>
                    <a:pt x="67" y="2888"/>
                    <a:pt x="0" y="3638"/>
                  </a:cubicBezTo>
                  <a:lnTo>
                    <a:pt x="395" y="4647"/>
                  </a:lnTo>
                  <a:cubicBezTo>
                    <a:pt x="1002" y="3796"/>
                    <a:pt x="1483" y="2861"/>
                    <a:pt x="1825" y="1873"/>
                  </a:cubicBezTo>
                  <a:lnTo>
                    <a:pt x="1998" y="1377"/>
                  </a:lnTo>
                  <a:lnTo>
                    <a:pt x="1978" y="1234"/>
                  </a:lnTo>
                  <a:lnTo>
                    <a:pt x="2087" y="1125"/>
                  </a:lnTo>
                  <a:lnTo>
                    <a:pt x="2202" y="794"/>
                  </a:lnTo>
                  <a:cubicBezTo>
                    <a:pt x="2268" y="612"/>
                    <a:pt x="2211" y="397"/>
                    <a:pt x="2031" y="261"/>
                  </a:cubicBezTo>
                  <a:cubicBezTo>
                    <a:pt x="1826" y="113"/>
                    <a:pt x="1585" y="23"/>
                    <a:pt x="1335" y="1"/>
                  </a:cubicBezTo>
                  <a:cubicBezTo>
                    <a:pt x="1334" y="1"/>
                    <a:pt x="1333" y="1"/>
                    <a:pt x="133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84" name="Google Shape;2184;p35"/>
            <p:cNvSpPr/>
            <p:nvPr/>
          </p:nvSpPr>
          <p:spPr>
            <a:xfrm>
              <a:off x="2356500" y="1544725"/>
              <a:ext cx="33400" cy="116325"/>
            </a:xfrm>
            <a:custGeom>
              <a:rect b="b" l="l" r="r" t="t"/>
              <a:pathLst>
                <a:path extrusionOk="0" h="4653" w="1336">
                  <a:moveTo>
                    <a:pt x="1213" y="1"/>
                  </a:moveTo>
                  <a:cubicBezTo>
                    <a:pt x="1006" y="1"/>
                    <a:pt x="823" y="137"/>
                    <a:pt x="763" y="334"/>
                  </a:cubicBezTo>
                  <a:lnTo>
                    <a:pt x="760" y="340"/>
                  </a:lnTo>
                  <a:lnTo>
                    <a:pt x="774" y="492"/>
                  </a:lnTo>
                  <a:lnTo>
                    <a:pt x="683" y="596"/>
                  </a:lnTo>
                  <a:lnTo>
                    <a:pt x="432" y="1427"/>
                  </a:lnTo>
                  <a:cubicBezTo>
                    <a:pt x="211" y="2149"/>
                    <a:pt x="67" y="2891"/>
                    <a:pt x="0" y="3641"/>
                  </a:cubicBezTo>
                  <a:lnTo>
                    <a:pt x="394" y="4652"/>
                  </a:lnTo>
                  <a:cubicBezTo>
                    <a:pt x="497" y="4508"/>
                    <a:pt x="596" y="4360"/>
                    <a:pt x="693" y="4212"/>
                  </a:cubicBezTo>
                  <a:lnTo>
                    <a:pt x="427" y="3536"/>
                  </a:lnTo>
                  <a:cubicBezTo>
                    <a:pt x="494" y="2785"/>
                    <a:pt x="611" y="2047"/>
                    <a:pt x="832" y="1325"/>
                  </a:cubicBezTo>
                  <a:lnTo>
                    <a:pt x="1163" y="232"/>
                  </a:lnTo>
                  <a:cubicBezTo>
                    <a:pt x="1190" y="144"/>
                    <a:pt x="1269" y="31"/>
                    <a:pt x="1335" y="6"/>
                  </a:cubicBezTo>
                  <a:cubicBezTo>
                    <a:pt x="1295" y="3"/>
                    <a:pt x="1254" y="1"/>
                    <a:pt x="121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85" name="Google Shape;2185;p35"/>
            <p:cNvSpPr/>
            <p:nvPr/>
          </p:nvSpPr>
          <p:spPr>
            <a:xfrm>
              <a:off x="2292675" y="1562925"/>
              <a:ext cx="90125" cy="70725"/>
            </a:xfrm>
            <a:custGeom>
              <a:rect b="b" l="l" r="r" t="t"/>
              <a:pathLst>
                <a:path extrusionOk="0" h="2829" w="3605">
                  <a:moveTo>
                    <a:pt x="2443" y="1"/>
                  </a:moveTo>
                  <a:cubicBezTo>
                    <a:pt x="2280" y="1"/>
                    <a:pt x="2125" y="34"/>
                    <a:pt x="1983" y="96"/>
                  </a:cubicBezTo>
                  <a:cubicBezTo>
                    <a:pt x="1917" y="124"/>
                    <a:pt x="1848" y="138"/>
                    <a:pt x="1779" y="138"/>
                  </a:cubicBezTo>
                  <a:cubicBezTo>
                    <a:pt x="1709" y="138"/>
                    <a:pt x="1640" y="124"/>
                    <a:pt x="1574" y="96"/>
                  </a:cubicBezTo>
                  <a:cubicBezTo>
                    <a:pt x="1504" y="66"/>
                    <a:pt x="1432" y="43"/>
                    <a:pt x="1356" y="27"/>
                  </a:cubicBezTo>
                  <a:cubicBezTo>
                    <a:pt x="1343" y="24"/>
                    <a:pt x="1330" y="23"/>
                    <a:pt x="1317" y="23"/>
                  </a:cubicBezTo>
                  <a:cubicBezTo>
                    <a:pt x="1249" y="23"/>
                    <a:pt x="1178" y="51"/>
                    <a:pt x="1108" y="51"/>
                  </a:cubicBezTo>
                  <a:cubicBezTo>
                    <a:pt x="467" y="51"/>
                    <a:pt x="1" y="647"/>
                    <a:pt x="1" y="1288"/>
                  </a:cubicBezTo>
                  <a:cubicBezTo>
                    <a:pt x="1" y="1928"/>
                    <a:pt x="472" y="2828"/>
                    <a:pt x="1113" y="2828"/>
                  </a:cubicBezTo>
                  <a:cubicBezTo>
                    <a:pt x="1174" y="2828"/>
                    <a:pt x="1236" y="2819"/>
                    <a:pt x="1295" y="2800"/>
                  </a:cubicBezTo>
                  <a:cubicBezTo>
                    <a:pt x="1453" y="2753"/>
                    <a:pt x="1615" y="2729"/>
                    <a:pt x="1777" y="2729"/>
                  </a:cubicBezTo>
                  <a:cubicBezTo>
                    <a:pt x="1940" y="2729"/>
                    <a:pt x="2102" y="2753"/>
                    <a:pt x="2260" y="2800"/>
                  </a:cubicBezTo>
                  <a:cubicBezTo>
                    <a:pt x="2320" y="2819"/>
                    <a:pt x="2382" y="2828"/>
                    <a:pt x="2443" y="2828"/>
                  </a:cubicBezTo>
                  <a:cubicBezTo>
                    <a:pt x="3084" y="2828"/>
                    <a:pt x="3603" y="1634"/>
                    <a:pt x="3603" y="993"/>
                  </a:cubicBezTo>
                  <a:cubicBezTo>
                    <a:pt x="3604" y="353"/>
                    <a:pt x="3085" y="1"/>
                    <a:pt x="244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86" name="Google Shape;2186;p35"/>
            <p:cNvSpPr/>
            <p:nvPr/>
          </p:nvSpPr>
          <p:spPr>
            <a:xfrm>
              <a:off x="2291500" y="1562975"/>
              <a:ext cx="36325" cy="70700"/>
            </a:xfrm>
            <a:custGeom>
              <a:rect b="b" l="l" r="r" t="t"/>
              <a:pathLst>
                <a:path extrusionOk="0" h="2828" w="1453">
                  <a:moveTo>
                    <a:pt x="1161" y="0"/>
                  </a:moveTo>
                  <a:cubicBezTo>
                    <a:pt x="520" y="0"/>
                    <a:pt x="1" y="353"/>
                    <a:pt x="1" y="992"/>
                  </a:cubicBezTo>
                  <a:cubicBezTo>
                    <a:pt x="1" y="1634"/>
                    <a:pt x="520" y="2827"/>
                    <a:pt x="1161" y="2827"/>
                  </a:cubicBezTo>
                  <a:cubicBezTo>
                    <a:pt x="1222" y="2827"/>
                    <a:pt x="1284" y="2818"/>
                    <a:pt x="1344" y="2800"/>
                  </a:cubicBezTo>
                  <a:cubicBezTo>
                    <a:pt x="1380" y="2788"/>
                    <a:pt x="1417" y="2779"/>
                    <a:pt x="1453" y="2771"/>
                  </a:cubicBezTo>
                  <a:cubicBezTo>
                    <a:pt x="927" y="2526"/>
                    <a:pt x="533" y="1551"/>
                    <a:pt x="533" y="992"/>
                  </a:cubicBezTo>
                  <a:cubicBezTo>
                    <a:pt x="533" y="451"/>
                    <a:pt x="904" y="117"/>
                    <a:pt x="1404" y="26"/>
                  </a:cubicBezTo>
                  <a:cubicBezTo>
                    <a:pt x="1325" y="9"/>
                    <a:pt x="1245" y="0"/>
                    <a:pt x="116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87" name="Google Shape;2187;p35"/>
            <p:cNvSpPr/>
            <p:nvPr/>
          </p:nvSpPr>
          <p:spPr>
            <a:xfrm>
              <a:off x="2316875" y="1530200"/>
              <a:ext cx="24575" cy="20950"/>
            </a:xfrm>
            <a:custGeom>
              <a:rect b="b" l="l" r="r" t="t"/>
              <a:pathLst>
                <a:path extrusionOk="0" h="838" w="983">
                  <a:moveTo>
                    <a:pt x="21" y="1"/>
                  </a:moveTo>
                  <a:cubicBezTo>
                    <a:pt x="10" y="1"/>
                    <a:pt x="1" y="11"/>
                    <a:pt x="4" y="23"/>
                  </a:cubicBezTo>
                  <a:cubicBezTo>
                    <a:pt x="25" y="121"/>
                    <a:pt x="125" y="513"/>
                    <a:pt x="336" y="689"/>
                  </a:cubicBezTo>
                  <a:cubicBezTo>
                    <a:pt x="460" y="794"/>
                    <a:pt x="570" y="838"/>
                    <a:pt x="662" y="838"/>
                  </a:cubicBezTo>
                  <a:cubicBezTo>
                    <a:pt x="749" y="838"/>
                    <a:pt x="820" y="799"/>
                    <a:pt x="874" y="735"/>
                  </a:cubicBezTo>
                  <a:cubicBezTo>
                    <a:pt x="983" y="604"/>
                    <a:pt x="977" y="417"/>
                    <a:pt x="735" y="215"/>
                  </a:cubicBezTo>
                  <a:cubicBezTo>
                    <a:pt x="524" y="39"/>
                    <a:pt x="122" y="6"/>
                    <a:pt x="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88" name="Google Shape;2188;p35"/>
            <p:cNvSpPr/>
            <p:nvPr/>
          </p:nvSpPr>
          <p:spPr>
            <a:xfrm>
              <a:off x="2278700" y="1587800"/>
              <a:ext cx="154875" cy="77950"/>
            </a:xfrm>
            <a:custGeom>
              <a:rect b="b" l="l" r="r" t="t"/>
              <a:pathLst>
                <a:path extrusionOk="0" h="3118" w="6195">
                  <a:moveTo>
                    <a:pt x="171" y="0"/>
                  </a:moveTo>
                  <a:cubicBezTo>
                    <a:pt x="72" y="0"/>
                    <a:pt x="0" y="81"/>
                    <a:pt x="0" y="179"/>
                  </a:cubicBezTo>
                  <a:lnTo>
                    <a:pt x="0" y="818"/>
                  </a:lnTo>
                  <a:cubicBezTo>
                    <a:pt x="0" y="2088"/>
                    <a:pt x="746" y="3118"/>
                    <a:pt x="2472" y="3118"/>
                  </a:cubicBezTo>
                  <a:lnTo>
                    <a:pt x="3892" y="3118"/>
                  </a:lnTo>
                  <a:cubicBezTo>
                    <a:pt x="4952" y="3118"/>
                    <a:pt x="5845" y="2401"/>
                    <a:pt x="6110" y="1425"/>
                  </a:cubicBezTo>
                  <a:lnTo>
                    <a:pt x="6002" y="817"/>
                  </a:lnTo>
                  <a:lnTo>
                    <a:pt x="6193" y="534"/>
                  </a:lnTo>
                  <a:lnTo>
                    <a:pt x="6193" y="178"/>
                  </a:lnTo>
                  <a:cubicBezTo>
                    <a:pt x="6195" y="81"/>
                    <a:pt x="6114" y="0"/>
                    <a:pt x="601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89" name="Google Shape;2189;p35"/>
            <p:cNvSpPr/>
            <p:nvPr/>
          </p:nvSpPr>
          <p:spPr>
            <a:xfrm>
              <a:off x="2270950" y="1587800"/>
              <a:ext cx="69550" cy="78000"/>
            </a:xfrm>
            <a:custGeom>
              <a:rect b="b" l="l" r="r" t="t"/>
              <a:pathLst>
                <a:path extrusionOk="0" h="3120" w="2782">
                  <a:moveTo>
                    <a:pt x="180" y="0"/>
                  </a:moveTo>
                  <a:cubicBezTo>
                    <a:pt x="80" y="0"/>
                    <a:pt x="1" y="81"/>
                    <a:pt x="1" y="179"/>
                  </a:cubicBezTo>
                  <a:lnTo>
                    <a:pt x="1" y="535"/>
                  </a:lnTo>
                  <a:lnTo>
                    <a:pt x="134" y="818"/>
                  </a:lnTo>
                  <a:lnTo>
                    <a:pt x="82" y="1426"/>
                  </a:lnTo>
                  <a:cubicBezTo>
                    <a:pt x="347" y="2402"/>
                    <a:pt x="1241" y="3120"/>
                    <a:pt x="2300" y="3120"/>
                  </a:cubicBezTo>
                  <a:lnTo>
                    <a:pt x="2782" y="3120"/>
                  </a:lnTo>
                  <a:cubicBezTo>
                    <a:pt x="1513" y="3119"/>
                    <a:pt x="483" y="2088"/>
                    <a:pt x="483" y="818"/>
                  </a:cubicBezTo>
                  <a:lnTo>
                    <a:pt x="48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90" name="Google Shape;2190;p35"/>
            <p:cNvSpPr/>
            <p:nvPr/>
          </p:nvSpPr>
          <p:spPr>
            <a:xfrm>
              <a:off x="2279500" y="1601175"/>
              <a:ext cx="154075" cy="22300"/>
            </a:xfrm>
            <a:custGeom>
              <a:rect b="b" l="l" r="r" t="t"/>
              <a:pathLst>
                <a:path extrusionOk="0" h="892" w="6163">
                  <a:moveTo>
                    <a:pt x="141" y="0"/>
                  </a:moveTo>
                  <a:lnTo>
                    <a:pt x="0" y="516"/>
                  </a:lnTo>
                  <a:lnTo>
                    <a:pt x="221" y="892"/>
                  </a:lnTo>
                  <a:lnTo>
                    <a:pt x="6081" y="892"/>
                  </a:lnTo>
                  <a:cubicBezTo>
                    <a:pt x="6106" y="804"/>
                    <a:pt x="6128" y="702"/>
                    <a:pt x="6143" y="586"/>
                  </a:cubicBezTo>
                  <a:cubicBezTo>
                    <a:pt x="6157" y="475"/>
                    <a:pt x="6163" y="374"/>
                    <a:pt x="6163" y="283"/>
                  </a:cubicBezTo>
                  <a:lnTo>
                    <a:pt x="616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91" name="Google Shape;2191;p35"/>
            <p:cNvSpPr/>
            <p:nvPr/>
          </p:nvSpPr>
          <p:spPr>
            <a:xfrm>
              <a:off x="2270950" y="1601150"/>
              <a:ext cx="14100" cy="22275"/>
            </a:xfrm>
            <a:custGeom>
              <a:rect b="b" l="l" r="r" t="t"/>
              <a:pathLst>
                <a:path extrusionOk="0" h="891" w="564">
                  <a:moveTo>
                    <a:pt x="2" y="0"/>
                  </a:moveTo>
                  <a:cubicBezTo>
                    <a:pt x="2" y="48"/>
                    <a:pt x="1" y="304"/>
                    <a:pt x="2" y="345"/>
                  </a:cubicBezTo>
                  <a:cubicBezTo>
                    <a:pt x="7" y="530"/>
                    <a:pt x="34" y="714"/>
                    <a:pt x="83" y="891"/>
                  </a:cubicBezTo>
                  <a:lnTo>
                    <a:pt x="563" y="891"/>
                  </a:lnTo>
                  <a:cubicBezTo>
                    <a:pt x="481" y="618"/>
                    <a:pt x="478" y="289"/>
                    <a:pt x="48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92" name="Google Shape;2192;p35"/>
            <p:cNvSpPr/>
            <p:nvPr/>
          </p:nvSpPr>
          <p:spPr>
            <a:xfrm>
              <a:off x="2241800" y="1613425"/>
              <a:ext cx="20075" cy="6725"/>
            </a:xfrm>
            <a:custGeom>
              <a:rect b="b" l="l" r="r" t="t"/>
              <a:pathLst>
                <a:path extrusionOk="0" h="269" w="803">
                  <a:moveTo>
                    <a:pt x="134" y="1"/>
                  </a:moveTo>
                  <a:cubicBezTo>
                    <a:pt x="61" y="1"/>
                    <a:pt x="1" y="60"/>
                    <a:pt x="1" y="134"/>
                  </a:cubicBezTo>
                  <a:cubicBezTo>
                    <a:pt x="1" y="207"/>
                    <a:pt x="61" y="268"/>
                    <a:pt x="134" y="268"/>
                  </a:cubicBezTo>
                  <a:lnTo>
                    <a:pt x="669" y="268"/>
                  </a:lnTo>
                  <a:cubicBezTo>
                    <a:pt x="742" y="268"/>
                    <a:pt x="803" y="207"/>
                    <a:pt x="803" y="134"/>
                  </a:cubicBezTo>
                  <a:cubicBezTo>
                    <a:pt x="803" y="60"/>
                    <a:pt x="742" y="1"/>
                    <a:pt x="66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193" name="Google Shape;2193;p35"/>
          <p:cNvGrpSpPr/>
          <p:nvPr/>
        </p:nvGrpSpPr>
        <p:grpSpPr>
          <a:xfrm>
            <a:off x="2833986" y="5536020"/>
            <a:ext cx="356749" cy="353787"/>
            <a:chOff x="2216300" y="3829075"/>
            <a:chExt cx="217225" cy="215435"/>
          </a:xfrm>
        </p:grpSpPr>
        <p:sp>
          <p:nvSpPr>
            <p:cNvPr id="2194" name="Google Shape;2194;p35"/>
            <p:cNvSpPr/>
            <p:nvPr/>
          </p:nvSpPr>
          <p:spPr>
            <a:xfrm>
              <a:off x="2306825" y="3858575"/>
              <a:ext cx="97250" cy="162450"/>
            </a:xfrm>
            <a:custGeom>
              <a:rect b="b" l="l" r="r" t="t"/>
              <a:pathLst>
                <a:path extrusionOk="0" h="6498" w="3890">
                  <a:moveTo>
                    <a:pt x="642" y="1"/>
                  </a:moveTo>
                  <a:lnTo>
                    <a:pt x="1" y="3277"/>
                  </a:lnTo>
                  <a:lnTo>
                    <a:pt x="642" y="6497"/>
                  </a:lnTo>
                  <a:cubicBezTo>
                    <a:pt x="2437" y="6497"/>
                    <a:pt x="3890" y="5042"/>
                    <a:pt x="3890" y="3248"/>
                  </a:cubicBezTo>
                  <a:cubicBezTo>
                    <a:pt x="3890" y="1454"/>
                    <a:pt x="2435" y="1"/>
                    <a:pt x="64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95" name="Google Shape;2195;p35"/>
            <p:cNvSpPr/>
            <p:nvPr/>
          </p:nvSpPr>
          <p:spPr>
            <a:xfrm>
              <a:off x="2241650" y="3858525"/>
              <a:ext cx="81250" cy="162475"/>
            </a:xfrm>
            <a:custGeom>
              <a:rect b="b" l="l" r="r" t="t"/>
              <a:pathLst>
                <a:path extrusionOk="0" h="6499" w="3250">
                  <a:moveTo>
                    <a:pt x="3249" y="1"/>
                  </a:moveTo>
                  <a:cubicBezTo>
                    <a:pt x="1455" y="1"/>
                    <a:pt x="1" y="1456"/>
                    <a:pt x="1" y="3249"/>
                  </a:cubicBezTo>
                  <a:cubicBezTo>
                    <a:pt x="1" y="5044"/>
                    <a:pt x="1456" y="6498"/>
                    <a:pt x="3249" y="6498"/>
                  </a:cubicBezTo>
                  <a:lnTo>
                    <a:pt x="3249"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96" name="Google Shape;2196;p35"/>
            <p:cNvSpPr/>
            <p:nvPr/>
          </p:nvSpPr>
          <p:spPr>
            <a:xfrm>
              <a:off x="2311300" y="3978575"/>
              <a:ext cx="82975" cy="42450"/>
            </a:xfrm>
            <a:custGeom>
              <a:rect b="b" l="l" r="r" t="t"/>
              <a:pathLst>
                <a:path extrusionOk="0" h="1698" w="3319">
                  <a:moveTo>
                    <a:pt x="3318" y="0"/>
                  </a:moveTo>
                  <a:cubicBezTo>
                    <a:pt x="2746" y="500"/>
                    <a:pt x="1997" y="806"/>
                    <a:pt x="1175" y="806"/>
                  </a:cubicBezTo>
                  <a:cubicBezTo>
                    <a:pt x="931" y="806"/>
                    <a:pt x="692" y="778"/>
                    <a:pt x="463" y="726"/>
                  </a:cubicBezTo>
                  <a:lnTo>
                    <a:pt x="0" y="1192"/>
                  </a:lnTo>
                  <a:lnTo>
                    <a:pt x="463" y="1697"/>
                  </a:lnTo>
                  <a:cubicBezTo>
                    <a:pt x="1695" y="1697"/>
                    <a:pt x="2767" y="1011"/>
                    <a:pt x="331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97" name="Google Shape;2197;p35"/>
            <p:cNvSpPr/>
            <p:nvPr/>
          </p:nvSpPr>
          <p:spPr>
            <a:xfrm>
              <a:off x="2241675" y="3878700"/>
              <a:ext cx="81250" cy="142300"/>
            </a:xfrm>
            <a:custGeom>
              <a:rect b="b" l="l" r="r" t="t"/>
              <a:pathLst>
                <a:path extrusionOk="0" h="5692" w="3250">
                  <a:moveTo>
                    <a:pt x="1106" y="1"/>
                  </a:moveTo>
                  <a:cubicBezTo>
                    <a:pt x="428" y="596"/>
                    <a:pt x="1" y="1470"/>
                    <a:pt x="1" y="2442"/>
                  </a:cubicBezTo>
                  <a:cubicBezTo>
                    <a:pt x="1" y="4236"/>
                    <a:pt x="1455" y="5691"/>
                    <a:pt x="3249" y="5691"/>
                  </a:cubicBezTo>
                  <a:lnTo>
                    <a:pt x="3249" y="4721"/>
                  </a:lnTo>
                  <a:cubicBezTo>
                    <a:pt x="1796" y="4396"/>
                    <a:pt x="713" y="3101"/>
                    <a:pt x="713" y="1552"/>
                  </a:cubicBezTo>
                  <a:cubicBezTo>
                    <a:pt x="713" y="990"/>
                    <a:pt x="855" y="462"/>
                    <a:pt x="110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98" name="Google Shape;2198;p35"/>
            <p:cNvSpPr/>
            <p:nvPr/>
          </p:nvSpPr>
          <p:spPr>
            <a:xfrm>
              <a:off x="2360400" y="3884375"/>
              <a:ext cx="73125" cy="147000"/>
            </a:xfrm>
            <a:custGeom>
              <a:rect b="b" l="l" r="r" t="t"/>
              <a:pathLst>
                <a:path extrusionOk="0" h="5880" w="2925">
                  <a:moveTo>
                    <a:pt x="2332" y="0"/>
                  </a:moveTo>
                  <a:lnTo>
                    <a:pt x="1674" y="198"/>
                  </a:lnTo>
                  <a:lnTo>
                    <a:pt x="1098" y="714"/>
                  </a:lnTo>
                  <a:cubicBezTo>
                    <a:pt x="1354" y="1156"/>
                    <a:pt x="1500" y="1669"/>
                    <a:pt x="1500" y="2215"/>
                  </a:cubicBezTo>
                  <a:cubicBezTo>
                    <a:pt x="1500" y="3327"/>
                    <a:pt x="898" y="4297"/>
                    <a:pt x="1" y="4816"/>
                  </a:cubicBezTo>
                  <a:lnTo>
                    <a:pt x="200" y="5502"/>
                  </a:lnTo>
                  <a:lnTo>
                    <a:pt x="614" y="5880"/>
                  </a:lnTo>
                  <a:cubicBezTo>
                    <a:pt x="1352" y="5453"/>
                    <a:pt x="2053" y="4987"/>
                    <a:pt x="2442" y="4225"/>
                  </a:cubicBezTo>
                  <a:cubicBezTo>
                    <a:pt x="2751" y="3622"/>
                    <a:pt x="2925" y="2938"/>
                    <a:pt x="2925" y="2214"/>
                  </a:cubicBezTo>
                  <a:cubicBezTo>
                    <a:pt x="2925" y="1408"/>
                    <a:pt x="2709" y="652"/>
                    <a:pt x="233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199" name="Google Shape;2199;p35"/>
            <p:cNvSpPr/>
            <p:nvPr/>
          </p:nvSpPr>
          <p:spPr>
            <a:xfrm>
              <a:off x="2216300" y="3829075"/>
              <a:ext cx="115500" cy="202325"/>
            </a:xfrm>
            <a:custGeom>
              <a:rect b="b" l="l" r="r" t="t"/>
              <a:pathLst>
                <a:path extrusionOk="0" h="8093" w="4620">
                  <a:moveTo>
                    <a:pt x="4263" y="0"/>
                  </a:moveTo>
                  <a:cubicBezTo>
                    <a:pt x="2718" y="0"/>
                    <a:pt x="1358" y="792"/>
                    <a:pt x="566" y="1991"/>
                  </a:cubicBezTo>
                  <a:cubicBezTo>
                    <a:pt x="104" y="2690"/>
                    <a:pt x="0" y="3528"/>
                    <a:pt x="0" y="4427"/>
                  </a:cubicBezTo>
                  <a:cubicBezTo>
                    <a:pt x="0" y="6067"/>
                    <a:pt x="952" y="7328"/>
                    <a:pt x="2274" y="8093"/>
                  </a:cubicBezTo>
                  <a:lnTo>
                    <a:pt x="2630" y="7742"/>
                  </a:lnTo>
                  <a:lnTo>
                    <a:pt x="2762" y="7028"/>
                  </a:lnTo>
                  <a:cubicBezTo>
                    <a:pt x="1864" y="6509"/>
                    <a:pt x="1261" y="5539"/>
                    <a:pt x="1261" y="4427"/>
                  </a:cubicBezTo>
                  <a:cubicBezTo>
                    <a:pt x="1261" y="2770"/>
                    <a:pt x="2604" y="1426"/>
                    <a:pt x="4263" y="1426"/>
                  </a:cubicBezTo>
                  <a:lnTo>
                    <a:pt x="4619" y="735"/>
                  </a:lnTo>
                  <a:lnTo>
                    <a:pt x="4263"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00" name="Google Shape;2200;p35"/>
            <p:cNvSpPr/>
            <p:nvPr/>
          </p:nvSpPr>
          <p:spPr>
            <a:xfrm>
              <a:off x="2299975" y="3904425"/>
              <a:ext cx="49650" cy="65375"/>
            </a:xfrm>
            <a:custGeom>
              <a:rect b="b" l="l" r="r" t="t"/>
              <a:pathLst>
                <a:path extrusionOk="0" h="2615" w="1986">
                  <a:moveTo>
                    <a:pt x="915" y="1"/>
                  </a:moveTo>
                  <a:cubicBezTo>
                    <a:pt x="903" y="1"/>
                    <a:pt x="892" y="4"/>
                    <a:pt x="882" y="11"/>
                  </a:cubicBezTo>
                  <a:cubicBezTo>
                    <a:pt x="872" y="19"/>
                    <a:pt x="858" y="29"/>
                    <a:pt x="842" y="42"/>
                  </a:cubicBezTo>
                  <a:cubicBezTo>
                    <a:pt x="603" y="231"/>
                    <a:pt x="1" y="893"/>
                    <a:pt x="1" y="1769"/>
                  </a:cubicBezTo>
                  <a:cubicBezTo>
                    <a:pt x="1" y="2357"/>
                    <a:pt x="692" y="2615"/>
                    <a:pt x="913" y="2615"/>
                  </a:cubicBezTo>
                  <a:cubicBezTo>
                    <a:pt x="913" y="2615"/>
                    <a:pt x="914" y="2615"/>
                    <a:pt x="915" y="2615"/>
                  </a:cubicBezTo>
                  <a:cubicBezTo>
                    <a:pt x="974" y="2613"/>
                    <a:pt x="1724" y="2581"/>
                    <a:pt x="1890" y="2209"/>
                  </a:cubicBezTo>
                  <a:cubicBezTo>
                    <a:pt x="1952" y="2076"/>
                    <a:pt x="1986" y="1927"/>
                    <a:pt x="1986" y="1769"/>
                  </a:cubicBezTo>
                  <a:cubicBezTo>
                    <a:pt x="1986" y="835"/>
                    <a:pt x="1125" y="144"/>
                    <a:pt x="947" y="11"/>
                  </a:cubicBezTo>
                  <a:cubicBezTo>
                    <a:pt x="937" y="4"/>
                    <a:pt x="926" y="1"/>
                    <a:pt x="91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01" name="Google Shape;2201;p35"/>
            <p:cNvSpPr/>
            <p:nvPr/>
          </p:nvSpPr>
          <p:spPr>
            <a:xfrm>
              <a:off x="2296125" y="3905450"/>
              <a:ext cx="51125" cy="69950"/>
            </a:xfrm>
            <a:custGeom>
              <a:rect b="b" l="l" r="r" t="t"/>
              <a:pathLst>
                <a:path extrusionOk="0" h="2798" w="2045">
                  <a:moveTo>
                    <a:pt x="996" y="1"/>
                  </a:moveTo>
                  <a:lnTo>
                    <a:pt x="996" y="1"/>
                  </a:lnTo>
                  <a:cubicBezTo>
                    <a:pt x="757" y="189"/>
                    <a:pt x="1" y="852"/>
                    <a:pt x="1" y="1728"/>
                  </a:cubicBezTo>
                  <a:cubicBezTo>
                    <a:pt x="1" y="2319"/>
                    <a:pt x="479" y="2798"/>
                    <a:pt x="1070" y="2798"/>
                  </a:cubicBezTo>
                  <a:cubicBezTo>
                    <a:pt x="1503" y="2798"/>
                    <a:pt x="1878" y="2540"/>
                    <a:pt x="2044" y="2169"/>
                  </a:cubicBezTo>
                  <a:lnTo>
                    <a:pt x="2044" y="2169"/>
                  </a:lnTo>
                  <a:cubicBezTo>
                    <a:pt x="1910" y="2230"/>
                    <a:pt x="1761" y="2263"/>
                    <a:pt x="1605" y="2263"/>
                  </a:cubicBezTo>
                  <a:cubicBezTo>
                    <a:pt x="1015" y="2263"/>
                    <a:pt x="535" y="1785"/>
                    <a:pt x="535" y="1194"/>
                  </a:cubicBezTo>
                  <a:cubicBezTo>
                    <a:pt x="535" y="719"/>
                    <a:pt x="757" y="308"/>
                    <a:pt x="99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02" name="Google Shape;2202;p35"/>
            <p:cNvSpPr/>
            <p:nvPr/>
          </p:nvSpPr>
          <p:spPr>
            <a:xfrm>
              <a:off x="2271917" y="4004776"/>
              <a:ext cx="102960" cy="39734"/>
            </a:xfrm>
            <a:custGeom>
              <a:rect b="b" l="l" r="r" t="t"/>
              <a:pathLst>
                <a:path extrusionOk="0" h="1676" w="4118">
                  <a:moveTo>
                    <a:pt x="536" y="0"/>
                  </a:moveTo>
                  <a:lnTo>
                    <a:pt x="71" y="807"/>
                  </a:lnTo>
                  <a:lnTo>
                    <a:pt x="1" y="1190"/>
                  </a:lnTo>
                  <a:cubicBezTo>
                    <a:pt x="653" y="1568"/>
                    <a:pt x="1230" y="1676"/>
                    <a:pt x="2036" y="1676"/>
                  </a:cubicBezTo>
                  <a:cubicBezTo>
                    <a:pt x="2842" y="1676"/>
                    <a:pt x="3466" y="1611"/>
                    <a:pt x="4118" y="1234"/>
                  </a:cubicBezTo>
                  <a:lnTo>
                    <a:pt x="4118" y="1004"/>
                  </a:lnTo>
                  <a:lnTo>
                    <a:pt x="3540" y="0"/>
                  </a:lnTo>
                  <a:cubicBezTo>
                    <a:pt x="3098" y="256"/>
                    <a:pt x="2585" y="402"/>
                    <a:pt x="2037" y="402"/>
                  </a:cubicBezTo>
                  <a:cubicBezTo>
                    <a:pt x="1491" y="402"/>
                    <a:pt x="978" y="256"/>
                    <a:pt x="5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03" name="Google Shape;2203;p35"/>
            <p:cNvSpPr/>
            <p:nvPr/>
          </p:nvSpPr>
          <p:spPr>
            <a:xfrm>
              <a:off x="2322850" y="3829075"/>
              <a:ext cx="95900" cy="73150"/>
            </a:xfrm>
            <a:custGeom>
              <a:rect b="b" l="l" r="r" t="t"/>
              <a:pathLst>
                <a:path extrusionOk="0" h="2926" w="3836">
                  <a:moveTo>
                    <a:pt x="0" y="0"/>
                  </a:moveTo>
                  <a:lnTo>
                    <a:pt x="0" y="1426"/>
                  </a:lnTo>
                  <a:cubicBezTo>
                    <a:pt x="1113" y="1426"/>
                    <a:pt x="2082" y="2029"/>
                    <a:pt x="2601" y="2926"/>
                  </a:cubicBezTo>
                  <a:lnTo>
                    <a:pt x="3835" y="2214"/>
                  </a:lnTo>
                  <a:cubicBezTo>
                    <a:pt x="3069" y="890"/>
                    <a:pt x="1640"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04" name="Google Shape;2204;p35"/>
            <p:cNvSpPr/>
            <p:nvPr/>
          </p:nvSpPr>
          <p:spPr>
            <a:xfrm>
              <a:off x="2345875" y="3847425"/>
              <a:ext cx="44375" cy="28075"/>
            </a:xfrm>
            <a:custGeom>
              <a:rect b="b" l="l" r="r" t="t"/>
              <a:pathLst>
                <a:path extrusionOk="0" h="1123" w="1775">
                  <a:moveTo>
                    <a:pt x="149" y="1"/>
                  </a:moveTo>
                  <a:cubicBezTo>
                    <a:pt x="92" y="1"/>
                    <a:pt x="39" y="39"/>
                    <a:pt x="22" y="97"/>
                  </a:cubicBezTo>
                  <a:cubicBezTo>
                    <a:pt x="1" y="167"/>
                    <a:pt x="40" y="242"/>
                    <a:pt x="111" y="264"/>
                  </a:cubicBezTo>
                  <a:cubicBezTo>
                    <a:pt x="639" y="422"/>
                    <a:pt x="1132" y="707"/>
                    <a:pt x="1535" y="1086"/>
                  </a:cubicBezTo>
                  <a:cubicBezTo>
                    <a:pt x="1561" y="1111"/>
                    <a:pt x="1595" y="1122"/>
                    <a:pt x="1627" y="1122"/>
                  </a:cubicBezTo>
                  <a:cubicBezTo>
                    <a:pt x="1663" y="1122"/>
                    <a:pt x="1698" y="1108"/>
                    <a:pt x="1724" y="1080"/>
                  </a:cubicBezTo>
                  <a:cubicBezTo>
                    <a:pt x="1775" y="1026"/>
                    <a:pt x="1772" y="941"/>
                    <a:pt x="1719" y="891"/>
                  </a:cubicBezTo>
                  <a:cubicBezTo>
                    <a:pt x="1286" y="483"/>
                    <a:pt x="757" y="176"/>
                    <a:pt x="188" y="7"/>
                  </a:cubicBezTo>
                  <a:cubicBezTo>
                    <a:pt x="175" y="3"/>
                    <a:pt x="162" y="1"/>
                    <a:pt x="149" y="1"/>
                  </a:cubicBezTo>
                  <a:close/>
                </a:path>
              </a:pathLst>
            </a:custGeom>
            <a:solidFill>
              <a:srgbClr val="434343">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05" name="Google Shape;2205;p35"/>
            <p:cNvSpPr/>
            <p:nvPr/>
          </p:nvSpPr>
          <p:spPr>
            <a:xfrm>
              <a:off x="2407325" y="3915075"/>
              <a:ext cx="11800" cy="57200"/>
            </a:xfrm>
            <a:custGeom>
              <a:rect b="b" l="l" r="r" t="t"/>
              <a:pathLst>
                <a:path extrusionOk="0" h="2288" w="472">
                  <a:moveTo>
                    <a:pt x="240" y="0"/>
                  </a:moveTo>
                  <a:cubicBezTo>
                    <a:pt x="229" y="0"/>
                    <a:pt x="218" y="1"/>
                    <a:pt x="207" y="4"/>
                  </a:cubicBezTo>
                  <a:cubicBezTo>
                    <a:pt x="135" y="21"/>
                    <a:pt x="90" y="93"/>
                    <a:pt x="109" y="165"/>
                  </a:cubicBezTo>
                  <a:cubicBezTo>
                    <a:pt x="171" y="432"/>
                    <a:pt x="203" y="710"/>
                    <a:pt x="203" y="987"/>
                  </a:cubicBezTo>
                  <a:cubicBezTo>
                    <a:pt x="203" y="1372"/>
                    <a:pt x="143" y="1752"/>
                    <a:pt x="23" y="2113"/>
                  </a:cubicBezTo>
                  <a:cubicBezTo>
                    <a:pt x="1" y="2183"/>
                    <a:pt x="39" y="2258"/>
                    <a:pt x="109" y="2281"/>
                  </a:cubicBezTo>
                  <a:cubicBezTo>
                    <a:pt x="122" y="2286"/>
                    <a:pt x="136" y="2287"/>
                    <a:pt x="151" y="2287"/>
                  </a:cubicBezTo>
                  <a:cubicBezTo>
                    <a:pt x="207" y="2287"/>
                    <a:pt x="259" y="2251"/>
                    <a:pt x="278" y="2196"/>
                  </a:cubicBezTo>
                  <a:cubicBezTo>
                    <a:pt x="407" y="1808"/>
                    <a:pt x="472" y="1400"/>
                    <a:pt x="472" y="987"/>
                  </a:cubicBezTo>
                  <a:cubicBezTo>
                    <a:pt x="471" y="689"/>
                    <a:pt x="436" y="392"/>
                    <a:pt x="368" y="103"/>
                  </a:cubicBezTo>
                  <a:cubicBezTo>
                    <a:pt x="354" y="42"/>
                    <a:pt x="300" y="0"/>
                    <a:pt x="240" y="0"/>
                  </a:cubicBezTo>
                  <a:close/>
                </a:path>
              </a:pathLst>
            </a:custGeom>
            <a:solidFill>
              <a:srgbClr val="434343">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06" name="Google Shape;2206;p35"/>
            <p:cNvSpPr/>
            <p:nvPr/>
          </p:nvSpPr>
          <p:spPr>
            <a:xfrm>
              <a:off x="2386775" y="3979925"/>
              <a:ext cx="22000" cy="26825"/>
            </a:xfrm>
            <a:custGeom>
              <a:rect b="b" l="l" r="r" t="t"/>
              <a:pathLst>
                <a:path extrusionOk="0" h="1073" w="880">
                  <a:moveTo>
                    <a:pt x="725" y="0"/>
                  </a:moveTo>
                  <a:cubicBezTo>
                    <a:pt x="678" y="0"/>
                    <a:pt x="632" y="26"/>
                    <a:pt x="608" y="71"/>
                  </a:cubicBezTo>
                  <a:cubicBezTo>
                    <a:pt x="457" y="353"/>
                    <a:pt x="270" y="615"/>
                    <a:pt x="51" y="847"/>
                  </a:cubicBezTo>
                  <a:cubicBezTo>
                    <a:pt x="1" y="902"/>
                    <a:pt x="3" y="986"/>
                    <a:pt x="56" y="1036"/>
                  </a:cubicBezTo>
                  <a:cubicBezTo>
                    <a:pt x="82" y="1061"/>
                    <a:pt x="115" y="1072"/>
                    <a:pt x="147" y="1072"/>
                  </a:cubicBezTo>
                  <a:cubicBezTo>
                    <a:pt x="183" y="1072"/>
                    <a:pt x="218" y="1058"/>
                    <a:pt x="245" y="1030"/>
                  </a:cubicBezTo>
                  <a:cubicBezTo>
                    <a:pt x="481" y="779"/>
                    <a:pt x="682" y="500"/>
                    <a:pt x="844" y="196"/>
                  </a:cubicBezTo>
                  <a:cubicBezTo>
                    <a:pt x="879" y="131"/>
                    <a:pt x="854" y="50"/>
                    <a:pt x="789" y="16"/>
                  </a:cubicBezTo>
                  <a:cubicBezTo>
                    <a:pt x="768" y="5"/>
                    <a:pt x="747" y="0"/>
                    <a:pt x="725" y="0"/>
                  </a:cubicBezTo>
                  <a:close/>
                </a:path>
              </a:pathLst>
            </a:custGeom>
            <a:solidFill>
              <a:srgbClr val="434343">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07" name="Google Shape;2207;p35"/>
            <p:cNvSpPr/>
            <p:nvPr/>
          </p:nvSpPr>
          <p:spPr>
            <a:xfrm>
              <a:off x="2297850" y="4026800"/>
              <a:ext cx="50025" cy="9150"/>
            </a:xfrm>
            <a:custGeom>
              <a:rect b="b" l="l" r="r" t="t"/>
              <a:pathLst>
                <a:path extrusionOk="0" h="366" w="2001">
                  <a:moveTo>
                    <a:pt x="1856" y="1"/>
                  </a:moveTo>
                  <a:cubicBezTo>
                    <a:pt x="1845" y="1"/>
                    <a:pt x="1835" y="2"/>
                    <a:pt x="1824" y="5"/>
                  </a:cubicBezTo>
                  <a:cubicBezTo>
                    <a:pt x="1556" y="67"/>
                    <a:pt x="1278" y="99"/>
                    <a:pt x="1001" y="99"/>
                  </a:cubicBezTo>
                  <a:cubicBezTo>
                    <a:pt x="724" y="99"/>
                    <a:pt x="446" y="67"/>
                    <a:pt x="179" y="5"/>
                  </a:cubicBezTo>
                  <a:cubicBezTo>
                    <a:pt x="168" y="2"/>
                    <a:pt x="158" y="1"/>
                    <a:pt x="148" y="1"/>
                  </a:cubicBezTo>
                  <a:cubicBezTo>
                    <a:pt x="87" y="1"/>
                    <a:pt x="32" y="42"/>
                    <a:pt x="17" y="103"/>
                  </a:cubicBezTo>
                  <a:cubicBezTo>
                    <a:pt x="1" y="175"/>
                    <a:pt x="46" y="247"/>
                    <a:pt x="117" y="265"/>
                  </a:cubicBezTo>
                  <a:cubicBezTo>
                    <a:pt x="405" y="333"/>
                    <a:pt x="701" y="366"/>
                    <a:pt x="1001" y="366"/>
                  </a:cubicBezTo>
                  <a:cubicBezTo>
                    <a:pt x="1301" y="366"/>
                    <a:pt x="1598" y="331"/>
                    <a:pt x="1886" y="265"/>
                  </a:cubicBezTo>
                  <a:cubicBezTo>
                    <a:pt x="1958" y="247"/>
                    <a:pt x="2001" y="175"/>
                    <a:pt x="1984" y="103"/>
                  </a:cubicBezTo>
                  <a:cubicBezTo>
                    <a:pt x="1970" y="42"/>
                    <a:pt x="1916" y="1"/>
                    <a:pt x="1856" y="1"/>
                  </a:cubicBezTo>
                  <a:close/>
                </a:path>
              </a:pathLst>
            </a:custGeom>
            <a:solidFill>
              <a:srgbClr val="434343">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08" name="Google Shape;2208;p35"/>
            <p:cNvSpPr/>
            <p:nvPr/>
          </p:nvSpPr>
          <p:spPr>
            <a:xfrm>
              <a:off x="2226625" y="3847450"/>
              <a:ext cx="73250" cy="159325"/>
            </a:xfrm>
            <a:custGeom>
              <a:rect b="b" l="l" r="r" t="t"/>
              <a:pathLst>
                <a:path extrusionOk="0" h="6373" w="2930">
                  <a:moveTo>
                    <a:pt x="2780" y="0"/>
                  </a:moveTo>
                  <a:cubicBezTo>
                    <a:pt x="2768" y="0"/>
                    <a:pt x="2755" y="2"/>
                    <a:pt x="2743" y="6"/>
                  </a:cubicBezTo>
                  <a:cubicBezTo>
                    <a:pt x="1966" y="238"/>
                    <a:pt x="1269" y="724"/>
                    <a:pt x="777" y="1374"/>
                  </a:cubicBezTo>
                  <a:cubicBezTo>
                    <a:pt x="269" y="2047"/>
                    <a:pt x="1" y="2848"/>
                    <a:pt x="1" y="3692"/>
                  </a:cubicBezTo>
                  <a:cubicBezTo>
                    <a:pt x="1" y="4678"/>
                    <a:pt x="372" y="5615"/>
                    <a:pt x="1048" y="6330"/>
                  </a:cubicBezTo>
                  <a:cubicBezTo>
                    <a:pt x="1075" y="6359"/>
                    <a:pt x="1111" y="6372"/>
                    <a:pt x="1146" y="6372"/>
                  </a:cubicBezTo>
                  <a:cubicBezTo>
                    <a:pt x="1178" y="6372"/>
                    <a:pt x="1210" y="6361"/>
                    <a:pt x="1236" y="6336"/>
                  </a:cubicBezTo>
                  <a:cubicBezTo>
                    <a:pt x="1291" y="6287"/>
                    <a:pt x="1293" y="6202"/>
                    <a:pt x="1241" y="6148"/>
                  </a:cubicBezTo>
                  <a:cubicBezTo>
                    <a:pt x="614" y="5481"/>
                    <a:pt x="268" y="4609"/>
                    <a:pt x="268" y="3692"/>
                  </a:cubicBezTo>
                  <a:cubicBezTo>
                    <a:pt x="268" y="2123"/>
                    <a:pt x="1317" y="713"/>
                    <a:pt x="2819" y="262"/>
                  </a:cubicBezTo>
                  <a:cubicBezTo>
                    <a:pt x="2890" y="241"/>
                    <a:pt x="2930" y="166"/>
                    <a:pt x="2909" y="96"/>
                  </a:cubicBezTo>
                  <a:cubicBezTo>
                    <a:pt x="2892" y="38"/>
                    <a:pt x="2839" y="0"/>
                    <a:pt x="2780" y="0"/>
                  </a:cubicBezTo>
                  <a:close/>
                </a:path>
              </a:pathLst>
            </a:custGeom>
            <a:solidFill>
              <a:srgbClr val="434343">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209" name="Google Shape;2209;p35"/>
          <p:cNvGrpSpPr/>
          <p:nvPr/>
        </p:nvGrpSpPr>
        <p:grpSpPr>
          <a:xfrm>
            <a:off x="1897065" y="1651887"/>
            <a:ext cx="315385" cy="363665"/>
            <a:chOff x="1766050" y="1463875"/>
            <a:chExt cx="192050" cy="221450"/>
          </a:xfrm>
        </p:grpSpPr>
        <p:sp>
          <p:nvSpPr>
            <p:cNvPr id="2210" name="Google Shape;2210;p35"/>
            <p:cNvSpPr/>
            <p:nvPr/>
          </p:nvSpPr>
          <p:spPr>
            <a:xfrm>
              <a:off x="1868950" y="1463875"/>
              <a:ext cx="17825" cy="14250"/>
            </a:xfrm>
            <a:custGeom>
              <a:rect b="b" l="l" r="r" t="t"/>
              <a:pathLst>
                <a:path extrusionOk="0" h="570" w="713">
                  <a:moveTo>
                    <a:pt x="89" y="1"/>
                  </a:moveTo>
                  <a:cubicBezTo>
                    <a:pt x="40" y="1"/>
                    <a:pt x="1" y="41"/>
                    <a:pt x="1" y="90"/>
                  </a:cubicBezTo>
                  <a:lnTo>
                    <a:pt x="1" y="569"/>
                  </a:lnTo>
                  <a:lnTo>
                    <a:pt x="712" y="569"/>
                  </a:lnTo>
                  <a:lnTo>
                    <a:pt x="712" y="90"/>
                  </a:lnTo>
                  <a:cubicBezTo>
                    <a:pt x="712" y="41"/>
                    <a:pt x="672" y="1"/>
                    <a:pt x="62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11" name="Google Shape;2211;p35"/>
            <p:cNvSpPr/>
            <p:nvPr/>
          </p:nvSpPr>
          <p:spPr>
            <a:xfrm>
              <a:off x="1862050" y="1477225"/>
              <a:ext cx="31225" cy="17350"/>
            </a:xfrm>
            <a:custGeom>
              <a:rect b="b" l="l" r="r" t="t"/>
              <a:pathLst>
                <a:path extrusionOk="0" h="694" w="1249">
                  <a:moveTo>
                    <a:pt x="179" y="0"/>
                  </a:moveTo>
                  <a:cubicBezTo>
                    <a:pt x="79" y="0"/>
                    <a:pt x="0" y="80"/>
                    <a:pt x="0" y="179"/>
                  </a:cubicBezTo>
                  <a:lnTo>
                    <a:pt x="0" y="693"/>
                  </a:lnTo>
                  <a:lnTo>
                    <a:pt x="1249" y="693"/>
                  </a:lnTo>
                  <a:lnTo>
                    <a:pt x="1249" y="179"/>
                  </a:lnTo>
                  <a:cubicBezTo>
                    <a:pt x="1249" y="80"/>
                    <a:pt x="1168" y="0"/>
                    <a:pt x="107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12" name="Google Shape;2212;p35"/>
            <p:cNvSpPr/>
            <p:nvPr/>
          </p:nvSpPr>
          <p:spPr>
            <a:xfrm>
              <a:off x="1871200" y="1583625"/>
              <a:ext cx="13375" cy="15225"/>
            </a:xfrm>
            <a:custGeom>
              <a:rect b="b" l="l" r="r" t="t"/>
              <a:pathLst>
                <a:path extrusionOk="0" h="609" w="535">
                  <a:moveTo>
                    <a:pt x="0" y="1"/>
                  </a:moveTo>
                  <a:lnTo>
                    <a:pt x="0" y="520"/>
                  </a:lnTo>
                  <a:cubicBezTo>
                    <a:pt x="0" y="569"/>
                    <a:pt x="40" y="609"/>
                    <a:pt x="89" y="609"/>
                  </a:cubicBezTo>
                  <a:lnTo>
                    <a:pt x="445" y="609"/>
                  </a:lnTo>
                  <a:cubicBezTo>
                    <a:pt x="494" y="609"/>
                    <a:pt x="534" y="569"/>
                    <a:pt x="535" y="520"/>
                  </a:cubicBezTo>
                  <a:lnTo>
                    <a:pt x="535"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13" name="Google Shape;2213;p35"/>
            <p:cNvSpPr/>
            <p:nvPr/>
          </p:nvSpPr>
          <p:spPr>
            <a:xfrm>
              <a:off x="1864475" y="1571425"/>
              <a:ext cx="26775" cy="13825"/>
            </a:xfrm>
            <a:custGeom>
              <a:rect b="b" l="l" r="r" t="t"/>
              <a:pathLst>
                <a:path extrusionOk="0" h="553" w="1071">
                  <a:moveTo>
                    <a:pt x="1" y="0"/>
                  </a:moveTo>
                  <a:lnTo>
                    <a:pt x="1" y="375"/>
                  </a:lnTo>
                  <a:cubicBezTo>
                    <a:pt x="1" y="473"/>
                    <a:pt x="80" y="553"/>
                    <a:pt x="180" y="553"/>
                  </a:cubicBezTo>
                  <a:lnTo>
                    <a:pt x="891" y="553"/>
                  </a:lnTo>
                  <a:cubicBezTo>
                    <a:pt x="990" y="553"/>
                    <a:pt x="1070" y="473"/>
                    <a:pt x="1070" y="375"/>
                  </a:cubicBezTo>
                  <a:lnTo>
                    <a:pt x="1070"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14" name="Google Shape;2214;p35"/>
            <p:cNvSpPr/>
            <p:nvPr/>
          </p:nvSpPr>
          <p:spPr>
            <a:xfrm>
              <a:off x="1833725" y="1618875"/>
              <a:ext cx="99850" cy="14975"/>
            </a:xfrm>
            <a:custGeom>
              <a:rect b="b" l="l" r="r" t="t"/>
              <a:pathLst>
                <a:path extrusionOk="0" h="599" w="3994">
                  <a:moveTo>
                    <a:pt x="1" y="1"/>
                  </a:moveTo>
                  <a:lnTo>
                    <a:pt x="129" y="598"/>
                  </a:lnTo>
                  <a:lnTo>
                    <a:pt x="2690" y="598"/>
                  </a:lnTo>
                  <a:lnTo>
                    <a:pt x="2764" y="536"/>
                  </a:lnTo>
                  <a:lnTo>
                    <a:pt x="3726" y="536"/>
                  </a:lnTo>
                  <a:cubicBezTo>
                    <a:pt x="3874" y="536"/>
                    <a:pt x="3993" y="416"/>
                    <a:pt x="3993" y="268"/>
                  </a:cubicBezTo>
                  <a:cubicBezTo>
                    <a:pt x="3993" y="120"/>
                    <a:pt x="3874" y="1"/>
                    <a:pt x="372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15" name="Google Shape;2215;p35"/>
            <p:cNvSpPr/>
            <p:nvPr/>
          </p:nvSpPr>
          <p:spPr>
            <a:xfrm>
              <a:off x="1813100" y="1618850"/>
              <a:ext cx="50525" cy="14500"/>
            </a:xfrm>
            <a:custGeom>
              <a:rect b="b" l="l" r="r" t="t"/>
              <a:pathLst>
                <a:path extrusionOk="0" h="580" w="2021">
                  <a:moveTo>
                    <a:pt x="8" y="1"/>
                  </a:moveTo>
                  <a:lnTo>
                    <a:pt x="1" y="580"/>
                  </a:lnTo>
                  <a:lnTo>
                    <a:pt x="1976" y="580"/>
                  </a:lnTo>
                  <a:lnTo>
                    <a:pt x="2021" y="536"/>
                  </a:lnTo>
                  <a:cubicBezTo>
                    <a:pt x="1547" y="536"/>
                    <a:pt x="1120" y="328"/>
                    <a:pt x="82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16" name="Google Shape;2216;p35"/>
            <p:cNvSpPr/>
            <p:nvPr/>
          </p:nvSpPr>
          <p:spPr>
            <a:xfrm>
              <a:off x="1778500" y="1517425"/>
              <a:ext cx="124350" cy="143650"/>
            </a:xfrm>
            <a:custGeom>
              <a:rect b="b" l="l" r="r" t="t"/>
              <a:pathLst>
                <a:path extrusionOk="0" h="5746" w="4974">
                  <a:moveTo>
                    <a:pt x="1364" y="1"/>
                  </a:moveTo>
                  <a:cubicBezTo>
                    <a:pt x="525" y="177"/>
                    <a:pt x="1" y="1199"/>
                    <a:pt x="308" y="1998"/>
                  </a:cubicBezTo>
                  <a:lnTo>
                    <a:pt x="317" y="5745"/>
                  </a:lnTo>
                  <a:lnTo>
                    <a:pt x="3841" y="5744"/>
                  </a:lnTo>
                  <a:lnTo>
                    <a:pt x="3904" y="5660"/>
                  </a:lnTo>
                  <a:cubicBezTo>
                    <a:pt x="4494" y="5660"/>
                    <a:pt x="4973" y="5182"/>
                    <a:pt x="4973" y="4590"/>
                  </a:cubicBezTo>
                  <a:lnTo>
                    <a:pt x="2693" y="4590"/>
                  </a:lnTo>
                  <a:cubicBezTo>
                    <a:pt x="2692" y="4590"/>
                    <a:pt x="2691" y="4590"/>
                    <a:pt x="2689" y="4590"/>
                  </a:cubicBezTo>
                  <a:cubicBezTo>
                    <a:pt x="1804" y="4590"/>
                    <a:pt x="1089" y="3873"/>
                    <a:pt x="1089" y="2989"/>
                  </a:cubicBezTo>
                  <a:lnTo>
                    <a:pt x="1089" y="1867"/>
                  </a:lnTo>
                  <a:cubicBezTo>
                    <a:pt x="1089" y="1646"/>
                    <a:pt x="1198" y="1451"/>
                    <a:pt x="1364" y="1331"/>
                  </a:cubicBezTo>
                  <a:lnTo>
                    <a:pt x="1591" y="1083"/>
                  </a:lnTo>
                  <a:lnTo>
                    <a:pt x="1591" y="185"/>
                  </a:lnTo>
                  <a:lnTo>
                    <a:pt x="136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17" name="Google Shape;2217;p35"/>
            <p:cNvSpPr/>
            <p:nvPr/>
          </p:nvSpPr>
          <p:spPr>
            <a:xfrm>
              <a:off x="1775875" y="1517425"/>
              <a:ext cx="36750" cy="142925"/>
            </a:xfrm>
            <a:custGeom>
              <a:rect b="b" l="l" r="r" t="t"/>
              <a:pathLst>
                <a:path extrusionOk="0" h="5717" w="1470">
                  <a:moveTo>
                    <a:pt x="1469" y="1"/>
                  </a:moveTo>
                  <a:cubicBezTo>
                    <a:pt x="642" y="166"/>
                    <a:pt x="1" y="922"/>
                    <a:pt x="1" y="1813"/>
                  </a:cubicBezTo>
                  <a:lnTo>
                    <a:pt x="1" y="5717"/>
                  </a:lnTo>
                  <a:lnTo>
                    <a:pt x="536" y="5717"/>
                  </a:lnTo>
                  <a:lnTo>
                    <a:pt x="536" y="1215"/>
                  </a:lnTo>
                  <a:cubicBezTo>
                    <a:pt x="534" y="633"/>
                    <a:pt x="932" y="142"/>
                    <a:pt x="14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18" name="Google Shape;2218;p35"/>
            <p:cNvSpPr/>
            <p:nvPr/>
          </p:nvSpPr>
          <p:spPr>
            <a:xfrm>
              <a:off x="1812600" y="1516425"/>
              <a:ext cx="9850" cy="34300"/>
            </a:xfrm>
            <a:custGeom>
              <a:rect b="b" l="l" r="r" t="t"/>
              <a:pathLst>
                <a:path extrusionOk="0" h="1372" w="394">
                  <a:moveTo>
                    <a:pt x="384" y="1"/>
                  </a:moveTo>
                  <a:cubicBezTo>
                    <a:pt x="252" y="1"/>
                    <a:pt x="124" y="15"/>
                    <a:pt x="0" y="41"/>
                  </a:cubicBezTo>
                  <a:lnTo>
                    <a:pt x="0" y="1371"/>
                  </a:lnTo>
                  <a:cubicBezTo>
                    <a:pt x="108" y="1294"/>
                    <a:pt x="241" y="1248"/>
                    <a:pt x="384" y="1248"/>
                  </a:cubicBezTo>
                  <a:lnTo>
                    <a:pt x="393" y="1248"/>
                  </a:lnTo>
                  <a:lnTo>
                    <a:pt x="393"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19" name="Google Shape;2219;p35"/>
            <p:cNvSpPr/>
            <p:nvPr/>
          </p:nvSpPr>
          <p:spPr>
            <a:xfrm>
              <a:off x="1823725" y="1500850"/>
              <a:ext cx="33900" cy="62375"/>
            </a:xfrm>
            <a:custGeom>
              <a:rect b="b" l="l" r="r" t="t"/>
              <a:pathLst>
                <a:path extrusionOk="0" h="2495" w="1356">
                  <a:moveTo>
                    <a:pt x="340" y="0"/>
                  </a:moveTo>
                  <a:cubicBezTo>
                    <a:pt x="143" y="0"/>
                    <a:pt x="1" y="160"/>
                    <a:pt x="1" y="356"/>
                  </a:cubicBezTo>
                  <a:lnTo>
                    <a:pt x="1" y="2138"/>
                  </a:lnTo>
                  <a:cubicBezTo>
                    <a:pt x="1" y="2335"/>
                    <a:pt x="144" y="2494"/>
                    <a:pt x="340" y="2494"/>
                  </a:cubicBezTo>
                  <a:lnTo>
                    <a:pt x="1355" y="2494"/>
                  </a:lnTo>
                  <a:lnTo>
                    <a:pt x="1355"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20" name="Google Shape;2220;p35"/>
            <p:cNvSpPr/>
            <p:nvPr/>
          </p:nvSpPr>
          <p:spPr>
            <a:xfrm>
              <a:off x="1822425" y="1500850"/>
              <a:ext cx="9825" cy="62375"/>
            </a:xfrm>
            <a:custGeom>
              <a:rect b="b" l="l" r="r" t="t"/>
              <a:pathLst>
                <a:path extrusionOk="0" h="2495" w="393">
                  <a:moveTo>
                    <a:pt x="356" y="0"/>
                  </a:moveTo>
                  <a:cubicBezTo>
                    <a:pt x="160" y="0"/>
                    <a:pt x="0" y="160"/>
                    <a:pt x="0" y="356"/>
                  </a:cubicBezTo>
                  <a:lnTo>
                    <a:pt x="0" y="2137"/>
                  </a:lnTo>
                  <a:cubicBezTo>
                    <a:pt x="0" y="2335"/>
                    <a:pt x="160" y="2494"/>
                    <a:pt x="356" y="2494"/>
                  </a:cubicBezTo>
                  <a:lnTo>
                    <a:pt x="392" y="2494"/>
                  </a:lnTo>
                  <a:lnTo>
                    <a:pt x="39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21" name="Google Shape;2221;p35"/>
            <p:cNvSpPr/>
            <p:nvPr/>
          </p:nvSpPr>
          <p:spPr>
            <a:xfrm>
              <a:off x="1864475" y="1493450"/>
              <a:ext cx="35475" cy="78425"/>
            </a:xfrm>
            <a:custGeom>
              <a:rect b="b" l="l" r="r" t="t"/>
              <a:pathLst>
                <a:path extrusionOk="0" h="3137" w="1419">
                  <a:moveTo>
                    <a:pt x="170" y="0"/>
                  </a:moveTo>
                  <a:cubicBezTo>
                    <a:pt x="72" y="0"/>
                    <a:pt x="1" y="80"/>
                    <a:pt x="1" y="179"/>
                  </a:cubicBezTo>
                  <a:lnTo>
                    <a:pt x="1" y="2959"/>
                  </a:lnTo>
                  <a:cubicBezTo>
                    <a:pt x="1" y="3058"/>
                    <a:pt x="72" y="3137"/>
                    <a:pt x="170" y="3137"/>
                  </a:cubicBezTo>
                  <a:lnTo>
                    <a:pt x="1240" y="3137"/>
                  </a:lnTo>
                  <a:cubicBezTo>
                    <a:pt x="1338" y="3137"/>
                    <a:pt x="1417" y="3058"/>
                    <a:pt x="1419" y="2959"/>
                  </a:cubicBezTo>
                  <a:lnTo>
                    <a:pt x="1419" y="179"/>
                  </a:lnTo>
                  <a:cubicBezTo>
                    <a:pt x="1419" y="80"/>
                    <a:pt x="1339" y="0"/>
                    <a:pt x="124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22" name="Google Shape;2222;p35"/>
            <p:cNvSpPr/>
            <p:nvPr/>
          </p:nvSpPr>
          <p:spPr>
            <a:xfrm>
              <a:off x="1855350" y="1493500"/>
              <a:ext cx="13400" cy="78425"/>
            </a:xfrm>
            <a:custGeom>
              <a:rect b="b" l="l" r="r" t="t"/>
              <a:pathLst>
                <a:path extrusionOk="0" h="3137" w="536">
                  <a:moveTo>
                    <a:pt x="180" y="0"/>
                  </a:moveTo>
                  <a:cubicBezTo>
                    <a:pt x="80" y="0"/>
                    <a:pt x="1" y="79"/>
                    <a:pt x="1" y="178"/>
                  </a:cubicBezTo>
                  <a:lnTo>
                    <a:pt x="1" y="2958"/>
                  </a:lnTo>
                  <a:cubicBezTo>
                    <a:pt x="1" y="3057"/>
                    <a:pt x="80" y="3137"/>
                    <a:pt x="180" y="3137"/>
                  </a:cubicBezTo>
                  <a:lnTo>
                    <a:pt x="535" y="3137"/>
                  </a:lnTo>
                  <a:lnTo>
                    <a:pt x="535" y="1"/>
                  </a:lnTo>
                  <a:lnTo>
                    <a:pt x="180" y="1"/>
                  </a:lnTo>
                  <a:lnTo>
                    <a:pt x="180"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23" name="Google Shape;2223;p35"/>
            <p:cNvSpPr/>
            <p:nvPr/>
          </p:nvSpPr>
          <p:spPr>
            <a:xfrm>
              <a:off x="1776600" y="1659000"/>
              <a:ext cx="181500" cy="26325"/>
            </a:xfrm>
            <a:custGeom>
              <a:rect b="b" l="l" r="r" t="t"/>
              <a:pathLst>
                <a:path extrusionOk="0" h="1053" w="7260">
                  <a:moveTo>
                    <a:pt x="148" y="0"/>
                  </a:moveTo>
                  <a:cubicBezTo>
                    <a:pt x="1" y="0"/>
                    <a:pt x="8" y="119"/>
                    <a:pt x="8" y="266"/>
                  </a:cubicBezTo>
                  <a:lnTo>
                    <a:pt x="8" y="997"/>
                  </a:lnTo>
                  <a:cubicBezTo>
                    <a:pt x="8" y="1026"/>
                    <a:pt x="119" y="1050"/>
                    <a:pt x="149" y="1050"/>
                  </a:cubicBezTo>
                  <a:lnTo>
                    <a:pt x="442" y="1050"/>
                  </a:lnTo>
                  <a:cubicBezTo>
                    <a:pt x="458" y="1050"/>
                    <a:pt x="476" y="1043"/>
                    <a:pt x="486" y="1029"/>
                  </a:cubicBezTo>
                  <a:lnTo>
                    <a:pt x="632" y="824"/>
                  </a:lnTo>
                  <a:cubicBezTo>
                    <a:pt x="642" y="811"/>
                    <a:pt x="658" y="802"/>
                    <a:pt x="676" y="802"/>
                  </a:cubicBezTo>
                  <a:lnTo>
                    <a:pt x="6161" y="802"/>
                  </a:lnTo>
                  <a:cubicBezTo>
                    <a:pt x="6178" y="802"/>
                    <a:pt x="6247" y="811"/>
                    <a:pt x="6268" y="824"/>
                  </a:cubicBezTo>
                  <a:lnTo>
                    <a:pt x="6744" y="826"/>
                  </a:lnTo>
                  <a:cubicBezTo>
                    <a:pt x="6754" y="839"/>
                    <a:pt x="6920" y="1052"/>
                    <a:pt x="6937" y="1052"/>
                  </a:cubicBezTo>
                  <a:lnTo>
                    <a:pt x="7205" y="1052"/>
                  </a:lnTo>
                  <a:cubicBezTo>
                    <a:pt x="7234" y="1052"/>
                    <a:pt x="7259" y="1028"/>
                    <a:pt x="7259" y="998"/>
                  </a:cubicBezTo>
                  <a:lnTo>
                    <a:pt x="7259" y="268"/>
                  </a:lnTo>
                  <a:cubicBezTo>
                    <a:pt x="7259" y="119"/>
                    <a:pt x="7140" y="0"/>
                    <a:pt x="6992" y="0"/>
                  </a:cubicBezTo>
                  <a:lnTo>
                    <a:pt x="150" y="0"/>
                  </a:lnTo>
                  <a:cubicBezTo>
                    <a:pt x="149" y="0"/>
                    <a:pt x="148" y="0"/>
                    <a:pt x="14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24" name="Google Shape;2224;p35"/>
            <p:cNvSpPr/>
            <p:nvPr/>
          </p:nvSpPr>
          <p:spPr>
            <a:xfrm>
              <a:off x="1766050" y="1658975"/>
              <a:ext cx="14300" cy="26300"/>
            </a:xfrm>
            <a:custGeom>
              <a:rect b="b" l="l" r="r" t="t"/>
              <a:pathLst>
                <a:path extrusionOk="0" h="1052" w="572">
                  <a:moveTo>
                    <a:pt x="268" y="0"/>
                  </a:moveTo>
                  <a:cubicBezTo>
                    <a:pt x="121" y="0"/>
                    <a:pt x="1" y="119"/>
                    <a:pt x="1" y="267"/>
                  </a:cubicBezTo>
                  <a:lnTo>
                    <a:pt x="1" y="998"/>
                  </a:lnTo>
                  <a:cubicBezTo>
                    <a:pt x="1" y="1027"/>
                    <a:pt x="26" y="1051"/>
                    <a:pt x="55" y="1051"/>
                  </a:cubicBezTo>
                  <a:lnTo>
                    <a:pt x="572" y="1051"/>
                  </a:lnTo>
                  <a:lnTo>
                    <a:pt x="57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25" name="Google Shape;2225;p35"/>
            <p:cNvSpPr/>
            <p:nvPr/>
          </p:nvSpPr>
          <p:spPr>
            <a:xfrm>
              <a:off x="1930600" y="1678950"/>
              <a:ext cx="19450" cy="6275"/>
            </a:xfrm>
            <a:custGeom>
              <a:rect b="b" l="l" r="r" t="t"/>
              <a:pathLst>
                <a:path extrusionOk="0" h="251" w="778">
                  <a:moveTo>
                    <a:pt x="1" y="0"/>
                  </a:moveTo>
                  <a:lnTo>
                    <a:pt x="1" y="1"/>
                  </a:lnTo>
                  <a:cubicBezTo>
                    <a:pt x="6" y="1"/>
                    <a:pt x="18" y="3"/>
                    <a:pt x="30" y="9"/>
                  </a:cubicBezTo>
                  <a:cubicBezTo>
                    <a:pt x="37" y="15"/>
                    <a:pt x="41" y="20"/>
                    <a:pt x="45" y="24"/>
                  </a:cubicBezTo>
                  <a:lnTo>
                    <a:pt x="191" y="228"/>
                  </a:lnTo>
                  <a:cubicBezTo>
                    <a:pt x="201" y="242"/>
                    <a:pt x="217" y="250"/>
                    <a:pt x="235" y="250"/>
                  </a:cubicBezTo>
                  <a:lnTo>
                    <a:pt x="777" y="250"/>
                  </a:lnTo>
                  <a:lnTo>
                    <a:pt x="616" y="23"/>
                  </a:lnTo>
                  <a:cubicBezTo>
                    <a:pt x="606" y="8"/>
                    <a:pt x="590" y="0"/>
                    <a:pt x="5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26" name="Google Shape;2226;p35"/>
            <p:cNvSpPr/>
            <p:nvPr/>
          </p:nvSpPr>
          <p:spPr>
            <a:xfrm>
              <a:off x="1837875" y="1512650"/>
              <a:ext cx="36650" cy="36500"/>
            </a:xfrm>
            <a:custGeom>
              <a:rect b="b" l="l" r="r" t="t"/>
              <a:pathLst>
                <a:path extrusionOk="0" h="1460" w="1466">
                  <a:moveTo>
                    <a:pt x="690" y="0"/>
                  </a:moveTo>
                  <a:cubicBezTo>
                    <a:pt x="638" y="0"/>
                    <a:pt x="588" y="6"/>
                    <a:pt x="537" y="15"/>
                  </a:cubicBezTo>
                  <a:cubicBezTo>
                    <a:pt x="182" y="86"/>
                    <a:pt x="0" y="857"/>
                    <a:pt x="12" y="907"/>
                  </a:cubicBezTo>
                  <a:cubicBezTo>
                    <a:pt x="72" y="1149"/>
                    <a:pt x="463" y="1400"/>
                    <a:pt x="689" y="1449"/>
                  </a:cubicBezTo>
                  <a:cubicBezTo>
                    <a:pt x="707" y="1453"/>
                    <a:pt x="764" y="1460"/>
                    <a:pt x="834" y="1460"/>
                  </a:cubicBezTo>
                  <a:cubicBezTo>
                    <a:pt x="948" y="1460"/>
                    <a:pt x="1097" y="1443"/>
                    <a:pt x="1180" y="1375"/>
                  </a:cubicBezTo>
                  <a:cubicBezTo>
                    <a:pt x="1355" y="1232"/>
                    <a:pt x="1466" y="1016"/>
                    <a:pt x="1466" y="775"/>
                  </a:cubicBezTo>
                  <a:cubicBezTo>
                    <a:pt x="1466" y="347"/>
                    <a:pt x="1118" y="0"/>
                    <a:pt x="69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27" name="Google Shape;2227;p35"/>
            <p:cNvSpPr/>
            <p:nvPr/>
          </p:nvSpPr>
          <p:spPr>
            <a:xfrm>
              <a:off x="1835800" y="1513025"/>
              <a:ext cx="31650" cy="38400"/>
            </a:xfrm>
            <a:custGeom>
              <a:rect b="b" l="l" r="r" t="t"/>
              <a:pathLst>
                <a:path extrusionOk="0" h="1536" w="1266">
                  <a:moveTo>
                    <a:pt x="622" y="1"/>
                  </a:moveTo>
                  <a:lnTo>
                    <a:pt x="622" y="1"/>
                  </a:lnTo>
                  <a:cubicBezTo>
                    <a:pt x="267" y="71"/>
                    <a:pt x="0" y="384"/>
                    <a:pt x="0" y="760"/>
                  </a:cubicBezTo>
                  <a:cubicBezTo>
                    <a:pt x="0" y="1189"/>
                    <a:pt x="347" y="1535"/>
                    <a:pt x="774" y="1535"/>
                  </a:cubicBezTo>
                  <a:cubicBezTo>
                    <a:pt x="962" y="1535"/>
                    <a:pt x="1132" y="1469"/>
                    <a:pt x="1266" y="1360"/>
                  </a:cubicBezTo>
                  <a:lnTo>
                    <a:pt x="1266" y="1360"/>
                  </a:lnTo>
                  <a:cubicBezTo>
                    <a:pt x="1216" y="1370"/>
                    <a:pt x="1164" y="1375"/>
                    <a:pt x="1113" y="1375"/>
                  </a:cubicBezTo>
                  <a:cubicBezTo>
                    <a:pt x="685" y="1375"/>
                    <a:pt x="337" y="1027"/>
                    <a:pt x="337" y="599"/>
                  </a:cubicBezTo>
                  <a:cubicBezTo>
                    <a:pt x="337" y="358"/>
                    <a:pt x="448" y="142"/>
                    <a:pt x="62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28" name="Google Shape;2228;p35"/>
            <p:cNvSpPr/>
            <p:nvPr/>
          </p:nvSpPr>
          <p:spPr>
            <a:xfrm>
              <a:off x="1848675" y="1525550"/>
              <a:ext cx="12925" cy="12950"/>
            </a:xfrm>
            <a:custGeom>
              <a:rect b="b" l="l" r="r" t="t"/>
              <a:pathLst>
                <a:path extrusionOk="0" h="518" w="517">
                  <a:moveTo>
                    <a:pt x="258" y="1"/>
                  </a:moveTo>
                  <a:cubicBezTo>
                    <a:pt x="115" y="1"/>
                    <a:pt x="0" y="116"/>
                    <a:pt x="0" y="259"/>
                  </a:cubicBezTo>
                  <a:cubicBezTo>
                    <a:pt x="0" y="402"/>
                    <a:pt x="115" y="518"/>
                    <a:pt x="258" y="518"/>
                  </a:cubicBezTo>
                  <a:cubicBezTo>
                    <a:pt x="401" y="518"/>
                    <a:pt x="517" y="402"/>
                    <a:pt x="517" y="259"/>
                  </a:cubicBezTo>
                  <a:cubicBezTo>
                    <a:pt x="517" y="116"/>
                    <a:pt x="401" y="1"/>
                    <a:pt x="25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29" name="Google Shape;2229;p35"/>
            <p:cNvSpPr/>
            <p:nvPr/>
          </p:nvSpPr>
          <p:spPr>
            <a:xfrm>
              <a:off x="1845325" y="1522200"/>
              <a:ext cx="19625" cy="19650"/>
            </a:xfrm>
            <a:custGeom>
              <a:rect b="b" l="l" r="r" t="t"/>
              <a:pathLst>
                <a:path extrusionOk="0" h="786" w="785">
                  <a:moveTo>
                    <a:pt x="392" y="268"/>
                  </a:moveTo>
                  <a:cubicBezTo>
                    <a:pt x="462" y="268"/>
                    <a:pt x="517" y="325"/>
                    <a:pt x="517" y="393"/>
                  </a:cubicBezTo>
                  <a:cubicBezTo>
                    <a:pt x="517" y="462"/>
                    <a:pt x="460" y="518"/>
                    <a:pt x="392" y="518"/>
                  </a:cubicBezTo>
                  <a:cubicBezTo>
                    <a:pt x="325" y="518"/>
                    <a:pt x="268" y="461"/>
                    <a:pt x="268" y="393"/>
                  </a:cubicBezTo>
                  <a:cubicBezTo>
                    <a:pt x="268" y="325"/>
                    <a:pt x="325" y="268"/>
                    <a:pt x="392" y="268"/>
                  </a:cubicBezTo>
                  <a:close/>
                  <a:moveTo>
                    <a:pt x="392" y="1"/>
                  </a:moveTo>
                  <a:cubicBezTo>
                    <a:pt x="176" y="1"/>
                    <a:pt x="1" y="177"/>
                    <a:pt x="1" y="393"/>
                  </a:cubicBezTo>
                  <a:cubicBezTo>
                    <a:pt x="1" y="609"/>
                    <a:pt x="176" y="786"/>
                    <a:pt x="392" y="786"/>
                  </a:cubicBezTo>
                  <a:cubicBezTo>
                    <a:pt x="608" y="786"/>
                    <a:pt x="784" y="609"/>
                    <a:pt x="784" y="393"/>
                  </a:cubicBezTo>
                  <a:cubicBezTo>
                    <a:pt x="784" y="177"/>
                    <a:pt x="608" y="1"/>
                    <a:pt x="39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230" name="Google Shape;2230;p35"/>
          <p:cNvGrpSpPr/>
          <p:nvPr/>
        </p:nvGrpSpPr>
        <p:grpSpPr>
          <a:xfrm>
            <a:off x="10049774" y="1651887"/>
            <a:ext cx="245195" cy="363665"/>
            <a:chOff x="5648900" y="1463875"/>
            <a:chExt cx="149300" cy="221450"/>
          </a:xfrm>
        </p:grpSpPr>
        <p:sp>
          <p:nvSpPr>
            <p:cNvPr id="2231" name="Google Shape;2231;p35"/>
            <p:cNvSpPr/>
            <p:nvPr/>
          </p:nvSpPr>
          <p:spPr>
            <a:xfrm>
              <a:off x="5710200" y="1496625"/>
              <a:ext cx="27050" cy="27275"/>
            </a:xfrm>
            <a:custGeom>
              <a:rect b="b" l="l" r="r" t="t"/>
              <a:pathLst>
                <a:path extrusionOk="0" h="1091" w="1082">
                  <a:moveTo>
                    <a:pt x="309" y="1"/>
                  </a:moveTo>
                  <a:cubicBezTo>
                    <a:pt x="157" y="1"/>
                    <a:pt x="0" y="133"/>
                    <a:pt x="74" y="266"/>
                  </a:cubicBezTo>
                  <a:lnTo>
                    <a:pt x="532" y="1091"/>
                  </a:lnTo>
                  <a:lnTo>
                    <a:pt x="1006" y="290"/>
                  </a:lnTo>
                  <a:cubicBezTo>
                    <a:pt x="1081" y="158"/>
                    <a:pt x="913" y="2"/>
                    <a:pt x="7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32" name="Google Shape;2232;p35"/>
            <p:cNvSpPr/>
            <p:nvPr/>
          </p:nvSpPr>
          <p:spPr>
            <a:xfrm>
              <a:off x="5700625" y="1496650"/>
              <a:ext cx="21625" cy="39200"/>
            </a:xfrm>
            <a:custGeom>
              <a:rect b="b" l="l" r="r" t="t"/>
              <a:pathLst>
                <a:path extrusionOk="0" h="1568" w="865">
                  <a:moveTo>
                    <a:pt x="546" y="1"/>
                  </a:moveTo>
                  <a:cubicBezTo>
                    <a:pt x="422" y="1"/>
                    <a:pt x="307" y="57"/>
                    <a:pt x="232" y="155"/>
                  </a:cubicBezTo>
                  <a:lnTo>
                    <a:pt x="109" y="316"/>
                  </a:lnTo>
                  <a:cubicBezTo>
                    <a:pt x="18" y="436"/>
                    <a:pt x="1" y="596"/>
                    <a:pt x="68" y="731"/>
                  </a:cubicBezTo>
                  <a:lnTo>
                    <a:pt x="330" y="1274"/>
                  </a:lnTo>
                  <a:lnTo>
                    <a:pt x="594" y="1567"/>
                  </a:lnTo>
                  <a:lnTo>
                    <a:pt x="865" y="1090"/>
                  </a:lnTo>
                  <a:lnTo>
                    <a:pt x="700" y="622"/>
                  </a:lnTo>
                  <a:lnTo>
                    <a:pt x="519" y="297"/>
                  </a:lnTo>
                  <a:cubicBezTo>
                    <a:pt x="445" y="164"/>
                    <a:pt x="540" y="1"/>
                    <a:pt x="69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33" name="Google Shape;2233;p35"/>
            <p:cNvSpPr/>
            <p:nvPr/>
          </p:nvSpPr>
          <p:spPr>
            <a:xfrm>
              <a:off x="5724925" y="1542100"/>
              <a:ext cx="20575" cy="38225"/>
            </a:xfrm>
            <a:custGeom>
              <a:rect b="b" l="l" r="r" t="t"/>
              <a:pathLst>
                <a:path extrusionOk="0" h="1529" w="823">
                  <a:moveTo>
                    <a:pt x="261" y="1"/>
                  </a:moveTo>
                  <a:lnTo>
                    <a:pt x="1" y="528"/>
                  </a:lnTo>
                  <a:lnTo>
                    <a:pt x="154" y="1065"/>
                  </a:lnTo>
                  <a:lnTo>
                    <a:pt x="368" y="1498"/>
                  </a:lnTo>
                  <a:cubicBezTo>
                    <a:pt x="378" y="1518"/>
                    <a:pt x="397" y="1528"/>
                    <a:pt x="416" y="1528"/>
                  </a:cubicBezTo>
                  <a:cubicBezTo>
                    <a:pt x="435" y="1528"/>
                    <a:pt x="454" y="1518"/>
                    <a:pt x="463" y="1498"/>
                  </a:cubicBezTo>
                  <a:lnTo>
                    <a:pt x="807" y="784"/>
                  </a:lnTo>
                  <a:cubicBezTo>
                    <a:pt x="822" y="753"/>
                    <a:pt x="821" y="716"/>
                    <a:pt x="803" y="685"/>
                  </a:cubicBezTo>
                  <a:lnTo>
                    <a:pt x="555" y="249"/>
                  </a:lnTo>
                  <a:lnTo>
                    <a:pt x="261"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34" name="Google Shape;2234;p35"/>
            <p:cNvSpPr/>
            <p:nvPr/>
          </p:nvSpPr>
          <p:spPr>
            <a:xfrm>
              <a:off x="5708825" y="1512125"/>
              <a:ext cx="14650" cy="26600"/>
            </a:xfrm>
            <a:custGeom>
              <a:rect b="b" l="l" r="r" t="t"/>
              <a:pathLst>
                <a:path extrusionOk="0" h="1064" w="586">
                  <a:moveTo>
                    <a:pt x="372" y="1"/>
                  </a:moveTo>
                  <a:lnTo>
                    <a:pt x="1" y="654"/>
                  </a:lnTo>
                  <a:lnTo>
                    <a:pt x="199" y="1063"/>
                  </a:lnTo>
                  <a:lnTo>
                    <a:pt x="556" y="890"/>
                  </a:lnTo>
                  <a:lnTo>
                    <a:pt x="586" y="383"/>
                  </a:lnTo>
                  <a:lnTo>
                    <a:pt x="37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35" name="Google Shape;2235;p35"/>
            <p:cNvSpPr/>
            <p:nvPr/>
          </p:nvSpPr>
          <p:spPr>
            <a:xfrm>
              <a:off x="5723600" y="1538500"/>
              <a:ext cx="15225" cy="30250"/>
            </a:xfrm>
            <a:custGeom>
              <a:rect b="b" l="l" r="r" t="t"/>
              <a:pathLst>
                <a:path extrusionOk="0" h="1210" w="609">
                  <a:moveTo>
                    <a:pt x="387" y="1"/>
                  </a:moveTo>
                  <a:lnTo>
                    <a:pt x="93" y="314"/>
                  </a:lnTo>
                  <a:lnTo>
                    <a:pt x="0" y="785"/>
                  </a:lnTo>
                  <a:lnTo>
                    <a:pt x="208" y="1209"/>
                  </a:lnTo>
                  <a:lnTo>
                    <a:pt x="335" y="951"/>
                  </a:lnTo>
                  <a:lnTo>
                    <a:pt x="609" y="393"/>
                  </a:lnTo>
                  <a:lnTo>
                    <a:pt x="38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36" name="Google Shape;2236;p35"/>
            <p:cNvSpPr/>
            <p:nvPr/>
          </p:nvSpPr>
          <p:spPr>
            <a:xfrm>
              <a:off x="5701650" y="1496700"/>
              <a:ext cx="44850" cy="83650"/>
            </a:xfrm>
            <a:custGeom>
              <a:rect b="b" l="l" r="r" t="t"/>
              <a:pathLst>
                <a:path extrusionOk="0" h="3346" w="1794">
                  <a:moveTo>
                    <a:pt x="1104" y="1"/>
                  </a:moveTo>
                  <a:cubicBezTo>
                    <a:pt x="1255" y="1"/>
                    <a:pt x="1351" y="163"/>
                    <a:pt x="1276" y="296"/>
                  </a:cubicBezTo>
                  <a:lnTo>
                    <a:pt x="874" y="1001"/>
                  </a:lnTo>
                  <a:lnTo>
                    <a:pt x="487" y="1682"/>
                  </a:lnTo>
                  <a:lnTo>
                    <a:pt x="20" y="2502"/>
                  </a:lnTo>
                  <a:cubicBezTo>
                    <a:pt x="3" y="2533"/>
                    <a:pt x="1" y="2569"/>
                    <a:pt x="16" y="2601"/>
                  </a:cubicBezTo>
                  <a:lnTo>
                    <a:pt x="360" y="3315"/>
                  </a:lnTo>
                  <a:cubicBezTo>
                    <a:pt x="369" y="3335"/>
                    <a:pt x="389" y="3345"/>
                    <a:pt x="408" y="3345"/>
                  </a:cubicBezTo>
                  <a:cubicBezTo>
                    <a:pt x="427" y="3345"/>
                    <a:pt x="447" y="3335"/>
                    <a:pt x="456" y="3315"/>
                  </a:cubicBezTo>
                  <a:lnTo>
                    <a:pt x="878" y="2459"/>
                  </a:lnTo>
                  <a:lnTo>
                    <a:pt x="1264" y="1673"/>
                  </a:lnTo>
                  <a:lnTo>
                    <a:pt x="1728" y="729"/>
                  </a:lnTo>
                  <a:cubicBezTo>
                    <a:pt x="1793" y="594"/>
                    <a:pt x="1778" y="433"/>
                    <a:pt x="1686" y="315"/>
                  </a:cubicBezTo>
                  <a:lnTo>
                    <a:pt x="1563" y="155"/>
                  </a:lnTo>
                  <a:cubicBezTo>
                    <a:pt x="1488" y="57"/>
                    <a:pt x="1373" y="1"/>
                    <a:pt x="124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37" name="Google Shape;2237;p35"/>
            <p:cNvSpPr/>
            <p:nvPr/>
          </p:nvSpPr>
          <p:spPr>
            <a:xfrm>
              <a:off x="5653825" y="1463875"/>
              <a:ext cx="144375" cy="220475"/>
            </a:xfrm>
            <a:custGeom>
              <a:rect b="b" l="l" r="r" t="t"/>
              <a:pathLst>
                <a:path extrusionOk="0" h="8819" w="5775">
                  <a:moveTo>
                    <a:pt x="2791" y="668"/>
                  </a:moveTo>
                  <a:cubicBezTo>
                    <a:pt x="4070" y="668"/>
                    <a:pt x="5107" y="1706"/>
                    <a:pt x="5107" y="2985"/>
                  </a:cubicBezTo>
                  <a:cubicBezTo>
                    <a:pt x="5107" y="4263"/>
                    <a:pt x="4070" y="5301"/>
                    <a:pt x="2791" y="5301"/>
                  </a:cubicBezTo>
                  <a:cubicBezTo>
                    <a:pt x="1512" y="5301"/>
                    <a:pt x="474" y="4263"/>
                    <a:pt x="474" y="2985"/>
                  </a:cubicBezTo>
                  <a:cubicBezTo>
                    <a:pt x="474" y="1706"/>
                    <a:pt x="1512" y="668"/>
                    <a:pt x="2791" y="668"/>
                  </a:cubicBezTo>
                  <a:close/>
                  <a:moveTo>
                    <a:pt x="2791" y="1"/>
                  </a:moveTo>
                  <a:cubicBezTo>
                    <a:pt x="1873" y="1"/>
                    <a:pt x="1052" y="416"/>
                    <a:pt x="504" y="1068"/>
                  </a:cubicBezTo>
                  <a:cubicBezTo>
                    <a:pt x="504" y="1068"/>
                    <a:pt x="369" y="1273"/>
                    <a:pt x="299" y="1379"/>
                  </a:cubicBezTo>
                  <a:cubicBezTo>
                    <a:pt x="1" y="1842"/>
                    <a:pt x="22" y="2392"/>
                    <a:pt x="22" y="2985"/>
                  </a:cubicBezTo>
                  <a:cubicBezTo>
                    <a:pt x="22" y="4465"/>
                    <a:pt x="1045" y="5636"/>
                    <a:pt x="2462" y="5871"/>
                  </a:cubicBezTo>
                  <a:cubicBezTo>
                    <a:pt x="2488" y="5875"/>
                    <a:pt x="2507" y="5897"/>
                    <a:pt x="2507" y="5923"/>
                  </a:cubicBezTo>
                  <a:lnTo>
                    <a:pt x="2490" y="7086"/>
                  </a:lnTo>
                  <a:cubicBezTo>
                    <a:pt x="2490" y="7116"/>
                    <a:pt x="2466" y="7141"/>
                    <a:pt x="2436" y="7141"/>
                  </a:cubicBezTo>
                  <a:lnTo>
                    <a:pt x="1644" y="7142"/>
                  </a:lnTo>
                  <a:cubicBezTo>
                    <a:pt x="1615" y="7142"/>
                    <a:pt x="1590" y="7166"/>
                    <a:pt x="1590" y="7196"/>
                  </a:cubicBezTo>
                  <a:lnTo>
                    <a:pt x="1625" y="7712"/>
                  </a:lnTo>
                  <a:cubicBezTo>
                    <a:pt x="1625" y="7741"/>
                    <a:pt x="1650" y="7765"/>
                    <a:pt x="1679" y="7765"/>
                  </a:cubicBezTo>
                  <a:lnTo>
                    <a:pt x="2446" y="7739"/>
                  </a:lnTo>
                  <a:cubicBezTo>
                    <a:pt x="2474" y="7739"/>
                    <a:pt x="2499" y="7764"/>
                    <a:pt x="2499" y="7794"/>
                  </a:cubicBezTo>
                  <a:lnTo>
                    <a:pt x="2505" y="8765"/>
                  </a:lnTo>
                  <a:cubicBezTo>
                    <a:pt x="2505" y="8793"/>
                    <a:pt x="2530" y="8818"/>
                    <a:pt x="2560" y="8818"/>
                  </a:cubicBezTo>
                  <a:lnTo>
                    <a:pt x="3054" y="8808"/>
                  </a:lnTo>
                  <a:cubicBezTo>
                    <a:pt x="3084" y="8808"/>
                    <a:pt x="3109" y="8783"/>
                    <a:pt x="3109" y="8754"/>
                  </a:cubicBezTo>
                  <a:lnTo>
                    <a:pt x="3101" y="7806"/>
                  </a:lnTo>
                  <a:cubicBezTo>
                    <a:pt x="3101" y="7777"/>
                    <a:pt x="3125" y="7753"/>
                    <a:pt x="3155" y="7753"/>
                  </a:cubicBezTo>
                  <a:lnTo>
                    <a:pt x="3907" y="7731"/>
                  </a:lnTo>
                  <a:cubicBezTo>
                    <a:pt x="3937" y="7731"/>
                    <a:pt x="3960" y="7706"/>
                    <a:pt x="3960" y="7677"/>
                  </a:cubicBezTo>
                  <a:lnTo>
                    <a:pt x="4006" y="7199"/>
                  </a:lnTo>
                  <a:cubicBezTo>
                    <a:pt x="4006" y="7171"/>
                    <a:pt x="3981" y="7146"/>
                    <a:pt x="3952" y="7146"/>
                  </a:cubicBezTo>
                  <a:lnTo>
                    <a:pt x="3137" y="7136"/>
                  </a:lnTo>
                  <a:cubicBezTo>
                    <a:pt x="3107" y="7136"/>
                    <a:pt x="3083" y="7111"/>
                    <a:pt x="3083" y="7081"/>
                  </a:cubicBezTo>
                  <a:lnTo>
                    <a:pt x="3079" y="5943"/>
                  </a:lnTo>
                  <a:cubicBezTo>
                    <a:pt x="3079" y="5917"/>
                    <a:pt x="3099" y="5893"/>
                    <a:pt x="3124" y="5890"/>
                  </a:cubicBezTo>
                  <a:cubicBezTo>
                    <a:pt x="3443" y="5837"/>
                    <a:pt x="3806" y="5752"/>
                    <a:pt x="4089" y="5605"/>
                  </a:cubicBezTo>
                  <a:cubicBezTo>
                    <a:pt x="4307" y="5492"/>
                    <a:pt x="4495" y="5385"/>
                    <a:pt x="4710" y="5231"/>
                  </a:cubicBezTo>
                  <a:cubicBezTo>
                    <a:pt x="5353" y="4682"/>
                    <a:pt x="5774" y="3876"/>
                    <a:pt x="5774" y="2985"/>
                  </a:cubicBezTo>
                  <a:cubicBezTo>
                    <a:pt x="5774" y="1336"/>
                    <a:pt x="4439" y="1"/>
                    <a:pt x="279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38" name="Google Shape;2238;p35"/>
            <p:cNvSpPr/>
            <p:nvPr/>
          </p:nvSpPr>
          <p:spPr>
            <a:xfrm>
              <a:off x="5648900" y="1490525"/>
              <a:ext cx="122550" cy="194800"/>
            </a:xfrm>
            <a:custGeom>
              <a:rect b="b" l="l" r="r" t="t"/>
              <a:pathLst>
                <a:path extrusionOk="0" h="7792" w="4902">
                  <a:moveTo>
                    <a:pt x="697" y="1"/>
                  </a:moveTo>
                  <a:lnTo>
                    <a:pt x="697" y="1"/>
                  </a:lnTo>
                  <a:cubicBezTo>
                    <a:pt x="263" y="518"/>
                    <a:pt x="1" y="1187"/>
                    <a:pt x="1" y="1917"/>
                  </a:cubicBezTo>
                  <a:cubicBezTo>
                    <a:pt x="1" y="3398"/>
                    <a:pt x="1166" y="4645"/>
                    <a:pt x="2583" y="4879"/>
                  </a:cubicBezTo>
                  <a:cubicBezTo>
                    <a:pt x="2609" y="4883"/>
                    <a:pt x="2628" y="4906"/>
                    <a:pt x="2628" y="4932"/>
                  </a:cubicBezTo>
                  <a:lnTo>
                    <a:pt x="2628" y="5979"/>
                  </a:lnTo>
                  <a:cubicBezTo>
                    <a:pt x="2628" y="6009"/>
                    <a:pt x="2603" y="6034"/>
                    <a:pt x="2574" y="6034"/>
                  </a:cubicBezTo>
                  <a:lnTo>
                    <a:pt x="1790" y="6034"/>
                  </a:lnTo>
                  <a:cubicBezTo>
                    <a:pt x="1760" y="6034"/>
                    <a:pt x="1735" y="6058"/>
                    <a:pt x="1735" y="6087"/>
                  </a:cubicBezTo>
                  <a:lnTo>
                    <a:pt x="1735" y="6693"/>
                  </a:lnTo>
                  <a:cubicBezTo>
                    <a:pt x="1735" y="6723"/>
                    <a:pt x="1760" y="6747"/>
                    <a:pt x="1790" y="6747"/>
                  </a:cubicBezTo>
                  <a:lnTo>
                    <a:pt x="2574" y="6747"/>
                  </a:lnTo>
                  <a:cubicBezTo>
                    <a:pt x="2603" y="6747"/>
                    <a:pt x="2628" y="6771"/>
                    <a:pt x="2628" y="6801"/>
                  </a:cubicBezTo>
                  <a:lnTo>
                    <a:pt x="2628" y="7737"/>
                  </a:lnTo>
                  <a:cubicBezTo>
                    <a:pt x="2628" y="7767"/>
                    <a:pt x="2652" y="7791"/>
                    <a:pt x="2682" y="7791"/>
                  </a:cubicBezTo>
                  <a:lnTo>
                    <a:pt x="3287" y="7791"/>
                  </a:lnTo>
                  <a:cubicBezTo>
                    <a:pt x="3317" y="7791"/>
                    <a:pt x="3341" y="7767"/>
                    <a:pt x="3341" y="7737"/>
                  </a:cubicBezTo>
                  <a:lnTo>
                    <a:pt x="3341" y="6801"/>
                  </a:lnTo>
                  <a:cubicBezTo>
                    <a:pt x="3341" y="6771"/>
                    <a:pt x="3365" y="6747"/>
                    <a:pt x="3395" y="6747"/>
                  </a:cubicBezTo>
                  <a:lnTo>
                    <a:pt x="4180" y="6747"/>
                  </a:lnTo>
                  <a:cubicBezTo>
                    <a:pt x="4209" y="6747"/>
                    <a:pt x="4233" y="6723"/>
                    <a:pt x="4233" y="6693"/>
                  </a:cubicBezTo>
                  <a:lnTo>
                    <a:pt x="4233" y="6087"/>
                  </a:lnTo>
                  <a:cubicBezTo>
                    <a:pt x="4233" y="6059"/>
                    <a:pt x="4212" y="6035"/>
                    <a:pt x="4180" y="6035"/>
                  </a:cubicBezTo>
                  <a:cubicBezTo>
                    <a:pt x="4179" y="6035"/>
                    <a:pt x="4179" y="6035"/>
                    <a:pt x="4178" y="6035"/>
                  </a:cubicBezTo>
                  <a:lnTo>
                    <a:pt x="3394" y="6035"/>
                  </a:lnTo>
                  <a:cubicBezTo>
                    <a:pt x="3364" y="6035"/>
                    <a:pt x="3340" y="6010"/>
                    <a:pt x="3340" y="5981"/>
                  </a:cubicBezTo>
                  <a:lnTo>
                    <a:pt x="3340" y="4933"/>
                  </a:lnTo>
                  <a:cubicBezTo>
                    <a:pt x="3340" y="4908"/>
                    <a:pt x="3359" y="4884"/>
                    <a:pt x="3385" y="4881"/>
                  </a:cubicBezTo>
                  <a:cubicBezTo>
                    <a:pt x="3950" y="4786"/>
                    <a:pt x="4475" y="4533"/>
                    <a:pt x="4902" y="4167"/>
                  </a:cubicBezTo>
                  <a:lnTo>
                    <a:pt x="4902" y="4167"/>
                  </a:lnTo>
                  <a:cubicBezTo>
                    <a:pt x="4450" y="4428"/>
                    <a:pt x="3926" y="4578"/>
                    <a:pt x="3367" y="4578"/>
                  </a:cubicBezTo>
                  <a:cubicBezTo>
                    <a:pt x="1673" y="4578"/>
                    <a:pt x="300" y="3206"/>
                    <a:pt x="300" y="1511"/>
                  </a:cubicBezTo>
                  <a:cubicBezTo>
                    <a:pt x="300" y="963"/>
                    <a:pt x="444" y="446"/>
                    <a:pt x="69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239" name="Google Shape;2239;p35"/>
          <p:cNvGrpSpPr/>
          <p:nvPr/>
        </p:nvGrpSpPr>
        <p:grpSpPr>
          <a:xfrm>
            <a:off x="8147274" y="1652026"/>
            <a:ext cx="364344" cy="363605"/>
            <a:chOff x="4730750" y="1463875"/>
            <a:chExt cx="221850" cy="221400"/>
          </a:xfrm>
        </p:grpSpPr>
        <p:sp>
          <p:nvSpPr>
            <p:cNvPr id="2240" name="Google Shape;2240;p35"/>
            <p:cNvSpPr/>
            <p:nvPr/>
          </p:nvSpPr>
          <p:spPr>
            <a:xfrm>
              <a:off x="4745100" y="1634400"/>
              <a:ext cx="36975" cy="36950"/>
            </a:xfrm>
            <a:custGeom>
              <a:rect b="b" l="l" r="r" t="t"/>
              <a:pathLst>
                <a:path extrusionOk="0" h="1478" w="1479">
                  <a:moveTo>
                    <a:pt x="803" y="1"/>
                  </a:moveTo>
                  <a:lnTo>
                    <a:pt x="1" y="803"/>
                  </a:lnTo>
                  <a:lnTo>
                    <a:pt x="676" y="1478"/>
                  </a:lnTo>
                  <a:lnTo>
                    <a:pt x="1479" y="676"/>
                  </a:lnTo>
                  <a:lnTo>
                    <a:pt x="803"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41" name="Google Shape;2241;p35"/>
            <p:cNvSpPr/>
            <p:nvPr/>
          </p:nvSpPr>
          <p:spPr>
            <a:xfrm>
              <a:off x="4863350" y="1463875"/>
              <a:ext cx="89250" cy="88575"/>
            </a:xfrm>
            <a:custGeom>
              <a:rect b="b" l="l" r="r" t="t"/>
              <a:pathLst>
                <a:path extrusionOk="0" h="3543" w="3570">
                  <a:moveTo>
                    <a:pt x="1742" y="1"/>
                  </a:moveTo>
                  <a:cubicBezTo>
                    <a:pt x="1314" y="1"/>
                    <a:pt x="921" y="148"/>
                    <a:pt x="610" y="392"/>
                  </a:cubicBezTo>
                  <a:cubicBezTo>
                    <a:pt x="606" y="396"/>
                    <a:pt x="602" y="400"/>
                    <a:pt x="598" y="403"/>
                  </a:cubicBezTo>
                  <a:cubicBezTo>
                    <a:pt x="598" y="403"/>
                    <a:pt x="466" y="555"/>
                    <a:pt x="392" y="640"/>
                  </a:cubicBezTo>
                  <a:cubicBezTo>
                    <a:pt x="117" y="960"/>
                    <a:pt x="0" y="1371"/>
                    <a:pt x="0" y="1826"/>
                  </a:cubicBezTo>
                  <a:cubicBezTo>
                    <a:pt x="0" y="2836"/>
                    <a:pt x="752" y="3542"/>
                    <a:pt x="1762" y="3542"/>
                  </a:cubicBezTo>
                  <a:cubicBezTo>
                    <a:pt x="2375" y="3542"/>
                    <a:pt x="2876" y="3362"/>
                    <a:pt x="3208" y="2899"/>
                  </a:cubicBezTo>
                  <a:cubicBezTo>
                    <a:pt x="3216" y="2885"/>
                    <a:pt x="3249" y="2858"/>
                    <a:pt x="3258" y="2846"/>
                  </a:cubicBezTo>
                  <a:cubicBezTo>
                    <a:pt x="3455" y="2554"/>
                    <a:pt x="3569" y="2204"/>
                    <a:pt x="3569" y="1826"/>
                  </a:cubicBezTo>
                  <a:cubicBezTo>
                    <a:pt x="3569" y="818"/>
                    <a:pt x="2751" y="1"/>
                    <a:pt x="174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42" name="Google Shape;2242;p35"/>
            <p:cNvSpPr/>
            <p:nvPr/>
          </p:nvSpPr>
          <p:spPr>
            <a:xfrm>
              <a:off x="4861225" y="1473900"/>
              <a:ext cx="83600" cy="81275"/>
            </a:xfrm>
            <a:custGeom>
              <a:rect b="b" l="l" r="r" t="t"/>
              <a:pathLst>
                <a:path extrusionOk="0" h="3251" w="3344">
                  <a:moveTo>
                    <a:pt x="683" y="1"/>
                  </a:moveTo>
                  <a:cubicBezTo>
                    <a:pt x="266" y="335"/>
                    <a:pt x="0" y="848"/>
                    <a:pt x="0" y="1424"/>
                  </a:cubicBezTo>
                  <a:cubicBezTo>
                    <a:pt x="0" y="2433"/>
                    <a:pt x="818" y="3250"/>
                    <a:pt x="1828" y="3250"/>
                  </a:cubicBezTo>
                  <a:cubicBezTo>
                    <a:pt x="2441" y="3250"/>
                    <a:pt x="2984" y="2949"/>
                    <a:pt x="3315" y="2484"/>
                  </a:cubicBezTo>
                  <a:cubicBezTo>
                    <a:pt x="3325" y="2472"/>
                    <a:pt x="3334" y="2458"/>
                    <a:pt x="3343" y="2445"/>
                  </a:cubicBezTo>
                  <a:lnTo>
                    <a:pt x="3343" y="2445"/>
                  </a:lnTo>
                  <a:cubicBezTo>
                    <a:pt x="3031" y="2697"/>
                    <a:pt x="2632" y="2847"/>
                    <a:pt x="2199" y="2847"/>
                  </a:cubicBezTo>
                  <a:cubicBezTo>
                    <a:pt x="1190" y="2847"/>
                    <a:pt x="372" y="2030"/>
                    <a:pt x="372" y="1021"/>
                  </a:cubicBezTo>
                  <a:cubicBezTo>
                    <a:pt x="372" y="642"/>
                    <a:pt x="487" y="292"/>
                    <a:pt x="68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43" name="Google Shape;2243;p35"/>
            <p:cNvSpPr/>
            <p:nvPr/>
          </p:nvSpPr>
          <p:spPr>
            <a:xfrm>
              <a:off x="4874600" y="1477225"/>
              <a:ext cx="64625" cy="64625"/>
            </a:xfrm>
            <a:custGeom>
              <a:rect b="b" l="l" r="r" t="t"/>
              <a:pathLst>
                <a:path extrusionOk="0" h="2585" w="2585">
                  <a:moveTo>
                    <a:pt x="1293" y="0"/>
                  </a:moveTo>
                  <a:cubicBezTo>
                    <a:pt x="579" y="0"/>
                    <a:pt x="1" y="578"/>
                    <a:pt x="1" y="1292"/>
                  </a:cubicBezTo>
                  <a:cubicBezTo>
                    <a:pt x="1" y="2006"/>
                    <a:pt x="579" y="2585"/>
                    <a:pt x="1293" y="2585"/>
                  </a:cubicBezTo>
                  <a:cubicBezTo>
                    <a:pt x="2006" y="2585"/>
                    <a:pt x="2584" y="2006"/>
                    <a:pt x="2584" y="1292"/>
                  </a:cubicBezTo>
                  <a:cubicBezTo>
                    <a:pt x="2584" y="578"/>
                    <a:pt x="2006" y="0"/>
                    <a:pt x="129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44" name="Google Shape;2244;p35"/>
            <p:cNvSpPr/>
            <p:nvPr/>
          </p:nvSpPr>
          <p:spPr>
            <a:xfrm>
              <a:off x="4898450" y="1501075"/>
              <a:ext cx="16925" cy="16925"/>
            </a:xfrm>
            <a:custGeom>
              <a:rect b="b" l="l" r="r" t="t"/>
              <a:pathLst>
                <a:path extrusionOk="0" h="677" w="677">
                  <a:moveTo>
                    <a:pt x="339" y="1"/>
                  </a:moveTo>
                  <a:cubicBezTo>
                    <a:pt x="151" y="1"/>
                    <a:pt x="0" y="152"/>
                    <a:pt x="0" y="338"/>
                  </a:cubicBezTo>
                  <a:cubicBezTo>
                    <a:pt x="0" y="525"/>
                    <a:pt x="151" y="676"/>
                    <a:pt x="339" y="676"/>
                  </a:cubicBezTo>
                  <a:cubicBezTo>
                    <a:pt x="525" y="676"/>
                    <a:pt x="677" y="525"/>
                    <a:pt x="677" y="338"/>
                  </a:cubicBezTo>
                  <a:cubicBezTo>
                    <a:pt x="677" y="152"/>
                    <a:pt x="525" y="1"/>
                    <a:pt x="33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45" name="Google Shape;2245;p35"/>
            <p:cNvSpPr/>
            <p:nvPr/>
          </p:nvSpPr>
          <p:spPr>
            <a:xfrm>
              <a:off x="4859400" y="1517925"/>
              <a:ext cx="46725" cy="39150"/>
            </a:xfrm>
            <a:custGeom>
              <a:rect b="b" l="l" r="r" t="t"/>
              <a:pathLst>
                <a:path extrusionOk="0" h="1566" w="1869">
                  <a:moveTo>
                    <a:pt x="1846" y="0"/>
                  </a:moveTo>
                  <a:cubicBezTo>
                    <a:pt x="1846" y="0"/>
                    <a:pt x="1845" y="0"/>
                    <a:pt x="1844" y="0"/>
                  </a:cubicBezTo>
                  <a:lnTo>
                    <a:pt x="1241" y="31"/>
                  </a:lnTo>
                  <a:cubicBezTo>
                    <a:pt x="1224" y="32"/>
                    <a:pt x="1207" y="38"/>
                    <a:pt x="1195" y="52"/>
                  </a:cubicBezTo>
                  <a:lnTo>
                    <a:pt x="0" y="1246"/>
                  </a:lnTo>
                  <a:lnTo>
                    <a:pt x="321" y="1565"/>
                  </a:lnTo>
                  <a:lnTo>
                    <a:pt x="1858" y="31"/>
                  </a:lnTo>
                  <a:cubicBezTo>
                    <a:pt x="1868" y="19"/>
                    <a:pt x="1861" y="0"/>
                    <a:pt x="184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46" name="Google Shape;2246;p35"/>
            <p:cNvSpPr/>
            <p:nvPr/>
          </p:nvSpPr>
          <p:spPr>
            <a:xfrm>
              <a:off x="4731675" y="1646125"/>
              <a:ext cx="40250" cy="39150"/>
            </a:xfrm>
            <a:custGeom>
              <a:rect b="b" l="l" r="r" t="t"/>
              <a:pathLst>
                <a:path extrusionOk="0" h="1566" w="1610">
                  <a:moveTo>
                    <a:pt x="287" y="1"/>
                  </a:moveTo>
                  <a:cubicBezTo>
                    <a:pt x="242" y="1"/>
                    <a:pt x="196" y="18"/>
                    <a:pt x="161" y="52"/>
                  </a:cubicBezTo>
                  <a:lnTo>
                    <a:pt x="70" y="136"/>
                  </a:lnTo>
                  <a:cubicBezTo>
                    <a:pt x="1" y="206"/>
                    <a:pt x="1" y="318"/>
                    <a:pt x="70" y="387"/>
                  </a:cubicBezTo>
                  <a:lnTo>
                    <a:pt x="262" y="612"/>
                  </a:lnTo>
                  <a:lnTo>
                    <a:pt x="1163" y="1513"/>
                  </a:lnTo>
                  <a:cubicBezTo>
                    <a:pt x="1197" y="1548"/>
                    <a:pt x="1242" y="1565"/>
                    <a:pt x="1288" y="1565"/>
                  </a:cubicBezTo>
                  <a:cubicBezTo>
                    <a:pt x="1333" y="1565"/>
                    <a:pt x="1379" y="1548"/>
                    <a:pt x="1414" y="1513"/>
                  </a:cubicBezTo>
                  <a:lnTo>
                    <a:pt x="1539" y="1387"/>
                  </a:lnTo>
                  <a:cubicBezTo>
                    <a:pt x="1609" y="1317"/>
                    <a:pt x="1609" y="1205"/>
                    <a:pt x="1539" y="1136"/>
                  </a:cubicBezTo>
                  <a:lnTo>
                    <a:pt x="639" y="234"/>
                  </a:lnTo>
                  <a:lnTo>
                    <a:pt x="412" y="52"/>
                  </a:lnTo>
                  <a:cubicBezTo>
                    <a:pt x="377" y="18"/>
                    <a:pt x="332" y="1"/>
                    <a:pt x="28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47" name="Google Shape;2247;p35"/>
            <p:cNvSpPr/>
            <p:nvPr/>
          </p:nvSpPr>
          <p:spPr>
            <a:xfrm>
              <a:off x="4844725" y="1542150"/>
              <a:ext cx="29975" cy="29575"/>
            </a:xfrm>
            <a:custGeom>
              <a:rect b="b" l="l" r="r" t="t"/>
              <a:pathLst>
                <a:path extrusionOk="0" h="1183" w="1199">
                  <a:moveTo>
                    <a:pt x="377" y="0"/>
                  </a:moveTo>
                  <a:cubicBezTo>
                    <a:pt x="333" y="0"/>
                    <a:pt x="289" y="17"/>
                    <a:pt x="256" y="50"/>
                  </a:cubicBezTo>
                  <a:lnTo>
                    <a:pt x="1" y="304"/>
                  </a:lnTo>
                  <a:lnTo>
                    <a:pt x="220" y="918"/>
                  </a:lnTo>
                  <a:lnTo>
                    <a:pt x="879" y="1183"/>
                  </a:lnTo>
                  <a:lnTo>
                    <a:pt x="1132" y="927"/>
                  </a:lnTo>
                  <a:cubicBezTo>
                    <a:pt x="1199" y="860"/>
                    <a:pt x="1199" y="752"/>
                    <a:pt x="1132" y="685"/>
                  </a:cubicBezTo>
                  <a:lnTo>
                    <a:pt x="498" y="50"/>
                  </a:lnTo>
                  <a:cubicBezTo>
                    <a:pt x="464" y="17"/>
                    <a:pt x="421" y="0"/>
                    <a:pt x="3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48" name="Google Shape;2248;p35"/>
            <p:cNvSpPr/>
            <p:nvPr/>
          </p:nvSpPr>
          <p:spPr>
            <a:xfrm>
              <a:off x="4794925" y="1549125"/>
              <a:ext cx="75875" cy="73950"/>
            </a:xfrm>
            <a:custGeom>
              <a:rect b="b" l="l" r="r" t="t"/>
              <a:pathLst>
                <a:path extrusionOk="0" h="2958" w="3035">
                  <a:moveTo>
                    <a:pt x="1746" y="0"/>
                  </a:moveTo>
                  <a:cubicBezTo>
                    <a:pt x="1678" y="0"/>
                    <a:pt x="1610" y="26"/>
                    <a:pt x="1558" y="79"/>
                  </a:cubicBezTo>
                  <a:lnTo>
                    <a:pt x="1" y="1645"/>
                  </a:lnTo>
                  <a:lnTo>
                    <a:pt x="375" y="2358"/>
                  </a:lnTo>
                  <a:lnTo>
                    <a:pt x="1312" y="2957"/>
                  </a:lnTo>
                  <a:lnTo>
                    <a:pt x="2931" y="1340"/>
                  </a:lnTo>
                  <a:cubicBezTo>
                    <a:pt x="3035" y="1235"/>
                    <a:pt x="3035" y="1067"/>
                    <a:pt x="2931" y="961"/>
                  </a:cubicBezTo>
                  <a:lnTo>
                    <a:pt x="2095" y="126"/>
                  </a:lnTo>
                  <a:lnTo>
                    <a:pt x="1934" y="79"/>
                  </a:lnTo>
                  <a:cubicBezTo>
                    <a:pt x="1882" y="26"/>
                    <a:pt x="1814" y="0"/>
                    <a:pt x="174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49" name="Google Shape;2249;p35"/>
            <p:cNvSpPr/>
            <p:nvPr/>
          </p:nvSpPr>
          <p:spPr>
            <a:xfrm>
              <a:off x="4763175" y="1588550"/>
              <a:ext cx="64600" cy="64575"/>
            </a:xfrm>
            <a:custGeom>
              <a:rect b="b" l="l" r="r" t="t"/>
              <a:pathLst>
                <a:path extrusionOk="0" h="2583" w="2584">
                  <a:moveTo>
                    <a:pt x="1205" y="0"/>
                  </a:moveTo>
                  <a:lnTo>
                    <a:pt x="812" y="811"/>
                  </a:lnTo>
                  <a:lnTo>
                    <a:pt x="1" y="1204"/>
                  </a:lnTo>
                  <a:lnTo>
                    <a:pt x="509" y="1968"/>
                  </a:lnTo>
                  <a:lnTo>
                    <a:pt x="1380" y="2583"/>
                  </a:lnTo>
                  <a:lnTo>
                    <a:pt x="2583" y="1379"/>
                  </a:lnTo>
                  <a:lnTo>
                    <a:pt x="1205"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50" name="Google Shape;2250;p35"/>
            <p:cNvSpPr/>
            <p:nvPr/>
          </p:nvSpPr>
          <p:spPr>
            <a:xfrm>
              <a:off x="4793250" y="1546175"/>
              <a:ext cx="54050" cy="51300"/>
            </a:xfrm>
            <a:custGeom>
              <a:rect b="b" l="l" r="r" t="t"/>
              <a:pathLst>
                <a:path extrusionOk="0" h="2052" w="2162">
                  <a:moveTo>
                    <a:pt x="1805" y="1"/>
                  </a:moveTo>
                  <a:cubicBezTo>
                    <a:pt x="1737" y="1"/>
                    <a:pt x="1669" y="27"/>
                    <a:pt x="1617" y="80"/>
                  </a:cubicBezTo>
                  <a:lnTo>
                    <a:pt x="1298" y="398"/>
                  </a:lnTo>
                  <a:lnTo>
                    <a:pt x="1267" y="566"/>
                  </a:lnTo>
                  <a:lnTo>
                    <a:pt x="1109" y="587"/>
                  </a:lnTo>
                  <a:lnTo>
                    <a:pt x="696" y="1000"/>
                  </a:lnTo>
                  <a:lnTo>
                    <a:pt x="694" y="1188"/>
                  </a:lnTo>
                  <a:lnTo>
                    <a:pt x="507" y="1188"/>
                  </a:lnTo>
                  <a:lnTo>
                    <a:pt x="0" y="1696"/>
                  </a:lnTo>
                  <a:lnTo>
                    <a:pt x="33" y="1938"/>
                  </a:lnTo>
                  <a:lnTo>
                    <a:pt x="356" y="2051"/>
                  </a:lnTo>
                  <a:lnTo>
                    <a:pt x="2162" y="245"/>
                  </a:lnTo>
                  <a:lnTo>
                    <a:pt x="1993" y="80"/>
                  </a:lnTo>
                  <a:cubicBezTo>
                    <a:pt x="1941" y="27"/>
                    <a:pt x="1873" y="1"/>
                    <a:pt x="180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51" name="Google Shape;2251;p35"/>
            <p:cNvSpPr/>
            <p:nvPr/>
          </p:nvSpPr>
          <p:spPr>
            <a:xfrm>
              <a:off x="4763100" y="1588550"/>
              <a:ext cx="39050" cy="39025"/>
            </a:xfrm>
            <a:custGeom>
              <a:rect b="b" l="l" r="r" t="t"/>
              <a:pathLst>
                <a:path extrusionOk="0" h="1561" w="1562">
                  <a:moveTo>
                    <a:pt x="1206" y="0"/>
                  </a:moveTo>
                  <a:lnTo>
                    <a:pt x="698" y="508"/>
                  </a:lnTo>
                  <a:lnTo>
                    <a:pt x="672" y="690"/>
                  </a:lnTo>
                  <a:lnTo>
                    <a:pt x="509" y="698"/>
                  </a:lnTo>
                  <a:lnTo>
                    <a:pt x="1" y="1205"/>
                  </a:lnTo>
                  <a:lnTo>
                    <a:pt x="1" y="1453"/>
                  </a:lnTo>
                  <a:lnTo>
                    <a:pt x="358" y="1560"/>
                  </a:lnTo>
                  <a:lnTo>
                    <a:pt x="1437" y="481"/>
                  </a:lnTo>
                  <a:lnTo>
                    <a:pt x="1562" y="356"/>
                  </a:lnTo>
                  <a:lnTo>
                    <a:pt x="120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52" name="Google Shape;2252;p35"/>
            <p:cNvSpPr/>
            <p:nvPr/>
          </p:nvSpPr>
          <p:spPr>
            <a:xfrm>
              <a:off x="4730750" y="1645000"/>
              <a:ext cx="16875" cy="16425"/>
            </a:xfrm>
            <a:custGeom>
              <a:rect b="b" l="l" r="r" t="t"/>
              <a:pathLst>
                <a:path extrusionOk="0" h="657" w="675">
                  <a:moveTo>
                    <a:pt x="320" y="0"/>
                  </a:moveTo>
                  <a:cubicBezTo>
                    <a:pt x="275" y="0"/>
                    <a:pt x="229" y="18"/>
                    <a:pt x="194" y="52"/>
                  </a:cubicBezTo>
                  <a:lnTo>
                    <a:pt x="70" y="179"/>
                  </a:lnTo>
                  <a:cubicBezTo>
                    <a:pt x="1" y="247"/>
                    <a:pt x="1" y="360"/>
                    <a:pt x="70" y="430"/>
                  </a:cubicBezTo>
                  <a:lnTo>
                    <a:pt x="297" y="657"/>
                  </a:lnTo>
                  <a:lnTo>
                    <a:pt x="675" y="279"/>
                  </a:lnTo>
                  <a:lnTo>
                    <a:pt x="472" y="80"/>
                  </a:lnTo>
                  <a:lnTo>
                    <a:pt x="445" y="52"/>
                  </a:lnTo>
                  <a:cubicBezTo>
                    <a:pt x="411" y="18"/>
                    <a:pt x="366" y="0"/>
                    <a:pt x="32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53" name="Google Shape;2253;p35"/>
            <p:cNvSpPr/>
            <p:nvPr/>
          </p:nvSpPr>
          <p:spPr>
            <a:xfrm>
              <a:off x="4748175" y="1613925"/>
              <a:ext cx="55975" cy="54700"/>
            </a:xfrm>
            <a:custGeom>
              <a:rect b="b" l="l" r="r" t="t"/>
              <a:pathLst>
                <a:path extrusionOk="0" h="2188" w="2239">
                  <a:moveTo>
                    <a:pt x="292" y="0"/>
                  </a:moveTo>
                  <a:cubicBezTo>
                    <a:pt x="246" y="0"/>
                    <a:pt x="201" y="18"/>
                    <a:pt x="166" y="53"/>
                  </a:cubicBezTo>
                  <a:lnTo>
                    <a:pt x="70" y="131"/>
                  </a:lnTo>
                  <a:cubicBezTo>
                    <a:pt x="0" y="200"/>
                    <a:pt x="0" y="312"/>
                    <a:pt x="70" y="382"/>
                  </a:cubicBezTo>
                  <a:lnTo>
                    <a:pt x="579" y="922"/>
                  </a:lnTo>
                  <a:lnTo>
                    <a:pt x="1794" y="2136"/>
                  </a:lnTo>
                  <a:cubicBezTo>
                    <a:pt x="1828" y="2171"/>
                    <a:pt x="1874" y="2188"/>
                    <a:pt x="1919" y="2188"/>
                  </a:cubicBezTo>
                  <a:cubicBezTo>
                    <a:pt x="1964" y="2188"/>
                    <a:pt x="2009" y="2171"/>
                    <a:pt x="2043" y="2136"/>
                  </a:cubicBezTo>
                  <a:lnTo>
                    <a:pt x="2169" y="2010"/>
                  </a:lnTo>
                  <a:cubicBezTo>
                    <a:pt x="2238" y="1941"/>
                    <a:pt x="2238" y="1829"/>
                    <a:pt x="2169" y="1760"/>
                  </a:cubicBezTo>
                  <a:lnTo>
                    <a:pt x="955" y="544"/>
                  </a:lnTo>
                  <a:lnTo>
                    <a:pt x="417" y="53"/>
                  </a:lnTo>
                  <a:cubicBezTo>
                    <a:pt x="382" y="18"/>
                    <a:pt x="337" y="0"/>
                    <a:pt x="29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54" name="Google Shape;2254;p35"/>
            <p:cNvSpPr/>
            <p:nvPr/>
          </p:nvSpPr>
          <p:spPr>
            <a:xfrm>
              <a:off x="4747400" y="1612725"/>
              <a:ext cx="24675" cy="24250"/>
            </a:xfrm>
            <a:custGeom>
              <a:rect b="b" l="l" r="r" t="t"/>
              <a:pathLst>
                <a:path extrusionOk="0" h="970" w="987">
                  <a:moveTo>
                    <a:pt x="321" y="1"/>
                  </a:moveTo>
                  <a:cubicBezTo>
                    <a:pt x="276" y="1"/>
                    <a:pt x="231" y="18"/>
                    <a:pt x="196" y="52"/>
                  </a:cubicBezTo>
                  <a:lnTo>
                    <a:pt x="70" y="179"/>
                  </a:lnTo>
                  <a:cubicBezTo>
                    <a:pt x="0" y="248"/>
                    <a:pt x="0" y="360"/>
                    <a:pt x="70" y="430"/>
                  </a:cubicBezTo>
                  <a:lnTo>
                    <a:pt x="482" y="841"/>
                  </a:lnTo>
                  <a:lnTo>
                    <a:pt x="610" y="970"/>
                  </a:lnTo>
                  <a:lnTo>
                    <a:pt x="987" y="592"/>
                  </a:lnTo>
                  <a:lnTo>
                    <a:pt x="632" y="238"/>
                  </a:lnTo>
                  <a:lnTo>
                    <a:pt x="447" y="52"/>
                  </a:lnTo>
                  <a:cubicBezTo>
                    <a:pt x="412" y="18"/>
                    <a:pt x="366" y="1"/>
                    <a:pt x="32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255" name="Google Shape;2255;p35"/>
          <p:cNvGrpSpPr/>
          <p:nvPr/>
        </p:nvGrpSpPr>
        <p:grpSpPr>
          <a:xfrm>
            <a:off x="2826985" y="2618462"/>
            <a:ext cx="363669" cy="343796"/>
            <a:chOff x="1840858" y="1998649"/>
            <a:chExt cx="280912" cy="265561"/>
          </a:xfrm>
        </p:grpSpPr>
        <p:sp>
          <p:nvSpPr>
            <p:cNvPr id="2256" name="Google Shape;2256;p35"/>
            <p:cNvSpPr/>
            <p:nvPr/>
          </p:nvSpPr>
          <p:spPr>
            <a:xfrm>
              <a:off x="1846537" y="2059220"/>
              <a:ext cx="104873" cy="195698"/>
            </a:xfrm>
            <a:custGeom>
              <a:rect b="b" l="l" r="r" t="t"/>
              <a:pathLst>
                <a:path extrusionOk="0" h="6171" w="3307">
                  <a:moveTo>
                    <a:pt x="1347" y="1"/>
                  </a:moveTo>
                  <a:lnTo>
                    <a:pt x="1" y="201"/>
                  </a:lnTo>
                  <a:lnTo>
                    <a:pt x="1" y="5926"/>
                  </a:lnTo>
                  <a:lnTo>
                    <a:pt x="1250" y="6170"/>
                  </a:lnTo>
                  <a:lnTo>
                    <a:pt x="2774" y="5926"/>
                  </a:lnTo>
                  <a:lnTo>
                    <a:pt x="3306" y="3024"/>
                  </a:lnTo>
                  <a:lnTo>
                    <a:pt x="2774" y="201"/>
                  </a:lnTo>
                  <a:lnTo>
                    <a:pt x="1347"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57" name="Google Shape;2257;p35"/>
            <p:cNvSpPr/>
            <p:nvPr/>
          </p:nvSpPr>
          <p:spPr>
            <a:xfrm>
              <a:off x="1844000" y="1998649"/>
              <a:ext cx="98277" cy="66977"/>
            </a:xfrm>
            <a:custGeom>
              <a:rect b="b" l="l" r="r" t="t"/>
              <a:pathLst>
                <a:path extrusionOk="0" h="2112" w="3099">
                  <a:moveTo>
                    <a:pt x="666" y="1"/>
                  </a:moveTo>
                  <a:lnTo>
                    <a:pt x="557" y="52"/>
                  </a:lnTo>
                  <a:cubicBezTo>
                    <a:pt x="458" y="52"/>
                    <a:pt x="378" y="132"/>
                    <a:pt x="378" y="231"/>
                  </a:cubicBezTo>
                  <a:lnTo>
                    <a:pt x="407" y="764"/>
                  </a:lnTo>
                  <a:cubicBezTo>
                    <a:pt x="407" y="988"/>
                    <a:pt x="225" y="1170"/>
                    <a:pt x="1" y="1170"/>
                  </a:cubicBezTo>
                  <a:lnTo>
                    <a:pt x="12" y="2111"/>
                  </a:lnTo>
                  <a:lnTo>
                    <a:pt x="2854" y="2111"/>
                  </a:lnTo>
                  <a:lnTo>
                    <a:pt x="3098" y="1626"/>
                  </a:lnTo>
                  <a:lnTo>
                    <a:pt x="2854" y="1132"/>
                  </a:lnTo>
                  <a:cubicBezTo>
                    <a:pt x="2742" y="1132"/>
                    <a:pt x="2641" y="1087"/>
                    <a:pt x="2568" y="1012"/>
                  </a:cubicBezTo>
                  <a:cubicBezTo>
                    <a:pt x="2492" y="938"/>
                    <a:pt x="2448" y="836"/>
                    <a:pt x="2448" y="724"/>
                  </a:cubicBezTo>
                  <a:lnTo>
                    <a:pt x="2448" y="180"/>
                  </a:lnTo>
                  <a:cubicBezTo>
                    <a:pt x="2448" y="80"/>
                    <a:pt x="2368" y="1"/>
                    <a:pt x="22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58" name="Google Shape;2258;p35"/>
            <p:cNvSpPr/>
            <p:nvPr/>
          </p:nvSpPr>
          <p:spPr>
            <a:xfrm>
              <a:off x="1840892" y="2055922"/>
              <a:ext cx="11321" cy="198489"/>
            </a:xfrm>
            <a:custGeom>
              <a:rect b="b" l="l" r="r" t="t"/>
              <a:pathLst>
                <a:path extrusionOk="0" h="6259" w="357">
                  <a:moveTo>
                    <a:pt x="155" y="1"/>
                  </a:moveTo>
                  <a:lnTo>
                    <a:pt x="1" y="305"/>
                  </a:lnTo>
                  <a:lnTo>
                    <a:pt x="1" y="1603"/>
                  </a:lnTo>
                  <a:lnTo>
                    <a:pt x="178" y="1758"/>
                  </a:lnTo>
                  <a:lnTo>
                    <a:pt x="1" y="1870"/>
                  </a:lnTo>
                  <a:lnTo>
                    <a:pt x="1" y="2319"/>
                  </a:lnTo>
                  <a:lnTo>
                    <a:pt x="116" y="2453"/>
                  </a:lnTo>
                  <a:lnTo>
                    <a:pt x="1" y="2586"/>
                  </a:lnTo>
                  <a:lnTo>
                    <a:pt x="1" y="3035"/>
                  </a:lnTo>
                  <a:lnTo>
                    <a:pt x="209" y="3173"/>
                  </a:lnTo>
                  <a:lnTo>
                    <a:pt x="1" y="3301"/>
                  </a:lnTo>
                  <a:lnTo>
                    <a:pt x="1" y="3749"/>
                  </a:lnTo>
                  <a:lnTo>
                    <a:pt x="130" y="3883"/>
                  </a:lnTo>
                  <a:lnTo>
                    <a:pt x="1" y="4017"/>
                  </a:lnTo>
                  <a:lnTo>
                    <a:pt x="1" y="4465"/>
                  </a:lnTo>
                  <a:lnTo>
                    <a:pt x="146" y="4599"/>
                  </a:lnTo>
                  <a:lnTo>
                    <a:pt x="1" y="4733"/>
                  </a:lnTo>
                  <a:lnTo>
                    <a:pt x="1" y="6030"/>
                  </a:lnTo>
                  <a:lnTo>
                    <a:pt x="178" y="6259"/>
                  </a:lnTo>
                  <a:lnTo>
                    <a:pt x="357" y="6030"/>
                  </a:lnTo>
                  <a:lnTo>
                    <a:pt x="357" y="305"/>
                  </a:lnTo>
                  <a:lnTo>
                    <a:pt x="155"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59" name="Google Shape;2259;p35"/>
            <p:cNvSpPr/>
            <p:nvPr/>
          </p:nvSpPr>
          <p:spPr>
            <a:xfrm>
              <a:off x="1940153" y="2059220"/>
              <a:ext cx="99260" cy="195698"/>
            </a:xfrm>
            <a:custGeom>
              <a:rect b="b" l="l" r="r" t="t"/>
              <a:pathLst>
                <a:path extrusionOk="0" h="6171" w="3130">
                  <a:moveTo>
                    <a:pt x="1347" y="1"/>
                  </a:moveTo>
                  <a:lnTo>
                    <a:pt x="0" y="201"/>
                  </a:lnTo>
                  <a:lnTo>
                    <a:pt x="0" y="5926"/>
                  </a:lnTo>
                  <a:lnTo>
                    <a:pt x="1250" y="6170"/>
                  </a:lnTo>
                  <a:lnTo>
                    <a:pt x="2774" y="5926"/>
                  </a:lnTo>
                  <a:lnTo>
                    <a:pt x="3130" y="3024"/>
                  </a:lnTo>
                  <a:lnTo>
                    <a:pt x="2774" y="201"/>
                  </a:lnTo>
                  <a:lnTo>
                    <a:pt x="1347"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60" name="Google Shape;2260;p35"/>
            <p:cNvSpPr/>
            <p:nvPr/>
          </p:nvSpPr>
          <p:spPr>
            <a:xfrm>
              <a:off x="1937616" y="1998649"/>
              <a:ext cx="100338" cy="66977"/>
            </a:xfrm>
            <a:custGeom>
              <a:rect b="b" l="l" r="r" t="t"/>
              <a:pathLst>
                <a:path extrusionOk="0" h="2112" w="3164">
                  <a:moveTo>
                    <a:pt x="666" y="1"/>
                  </a:moveTo>
                  <a:lnTo>
                    <a:pt x="557" y="52"/>
                  </a:lnTo>
                  <a:cubicBezTo>
                    <a:pt x="458" y="52"/>
                    <a:pt x="378" y="132"/>
                    <a:pt x="378" y="231"/>
                  </a:cubicBezTo>
                  <a:lnTo>
                    <a:pt x="406" y="764"/>
                  </a:lnTo>
                  <a:cubicBezTo>
                    <a:pt x="406" y="988"/>
                    <a:pt x="224" y="1170"/>
                    <a:pt x="0" y="1170"/>
                  </a:cubicBezTo>
                  <a:lnTo>
                    <a:pt x="11" y="2111"/>
                  </a:lnTo>
                  <a:lnTo>
                    <a:pt x="2854" y="2111"/>
                  </a:lnTo>
                  <a:lnTo>
                    <a:pt x="3164" y="1630"/>
                  </a:lnTo>
                  <a:lnTo>
                    <a:pt x="2854" y="1132"/>
                  </a:lnTo>
                  <a:cubicBezTo>
                    <a:pt x="2742" y="1132"/>
                    <a:pt x="2640" y="1087"/>
                    <a:pt x="2567" y="1012"/>
                  </a:cubicBezTo>
                  <a:cubicBezTo>
                    <a:pt x="2492" y="938"/>
                    <a:pt x="2448" y="836"/>
                    <a:pt x="2448" y="724"/>
                  </a:cubicBezTo>
                  <a:lnTo>
                    <a:pt x="2448" y="180"/>
                  </a:lnTo>
                  <a:cubicBezTo>
                    <a:pt x="2448" y="80"/>
                    <a:pt x="2368" y="1"/>
                    <a:pt x="22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61" name="Google Shape;2261;p35"/>
            <p:cNvSpPr/>
            <p:nvPr/>
          </p:nvSpPr>
          <p:spPr>
            <a:xfrm>
              <a:off x="1934444" y="2055922"/>
              <a:ext cx="11385" cy="198489"/>
            </a:xfrm>
            <a:custGeom>
              <a:rect b="b" l="l" r="r" t="t"/>
              <a:pathLst>
                <a:path extrusionOk="0" h="6259" w="359">
                  <a:moveTo>
                    <a:pt x="155" y="1"/>
                  </a:moveTo>
                  <a:lnTo>
                    <a:pt x="0" y="305"/>
                  </a:lnTo>
                  <a:lnTo>
                    <a:pt x="0" y="6030"/>
                  </a:lnTo>
                  <a:lnTo>
                    <a:pt x="179" y="6259"/>
                  </a:lnTo>
                  <a:lnTo>
                    <a:pt x="358" y="6030"/>
                  </a:lnTo>
                  <a:lnTo>
                    <a:pt x="358" y="305"/>
                  </a:lnTo>
                  <a:lnTo>
                    <a:pt x="155"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62" name="Google Shape;2262;p35"/>
            <p:cNvSpPr/>
            <p:nvPr/>
          </p:nvSpPr>
          <p:spPr>
            <a:xfrm>
              <a:off x="2033736" y="2059220"/>
              <a:ext cx="88002" cy="195698"/>
            </a:xfrm>
            <a:custGeom>
              <a:rect b="b" l="l" r="r" t="t"/>
              <a:pathLst>
                <a:path extrusionOk="0" h="6171" w="2775">
                  <a:moveTo>
                    <a:pt x="1347" y="1"/>
                  </a:moveTo>
                  <a:lnTo>
                    <a:pt x="1" y="201"/>
                  </a:lnTo>
                  <a:lnTo>
                    <a:pt x="1" y="5926"/>
                  </a:lnTo>
                  <a:lnTo>
                    <a:pt x="1250" y="6170"/>
                  </a:lnTo>
                  <a:lnTo>
                    <a:pt x="2775" y="5926"/>
                  </a:lnTo>
                  <a:lnTo>
                    <a:pt x="2775" y="4630"/>
                  </a:lnTo>
                  <a:lnTo>
                    <a:pt x="2658" y="4496"/>
                  </a:lnTo>
                  <a:lnTo>
                    <a:pt x="2775" y="4362"/>
                  </a:lnTo>
                  <a:lnTo>
                    <a:pt x="2775" y="3914"/>
                  </a:lnTo>
                  <a:lnTo>
                    <a:pt x="2658" y="3780"/>
                  </a:lnTo>
                  <a:lnTo>
                    <a:pt x="2775" y="3646"/>
                  </a:lnTo>
                  <a:lnTo>
                    <a:pt x="2775" y="3198"/>
                  </a:lnTo>
                  <a:lnTo>
                    <a:pt x="2658" y="3064"/>
                  </a:lnTo>
                  <a:lnTo>
                    <a:pt x="2775" y="2931"/>
                  </a:lnTo>
                  <a:lnTo>
                    <a:pt x="2775" y="2482"/>
                  </a:lnTo>
                  <a:lnTo>
                    <a:pt x="2658" y="2349"/>
                  </a:lnTo>
                  <a:lnTo>
                    <a:pt x="2775" y="2215"/>
                  </a:lnTo>
                  <a:lnTo>
                    <a:pt x="2775" y="1765"/>
                  </a:lnTo>
                  <a:lnTo>
                    <a:pt x="2629" y="1632"/>
                  </a:lnTo>
                  <a:lnTo>
                    <a:pt x="2775" y="1499"/>
                  </a:lnTo>
                  <a:lnTo>
                    <a:pt x="2775" y="201"/>
                  </a:lnTo>
                  <a:lnTo>
                    <a:pt x="1347"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63" name="Google Shape;2263;p35"/>
            <p:cNvSpPr/>
            <p:nvPr/>
          </p:nvSpPr>
          <p:spPr>
            <a:xfrm>
              <a:off x="2031199" y="1998649"/>
              <a:ext cx="90539" cy="66977"/>
            </a:xfrm>
            <a:custGeom>
              <a:rect b="b" l="l" r="r" t="t"/>
              <a:pathLst>
                <a:path extrusionOk="0" h="2112" w="2855">
                  <a:moveTo>
                    <a:pt x="666" y="1"/>
                  </a:moveTo>
                  <a:lnTo>
                    <a:pt x="557" y="52"/>
                  </a:lnTo>
                  <a:cubicBezTo>
                    <a:pt x="458" y="52"/>
                    <a:pt x="378" y="132"/>
                    <a:pt x="378" y="231"/>
                  </a:cubicBezTo>
                  <a:lnTo>
                    <a:pt x="407" y="764"/>
                  </a:lnTo>
                  <a:cubicBezTo>
                    <a:pt x="407" y="988"/>
                    <a:pt x="225" y="1170"/>
                    <a:pt x="1" y="1170"/>
                  </a:cubicBezTo>
                  <a:lnTo>
                    <a:pt x="12" y="2111"/>
                  </a:lnTo>
                  <a:lnTo>
                    <a:pt x="2855" y="2111"/>
                  </a:lnTo>
                  <a:lnTo>
                    <a:pt x="2855" y="1213"/>
                  </a:lnTo>
                  <a:cubicBezTo>
                    <a:pt x="2855" y="1169"/>
                    <a:pt x="2824" y="1133"/>
                    <a:pt x="2783" y="1125"/>
                  </a:cubicBezTo>
                  <a:cubicBezTo>
                    <a:pt x="2698" y="1110"/>
                    <a:pt x="2625" y="1068"/>
                    <a:pt x="2568" y="1012"/>
                  </a:cubicBezTo>
                  <a:cubicBezTo>
                    <a:pt x="2493" y="938"/>
                    <a:pt x="2448" y="836"/>
                    <a:pt x="2448" y="724"/>
                  </a:cubicBezTo>
                  <a:lnTo>
                    <a:pt x="2448" y="180"/>
                  </a:lnTo>
                  <a:cubicBezTo>
                    <a:pt x="2448" y="80"/>
                    <a:pt x="2368" y="1"/>
                    <a:pt x="22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64" name="Google Shape;2264;p35"/>
            <p:cNvSpPr/>
            <p:nvPr/>
          </p:nvSpPr>
          <p:spPr>
            <a:xfrm>
              <a:off x="2028028" y="2055922"/>
              <a:ext cx="11385" cy="198489"/>
            </a:xfrm>
            <a:custGeom>
              <a:rect b="b" l="l" r="r" t="t"/>
              <a:pathLst>
                <a:path extrusionOk="0" h="6259" w="359">
                  <a:moveTo>
                    <a:pt x="155" y="1"/>
                  </a:moveTo>
                  <a:lnTo>
                    <a:pt x="1" y="305"/>
                  </a:lnTo>
                  <a:lnTo>
                    <a:pt x="1" y="6030"/>
                  </a:lnTo>
                  <a:lnTo>
                    <a:pt x="180" y="6259"/>
                  </a:lnTo>
                  <a:lnTo>
                    <a:pt x="359" y="6030"/>
                  </a:lnTo>
                  <a:lnTo>
                    <a:pt x="359" y="305"/>
                  </a:lnTo>
                  <a:lnTo>
                    <a:pt x="155"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65" name="Google Shape;2265;p35"/>
            <p:cNvSpPr/>
            <p:nvPr/>
          </p:nvSpPr>
          <p:spPr>
            <a:xfrm>
              <a:off x="1840924" y="2247149"/>
              <a:ext cx="280846" cy="17030"/>
            </a:xfrm>
            <a:custGeom>
              <a:rect b="b" l="l" r="r" t="t"/>
              <a:pathLst>
                <a:path extrusionOk="0" h="537" w="8856">
                  <a:moveTo>
                    <a:pt x="1" y="0"/>
                  </a:moveTo>
                  <a:lnTo>
                    <a:pt x="1" y="448"/>
                  </a:lnTo>
                  <a:cubicBezTo>
                    <a:pt x="1" y="496"/>
                    <a:pt x="41" y="536"/>
                    <a:pt x="89" y="536"/>
                  </a:cubicBezTo>
                  <a:lnTo>
                    <a:pt x="8765" y="536"/>
                  </a:lnTo>
                  <a:cubicBezTo>
                    <a:pt x="8814" y="536"/>
                    <a:pt x="8855" y="496"/>
                    <a:pt x="8856" y="448"/>
                  </a:cubicBezTo>
                  <a:lnTo>
                    <a:pt x="885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66" name="Google Shape;2266;p35"/>
            <p:cNvSpPr/>
            <p:nvPr/>
          </p:nvSpPr>
          <p:spPr>
            <a:xfrm>
              <a:off x="1840892" y="1998681"/>
              <a:ext cx="24260" cy="66945"/>
            </a:xfrm>
            <a:custGeom>
              <a:rect b="b" l="l" r="r" t="t"/>
              <a:pathLst>
                <a:path extrusionOk="0" h="2111" w="765">
                  <a:moveTo>
                    <a:pt x="585" y="1"/>
                  </a:moveTo>
                  <a:cubicBezTo>
                    <a:pt x="486" y="1"/>
                    <a:pt x="407" y="81"/>
                    <a:pt x="407" y="180"/>
                  </a:cubicBezTo>
                  <a:lnTo>
                    <a:pt x="407" y="725"/>
                  </a:lnTo>
                  <a:cubicBezTo>
                    <a:pt x="407" y="924"/>
                    <a:pt x="262" y="1090"/>
                    <a:pt x="74" y="1125"/>
                  </a:cubicBezTo>
                  <a:cubicBezTo>
                    <a:pt x="32" y="1132"/>
                    <a:pt x="1" y="1168"/>
                    <a:pt x="1" y="1212"/>
                  </a:cubicBezTo>
                  <a:lnTo>
                    <a:pt x="1" y="2110"/>
                  </a:lnTo>
                  <a:lnTo>
                    <a:pt x="358" y="2110"/>
                  </a:lnTo>
                  <a:lnTo>
                    <a:pt x="358" y="1389"/>
                  </a:lnTo>
                  <a:cubicBezTo>
                    <a:pt x="358" y="1347"/>
                    <a:pt x="389" y="1310"/>
                    <a:pt x="431" y="1302"/>
                  </a:cubicBezTo>
                  <a:cubicBezTo>
                    <a:pt x="620" y="1267"/>
                    <a:pt x="764" y="1101"/>
                    <a:pt x="764" y="902"/>
                  </a:cubicBezTo>
                  <a:lnTo>
                    <a:pt x="76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67" name="Google Shape;2267;p35"/>
            <p:cNvSpPr/>
            <p:nvPr/>
          </p:nvSpPr>
          <p:spPr>
            <a:xfrm>
              <a:off x="1934539" y="1998681"/>
              <a:ext cx="24197" cy="66945"/>
            </a:xfrm>
            <a:custGeom>
              <a:rect b="b" l="l" r="r" t="t"/>
              <a:pathLst>
                <a:path extrusionOk="0" h="2111" w="763">
                  <a:moveTo>
                    <a:pt x="586" y="1"/>
                  </a:moveTo>
                  <a:cubicBezTo>
                    <a:pt x="486" y="1"/>
                    <a:pt x="407" y="81"/>
                    <a:pt x="407" y="180"/>
                  </a:cubicBezTo>
                  <a:lnTo>
                    <a:pt x="407" y="725"/>
                  </a:lnTo>
                  <a:cubicBezTo>
                    <a:pt x="407" y="948"/>
                    <a:pt x="226" y="1131"/>
                    <a:pt x="1" y="1131"/>
                  </a:cubicBezTo>
                  <a:lnTo>
                    <a:pt x="1" y="2110"/>
                  </a:lnTo>
                  <a:lnTo>
                    <a:pt x="356" y="2110"/>
                  </a:lnTo>
                  <a:lnTo>
                    <a:pt x="356" y="1389"/>
                  </a:lnTo>
                  <a:cubicBezTo>
                    <a:pt x="356" y="1347"/>
                    <a:pt x="387" y="1310"/>
                    <a:pt x="429" y="1302"/>
                  </a:cubicBezTo>
                  <a:cubicBezTo>
                    <a:pt x="619" y="1267"/>
                    <a:pt x="763" y="1101"/>
                    <a:pt x="763" y="902"/>
                  </a:cubicBezTo>
                  <a:lnTo>
                    <a:pt x="763"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68" name="Google Shape;2268;p35"/>
            <p:cNvSpPr/>
            <p:nvPr/>
          </p:nvSpPr>
          <p:spPr>
            <a:xfrm>
              <a:off x="2028155" y="1998681"/>
              <a:ext cx="24197" cy="66945"/>
            </a:xfrm>
            <a:custGeom>
              <a:rect b="b" l="l" r="r" t="t"/>
              <a:pathLst>
                <a:path extrusionOk="0" h="2111" w="763">
                  <a:moveTo>
                    <a:pt x="585" y="1"/>
                  </a:moveTo>
                  <a:cubicBezTo>
                    <a:pt x="485" y="1"/>
                    <a:pt x="406" y="81"/>
                    <a:pt x="406" y="180"/>
                  </a:cubicBezTo>
                  <a:lnTo>
                    <a:pt x="406" y="725"/>
                  </a:lnTo>
                  <a:cubicBezTo>
                    <a:pt x="406" y="948"/>
                    <a:pt x="225" y="1131"/>
                    <a:pt x="0" y="1131"/>
                  </a:cubicBezTo>
                  <a:lnTo>
                    <a:pt x="0" y="2110"/>
                  </a:lnTo>
                  <a:lnTo>
                    <a:pt x="356" y="2110"/>
                  </a:lnTo>
                  <a:lnTo>
                    <a:pt x="356" y="1389"/>
                  </a:lnTo>
                  <a:cubicBezTo>
                    <a:pt x="356" y="1347"/>
                    <a:pt x="387" y="1310"/>
                    <a:pt x="429" y="1302"/>
                  </a:cubicBezTo>
                  <a:cubicBezTo>
                    <a:pt x="618" y="1267"/>
                    <a:pt x="762" y="1101"/>
                    <a:pt x="762" y="902"/>
                  </a:cubicBezTo>
                  <a:lnTo>
                    <a:pt x="76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69" name="Google Shape;2269;p35"/>
            <p:cNvSpPr/>
            <p:nvPr/>
          </p:nvSpPr>
          <p:spPr>
            <a:xfrm>
              <a:off x="1840924" y="2247149"/>
              <a:ext cx="11290" cy="17061"/>
            </a:xfrm>
            <a:custGeom>
              <a:rect b="b" l="l" r="r" t="t"/>
              <a:pathLst>
                <a:path extrusionOk="0" h="538" w="356">
                  <a:moveTo>
                    <a:pt x="1" y="0"/>
                  </a:moveTo>
                  <a:lnTo>
                    <a:pt x="1" y="449"/>
                  </a:lnTo>
                  <a:cubicBezTo>
                    <a:pt x="1" y="497"/>
                    <a:pt x="41" y="537"/>
                    <a:pt x="89" y="537"/>
                  </a:cubicBezTo>
                  <a:lnTo>
                    <a:pt x="356" y="537"/>
                  </a:lnTo>
                  <a:lnTo>
                    <a:pt x="35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70" name="Google Shape;2270;p35"/>
            <p:cNvSpPr/>
            <p:nvPr/>
          </p:nvSpPr>
          <p:spPr>
            <a:xfrm>
              <a:off x="1840896" y="2106030"/>
              <a:ext cx="280873" cy="8525"/>
            </a:xfrm>
            <a:custGeom>
              <a:rect b="b" l="l" r="r" t="t"/>
              <a:pathLst>
                <a:path extrusionOk="0" h="269" w="2940">
                  <a:moveTo>
                    <a:pt x="134" y="1"/>
                  </a:moveTo>
                  <a:cubicBezTo>
                    <a:pt x="61" y="1"/>
                    <a:pt x="0" y="62"/>
                    <a:pt x="0" y="135"/>
                  </a:cubicBezTo>
                  <a:cubicBezTo>
                    <a:pt x="0" y="209"/>
                    <a:pt x="61" y="268"/>
                    <a:pt x="134" y="268"/>
                  </a:cubicBezTo>
                  <a:lnTo>
                    <a:pt x="2806" y="268"/>
                  </a:lnTo>
                  <a:cubicBezTo>
                    <a:pt x="2880" y="268"/>
                    <a:pt x="2940" y="209"/>
                    <a:pt x="2940" y="135"/>
                  </a:cubicBezTo>
                  <a:cubicBezTo>
                    <a:pt x="2940" y="62"/>
                    <a:pt x="2880" y="1"/>
                    <a:pt x="280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71" name="Google Shape;2271;p35"/>
            <p:cNvSpPr/>
            <p:nvPr/>
          </p:nvSpPr>
          <p:spPr>
            <a:xfrm>
              <a:off x="1840858" y="2129255"/>
              <a:ext cx="280873" cy="8525"/>
            </a:xfrm>
            <a:custGeom>
              <a:rect b="b" l="l" r="r" t="t"/>
              <a:pathLst>
                <a:path extrusionOk="0" h="269" w="2940">
                  <a:moveTo>
                    <a:pt x="134" y="1"/>
                  </a:moveTo>
                  <a:cubicBezTo>
                    <a:pt x="61" y="1"/>
                    <a:pt x="0" y="62"/>
                    <a:pt x="0" y="135"/>
                  </a:cubicBezTo>
                  <a:cubicBezTo>
                    <a:pt x="0" y="209"/>
                    <a:pt x="61" y="268"/>
                    <a:pt x="134" y="268"/>
                  </a:cubicBezTo>
                  <a:lnTo>
                    <a:pt x="2806" y="268"/>
                  </a:lnTo>
                  <a:cubicBezTo>
                    <a:pt x="2880" y="268"/>
                    <a:pt x="2940" y="209"/>
                    <a:pt x="2940" y="135"/>
                  </a:cubicBezTo>
                  <a:cubicBezTo>
                    <a:pt x="2940" y="62"/>
                    <a:pt x="2880" y="1"/>
                    <a:pt x="280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72" name="Google Shape;2272;p35"/>
            <p:cNvSpPr/>
            <p:nvPr/>
          </p:nvSpPr>
          <p:spPr>
            <a:xfrm>
              <a:off x="1840858" y="2152480"/>
              <a:ext cx="280873" cy="8525"/>
            </a:xfrm>
            <a:custGeom>
              <a:rect b="b" l="l" r="r" t="t"/>
              <a:pathLst>
                <a:path extrusionOk="0" h="269" w="2940">
                  <a:moveTo>
                    <a:pt x="134" y="1"/>
                  </a:moveTo>
                  <a:cubicBezTo>
                    <a:pt x="61" y="1"/>
                    <a:pt x="0" y="62"/>
                    <a:pt x="0" y="135"/>
                  </a:cubicBezTo>
                  <a:cubicBezTo>
                    <a:pt x="0" y="209"/>
                    <a:pt x="61" y="268"/>
                    <a:pt x="134" y="268"/>
                  </a:cubicBezTo>
                  <a:lnTo>
                    <a:pt x="2806" y="268"/>
                  </a:lnTo>
                  <a:cubicBezTo>
                    <a:pt x="2880" y="268"/>
                    <a:pt x="2940" y="209"/>
                    <a:pt x="2940" y="135"/>
                  </a:cubicBezTo>
                  <a:cubicBezTo>
                    <a:pt x="2940" y="62"/>
                    <a:pt x="2880" y="1"/>
                    <a:pt x="280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73" name="Google Shape;2273;p35"/>
            <p:cNvSpPr/>
            <p:nvPr/>
          </p:nvSpPr>
          <p:spPr>
            <a:xfrm>
              <a:off x="1840858" y="2175705"/>
              <a:ext cx="280873" cy="8525"/>
            </a:xfrm>
            <a:custGeom>
              <a:rect b="b" l="l" r="r" t="t"/>
              <a:pathLst>
                <a:path extrusionOk="0" h="269" w="2940">
                  <a:moveTo>
                    <a:pt x="134" y="1"/>
                  </a:moveTo>
                  <a:cubicBezTo>
                    <a:pt x="61" y="1"/>
                    <a:pt x="0" y="62"/>
                    <a:pt x="0" y="135"/>
                  </a:cubicBezTo>
                  <a:cubicBezTo>
                    <a:pt x="0" y="209"/>
                    <a:pt x="61" y="268"/>
                    <a:pt x="134" y="268"/>
                  </a:cubicBezTo>
                  <a:lnTo>
                    <a:pt x="2806" y="268"/>
                  </a:lnTo>
                  <a:cubicBezTo>
                    <a:pt x="2880" y="268"/>
                    <a:pt x="2940" y="209"/>
                    <a:pt x="2940" y="135"/>
                  </a:cubicBezTo>
                  <a:cubicBezTo>
                    <a:pt x="2940" y="62"/>
                    <a:pt x="2880" y="1"/>
                    <a:pt x="280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74" name="Google Shape;2274;p35"/>
            <p:cNvSpPr/>
            <p:nvPr/>
          </p:nvSpPr>
          <p:spPr>
            <a:xfrm>
              <a:off x="1840858" y="2198930"/>
              <a:ext cx="280873" cy="8525"/>
            </a:xfrm>
            <a:custGeom>
              <a:rect b="b" l="l" r="r" t="t"/>
              <a:pathLst>
                <a:path extrusionOk="0" h="269" w="2940">
                  <a:moveTo>
                    <a:pt x="134" y="1"/>
                  </a:moveTo>
                  <a:cubicBezTo>
                    <a:pt x="61" y="1"/>
                    <a:pt x="0" y="62"/>
                    <a:pt x="0" y="135"/>
                  </a:cubicBezTo>
                  <a:cubicBezTo>
                    <a:pt x="0" y="209"/>
                    <a:pt x="61" y="268"/>
                    <a:pt x="134" y="268"/>
                  </a:cubicBezTo>
                  <a:lnTo>
                    <a:pt x="2806" y="268"/>
                  </a:lnTo>
                  <a:cubicBezTo>
                    <a:pt x="2880" y="268"/>
                    <a:pt x="2940" y="209"/>
                    <a:pt x="2940" y="135"/>
                  </a:cubicBezTo>
                  <a:cubicBezTo>
                    <a:pt x="2940" y="62"/>
                    <a:pt x="2880" y="1"/>
                    <a:pt x="280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75" name="Google Shape;2275;p35"/>
            <p:cNvSpPr/>
            <p:nvPr/>
          </p:nvSpPr>
          <p:spPr>
            <a:xfrm>
              <a:off x="1953408" y="2094231"/>
              <a:ext cx="58414" cy="126374"/>
            </a:xfrm>
            <a:custGeom>
              <a:rect b="b" l="l" r="r" t="t"/>
              <a:pathLst>
                <a:path extrusionOk="0" h="3985" w="1842">
                  <a:moveTo>
                    <a:pt x="890" y="0"/>
                  </a:moveTo>
                  <a:cubicBezTo>
                    <a:pt x="874" y="0"/>
                    <a:pt x="858" y="4"/>
                    <a:pt x="844" y="13"/>
                  </a:cubicBezTo>
                  <a:cubicBezTo>
                    <a:pt x="258" y="355"/>
                    <a:pt x="1" y="976"/>
                    <a:pt x="73" y="1653"/>
                  </a:cubicBezTo>
                  <a:lnTo>
                    <a:pt x="261" y="3746"/>
                  </a:lnTo>
                  <a:cubicBezTo>
                    <a:pt x="271" y="3840"/>
                    <a:pt x="352" y="3910"/>
                    <a:pt x="445" y="3910"/>
                  </a:cubicBezTo>
                  <a:lnTo>
                    <a:pt x="595" y="3984"/>
                  </a:lnTo>
                  <a:lnTo>
                    <a:pt x="1359" y="3984"/>
                  </a:lnTo>
                  <a:cubicBezTo>
                    <a:pt x="1454" y="3984"/>
                    <a:pt x="1533" y="3913"/>
                    <a:pt x="1543" y="3820"/>
                  </a:cubicBezTo>
                  <a:lnTo>
                    <a:pt x="1773" y="1634"/>
                  </a:lnTo>
                  <a:cubicBezTo>
                    <a:pt x="1842" y="1013"/>
                    <a:pt x="1556" y="402"/>
                    <a:pt x="1058" y="46"/>
                  </a:cubicBezTo>
                  <a:cubicBezTo>
                    <a:pt x="1058" y="46"/>
                    <a:pt x="981" y="40"/>
                    <a:pt x="935" y="13"/>
                  </a:cubicBezTo>
                  <a:cubicBezTo>
                    <a:pt x="921" y="4"/>
                    <a:pt x="905" y="0"/>
                    <a:pt x="89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76" name="Google Shape;2276;p35"/>
            <p:cNvSpPr/>
            <p:nvPr/>
          </p:nvSpPr>
          <p:spPr>
            <a:xfrm>
              <a:off x="1950681" y="2092550"/>
              <a:ext cx="36311" cy="128055"/>
            </a:xfrm>
            <a:custGeom>
              <a:rect b="b" l="l" r="r" t="t"/>
              <a:pathLst>
                <a:path extrusionOk="0" h="4038" w="1145">
                  <a:moveTo>
                    <a:pt x="966" y="1"/>
                  </a:moveTo>
                  <a:cubicBezTo>
                    <a:pt x="951" y="1"/>
                    <a:pt x="935" y="5"/>
                    <a:pt x="921" y="13"/>
                  </a:cubicBezTo>
                  <a:cubicBezTo>
                    <a:pt x="335" y="356"/>
                    <a:pt x="1" y="1010"/>
                    <a:pt x="73" y="1687"/>
                  </a:cubicBezTo>
                  <a:lnTo>
                    <a:pt x="303" y="3873"/>
                  </a:lnTo>
                  <a:cubicBezTo>
                    <a:pt x="313" y="3966"/>
                    <a:pt x="392" y="4037"/>
                    <a:pt x="486" y="4037"/>
                  </a:cubicBezTo>
                  <a:lnTo>
                    <a:pt x="681" y="4037"/>
                  </a:lnTo>
                  <a:lnTo>
                    <a:pt x="428" y="1687"/>
                  </a:lnTo>
                  <a:cubicBezTo>
                    <a:pt x="363" y="1063"/>
                    <a:pt x="640" y="458"/>
                    <a:pt x="1144" y="99"/>
                  </a:cubicBezTo>
                  <a:cubicBezTo>
                    <a:pt x="1102" y="69"/>
                    <a:pt x="1058" y="40"/>
                    <a:pt x="1012" y="13"/>
                  </a:cubicBezTo>
                  <a:cubicBezTo>
                    <a:pt x="998" y="5"/>
                    <a:pt x="982" y="1"/>
                    <a:pt x="966" y="1"/>
                  </a:cubicBezTo>
                  <a:close/>
                </a:path>
              </a:pathLst>
            </a:custGeom>
            <a:solidFill>
              <a:srgbClr val="434343">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77" name="Google Shape;2277;p35"/>
            <p:cNvSpPr/>
            <p:nvPr/>
          </p:nvSpPr>
          <p:spPr>
            <a:xfrm>
              <a:off x="2047024" y="2094231"/>
              <a:ext cx="58414" cy="126374"/>
            </a:xfrm>
            <a:custGeom>
              <a:rect b="b" l="l" r="r" t="t"/>
              <a:pathLst>
                <a:path extrusionOk="0" h="3985" w="1842">
                  <a:moveTo>
                    <a:pt x="889" y="0"/>
                  </a:moveTo>
                  <a:cubicBezTo>
                    <a:pt x="873" y="0"/>
                    <a:pt x="858" y="4"/>
                    <a:pt x="844" y="13"/>
                  </a:cubicBezTo>
                  <a:cubicBezTo>
                    <a:pt x="258" y="355"/>
                    <a:pt x="1" y="976"/>
                    <a:pt x="72" y="1653"/>
                  </a:cubicBezTo>
                  <a:lnTo>
                    <a:pt x="261" y="3746"/>
                  </a:lnTo>
                  <a:cubicBezTo>
                    <a:pt x="271" y="3840"/>
                    <a:pt x="351" y="3910"/>
                    <a:pt x="445" y="3910"/>
                  </a:cubicBezTo>
                  <a:lnTo>
                    <a:pt x="595" y="3984"/>
                  </a:lnTo>
                  <a:lnTo>
                    <a:pt x="1359" y="3984"/>
                  </a:lnTo>
                  <a:cubicBezTo>
                    <a:pt x="1453" y="3984"/>
                    <a:pt x="1533" y="3913"/>
                    <a:pt x="1543" y="3820"/>
                  </a:cubicBezTo>
                  <a:lnTo>
                    <a:pt x="1772" y="1634"/>
                  </a:lnTo>
                  <a:cubicBezTo>
                    <a:pt x="1841" y="1013"/>
                    <a:pt x="1555" y="402"/>
                    <a:pt x="1058" y="46"/>
                  </a:cubicBezTo>
                  <a:cubicBezTo>
                    <a:pt x="1058" y="46"/>
                    <a:pt x="981" y="40"/>
                    <a:pt x="934" y="13"/>
                  </a:cubicBezTo>
                  <a:cubicBezTo>
                    <a:pt x="920" y="4"/>
                    <a:pt x="905" y="0"/>
                    <a:pt x="88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78" name="Google Shape;2278;p35"/>
            <p:cNvSpPr/>
            <p:nvPr/>
          </p:nvSpPr>
          <p:spPr>
            <a:xfrm>
              <a:off x="2044296" y="2092550"/>
              <a:ext cx="36279" cy="128055"/>
            </a:xfrm>
            <a:custGeom>
              <a:rect b="b" l="l" r="r" t="t"/>
              <a:pathLst>
                <a:path extrusionOk="0" h="4038" w="1144">
                  <a:moveTo>
                    <a:pt x="966" y="1"/>
                  </a:moveTo>
                  <a:cubicBezTo>
                    <a:pt x="950" y="1"/>
                    <a:pt x="934" y="5"/>
                    <a:pt x="921" y="13"/>
                  </a:cubicBezTo>
                  <a:cubicBezTo>
                    <a:pt x="334" y="356"/>
                    <a:pt x="0" y="1010"/>
                    <a:pt x="72" y="1687"/>
                  </a:cubicBezTo>
                  <a:lnTo>
                    <a:pt x="301" y="3873"/>
                  </a:lnTo>
                  <a:cubicBezTo>
                    <a:pt x="313" y="3966"/>
                    <a:pt x="392" y="4037"/>
                    <a:pt x="486" y="4037"/>
                  </a:cubicBezTo>
                  <a:lnTo>
                    <a:pt x="681" y="4037"/>
                  </a:lnTo>
                  <a:lnTo>
                    <a:pt x="428" y="1687"/>
                  </a:lnTo>
                  <a:cubicBezTo>
                    <a:pt x="362" y="1063"/>
                    <a:pt x="640" y="458"/>
                    <a:pt x="1144" y="99"/>
                  </a:cubicBezTo>
                  <a:cubicBezTo>
                    <a:pt x="1102" y="69"/>
                    <a:pt x="1057" y="40"/>
                    <a:pt x="1011" y="13"/>
                  </a:cubicBezTo>
                  <a:cubicBezTo>
                    <a:pt x="997" y="5"/>
                    <a:pt x="981" y="1"/>
                    <a:pt x="966" y="1"/>
                  </a:cubicBezTo>
                  <a:close/>
                </a:path>
              </a:pathLst>
            </a:custGeom>
            <a:solidFill>
              <a:srgbClr val="434343">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79" name="Google Shape;2279;p35"/>
            <p:cNvSpPr/>
            <p:nvPr/>
          </p:nvSpPr>
          <p:spPr>
            <a:xfrm>
              <a:off x="1859825" y="2094231"/>
              <a:ext cx="58414" cy="126374"/>
            </a:xfrm>
            <a:custGeom>
              <a:rect b="b" l="l" r="r" t="t"/>
              <a:pathLst>
                <a:path extrusionOk="0" h="3985" w="1842">
                  <a:moveTo>
                    <a:pt x="889" y="0"/>
                  </a:moveTo>
                  <a:cubicBezTo>
                    <a:pt x="873" y="0"/>
                    <a:pt x="858" y="4"/>
                    <a:pt x="844" y="13"/>
                  </a:cubicBezTo>
                  <a:cubicBezTo>
                    <a:pt x="258" y="355"/>
                    <a:pt x="0" y="976"/>
                    <a:pt x="72" y="1653"/>
                  </a:cubicBezTo>
                  <a:lnTo>
                    <a:pt x="261" y="3746"/>
                  </a:lnTo>
                  <a:cubicBezTo>
                    <a:pt x="271" y="3840"/>
                    <a:pt x="351" y="3910"/>
                    <a:pt x="445" y="3910"/>
                  </a:cubicBezTo>
                  <a:lnTo>
                    <a:pt x="595" y="3984"/>
                  </a:lnTo>
                  <a:lnTo>
                    <a:pt x="1359" y="3984"/>
                  </a:lnTo>
                  <a:cubicBezTo>
                    <a:pt x="1454" y="3984"/>
                    <a:pt x="1533" y="3913"/>
                    <a:pt x="1542" y="3820"/>
                  </a:cubicBezTo>
                  <a:lnTo>
                    <a:pt x="1772" y="1634"/>
                  </a:lnTo>
                  <a:cubicBezTo>
                    <a:pt x="1841" y="1013"/>
                    <a:pt x="1555" y="402"/>
                    <a:pt x="1058" y="46"/>
                  </a:cubicBezTo>
                  <a:cubicBezTo>
                    <a:pt x="1058" y="46"/>
                    <a:pt x="981" y="40"/>
                    <a:pt x="934" y="13"/>
                  </a:cubicBezTo>
                  <a:cubicBezTo>
                    <a:pt x="920" y="4"/>
                    <a:pt x="905" y="0"/>
                    <a:pt x="88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80" name="Google Shape;2280;p35"/>
            <p:cNvSpPr/>
            <p:nvPr/>
          </p:nvSpPr>
          <p:spPr>
            <a:xfrm>
              <a:off x="1857098" y="2092550"/>
              <a:ext cx="36279" cy="128055"/>
            </a:xfrm>
            <a:custGeom>
              <a:rect b="b" l="l" r="r" t="t"/>
              <a:pathLst>
                <a:path extrusionOk="0" h="4038" w="1144">
                  <a:moveTo>
                    <a:pt x="966" y="1"/>
                  </a:moveTo>
                  <a:cubicBezTo>
                    <a:pt x="950" y="1"/>
                    <a:pt x="934" y="5"/>
                    <a:pt x="920" y="13"/>
                  </a:cubicBezTo>
                  <a:cubicBezTo>
                    <a:pt x="334" y="356"/>
                    <a:pt x="0" y="1010"/>
                    <a:pt x="72" y="1687"/>
                  </a:cubicBezTo>
                  <a:lnTo>
                    <a:pt x="302" y="3873"/>
                  </a:lnTo>
                  <a:cubicBezTo>
                    <a:pt x="313" y="3966"/>
                    <a:pt x="392" y="4037"/>
                    <a:pt x="485" y="4037"/>
                  </a:cubicBezTo>
                  <a:lnTo>
                    <a:pt x="681" y="4037"/>
                  </a:lnTo>
                  <a:lnTo>
                    <a:pt x="428" y="1687"/>
                  </a:lnTo>
                  <a:cubicBezTo>
                    <a:pt x="362" y="1063"/>
                    <a:pt x="642" y="458"/>
                    <a:pt x="1144" y="99"/>
                  </a:cubicBezTo>
                  <a:cubicBezTo>
                    <a:pt x="1101" y="69"/>
                    <a:pt x="1057" y="40"/>
                    <a:pt x="1011" y="13"/>
                  </a:cubicBezTo>
                  <a:cubicBezTo>
                    <a:pt x="997" y="5"/>
                    <a:pt x="981" y="1"/>
                    <a:pt x="966" y="1"/>
                  </a:cubicBezTo>
                  <a:close/>
                </a:path>
              </a:pathLst>
            </a:custGeom>
            <a:solidFill>
              <a:srgbClr val="434343">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281" name="Google Shape;2281;p35"/>
          <p:cNvGrpSpPr/>
          <p:nvPr/>
        </p:nvGrpSpPr>
        <p:grpSpPr>
          <a:xfrm>
            <a:off x="5577677" y="2608589"/>
            <a:ext cx="364016" cy="363501"/>
            <a:chOff x="3526525" y="2046450"/>
            <a:chExt cx="221650" cy="221350"/>
          </a:xfrm>
        </p:grpSpPr>
        <p:sp>
          <p:nvSpPr>
            <p:cNvPr id="2282" name="Google Shape;2282;p35"/>
            <p:cNvSpPr/>
            <p:nvPr/>
          </p:nvSpPr>
          <p:spPr>
            <a:xfrm>
              <a:off x="3528575" y="2212300"/>
              <a:ext cx="54200" cy="55500"/>
            </a:xfrm>
            <a:custGeom>
              <a:rect b="b" l="l" r="r" t="t"/>
              <a:pathLst>
                <a:path extrusionOk="0" h="2220" w="2168">
                  <a:moveTo>
                    <a:pt x="1568" y="1"/>
                  </a:moveTo>
                  <a:lnTo>
                    <a:pt x="43" y="1572"/>
                  </a:lnTo>
                  <a:cubicBezTo>
                    <a:pt x="1" y="1615"/>
                    <a:pt x="1" y="1685"/>
                    <a:pt x="43" y="1727"/>
                  </a:cubicBezTo>
                  <a:lnTo>
                    <a:pt x="135" y="1897"/>
                  </a:lnTo>
                  <a:lnTo>
                    <a:pt x="426" y="2188"/>
                  </a:lnTo>
                  <a:cubicBezTo>
                    <a:pt x="448" y="2209"/>
                    <a:pt x="476" y="2220"/>
                    <a:pt x="504" y="2220"/>
                  </a:cubicBezTo>
                  <a:cubicBezTo>
                    <a:pt x="533" y="2220"/>
                    <a:pt x="561" y="2209"/>
                    <a:pt x="582" y="2188"/>
                  </a:cubicBezTo>
                  <a:lnTo>
                    <a:pt x="2167" y="601"/>
                  </a:lnTo>
                  <a:lnTo>
                    <a:pt x="1996" y="229"/>
                  </a:lnTo>
                  <a:lnTo>
                    <a:pt x="1568"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83" name="Google Shape;2283;p35"/>
            <p:cNvSpPr/>
            <p:nvPr/>
          </p:nvSpPr>
          <p:spPr>
            <a:xfrm>
              <a:off x="3567250" y="2197325"/>
              <a:ext cx="32175" cy="30025"/>
            </a:xfrm>
            <a:custGeom>
              <a:rect b="b" l="l" r="r" t="t"/>
              <a:pathLst>
                <a:path extrusionOk="0" h="1201" w="1287">
                  <a:moveTo>
                    <a:pt x="708" y="0"/>
                  </a:moveTo>
                  <a:cubicBezTo>
                    <a:pt x="680" y="0"/>
                    <a:pt x="652" y="11"/>
                    <a:pt x="631" y="32"/>
                  </a:cubicBezTo>
                  <a:lnTo>
                    <a:pt x="0" y="581"/>
                  </a:lnTo>
                  <a:lnTo>
                    <a:pt x="619" y="1200"/>
                  </a:lnTo>
                  <a:lnTo>
                    <a:pt x="1243" y="577"/>
                  </a:lnTo>
                  <a:cubicBezTo>
                    <a:pt x="1287" y="535"/>
                    <a:pt x="1287" y="465"/>
                    <a:pt x="1245" y="423"/>
                  </a:cubicBezTo>
                  <a:lnTo>
                    <a:pt x="954" y="132"/>
                  </a:lnTo>
                  <a:lnTo>
                    <a:pt x="787" y="32"/>
                  </a:lnTo>
                  <a:cubicBezTo>
                    <a:pt x="765" y="11"/>
                    <a:pt x="737" y="0"/>
                    <a:pt x="70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84" name="Google Shape;2284;p35"/>
            <p:cNvSpPr/>
            <p:nvPr/>
          </p:nvSpPr>
          <p:spPr>
            <a:xfrm>
              <a:off x="3526525" y="2211775"/>
              <a:ext cx="47050" cy="47950"/>
            </a:xfrm>
            <a:custGeom>
              <a:rect b="b" l="l" r="r" t="t"/>
              <a:pathLst>
                <a:path extrusionOk="0" h="1918" w="1882">
                  <a:moveTo>
                    <a:pt x="1629" y="1"/>
                  </a:moveTo>
                  <a:lnTo>
                    <a:pt x="42" y="1588"/>
                  </a:lnTo>
                  <a:cubicBezTo>
                    <a:pt x="0" y="1631"/>
                    <a:pt x="0" y="1701"/>
                    <a:pt x="42" y="1743"/>
                  </a:cubicBezTo>
                  <a:lnTo>
                    <a:pt x="217" y="1918"/>
                  </a:lnTo>
                  <a:lnTo>
                    <a:pt x="1881" y="255"/>
                  </a:lnTo>
                  <a:lnTo>
                    <a:pt x="1821" y="44"/>
                  </a:lnTo>
                  <a:lnTo>
                    <a:pt x="162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85" name="Google Shape;2285;p35"/>
            <p:cNvSpPr/>
            <p:nvPr/>
          </p:nvSpPr>
          <p:spPr>
            <a:xfrm>
              <a:off x="3567250" y="2195450"/>
              <a:ext cx="23825" cy="22700"/>
            </a:xfrm>
            <a:custGeom>
              <a:rect b="b" l="l" r="r" t="t"/>
              <a:pathLst>
                <a:path extrusionOk="0" h="908" w="953">
                  <a:moveTo>
                    <a:pt x="701" y="0"/>
                  </a:moveTo>
                  <a:cubicBezTo>
                    <a:pt x="673" y="0"/>
                    <a:pt x="645" y="11"/>
                    <a:pt x="624" y="32"/>
                  </a:cubicBezTo>
                  <a:lnTo>
                    <a:pt x="0" y="656"/>
                  </a:lnTo>
                  <a:lnTo>
                    <a:pt x="252" y="908"/>
                  </a:lnTo>
                  <a:lnTo>
                    <a:pt x="953" y="207"/>
                  </a:lnTo>
                  <a:lnTo>
                    <a:pt x="779" y="32"/>
                  </a:lnTo>
                  <a:cubicBezTo>
                    <a:pt x="757" y="11"/>
                    <a:pt x="729" y="0"/>
                    <a:pt x="70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86" name="Google Shape;2286;p35"/>
            <p:cNvSpPr/>
            <p:nvPr/>
          </p:nvSpPr>
          <p:spPr>
            <a:xfrm>
              <a:off x="3594250" y="2058750"/>
              <a:ext cx="142875" cy="142950"/>
            </a:xfrm>
            <a:custGeom>
              <a:rect b="b" l="l" r="r" t="t"/>
              <a:pathLst>
                <a:path extrusionOk="0" h="5718" w="5715">
                  <a:moveTo>
                    <a:pt x="4522" y="1"/>
                  </a:moveTo>
                  <a:cubicBezTo>
                    <a:pt x="4423" y="67"/>
                    <a:pt x="4326" y="135"/>
                    <a:pt x="4230" y="206"/>
                  </a:cubicBezTo>
                  <a:cubicBezTo>
                    <a:pt x="3949" y="412"/>
                    <a:pt x="3684" y="641"/>
                    <a:pt x="3436" y="889"/>
                  </a:cubicBezTo>
                  <a:cubicBezTo>
                    <a:pt x="2936" y="1389"/>
                    <a:pt x="2448" y="1899"/>
                    <a:pt x="1972" y="2423"/>
                  </a:cubicBezTo>
                  <a:cubicBezTo>
                    <a:pt x="1496" y="2946"/>
                    <a:pt x="1034" y="3479"/>
                    <a:pt x="582" y="4024"/>
                  </a:cubicBezTo>
                  <a:lnTo>
                    <a:pt x="58" y="4634"/>
                  </a:lnTo>
                  <a:cubicBezTo>
                    <a:pt x="0" y="4706"/>
                    <a:pt x="3" y="4809"/>
                    <a:pt x="69" y="4875"/>
                  </a:cubicBezTo>
                  <a:lnTo>
                    <a:pt x="108" y="4980"/>
                  </a:lnTo>
                  <a:lnTo>
                    <a:pt x="792" y="5664"/>
                  </a:lnTo>
                  <a:cubicBezTo>
                    <a:pt x="827" y="5700"/>
                    <a:pt x="873" y="5717"/>
                    <a:pt x="919" y="5717"/>
                  </a:cubicBezTo>
                  <a:cubicBezTo>
                    <a:pt x="959" y="5717"/>
                    <a:pt x="999" y="5704"/>
                    <a:pt x="1032" y="5677"/>
                  </a:cubicBezTo>
                  <a:lnTo>
                    <a:pt x="1690" y="5132"/>
                  </a:lnTo>
                  <a:cubicBezTo>
                    <a:pt x="2779" y="4230"/>
                    <a:pt x="3826" y="3277"/>
                    <a:pt x="4825" y="2278"/>
                  </a:cubicBezTo>
                  <a:cubicBezTo>
                    <a:pt x="5159" y="1946"/>
                    <a:pt x="5456" y="1582"/>
                    <a:pt x="5715" y="1191"/>
                  </a:cubicBezTo>
                  <a:lnTo>
                    <a:pt x="5191" y="474"/>
                  </a:lnTo>
                  <a:lnTo>
                    <a:pt x="4522"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87" name="Google Shape;2287;p35"/>
            <p:cNvSpPr/>
            <p:nvPr/>
          </p:nvSpPr>
          <p:spPr>
            <a:xfrm>
              <a:off x="3623400" y="2146825"/>
              <a:ext cx="25875" cy="22750"/>
            </a:xfrm>
            <a:custGeom>
              <a:rect b="b" l="l" r="r" t="t"/>
              <a:pathLst>
                <a:path extrusionOk="0" h="910" w="1035">
                  <a:moveTo>
                    <a:pt x="693" y="1"/>
                  </a:moveTo>
                  <a:cubicBezTo>
                    <a:pt x="557" y="1"/>
                    <a:pt x="397" y="72"/>
                    <a:pt x="266" y="203"/>
                  </a:cubicBezTo>
                  <a:cubicBezTo>
                    <a:pt x="57" y="412"/>
                    <a:pt x="0" y="694"/>
                    <a:pt x="140" y="833"/>
                  </a:cubicBezTo>
                  <a:cubicBezTo>
                    <a:pt x="192" y="885"/>
                    <a:pt x="263" y="909"/>
                    <a:pt x="342" y="909"/>
                  </a:cubicBezTo>
                  <a:cubicBezTo>
                    <a:pt x="478" y="909"/>
                    <a:pt x="638" y="838"/>
                    <a:pt x="770" y="707"/>
                  </a:cubicBezTo>
                  <a:cubicBezTo>
                    <a:pt x="978" y="498"/>
                    <a:pt x="1035" y="216"/>
                    <a:pt x="896" y="77"/>
                  </a:cubicBezTo>
                  <a:cubicBezTo>
                    <a:pt x="844" y="25"/>
                    <a:pt x="773" y="1"/>
                    <a:pt x="69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88" name="Google Shape;2288;p35"/>
            <p:cNvSpPr/>
            <p:nvPr/>
          </p:nvSpPr>
          <p:spPr>
            <a:xfrm>
              <a:off x="3679400" y="2080350"/>
              <a:ext cx="37100" cy="32500"/>
            </a:xfrm>
            <a:custGeom>
              <a:rect b="b" l="l" r="r" t="t"/>
              <a:pathLst>
                <a:path extrusionOk="0" h="1300" w="1484">
                  <a:moveTo>
                    <a:pt x="1085" y="1"/>
                  </a:moveTo>
                  <a:cubicBezTo>
                    <a:pt x="891" y="1"/>
                    <a:pt x="640" y="121"/>
                    <a:pt x="427" y="335"/>
                  </a:cubicBezTo>
                  <a:cubicBezTo>
                    <a:pt x="113" y="648"/>
                    <a:pt x="0" y="1043"/>
                    <a:pt x="175" y="1217"/>
                  </a:cubicBezTo>
                  <a:cubicBezTo>
                    <a:pt x="230" y="1273"/>
                    <a:pt x="308" y="1299"/>
                    <a:pt x="399" y="1299"/>
                  </a:cubicBezTo>
                  <a:cubicBezTo>
                    <a:pt x="593" y="1299"/>
                    <a:pt x="844" y="1179"/>
                    <a:pt x="1057" y="965"/>
                  </a:cubicBezTo>
                  <a:cubicBezTo>
                    <a:pt x="1371" y="652"/>
                    <a:pt x="1483" y="257"/>
                    <a:pt x="1309" y="83"/>
                  </a:cubicBezTo>
                  <a:cubicBezTo>
                    <a:pt x="1254" y="27"/>
                    <a:pt x="1175" y="1"/>
                    <a:pt x="108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89" name="Google Shape;2289;p35"/>
            <p:cNvSpPr/>
            <p:nvPr/>
          </p:nvSpPr>
          <p:spPr>
            <a:xfrm>
              <a:off x="3706075" y="2047950"/>
              <a:ext cx="42100" cy="40550"/>
            </a:xfrm>
            <a:custGeom>
              <a:rect b="b" l="l" r="r" t="t"/>
              <a:pathLst>
                <a:path extrusionOk="0" h="1622" w="1684">
                  <a:moveTo>
                    <a:pt x="969" y="1"/>
                  </a:moveTo>
                  <a:cubicBezTo>
                    <a:pt x="851" y="1"/>
                    <a:pt x="732" y="29"/>
                    <a:pt x="622" y="86"/>
                  </a:cubicBezTo>
                  <a:cubicBezTo>
                    <a:pt x="418" y="195"/>
                    <a:pt x="232" y="306"/>
                    <a:pt x="1" y="379"/>
                  </a:cubicBezTo>
                  <a:lnTo>
                    <a:pt x="1242" y="1622"/>
                  </a:lnTo>
                  <a:cubicBezTo>
                    <a:pt x="1371" y="1430"/>
                    <a:pt x="1489" y="1232"/>
                    <a:pt x="1597" y="1028"/>
                  </a:cubicBezTo>
                  <a:cubicBezTo>
                    <a:pt x="1654" y="918"/>
                    <a:pt x="1683" y="799"/>
                    <a:pt x="1683" y="681"/>
                  </a:cubicBezTo>
                  <a:cubicBezTo>
                    <a:pt x="1683" y="541"/>
                    <a:pt x="1643" y="402"/>
                    <a:pt x="1567" y="284"/>
                  </a:cubicBezTo>
                  <a:cubicBezTo>
                    <a:pt x="1567" y="284"/>
                    <a:pt x="1494" y="208"/>
                    <a:pt x="1456" y="170"/>
                  </a:cubicBezTo>
                  <a:cubicBezTo>
                    <a:pt x="1313" y="27"/>
                    <a:pt x="1162" y="1"/>
                    <a:pt x="96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90" name="Google Shape;2290;p35"/>
            <p:cNvSpPr/>
            <p:nvPr/>
          </p:nvSpPr>
          <p:spPr>
            <a:xfrm>
              <a:off x="3592500" y="2057475"/>
              <a:ext cx="119675" cy="125775"/>
            </a:xfrm>
            <a:custGeom>
              <a:rect b="b" l="l" r="r" t="t"/>
              <a:pathLst>
                <a:path extrusionOk="0" h="5031" w="4787">
                  <a:moveTo>
                    <a:pt x="4544" y="0"/>
                  </a:moveTo>
                  <a:cubicBezTo>
                    <a:pt x="4444" y="65"/>
                    <a:pt x="4346" y="134"/>
                    <a:pt x="4252" y="204"/>
                  </a:cubicBezTo>
                  <a:cubicBezTo>
                    <a:pt x="3970" y="412"/>
                    <a:pt x="3706" y="640"/>
                    <a:pt x="3457" y="888"/>
                  </a:cubicBezTo>
                  <a:cubicBezTo>
                    <a:pt x="2957" y="1389"/>
                    <a:pt x="2468" y="1900"/>
                    <a:pt x="1993" y="2422"/>
                  </a:cubicBezTo>
                  <a:cubicBezTo>
                    <a:pt x="1517" y="2946"/>
                    <a:pt x="1054" y="3479"/>
                    <a:pt x="603" y="4024"/>
                  </a:cubicBezTo>
                  <a:lnTo>
                    <a:pt x="58" y="4682"/>
                  </a:lnTo>
                  <a:cubicBezTo>
                    <a:pt x="0" y="4753"/>
                    <a:pt x="4" y="4856"/>
                    <a:pt x="70" y="4921"/>
                  </a:cubicBezTo>
                  <a:lnTo>
                    <a:pt x="179" y="5030"/>
                  </a:lnTo>
                  <a:lnTo>
                    <a:pt x="831" y="4250"/>
                  </a:lnTo>
                  <a:cubicBezTo>
                    <a:pt x="1282" y="3705"/>
                    <a:pt x="1744" y="3171"/>
                    <a:pt x="2221" y="2649"/>
                  </a:cubicBezTo>
                  <a:cubicBezTo>
                    <a:pt x="2697" y="2126"/>
                    <a:pt x="3184" y="1615"/>
                    <a:pt x="3685" y="1114"/>
                  </a:cubicBezTo>
                  <a:cubicBezTo>
                    <a:pt x="3933" y="868"/>
                    <a:pt x="4197" y="639"/>
                    <a:pt x="4479" y="431"/>
                  </a:cubicBezTo>
                  <a:cubicBezTo>
                    <a:pt x="4574" y="360"/>
                    <a:pt x="4672" y="293"/>
                    <a:pt x="4771" y="227"/>
                  </a:cubicBezTo>
                  <a:lnTo>
                    <a:pt x="4786" y="20"/>
                  </a:lnTo>
                  <a:lnTo>
                    <a:pt x="454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91" name="Google Shape;2291;p35"/>
            <p:cNvSpPr/>
            <p:nvPr/>
          </p:nvSpPr>
          <p:spPr>
            <a:xfrm>
              <a:off x="3706100" y="2046450"/>
              <a:ext cx="39150" cy="16675"/>
            </a:xfrm>
            <a:custGeom>
              <a:rect b="b" l="l" r="r" t="t"/>
              <a:pathLst>
                <a:path extrusionOk="0" h="667" w="1566">
                  <a:moveTo>
                    <a:pt x="942" y="0"/>
                  </a:moveTo>
                  <a:cubicBezTo>
                    <a:pt x="823" y="0"/>
                    <a:pt x="704" y="28"/>
                    <a:pt x="594" y="87"/>
                  </a:cubicBezTo>
                  <a:cubicBezTo>
                    <a:pt x="392" y="195"/>
                    <a:pt x="192" y="313"/>
                    <a:pt x="1" y="439"/>
                  </a:cubicBezTo>
                  <a:lnTo>
                    <a:pt x="227" y="667"/>
                  </a:lnTo>
                  <a:cubicBezTo>
                    <a:pt x="418" y="539"/>
                    <a:pt x="617" y="421"/>
                    <a:pt x="820" y="313"/>
                  </a:cubicBezTo>
                  <a:cubicBezTo>
                    <a:pt x="930" y="255"/>
                    <a:pt x="1050" y="227"/>
                    <a:pt x="1168" y="227"/>
                  </a:cubicBezTo>
                  <a:cubicBezTo>
                    <a:pt x="1308" y="227"/>
                    <a:pt x="1447" y="266"/>
                    <a:pt x="1566" y="343"/>
                  </a:cubicBezTo>
                  <a:cubicBezTo>
                    <a:pt x="1538" y="297"/>
                    <a:pt x="1503" y="255"/>
                    <a:pt x="1466" y="217"/>
                  </a:cubicBezTo>
                  <a:cubicBezTo>
                    <a:pt x="1323" y="75"/>
                    <a:pt x="1134" y="0"/>
                    <a:pt x="94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92" name="Google Shape;2292;p35"/>
            <p:cNvSpPr/>
            <p:nvPr/>
          </p:nvSpPr>
          <p:spPr>
            <a:xfrm>
              <a:off x="3664325" y="2110625"/>
              <a:ext cx="20000" cy="19275"/>
            </a:xfrm>
            <a:custGeom>
              <a:rect b="b" l="l" r="r" t="t"/>
              <a:pathLst>
                <a:path extrusionOk="0" h="771" w="800">
                  <a:moveTo>
                    <a:pt x="148" y="1"/>
                  </a:moveTo>
                  <a:cubicBezTo>
                    <a:pt x="113" y="1"/>
                    <a:pt x="79" y="14"/>
                    <a:pt x="53" y="39"/>
                  </a:cubicBezTo>
                  <a:cubicBezTo>
                    <a:pt x="1" y="92"/>
                    <a:pt x="1" y="175"/>
                    <a:pt x="53" y="228"/>
                  </a:cubicBezTo>
                  <a:lnTo>
                    <a:pt x="557" y="732"/>
                  </a:lnTo>
                  <a:cubicBezTo>
                    <a:pt x="583" y="758"/>
                    <a:pt x="618" y="770"/>
                    <a:pt x="653" y="770"/>
                  </a:cubicBezTo>
                  <a:cubicBezTo>
                    <a:pt x="687" y="770"/>
                    <a:pt x="720" y="758"/>
                    <a:pt x="747" y="732"/>
                  </a:cubicBezTo>
                  <a:cubicBezTo>
                    <a:pt x="800" y="679"/>
                    <a:pt x="800" y="596"/>
                    <a:pt x="747" y="543"/>
                  </a:cubicBezTo>
                  <a:lnTo>
                    <a:pt x="243" y="39"/>
                  </a:lnTo>
                  <a:cubicBezTo>
                    <a:pt x="217" y="14"/>
                    <a:pt x="182" y="1"/>
                    <a:pt x="14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93" name="Google Shape;2293;p35"/>
            <p:cNvSpPr/>
            <p:nvPr/>
          </p:nvSpPr>
          <p:spPr>
            <a:xfrm>
              <a:off x="3654875" y="2120075"/>
              <a:ext cx="20025" cy="19250"/>
            </a:xfrm>
            <a:custGeom>
              <a:rect b="b" l="l" r="r" t="t"/>
              <a:pathLst>
                <a:path extrusionOk="0" h="770" w="801">
                  <a:moveTo>
                    <a:pt x="147" y="0"/>
                  </a:moveTo>
                  <a:cubicBezTo>
                    <a:pt x="113" y="0"/>
                    <a:pt x="79" y="13"/>
                    <a:pt x="54" y="39"/>
                  </a:cubicBezTo>
                  <a:cubicBezTo>
                    <a:pt x="0" y="92"/>
                    <a:pt x="0" y="175"/>
                    <a:pt x="54" y="228"/>
                  </a:cubicBezTo>
                  <a:lnTo>
                    <a:pt x="558" y="732"/>
                  </a:lnTo>
                  <a:cubicBezTo>
                    <a:pt x="583" y="758"/>
                    <a:pt x="617" y="770"/>
                    <a:pt x="652" y="770"/>
                  </a:cubicBezTo>
                  <a:cubicBezTo>
                    <a:pt x="687" y="770"/>
                    <a:pt x="720" y="758"/>
                    <a:pt x="747" y="732"/>
                  </a:cubicBezTo>
                  <a:cubicBezTo>
                    <a:pt x="800" y="679"/>
                    <a:pt x="800" y="595"/>
                    <a:pt x="747" y="543"/>
                  </a:cubicBezTo>
                  <a:lnTo>
                    <a:pt x="243" y="39"/>
                  </a:lnTo>
                  <a:cubicBezTo>
                    <a:pt x="216" y="13"/>
                    <a:pt x="182" y="0"/>
                    <a:pt x="14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94" name="Google Shape;2294;p35"/>
            <p:cNvSpPr/>
            <p:nvPr/>
          </p:nvSpPr>
          <p:spPr>
            <a:xfrm>
              <a:off x="3645425" y="2129525"/>
              <a:ext cx="20000" cy="19300"/>
            </a:xfrm>
            <a:custGeom>
              <a:rect b="b" l="l" r="r" t="t"/>
              <a:pathLst>
                <a:path extrusionOk="0" h="772" w="800">
                  <a:moveTo>
                    <a:pt x="147" y="1"/>
                  </a:moveTo>
                  <a:cubicBezTo>
                    <a:pt x="113" y="1"/>
                    <a:pt x="79" y="14"/>
                    <a:pt x="53" y="40"/>
                  </a:cubicBezTo>
                  <a:cubicBezTo>
                    <a:pt x="1" y="93"/>
                    <a:pt x="1" y="177"/>
                    <a:pt x="53" y="229"/>
                  </a:cubicBezTo>
                  <a:lnTo>
                    <a:pt x="557" y="733"/>
                  </a:lnTo>
                  <a:cubicBezTo>
                    <a:pt x="583" y="759"/>
                    <a:pt x="618" y="771"/>
                    <a:pt x="653" y="771"/>
                  </a:cubicBezTo>
                  <a:cubicBezTo>
                    <a:pt x="687" y="771"/>
                    <a:pt x="721" y="759"/>
                    <a:pt x="747" y="733"/>
                  </a:cubicBezTo>
                  <a:cubicBezTo>
                    <a:pt x="800" y="680"/>
                    <a:pt x="800" y="597"/>
                    <a:pt x="747" y="544"/>
                  </a:cubicBezTo>
                  <a:lnTo>
                    <a:pt x="243" y="40"/>
                  </a:lnTo>
                  <a:cubicBezTo>
                    <a:pt x="217" y="14"/>
                    <a:pt x="182" y="1"/>
                    <a:pt x="14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95" name="Google Shape;2295;p35"/>
            <p:cNvSpPr/>
            <p:nvPr/>
          </p:nvSpPr>
          <p:spPr>
            <a:xfrm>
              <a:off x="3610200" y="2169550"/>
              <a:ext cx="14975" cy="14800"/>
            </a:xfrm>
            <a:custGeom>
              <a:rect b="b" l="l" r="r" t="t"/>
              <a:pathLst>
                <a:path extrusionOk="0" h="592" w="599">
                  <a:moveTo>
                    <a:pt x="150" y="0"/>
                  </a:moveTo>
                  <a:cubicBezTo>
                    <a:pt x="80" y="0"/>
                    <a:pt x="21" y="56"/>
                    <a:pt x="17" y="127"/>
                  </a:cubicBezTo>
                  <a:lnTo>
                    <a:pt x="2" y="453"/>
                  </a:lnTo>
                  <a:cubicBezTo>
                    <a:pt x="1" y="490"/>
                    <a:pt x="15" y="527"/>
                    <a:pt x="41" y="553"/>
                  </a:cubicBezTo>
                  <a:cubicBezTo>
                    <a:pt x="67" y="578"/>
                    <a:pt x="99" y="592"/>
                    <a:pt x="135" y="592"/>
                  </a:cubicBezTo>
                  <a:lnTo>
                    <a:pt x="142" y="592"/>
                  </a:lnTo>
                  <a:lnTo>
                    <a:pt x="468" y="576"/>
                  </a:lnTo>
                  <a:cubicBezTo>
                    <a:pt x="541" y="572"/>
                    <a:pt x="598" y="510"/>
                    <a:pt x="594" y="435"/>
                  </a:cubicBezTo>
                  <a:cubicBezTo>
                    <a:pt x="591" y="365"/>
                    <a:pt x="533" y="309"/>
                    <a:pt x="462" y="309"/>
                  </a:cubicBezTo>
                  <a:cubicBezTo>
                    <a:pt x="459" y="309"/>
                    <a:pt x="457" y="309"/>
                    <a:pt x="454" y="309"/>
                  </a:cubicBezTo>
                  <a:lnTo>
                    <a:pt x="275" y="317"/>
                  </a:lnTo>
                  <a:lnTo>
                    <a:pt x="285" y="139"/>
                  </a:lnTo>
                  <a:cubicBezTo>
                    <a:pt x="288" y="65"/>
                    <a:pt x="231" y="2"/>
                    <a:pt x="157" y="0"/>
                  </a:cubicBezTo>
                  <a:cubicBezTo>
                    <a:pt x="155" y="0"/>
                    <a:pt x="152" y="0"/>
                    <a:pt x="1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296" name="Google Shape;2296;p35"/>
          <p:cNvGrpSpPr/>
          <p:nvPr/>
        </p:nvGrpSpPr>
        <p:grpSpPr>
          <a:xfrm>
            <a:off x="4706252" y="3591259"/>
            <a:ext cx="365883" cy="363583"/>
            <a:chOff x="3292480" y="2750077"/>
            <a:chExt cx="282622" cy="280846"/>
          </a:xfrm>
        </p:grpSpPr>
        <p:sp>
          <p:nvSpPr>
            <p:cNvPr id="2297" name="Google Shape;2297;p35"/>
            <p:cNvSpPr/>
            <p:nvPr/>
          </p:nvSpPr>
          <p:spPr>
            <a:xfrm>
              <a:off x="3293812" y="2978185"/>
              <a:ext cx="53118" cy="52738"/>
            </a:xfrm>
            <a:custGeom>
              <a:rect b="b" l="l" r="r" t="t"/>
              <a:pathLst>
                <a:path extrusionOk="0" h="1663" w="1675">
                  <a:moveTo>
                    <a:pt x="1591" y="0"/>
                  </a:moveTo>
                  <a:lnTo>
                    <a:pt x="1131" y="8"/>
                  </a:lnTo>
                  <a:lnTo>
                    <a:pt x="81" y="1005"/>
                  </a:lnTo>
                  <a:cubicBezTo>
                    <a:pt x="0" y="1086"/>
                    <a:pt x="0" y="1216"/>
                    <a:pt x="81" y="1297"/>
                  </a:cubicBezTo>
                  <a:lnTo>
                    <a:pt x="147" y="1416"/>
                  </a:lnTo>
                  <a:lnTo>
                    <a:pt x="332" y="1601"/>
                  </a:lnTo>
                  <a:cubicBezTo>
                    <a:pt x="373" y="1642"/>
                    <a:pt x="426" y="1662"/>
                    <a:pt x="478" y="1662"/>
                  </a:cubicBezTo>
                  <a:cubicBezTo>
                    <a:pt x="531" y="1662"/>
                    <a:pt x="584" y="1642"/>
                    <a:pt x="624" y="1601"/>
                  </a:cubicBezTo>
                  <a:lnTo>
                    <a:pt x="1674" y="551"/>
                  </a:lnTo>
                  <a:lnTo>
                    <a:pt x="159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98" name="Google Shape;2298;p35"/>
            <p:cNvSpPr/>
            <p:nvPr/>
          </p:nvSpPr>
          <p:spPr>
            <a:xfrm>
              <a:off x="3336338" y="2953449"/>
              <a:ext cx="36977" cy="42273"/>
            </a:xfrm>
            <a:custGeom>
              <a:rect b="b" l="l" r="r" t="t"/>
              <a:pathLst>
                <a:path extrusionOk="0" h="1333" w="1166">
                  <a:moveTo>
                    <a:pt x="667" y="1"/>
                  </a:moveTo>
                  <a:lnTo>
                    <a:pt x="0" y="1001"/>
                  </a:lnTo>
                  <a:lnTo>
                    <a:pt x="332" y="1332"/>
                  </a:lnTo>
                  <a:lnTo>
                    <a:pt x="1165" y="499"/>
                  </a:lnTo>
                  <a:lnTo>
                    <a:pt x="66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299" name="Google Shape;2299;p35"/>
            <p:cNvSpPr/>
            <p:nvPr/>
          </p:nvSpPr>
          <p:spPr>
            <a:xfrm>
              <a:off x="3292480" y="2977044"/>
              <a:ext cx="44049" cy="46078"/>
            </a:xfrm>
            <a:custGeom>
              <a:rect b="b" l="l" r="r" t="t"/>
              <a:pathLst>
                <a:path extrusionOk="0" h="1453" w="1389">
                  <a:moveTo>
                    <a:pt x="1388" y="0"/>
                  </a:moveTo>
                  <a:lnTo>
                    <a:pt x="1132" y="3"/>
                  </a:lnTo>
                  <a:lnTo>
                    <a:pt x="82" y="1054"/>
                  </a:lnTo>
                  <a:cubicBezTo>
                    <a:pt x="1" y="1135"/>
                    <a:pt x="1" y="1264"/>
                    <a:pt x="82" y="1345"/>
                  </a:cubicBezTo>
                  <a:lnTo>
                    <a:pt x="189" y="1452"/>
                  </a:lnTo>
                  <a:lnTo>
                    <a:pt x="1384" y="257"/>
                  </a:lnTo>
                  <a:lnTo>
                    <a:pt x="138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00" name="Google Shape;2300;p35"/>
            <p:cNvSpPr/>
            <p:nvPr/>
          </p:nvSpPr>
          <p:spPr>
            <a:xfrm>
              <a:off x="3328347" y="2950722"/>
              <a:ext cx="34440" cy="34440"/>
            </a:xfrm>
            <a:custGeom>
              <a:rect b="b" l="l" r="r" t="t"/>
              <a:pathLst>
                <a:path extrusionOk="0" h="1086" w="1086">
                  <a:moveTo>
                    <a:pt x="833" y="0"/>
                  </a:moveTo>
                  <a:lnTo>
                    <a:pt x="0" y="833"/>
                  </a:lnTo>
                  <a:lnTo>
                    <a:pt x="252" y="1085"/>
                  </a:lnTo>
                  <a:lnTo>
                    <a:pt x="1085" y="252"/>
                  </a:lnTo>
                  <a:lnTo>
                    <a:pt x="833"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01" name="Google Shape;2301;p35"/>
            <p:cNvSpPr/>
            <p:nvPr/>
          </p:nvSpPr>
          <p:spPr>
            <a:xfrm>
              <a:off x="3349372" y="2912065"/>
              <a:ext cx="62600" cy="65011"/>
            </a:xfrm>
            <a:custGeom>
              <a:rect b="b" l="l" r="r" t="t"/>
              <a:pathLst>
                <a:path extrusionOk="0" h="2050" w="1974">
                  <a:moveTo>
                    <a:pt x="596" y="1"/>
                  </a:moveTo>
                  <a:cubicBezTo>
                    <a:pt x="596" y="1"/>
                    <a:pt x="422" y="354"/>
                    <a:pt x="331" y="530"/>
                  </a:cubicBezTo>
                  <a:lnTo>
                    <a:pt x="36" y="1040"/>
                  </a:lnTo>
                  <a:cubicBezTo>
                    <a:pt x="0" y="1109"/>
                    <a:pt x="14" y="1193"/>
                    <a:pt x="68" y="1248"/>
                  </a:cubicBezTo>
                  <a:lnTo>
                    <a:pt x="137" y="1423"/>
                  </a:lnTo>
                  <a:lnTo>
                    <a:pt x="711" y="1998"/>
                  </a:lnTo>
                  <a:cubicBezTo>
                    <a:pt x="746" y="2032"/>
                    <a:pt x="791" y="2050"/>
                    <a:pt x="837" y="2050"/>
                  </a:cubicBezTo>
                  <a:cubicBezTo>
                    <a:pt x="865" y="2050"/>
                    <a:pt x="893" y="2043"/>
                    <a:pt x="919" y="2030"/>
                  </a:cubicBezTo>
                  <a:lnTo>
                    <a:pt x="1497" y="1728"/>
                  </a:lnTo>
                  <a:cubicBezTo>
                    <a:pt x="1673" y="1638"/>
                    <a:pt x="1834" y="1520"/>
                    <a:pt x="1974" y="1379"/>
                  </a:cubicBezTo>
                  <a:lnTo>
                    <a:pt x="1449" y="562"/>
                  </a:lnTo>
                  <a:lnTo>
                    <a:pt x="59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02" name="Google Shape;2302;p35"/>
            <p:cNvSpPr/>
            <p:nvPr/>
          </p:nvSpPr>
          <p:spPr>
            <a:xfrm>
              <a:off x="3371381" y="2751695"/>
              <a:ext cx="203721" cy="204102"/>
            </a:xfrm>
            <a:custGeom>
              <a:rect b="b" l="l" r="r" t="t"/>
              <a:pathLst>
                <a:path extrusionOk="0" h="6436" w="6424">
                  <a:moveTo>
                    <a:pt x="5227" y="0"/>
                  </a:moveTo>
                  <a:cubicBezTo>
                    <a:pt x="5097" y="0"/>
                    <a:pt x="4950" y="75"/>
                    <a:pt x="4858" y="166"/>
                  </a:cubicBezTo>
                  <a:lnTo>
                    <a:pt x="1" y="5116"/>
                  </a:lnTo>
                  <a:lnTo>
                    <a:pt x="168" y="5324"/>
                  </a:lnTo>
                  <a:lnTo>
                    <a:pt x="1280" y="6436"/>
                  </a:lnTo>
                  <a:lnTo>
                    <a:pt x="6285" y="1430"/>
                  </a:lnTo>
                  <a:cubicBezTo>
                    <a:pt x="6423" y="1292"/>
                    <a:pt x="6423" y="1067"/>
                    <a:pt x="6287" y="931"/>
                  </a:cubicBezTo>
                  <a:lnTo>
                    <a:pt x="5424" y="68"/>
                  </a:lnTo>
                  <a:lnTo>
                    <a:pt x="5401" y="66"/>
                  </a:lnTo>
                  <a:cubicBezTo>
                    <a:pt x="5354" y="20"/>
                    <a:pt x="5293" y="0"/>
                    <a:pt x="522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03" name="Google Shape;2303;p35"/>
            <p:cNvSpPr/>
            <p:nvPr/>
          </p:nvSpPr>
          <p:spPr>
            <a:xfrm>
              <a:off x="3346423" y="2909686"/>
              <a:ext cx="32632" cy="47537"/>
            </a:xfrm>
            <a:custGeom>
              <a:rect b="b" l="l" r="r" t="t"/>
              <a:pathLst>
                <a:path extrusionOk="0" h="1499" w="1029">
                  <a:moveTo>
                    <a:pt x="1028" y="1"/>
                  </a:moveTo>
                  <a:lnTo>
                    <a:pt x="687" y="76"/>
                  </a:lnTo>
                  <a:cubicBezTo>
                    <a:pt x="547" y="217"/>
                    <a:pt x="429" y="377"/>
                    <a:pt x="338" y="553"/>
                  </a:cubicBezTo>
                  <a:lnTo>
                    <a:pt x="37" y="1132"/>
                  </a:lnTo>
                  <a:cubicBezTo>
                    <a:pt x="1" y="1200"/>
                    <a:pt x="14" y="1283"/>
                    <a:pt x="69" y="1339"/>
                  </a:cubicBezTo>
                  <a:lnTo>
                    <a:pt x="230" y="1499"/>
                  </a:lnTo>
                  <a:lnTo>
                    <a:pt x="603" y="818"/>
                  </a:lnTo>
                  <a:cubicBezTo>
                    <a:pt x="694" y="641"/>
                    <a:pt x="812" y="481"/>
                    <a:pt x="952" y="341"/>
                  </a:cubicBezTo>
                  <a:lnTo>
                    <a:pt x="102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04" name="Google Shape;2304;p35"/>
            <p:cNvSpPr/>
            <p:nvPr/>
          </p:nvSpPr>
          <p:spPr>
            <a:xfrm>
              <a:off x="3368241" y="2750077"/>
              <a:ext cx="175148" cy="170455"/>
            </a:xfrm>
            <a:custGeom>
              <a:rect b="b" l="l" r="r" t="t"/>
              <a:pathLst>
                <a:path extrusionOk="0" h="5375" w="5523">
                  <a:moveTo>
                    <a:pt x="5257" y="0"/>
                  </a:moveTo>
                  <a:cubicBezTo>
                    <a:pt x="5166" y="0"/>
                    <a:pt x="5076" y="35"/>
                    <a:pt x="5006" y="104"/>
                  </a:cubicBezTo>
                  <a:lnTo>
                    <a:pt x="1" y="5110"/>
                  </a:lnTo>
                  <a:lnTo>
                    <a:pt x="265" y="5375"/>
                  </a:lnTo>
                  <a:lnTo>
                    <a:pt x="5522" y="119"/>
                  </a:lnTo>
                  <a:lnTo>
                    <a:pt x="5506" y="104"/>
                  </a:lnTo>
                  <a:cubicBezTo>
                    <a:pt x="5438" y="35"/>
                    <a:pt x="5347" y="0"/>
                    <a:pt x="525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05" name="Google Shape;2305;p35"/>
            <p:cNvSpPr/>
            <p:nvPr/>
          </p:nvSpPr>
          <p:spPr>
            <a:xfrm>
              <a:off x="3437121" y="2803735"/>
              <a:ext cx="83499" cy="82896"/>
            </a:xfrm>
            <a:custGeom>
              <a:rect b="b" l="l" r="r" t="t"/>
              <a:pathLst>
                <a:path extrusionOk="0" h="2614" w="2633">
                  <a:moveTo>
                    <a:pt x="2159" y="1"/>
                  </a:moveTo>
                  <a:cubicBezTo>
                    <a:pt x="2136" y="1"/>
                    <a:pt x="2114" y="9"/>
                    <a:pt x="2097" y="27"/>
                  </a:cubicBezTo>
                  <a:lnTo>
                    <a:pt x="1640" y="484"/>
                  </a:lnTo>
                  <a:lnTo>
                    <a:pt x="1619" y="650"/>
                  </a:lnTo>
                  <a:lnTo>
                    <a:pt x="1451" y="673"/>
                  </a:lnTo>
                  <a:lnTo>
                    <a:pt x="1265" y="859"/>
                  </a:lnTo>
                  <a:lnTo>
                    <a:pt x="1272" y="1055"/>
                  </a:lnTo>
                  <a:lnTo>
                    <a:pt x="1076" y="1048"/>
                  </a:lnTo>
                  <a:lnTo>
                    <a:pt x="36" y="2088"/>
                  </a:lnTo>
                  <a:cubicBezTo>
                    <a:pt x="1" y="2123"/>
                    <a:pt x="1" y="2179"/>
                    <a:pt x="36" y="2213"/>
                  </a:cubicBezTo>
                  <a:lnTo>
                    <a:pt x="411" y="2588"/>
                  </a:lnTo>
                  <a:cubicBezTo>
                    <a:pt x="429" y="2605"/>
                    <a:pt x="452" y="2614"/>
                    <a:pt x="474" y="2614"/>
                  </a:cubicBezTo>
                  <a:cubicBezTo>
                    <a:pt x="497" y="2614"/>
                    <a:pt x="520" y="2605"/>
                    <a:pt x="537" y="2588"/>
                  </a:cubicBezTo>
                  <a:lnTo>
                    <a:pt x="1577" y="1548"/>
                  </a:lnTo>
                  <a:lnTo>
                    <a:pt x="1579" y="1374"/>
                  </a:lnTo>
                  <a:lnTo>
                    <a:pt x="1766" y="1359"/>
                  </a:lnTo>
                  <a:lnTo>
                    <a:pt x="1953" y="1173"/>
                  </a:lnTo>
                  <a:lnTo>
                    <a:pt x="1980" y="1010"/>
                  </a:lnTo>
                  <a:lnTo>
                    <a:pt x="2142" y="983"/>
                  </a:lnTo>
                  <a:lnTo>
                    <a:pt x="2598" y="527"/>
                  </a:lnTo>
                  <a:cubicBezTo>
                    <a:pt x="2633" y="493"/>
                    <a:pt x="2633" y="436"/>
                    <a:pt x="2597" y="401"/>
                  </a:cubicBezTo>
                  <a:lnTo>
                    <a:pt x="2222" y="27"/>
                  </a:lnTo>
                  <a:cubicBezTo>
                    <a:pt x="2205" y="9"/>
                    <a:pt x="2182" y="1"/>
                    <a:pt x="215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06" name="Google Shape;2306;p35"/>
            <p:cNvSpPr/>
            <p:nvPr/>
          </p:nvSpPr>
          <p:spPr>
            <a:xfrm>
              <a:off x="3522649" y="2776557"/>
              <a:ext cx="25243" cy="24387"/>
            </a:xfrm>
            <a:custGeom>
              <a:rect b="b" l="l" r="r" t="t"/>
              <a:pathLst>
                <a:path extrusionOk="0" h="769" w="796">
                  <a:moveTo>
                    <a:pt x="147" y="0"/>
                  </a:moveTo>
                  <a:cubicBezTo>
                    <a:pt x="113" y="0"/>
                    <a:pt x="79" y="13"/>
                    <a:pt x="53" y="40"/>
                  </a:cubicBezTo>
                  <a:cubicBezTo>
                    <a:pt x="0" y="92"/>
                    <a:pt x="0" y="175"/>
                    <a:pt x="53" y="229"/>
                  </a:cubicBezTo>
                  <a:lnTo>
                    <a:pt x="554" y="729"/>
                  </a:lnTo>
                  <a:cubicBezTo>
                    <a:pt x="581" y="755"/>
                    <a:pt x="615" y="769"/>
                    <a:pt x="649" y="769"/>
                  </a:cubicBezTo>
                  <a:cubicBezTo>
                    <a:pt x="684" y="769"/>
                    <a:pt x="717" y="755"/>
                    <a:pt x="743" y="730"/>
                  </a:cubicBezTo>
                  <a:cubicBezTo>
                    <a:pt x="795" y="677"/>
                    <a:pt x="795" y="593"/>
                    <a:pt x="743" y="540"/>
                  </a:cubicBezTo>
                  <a:lnTo>
                    <a:pt x="242" y="40"/>
                  </a:lnTo>
                  <a:cubicBezTo>
                    <a:pt x="215" y="13"/>
                    <a:pt x="181" y="0"/>
                    <a:pt x="14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07" name="Google Shape;2307;p35"/>
            <p:cNvSpPr/>
            <p:nvPr/>
          </p:nvSpPr>
          <p:spPr>
            <a:xfrm>
              <a:off x="3400937" y="2891103"/>
              <a:ext cx="32442" cy="31586"/>
            </a:xfrm>
            <a:custGeom>
              <a:rect b="b" l="l" r="r" t="t"/>
              <a:pathLst>
                <a:path extrusionOk="0" h="996" w="1023">
                  <a:moveTo>
                    <a:pt x="876" y="0"/>
                  </a:moveTo>
                  <a:cubicBezTo>
                    <a:pt x="842" y="0"/>
                    <a:pt x="808" y="13"/>
                    <a:pt x="782" y="39"/>
                  </a:cubicBezTo>
                  <a:lnTo>
                    <a:pt x="54" y="769"/>
                  </a:lnTo>
                  <a:cubicBezTo>
                    <a:pt x="0" y="821"/>
                    <a:pt x="0" y="905"/>
                    <a:pt x="54" y="958"/>
                  </a:cubicBezTo>
                  <a:cubicBezTo>
                    <a:pt x="80" y="984"/>
                    <a:pt x="114" y="996"/>
                    <a:pt x="147" y="996"/>
                  </a:cubicBezTo>
                  <a:cubicBezTo>
                    <a:pt x="182" y="996"/>
                    <a:pt x="215" y="984"/>
                    <a:pt x="241" y="958"/>
                  </a:cubicBezTo>
                  <a:lnTo>
                    <a:pt x="970" y="229"/>
                  </a:lnTo>
                  <a:cubicBezTo>
                    <a:pt x="1023" y="176"/>
                    <a:pt x="1023" y="92"/>
                    <a:pt x="970" y="39"/>
                  </a:cubicBezTo>
                  <a:cubicBezTo>
                    <a:pt x="944" y="13"/>
                    <a:pt x="910" y="0"/>
                    <a:pt x="8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08" name="Google Shape;2308;p35"/>
            <p:cNvSpPr/>
            <p:nvPr/>
          </p:nvSpPr>
          <p:spPr>
            <a:xfrm rot="2700000">
              <a:off x="3477949" y="2825499"/>
              <a:ext cx="30825" cy="8500"/>
            </a:xfrm>
            <a:custGeom>
              <a:rect b="b" l="l" r="r" t="t"/>
              <a:pathLst>
                <a:path extrusionOk="0" h="268" w="1229">
                  <a:moveTo>
                    <a:pt x="134" y="0"/>
                  </a:moveTo>
                  <a:cubicBezTo>
                    <a:pt x="61" y="0"/>
                    <a:pt x="1" y="61"/>
                    <a:pt x="1" y="134"/>
                  </a:cubicBezTo>
                  <a:cubicBezTo>
                    <a:pt x="1" y="208"/>
                    <a:pt x="61" y="268"/>
                    <a:pt x="134" y="268"/>
                  </a:cubicBezTo>
                  <a:lnTo>
                    <a:pt x="1095" y="268"/>
                  </a:lnTo>
                  <a:cubicBezTo>
                    <a:pt x="1168" y="268"/>
                    <a:pt x="1229" y="208"/>
                    <a:pt x="1229" y="134"/>
                  </a:cubicBezTo>
                  <a:cubicBezTo>
                    <a:pt x="1229" y="61"/>
                    <a:pt x="1168" y="0"/>
                    <a:pt x="109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09" name="Google Shape;2309;p35"/>
            <p:cNvSpPr/>
            <p:nvPr/>
          </p:nvSpPr>
          <p:spPr>
            <a:xfrm rot="2700000">
              <a:off x="3467249" y="2837999"/>
              <a:ext cx="30825" cy="8500"/>
            </a:xfrm>
            <a:custGeom>
              <a:rect b="b" l="l" r="r" t="t"/>
              <a:pathLst>
                <a:path extrusionOk="0" h="268" w="1229">
                  <a:moveTo>
                    <a:pt x="134" y="0"/>
                  </a:moveTo>
                  <a:cubicBezTo>
                    <a:pt x="61" y="0"/>
                    <a:pt x="1" y="61"/>
                    <a:pt x="1" y="134"/>
                  </a:cubicBezTo>
                  <a:cubicBezTo>
                    <a:pt x="1" y="208"/>
                    <a:pt x="61" y="268"/>
                    <a:pt x="134" y="268"/>
                  </a:cubicBezTo>
                  <a:lnTo>
                    <a:pt x="1095" y="268"/>
                  </a:lnTo>
                  <a:cubicBezTo>
                    <a:pt x="1168" y="268"/>
                    <a:pt x="1229" y="208"/>
                    <a:pt x="1229" y="134"/>
                  </a:cubicBezTo>
                  <a:cubicBezTo>
                    <a:pt x="1229" y="61"/>
                    <a:pt x="1168" y="0"/>
                    <a:pt x="109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310" name="Google Shape;2310;p35"/>
          <p:cNvGrpSpPr/>
          <p:nvPr/>
        </p:nvGrpSpPr>
        <p:grpSpPr>
          <a:xfrm>
            <a:off x="5618378" y="4584005"/>
            <a:ext cx="282253" cy="364027"/>
            <a:chOff x="3997035" y="3516911"/>
            <a:chExt cx="218023" cy="281189"/>
          </a:xfrm>
        </p:grpSpPr>
        <p:grpSp>
          <p:nvGrpSpPr>
            <p:cNvPr id="2311" name="Google Shape;2311;p35"/>
            <p:cNvGrpSpPr/>
            <p:nvPr/>
          </p:nvGrpSpPr>
          <p:grpSpPr>
            <a:xfrm>
              <a:off x="3997035" y="3516911"/>
              <a:ext cx="218023" cy="280878"/>
              <a:chOff x="3551500" y="3249350"/>
              <a:chExt cx="171875" cy="221425"/>
            </a:xfrm>
          </p:grpSpPr>
          <p:sp>
            <p:nvSpPr>
              <p:cNvPr id="2312" name="Google Shape;2312;p35"/>
              <p:cNvSpPr/>
              <p:nvPr/>
            </p:nvSpPr>
            <p:spPr>
              <a:xfrm>
                <a:off x="3554200" y="3249375"/>
                <a:ext cx="169175" cy="221400"/>
              </a:xfrm>
              <a:custGeom>
                <a:rect b="b" l="l" r="r" t="t"/>
                <a:pathLst>
                  <a:path extrusionOk="0" h="8856" w="6767">
                    <a:moveTo>
                      <a:pt x="1301" y="1"/>
                    </a:moveTo>
                    <a:lnTo>
                      <a:pt x="1024" y="45"/>
                    </a:lnTo>
                    <a:cubicBezTo>
                      <a:pt x="986" y="45"/>
                      <a:pt x="960" y="85"/>
                      <a:pt x="976" y="121"/>
                    </a:cubicBezTo>
                    <a:cubicBezTo>
                      <a:pt x="1139" y="485"/>
                      <a:pt x="1352" y="900"/>
                      <a:pt x="1352" y="1495"/>
                    </a:cubicBezTo>
                    <a:cubicBezTo>
                      <a:pt x="1352" y="3066"/>
                      <a:pt x="1" y="3957"/>
                      <a:pt x="1" y="6013"/>
                    </a:cubicBezTo>
                    <a:cubicBezTo>
                      <a:pt x="1" y="6887"/>
                      <a:pt x="91" y="7554"/>
                      <a:pt x="524" y="8737"/>
                    </a:cubicBezTo>
                    <a:cubicBezTo>
                      <a:pt x="533" y="8757"/>
                      <a:pt x="553" y="8771"/>
                      <a:pt x="575" y="8771"/>
                    </a:cubicBezTo>
                    <a:lnTo>
                      <a:pt x="899" y="8855"/>
                    </a:lnTo>
                    <a:lnTo>
                      <a:pt x="3197" y="8855"/>
                    </a:lnTo>
                    <a:lnTo>
                      <a:pt x="3331" y="8766"/>
                    </a:lnTo>
                    <a:lnTo>
                      <a:pt x="3465" y="8855"/>
                    </a:lnTo>
                    <a:lnTo>
                      <a:pt x="6170" y="8855"/>
                    </a:lnTo>
                    <a:cubicBezTo>
                      <a:pt x="6192" y="8855"/>
                      <a:pt x="6212" y="8841"/>
                      <a:pt x="6221" y="8820"/>
                    </a:cubicBezTo>
                    <a:cubicBezTo>
                      <a:pt x="6653" y="7637"/>
                      <a:pt x="6767" y="6887"/>
                      <a:pt x="6767" y="6012"/>
                    </a:cubicBezTo>
                    <a:cubicBezTo>
                      <a:pt x="6767" y="5184"/>
                      <a:pt x="6549" y="4544"/>
                      <a:pt x="6287" y="3973"/>
                    </a:cubicBezTo>
                    <a:cubicBezTo>
                      <a:pt x="6242" y="3879"/>
                      <a:pt x="6020" y="3786"/>
                      <a:pt x="5975" y="3695"/>
                    </a:cubicBezTo>
                    <a:cubicBezTo>
                      <a:pt x="5932" y="3605"/>
                      <a:pt x="6065" y="3518"/>
                      <a:pt x="6021" y="3430"/>
                    </a:cubicBezTo>
                    <a:cubicBezTo>
                      <a:pt x="5708" y="2808"/>
                      <a:pt x="5415" y="2224"/>
                      <a:pt x="5415" y="1494"/>
                    </a:cubicBezTo>
                    <a:cubicBezTo>
                      <a:pt x="5415" y="898"/>
                      <a:pt x="5609" y="439"/>
                      <a:pt x="5772" y="76"/>
                    </a:cubicBezTo>
                    <a:cubicBezTo>
                      <a:pt x="5788" y="40"/>
                      <a:pt x="5762" y="1"/>
                      <a:pt x="5723" y="1"/>
                    </a:cubicBezTo>
                    <a:close/>
                  </a:path>
                </a:pathLst>
              </a:custGeom>
              <a:solidFill>
                <a:srgbClr val="EA9F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13" name="Google Shape;2313;p35"/>
              <p:cNvSpPr/>
              <p:nvPr/>
            </p:nvSpPr>
            <p:spPr>
              <a:xfrm>
                <a:off x="3551500" y="3249350"/>
                <a:ext cx="44975" cy="221425"/>
              </a:xfrm>
              <a:custGeom>
                <a:rect b="b" l="l" r="r" t="t"/>
                <a:pathLst>
                  <a:path extrusionOk="0" h="8857" w="1799">
                    <a:moveTo>
                      <a:pt x="1047" y="1"/>
                    </a:moveTo>
                    <a:cubicBezTo>
                      <a:pt x="1008" y="1"/>
                      <a:pt x="982" y="41"/>
                      <a:pt x="997" y="77"/>
                    </a:cubicBezTo>
                    <a:cubicBezTo>
                      <a:pt x="1161" y="440"/>
                      <a:pt x="1353" y="899"/>
                      <a:pt x="1353" y="1495"/>
                    </a:cubicBezTo>
                    <a:cubicBezTo>
                      <a:pt x="1353" y="2225"/>
                      <a:pt x="1062" y="2808"/>
                      <a:pt x="749" y="3430"/>
                    </a:cubicBezTo>
                    <a:lnTo>
                      <a:pt x="749" y="3690"/>
                    </a:lnTo>
                    <a:lnTo>
                      <a:pt x="482" y="3974"/>
                    </a:lnTo>
                    <a:cubicBezTo>
                      <a:pt x="220" y="4545"/>
                      <a:pt x="1" y="5185"/>
                      <a:pt x="1" y="6013"/>
                    </a:cubicBezTo>
                    <a:cubicBezTo>
                      <a:pt x="1" y="6888"/>
                      <a:pt x="116" y="7636"/>
                      <a:pt x="548" y="8821"/>
                    </a:cubicBezTo>
                    <a:cubicBezTo>
                      <a:pt x="555" y="8842"/>
                      <a:pt x="576" y="8856"/>
                      <a:pt x="597" y="8856"/>
                    </a:cubicBezTo>
                    <a:lnTo>
                      <a:pt x="1006" y="8856"/>
                    </a:lnTo>
                    <a:cubicBezTo>
                      <a:pt x="561" y="7653"/>
                      <a:pt x="446" y="6897"/>
                      <a:pt x="446" y="6013"/>
                    </a:cubicBezTo>
                    <a:cubicBezTo>
                      <a:pt x="447" y="3957"/>
                      <a:pt x="1799" y="3066"/>
                      <a:pt x="1799" y="1495"/>
                    </a:cubicBezTo>
                    <a:cubicBezTo>
                      <a:pt x="1799" y="857"/>
                      <a:pt x="1578" y="375"/>
                      <a:pt x="1409" y="1"/>
                    </a:cubicBezTo>
                    <a:close/>
                  </a:path>
                </a:pathLst>
              </a:custGeom>
              <a:solidFill>
                <a:srgbClr val="DD91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14" name="Google Shape;2314;p35"/>
              <p:cNvSpPr/>
              <p:nvPr/>
            </p:nvSpPr>
            <p:spPr>
              <a:xfrm>
                <a:off x="3574700" y="3335125"/>
                <a:ext cx="136625" cy="65650"/>
              </a:xfrm>
              <a:custGeom>
                <a:rect b="b" l="l" r="r" t="t"/>
                <a:pathLst>
                  <a:path extrusionOk="0" h="2626" w="5465">
                    <a:moveTo>
                      <a:pt x="265" y="0"/>
                    </a:moveTo>
                    <a:lnTo>
                      <a:pt x="22" y="235"/>
                    </a:lnTo>
                    <a:lnTo>
                      <a:pt x="1" y="543"/>
                    </a:lnTo>
                    <a:lnTo>
                      <a:pt x="852" y="543"/>
                    </a:lnTo>
                    <a:cubicBezTo>
                      <a:pt x="1704" y="566"/>
                      <a:pt x="2376" y="1275"/>
                      <a:pt x="2376" y="2126"/>
                    </a:cubicBezTo>
                    <a:lnTo>
                      <a:pt x="2472" y="2480"/>
                    </a:lnTo>
                    <a:cubicBezTo>
                      <a:pt x="2472" y="2553"/>
                      <a:pt x="2435" y="2626"/>
                      <a:pt x="2509" y="2626"/>
                    </a:cubicBezTo>
                    <a:cubicBezTo>
                      <a:pt x="2584" y="2626"/>
                      <a:pt x="2552" y="2553"/>
                      <a:pt x="2552" y="2480"/>
                    </a:cubicBezTo>
                    <a:lnTo>
                      <a:pt x="2644" y="2126"/>
                    </a:lnTo>
                    <a:cubicBezTo>
                      <a:pt x="2644" y="1275"/>
                      <a:pt x="3315" y="564"/>
                      <a:pt x="4167" y="543"/>
                    </a:cubicBezTo>
                    <a:lnTo>
                      <a:pt x="5464" y="543"/>
                    </a:lnTo>
                    <a:cubicBezTo>
                      <a:pt x="5431" y="470"/>
                      <a:pt x="5396" y="396"/>
                      <a:pt x="5360" y="321"/>
                    </a:cubicBezTo>
                    <a:cubicBezTo>
                      <a:pt x="5308" y="211"/>
                      <a:pt x="5256" y="104"/>
                      <a:pt x="520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15" name="Google Shape;2315;p35"/>
              <p:cNvSpPr/>
              <p:nvPr/>
            </p:nvSpPr>
            <p:spPr>
              <a:xfrm>
                <a:off x="3563575" y="3335125"/>
                <a:ext cx="17750" cy="13600"/>
              </a:xfrm>
              <a:custGeom>
                <a:rect b="b" l="l" r="r" t="t"/>
                <a:pathLst>
                  <a:path extrusionOk="0" h="544" w="710">
                    <a:moveTo>
                      <a:pt x="266" y="0"/>
                    </a:moveTo>
                    <a:cubicBezTo>
                      <a:pt x="175" y="177"/>
                      <a:pt x="83" y="362"/>
                      <a:pt x="0" y="543"/>
                    </a:cubicBezTo>
                    <a:lnTo>
                      <a:pt x="446" y="543"/>
                    </a:lnTo>
                    <a:cubicBezTo>
                      <a:pt x="531" y="356"/>
                      <a:pt x="621" y="177"/>
                      <a:pt x="71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16" name="Google Shape;2316;p35"/>
              <p:cNvSpPr/>
              <p:nvPr/>
            </p:nvSpPr>
            <p:spPr>
              <a:xfrm>
                <a:off x="3569325" y="3368500"/>
                <a:ext cx="44550" cy="44575"/>
              </a:xfrm>
              <a:custGeom>
                <a:rect b="b" l="l" r="r" t="t"/>
                <a:pathLst>
                  <a:path extrusionOk="0" h="1783" w="1782">
                    <a:moveTo>
                      <a:pt x="268" y="0"/>
                    </a:moveTo>
                    <a:cubicBezTo>
                      <a:pt x="120" y="0"/>
                      <a:pt x="1" y="121"/>
                      <a:pt x="1" y="268"/>
                    </a:cubicBezTo>
                    <a:lnTo>
                      <a:pt x="1" y="1515"/>
                    </a:lnTo>
                    <a:cubicBezTo>
                      <a:pt x="1" y="1663"/>
                      <a:pt x="120" y="1782"/>
                      <a:pt x="268" y="1782"/>
                    </a:cubicBezTo>
                    <a:lnTo>
                      <a:pt x="1514" y="1782"/>
                    </a:lnTo>
                    <a:cubicBezTo>
                      <a:pt x="1663" y="1782"/>
                      <a:pt x="1782" y="1662"/>
                      <a:pt x="1782" y="1515"/>
                    </a:cubicBezTo>
                    <a:lnTo>
                      <a:pt x="1782" y="268"/>
                    </a:lnTo>
                    <a:cubicBezTo>
                      <a:pt x="1782" y="121"/>
                      <a:pt x="1663" y="0"/>
                      <a:pt x="151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17" name="Google Shape;2317;p35"/>
              <p:cNvSpPr/>
              <p:nvPr/>
            </p:nvSpPr>
            <p:spPr>
              <a:xfrm>
                <a:off x="3582675" y="3381850"/>
                <a:ext cx="17850" cy="17875"/>
              </a:xfrm>
              <a:custGeom>
                <a:rect b="b" l="l" r="r" t="t"/>
                <a:pathLst>
                  <a:path extrusionOk="0" h="715" w="714">
                    <a:moveTo>
                      <a:pt x="54" y="1"/>
                    </a:moveTo>
                    <a:cubicBezTo>
                      <a:pt x="24" y="1"/>
                      <a:pt x="0" y="26"/>
                      <a:pt x="0" y="55"/>
                    </a:cubicBezTo>
                    <a:lnTo>
                      <a:pt x="0" y="661"/>
                    </a:lnTo>
                    <a:cubicBezTo>
                      <a:pt x="0" y="690"/>
                      <a:pt x="24" y="715"/>
                      <a:pt x="54" y="715"/>
                    </a:cubicBezTo>
                    <a:lnTo>
                      <a:pt x="660" y="715"/>
                    </a:lnTo>
                    <a:cubicBezTo>
                      <a:pt x="689" y="715"/>
                      <a:pt x="713" y="690"/>
                      <a:pt x="713" y="661"/>
                    </a:cubicBezTo>
                    <a:lnTo>
                      <a:pt x="713" y="55"/>
                    </a:lnTo>
                    <a:cubicBezTo>
                      <a:pt x="713" y="26"/>
                      <a:pt x="689" y="1"/>
                      <a:pt x="66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2318" name="Google Shape;2318;p35"/>
            <p:cNvSpPr/>
            <p:nvPr/>
          </p:nvSpPr>
          <p:spPr>
            <a:xfrm rot="5400000">
              <a:off x="4058500" y="3746975"/>
              <a:ext cx="95250" cy="7000"/>
            </a:xfrm>
            <a:custGeom>
              <a:rect b="b" l="l" r="r" t="t"/>
              <a:pathLst>
                <a:path extrusionOk="0" h="535" w="7567">
                  <a:moveTo>
                    <a:pt x="808" y="0"/>
                  </a:moveTo>
                  <a:lnTo>
                    <a:pt x="196" y="73"/>
                  </a:lnTo>
                  <a:cubicBezTo>
                    <a:pt x="48" y="73"/>
                    <a:pt x="0" y="119"/>
                    <a:pt x="0" y="267"/>
                  </a:cubicBezTo>
                  <a:cubicBezTo>
                    <a:pt x="0" y="414"/>
                    <a:pt x="54" y="491"/>
                    <a:pt x="202" y="491"/>
                  </a:cubicBezTo>
                  <a:lnTo>
                    <a:pt x="900" y="535"/>
                  </a:lnTo>
                  <a:lnTo>
                    <a:pt x="7299" y="535"/>
                  </a:lnTo>
                  <a:cubicBezTo>
                    <a:pt x="7447" y="535"/>
                    <a:pt x="7566" y="414"/>
                    <a:pt x="7566" y="266"/>
                  </a:cubicBezTo>
                  <a:cubicBezTo>
                    <a:pt x="7566" y="119"/>
                    <a:pt x="7447" y="0"/>
                    <a:pt x="7299" y="0"/>
                  </a:cubicBezTo>
                  <a:close/>
                </a:path>
              </a:pathLst>
            </a:custGeom>
            <a:solidFill>
              <a:srgbClr val="DD916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319" name="Google Shape;2319;p35"/>
          <p:cNvGrpSpPr/>
          <p:nvPr/>
        </p:nvGrpSpPr>
        <p:grpSpPr>
          <a:xfrm>
            <a:off x="8148420" y="5536492"/>
            <a:ext cx="362497" cy="363605"/>
            <a:chOff x="4731875" y="3829100"/>
            <a:chExt cx="220725" cy="221400"/>
          </a:xfrm>
        </p:grpSpPr>
        <p:sp>
          <p:nvSpPr>
            <p:cNvPr id="2320" name="Google Shape;2320;p35"/>
            <p:cNvSpPr/>
            <p:nvPr/>
          </p:nvSpPr>
          <p:spPr>
            <a:xfrm>
              <a:off x="4769200" y="3829100"/>
              <a:ext cx="167725" cy="221400"/>
            </a:xfrm>
            <a:custGeom>
              <a:rect b="b" l="l" r="r" t="t"/>
              <a:pathLst>
                <a:path extrusionOk="0" h="8856" w="6709">
                  <a:moveTo>
                    <a:pt x="1248" y="0"/>
                  </a:moveTo>
                  <a:cubicBezTo>
                    <a:pt x="1211" y="0"/>
                    <a:pt x="1180" y="29"/>
                    <a:pt x="1178" y="66"/>
                  </a:cubicBezTo>
                  <a:cubicBezTo>
                    <a:pt x="1164" y="243"/>
                    <a:pt x="1118" y="502"/>
                    <a:pt x="985" y="785"/>
                  </a:cubicBezTo>
                  <a:cubicBezTo>
                    <a:pt x="811" y="1147"/>
                    <a:pt x="571" y="1379"/>
                    <a:pt x="430" y="1494"/>
                  </a:cubicBezTo>
                  <a:lnTo>
                    <a:pt x="0" y="5497"/>
                  </a:lnTo>
                  <a:cubicBezTo>
                    <a:pt x="89" y="5573"/>
                    <a:pt x="199" y="5861"/>
                    <a:pt x="271" y="6448"/>
                  </a:cubicBezTo>
                  <a:cubicBezTo>
                    <a:pt x="374" y="7278"/>
                    <a:pt x="393" y="8056"/>
                    <a:pt x="362" y="8694"/>
                  </a:cubicBezTo>
                  <a:cubicBezTo>
                    <a:pt x="360" y="8735"/>
                    <a:pt x="392" y="8769"/>
                    <a:pt x="433" y="8769"/>
                  </a:cubicBezTo>
                  <a:lnTo>
                    <a:pt x="798" y="8856"/>
                  </a:lnTo>
                  <a:lnTo>
                    <a:pt x="4665" y="8856"/>
                  </a:lnTo>
                  <a:cubicBezTo>
                    <a:pt x="4712" y="8856"/>
                    <a:pt x="4749" y="8822"/>
                    <a:pt x="4754" y="8777"/>
                  </a:cubicBezTo>
                  <a:cubicBezTo>
                    <a:pt x="4762" y="8699"/>
                    <a:pt x="4773" y="8618"/>
                    <a:pt x="4789" y="8547"/>
                  </a:cubicBezTo>
                  <a:cubicBezTo>
                    <a:pt x="4836" y="8328"/>
                    <a:pt x="4849" y="8103"/>
                    <a:pt x="4826" y="7881"/>
                  </a:cubicBezTo>
                  <a:lnTo>
                    <a:pt x="4795" y="7579"/>
                  </a:lnTo>
                  <a:cubicBezTo>
                    <a:pt x="4809" y="7547"/>
                    <a:pt x="4840" y="7524"/>
                    <a:pt x="4876" y="7524"/>
                  </a:cubicBezTo>
                  <a:cubicBezTo>
                    <a:pt x="4877" y="7524"/>
                    <a:pt x="4877" y="7524"/>
                    <a:pt x="4878" y="7524"/>
                  </a:cubicBezTo>
                  <a:lnTo>
                    <a:pt x="4888" y="7524"/>
                  </a:lnTo>
                  <a:cubicBezTo>
                    <a:pt x="4906" y="7524"/>
                    <a:pt x="4923" y="7525"/>
                    <a:pt x="4940" y="7525"/>
                  </a:cubicBezTo>
                  <a:cubicBezTo>
                    <a:pt x="5144" y="7525"/>
                    <a:pt x="5346" y="7497"/>
                    <a:pt x="5539" y="7440"/>
                  </a:cubicBezTo>
                  <a:cubicBezTo>
                    <a:pt x="5628" y="7413"/>
                    <a:pt x="6101" y="7291"/>
                    <a:pt x="6107" y="7291"/>
                  </a:cubicBezTo>
                  <a:cubicBezTo>
                    <a:pt x="6353" y="7291"/>
                    <a:pt x="6606" y="7142"/>
                    <a:pt x="6606" y="6896"/>
                  </a:cubicBezTo>
                  <a:cubicBezTo>
                    <a:pt x="6606" y="6833"/>
                    <a:pt x="6594" y="6772"/>
                    <a:pt x="6569" y="6719"/>
                  </a:cubicBezTo>
                  <a:lnTo>
                    <a:pt x="6709" y="4741"/>
                  </a:lnTo>
                  <a:cubicBezTo>
                    <a:pt x="6626" y="4599"/>
                    <a:pt x="6531" y="4460"/>
                    <a:pt x="6423" y="4324"/>
                  </a:cubicBezTo>
                  <a:cubicBezTo>
                    <a:pt x="6368" y="4255"/>
                    <a:pt x="6428" y="3910"/>
                    <a:pt x="6428" y="3910"/>
                  </a:cubicBezTo>
                  <a:cubicBezTo>
                    <a:pt x="6428" y="3739"/>
                    <a:pt x="6243" y="3761"/>
                    <a:pt x="6102" y="3686"/>
                  </a:cubicBezTo>
                  <a:cubicBezTo>
                    <a:pt x="6037" y="3651"/>
                    <a:pt x="5231" y="2866"/>
                    <a:pt x="5231" y="2866"/>
                  </a:cubicBezTo>
                  <a:cubicBezTo>
                    <a:pt x="5231" y="2866"/>
                    <a:pt x="4947" y="2596"/>
                    <a:pt x="4862" y="2445"/>
                  </a:cubicBezTo>
                  <a:cubicBezTo>
                    <a:pt x="4711" y="2174"/>
                    <a:pt x="4630" y="1807"/>
                    <a:pt x="4592" y="1488"/>
                  </a:cubicBezTo>
                  <a:cubicBezTo>
                    <a:pt x="4573" y="1327"/>
                    <a:pt x="4481" y="1196"/>
                    <a:pt x="4353" y="1097"/>
                  </a:cubicBezTo>
                  <a:lnTo>
                    <a:pt x="4117" y="972"/>
                  </a:lnTo>
                  <a:lnTo>
                    <a:pt x="4106" y="907"/>
                  </a:lnTo>
                  <a:lnTo>
                    <a:pt x="4120" y="763"/>
                  </a:lnTo>
                  <a:cubicBezTo>
                    <a:pt x="4102" y="703"/>
                    <a:pt x="4094" y="640"/>
                    <a:pt x="4094" y="575"/>
                  </a:cubicBezTo>
                  <a:lnTo>
                    <a:pt x="4094" y="71"/>
                  </a:lnTo>
                  <a:cubicBezTo>
                    <a:pt x="4094" y="31"/>
                    <a:pt x="4080" y="0"/>
                    <a:pt x="4040" y="0"/>
                  </a:cubicBezTo>
                  <a:close/>
                </a:path>
              </a:pathLst>
            </a:custGeom>
            <a:solidFill>
              <a:srgbClr val="FFDC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21" name="Google Shape;2321;p35"/>
            <p:cNvSpPr/>
            <p:nvPr/>
          </p:nvSpPr>
          <p:spPr>
            <a:xfrm>
              <a:off x="4768750" y="3961475"/>
              <a:ext cx="21100" cy="88975"/>
            </a:xfrm>
            <a:custGeom>
              <a:rect b="b" l="l" r="r" t="t"/>
              <a:pathLst>
                <a:path extrusionOk="0" h="3559" w="844">
                  <a:moveTo>
                    <a:pt x="518" y="0"/>
                  </a:moveTo>
                  <a:lnTo>
                    <a:pt x="1" y="149"/>
                  </a:lnTo>
                  <a:lnTo>
                    <a:pt x="16" y="200"/>
                  </a:lnTo>
                  <a:cubicBezTo>
                    <a:pt x="49" y="317"/>
                    <a:pt x="128" y="699"/>
                    <a:pt x="202" y="1286"/>
                  </a:cubicBezTo>
                  <a:cubicBezTo>
                    <a:pt x="304" y="2115"/>
                    <a:pt x="316" y="2845"/>
                    <a:pt x="286" y="3485"/>
                  </a:cubicBezTo>
                  <a:cubicBezTo>
                    <a:pt x="284" y="3526"/>
                    <a:pt x="316" y="3559"/>
                    <a:pt x="356" y="3559"/>
                  </a:cubicBezTo>
                  <a:lnTo>
                    <a:pt x="815" y="3559"/>
                  </a:lnTo>
                  <a:cubicBezTo>
                    <a:pt x="843" y="2925"/>
                    <a:pt x="833" y="2096"/>
                    <a:pt x="733" y="1285"/>
                  </a:cubicBezTo>
                  <a:cubicBezTo>
                    <a:pt x="659" y="698"/>
                    <a:pt x="550" y="117"/>
                    <a:pt x="518" y="0"/>
                  </a:cubicBezTo>
                  <a:close/>
                </a:path>
              </a:pathLst>
            </a:custGeom>
            <a:solidFill>
              <a:srgbClr val="FFC7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22" name="Google Shape;2322;p35"/>
            <p:cNvSpPr/>
            <p:nvPr/>
          </p:nvSpPr>
          <p:spPr>
            <a:xfrm>
              <a:off x="4731875" y="3858625"/>
              <a:ext cx="112400" cy="127475"/>
            </a:xfrm>
            <a:custGeom>
              <a:rect b="b" l="l" r="r" t="t"/>
              <a:pathLst>
                <a:path extrusionOk="0" h="5099" w="4496">
                  <a:moveTo>
                    <a:pt x="2991" y="1"/>
                  </a:moveTo>
                  <a:cubicBezTo>
                    <a:pt x="2769" y="1"/>
                    <a:pt x="2545" y="44"/>
                    <a:pt x="2329" y="133"/>
                  </a:cubicBezTo>
                  <a:cubicBezTo>
                    <a:pt x="2108" y="225"/>
                    <a:pt x="2011" y="370"/>
                    <a:pt x="1888" y="438"/>
                  </a:cubicBezTo>
                  <a:cubicBezTo>
                    <a:pt x="1167" y="837"/>
                    <a:pt x="534" y="1321"/>
                    <a:pt x="83" y="2005"/>
                  </a:cubicBezTo>
                  <a:lnTo>
                    <a:pt x="0" y="2464"/>
                  </a:lnTo>
                  <a:lnTo>
                    <a:pt x="0" y="5028"/>
                  </a:lnTo>
                  <a:cubicBezTo>
                    <a:pt x="0" y="5069"/>
                    <a:pt x="35" y="5099"/>
                    <a:pt x="72" y="5099"/>
                  </a:cubicBezTo>
                  <a:cubicBezTo>
                    <a:pt x="84" y="5099"/>
                    <a:pt x="95" y="5096"/>
                    <a:pt x="106" y="5089"/>
                  </a:cubicBezTo>
                  <a:lnTo>
                    <a:pt x="1491" y="4300"/>
                  </a:lnTo>
                  <a:lnTo>
                    <a:pt x="2736" y="3673"/>
                  </a:lnTo>
                  <a:cubicBezTo>
                    <a:pt x="2832" y="3625"/>
                    <a:pt x="2935" y="3602"/>
                    <a:pt x="3038" y="3602"/>
                  </a:cubicBezTo>
                  <a:cubicBezTo>
                    <a:pt x="3217" y="3602"/>
                    <a:pt x="3394" y="3673"/>
                    <a:pt x="3524" y="3810"/>
                  </a:cubicBezTo>
                  <a:lnTo>
                    <a:pt x="4495" y="874"/>
                  </a:lnTo>
                  <a:cubicBezTo>
                    <a:pt x="4177" y="319"/>
                    <a:pt x="3596" y="1"/>
                    <a:pt x="2991" y="1"/>
                  </a:cubicBezTo>
                  <a:close/>
                </a:path>
              </a:pathLst>
            </a:custGeom>
            <a:solidFill>
              <a:srgbClr val="FFDC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23" name="Google Shape;2323;p35"/>
            <p:cNvSpPr/>
            <p:nvPr/>
          </p:nvSpPr>
          <p:spPr>
            <a:xfrm>
              <a:off x="4731925" y="3858525"/>
              <a:ext cx="111650" cy="61675"/>
            </a:xfrm>
            <a:custGeom>
              <a:rect b="b" l="l" r="r" t="t"/>
              <a:pathLst>
                <a:path extrusionOk="0" h="2467" w="4466">
                  <a:moveTo>
                    <a:pt x="2990" y="1"/>
                  </a:moveTo>
                  <a:cubicBezTo>
                    <a:pt x="2769" y="1"/>
                    <a:pt x="2542" y="45"/>
                    <a:pt x="2327" y="134"/>
                  </a:cubicBezTo>
                  <a:cubicBezTo>
                    <a:pt x="2106" y="227"/>
                    <a:pt x="1911" y="313"/>
                    <a:pt x="1789" y="381"/>
                  </a:cubicBezTo>
                  <a:cubicBezTo>
                    <a:pt x="1083" y="771"/>
                    <a:pt x="476" y="1278"/>
                    <a:pt x="29" y="1939"/>
                  </a:cubicBezTo>
                  <a:cubicBezTo>
                    <a:pt x="11" y="1969"/>
                    <a:pt x="0" y="2004"/>
                    <a:pt x="0" y="2040"/>
                  </a:cubicBezTo>
                  <a:lnTo>
                    <a:pt x="0" y="2467"/>
                  </a:lnTo>
                  <a:cubicBezTo>
                    <a:pt x="449" y="1783"/>
                    <a:pt x="1068" y="1263"/>
                    <a:pt x="1790" y="864"/>
                  </a:cubicBezTo>
                  <a:cubicBezTo>
                    <a:pt x="1911" y="796"/>
                    <a:pt x="2106" y="709"/>
                    <a:pt x="2327" y="617"/>
                  </a:cubicBezTo>
                  <a:cubicBezTo>
                    <a:pt x="2542" y="527"/>
                    <a:pt x="2768" y="483"/>
                    <a:pt x="2990" y="483"/>
                  </a:cubicBezTo>
                  <a:cubicBezTo>
                    <a:pt x="3521" y="483"/>
                    <a:pt x="4035" y="730"/>
                    <a:pt x="4368" y="1167"/>
                  </a:cubicBezTo>
                  <a:cubicBezTo>
                    <a:pt x="4372" y="1172"/>
                    <a:pt x="4377" y="1174"/>
                    <a:pt x="4382" y="1174"/>
                  </a:cubicBezTo>
                  <a:cubicBezTo>
                    <a:pt x="4389" y="1174"/>
                    <a:pt x="4396" y="1170"/>
                    <a:pt x="4399" y="1162"/>
                  </a:cubicBezTo>
                  <a:cubicBezTo>
                    <a:pt x="4466" y="960"/>
                    <a:pt x="4422" y="738"/>
                    <a:pt x="4280" y="579"/>
                  </a:cubicBezTo>
                  <a:cubicBezTo>
                    <a:pt x="3948" y="208"/>
                    <a:pt x="3477" y="1"/>
                    <a:pt x="2990" y="1"/>
                  </a:cubicBezTo>
                  <a:close/>
                </a:path>
              </a:pathLst>
            </a:custGeom>
            <a:solidFill>
              <a:srgbClr val="FFC7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24" name="Google Shape;2324;p35"/>
            <p:cNvSpPr/>
            <p:nvPr/>
          </p:nvSpPr>
          <p:spPr>
            <a:xfrm>
              <a:off x="4769150" y="3948600"/>
              <a:ext cx="50675" cy="17500"/>
            </a:xfrm>
            <a:custGeom>
              <a:rect b="b" l="l" r="r" t="t"/>
              <a:pathLst>
                <a:path extrusionOk="0" h="700" w="2027">
                  <a:moveTo>
                    <a:pt x="1547" y="0"/>
                  </a:moveTo>
                  <a:cubicBezTo>
                    <a:pt x="1444" y="0"/>
                    <a:pt x="1341" y="23"/>
                    <a:pt x="1245" y="72"/>
                  </a:cubicBezTo>
                  <a:lnTo>
                    <a:pt x="0" y="700"/>
                  </a:lnTo>
                  <a:cubicBezTo>
                    <a:pt x="263" y="604"/>
                    <a:pt x="495" y="570"/>
                    <a:pt x="690" y="570"/>
                  </a:cubicBezTo>
                  <a:cubicBezTo>
                    <a:pt x="904" y="570"/>
                    <a:pt x="1074" y="610"/>
                    <a:pt x="1193" y="653"/>
                  </a:cubicBezTo>
                  <a:cubicBezTo>
                    <a:pt x="1235" y="668"/>
                    <a:pt x="1278" y="675"/>
                    <a:pt x="1321" y="675"/>
                  </a:cubicBezTo>
                  <a:cubicBezTo>
                    <a:pt x="1410" y="675"/>
                    <a:pt x="1497" y="645"/>
                    <a:pt x="1568" y="587"/>
                  </a:cubicBezTo>
                  <a:lnTo>
                    <a:pt x="2018" y="221"/>
                  </a:lnTo>
                  <a:cubicBezTo>
                    <a:pt x="2026" y="215"/>
                    <a:pt x="2026" y="202"/>
                    <a:pt x="2019" y="193"/>
                  </a:cubicBezTo>
                  <a:cubicBezTo>
                    <a:pt x="1891" y="67"/>
                    <a:pt x="1721" y="0"/>
                    <a:pt x="1547" y="0"/>
                  </a:cubicBezTo>
                  <a:close/>
                </a:path>
              </a:pathLst>
            </a:custGeom>
            <a:solidFill>
              <a:srgbClr val="FFC7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25" name="Google Shape;2325;p35"/>
            <p:cNvSpPr/>
            <p:nvPr/>
          </p:nvSpPr>
          <p:spPr>
            <a:xfrm>
              <a:off x="4923875" y="3949750"/>
              <a:ext cx="28725" cy="45325"/>
            </a:xfrm>
            <a:custGeom>
              <a:rect b="b" l="l" r="r" t="t"/>
              <a:pathLst>
                <a:path extrusionOk="0" h="1813" w="1149">
                  <a:moveTo>
                    <a:pt x="522" y="0"/>
                  </a:moveTo>
                  <a:cubicBezTo>
                    <a:pt x="409" y="62"/>
                    <a:pt x="314" y="71"/>
                    <a:pt x="232" y="190"/>
                  </a:cubicBezTo>
                  <a:cubicBezTo>
                    <a:pt x="159" y="295"/>
                    <a:pt x="195" y="464"/>
                    <a:pt x="156" y="601"/>
                  </a:cubicBezTo>
                  <a:cubicBezTo>
                    <a:pt x="120" y="726"/>
                    <a:pt x="0" y="769"/>
                    <a:pt x="0" y="911"/>
                  </a:cubicBezTo>
                  <a:cubicBezTo>
                    <a:pt x="0" y="1036"/>
                    <a:pt x="121" y="1144"/>
                    <a:pt x="149" y="1257"/>
                  </a:cubicBezTo>
                  <a:cubicBezTo>
                    <a:pt x="180" y="1381"/>
                    <a:pt x="129" y="1534"/>
                    <a:pt x="188" y="1635"/>
                  </a:cubicBezTo>
                  <a:cubicBezTo>
                    <a:pt x="253" y="1744"/>
                    <a:pt x="294" y="1743"/>
                    <a:pt x="386" y="1813"/>
                  </a:cubicBezTo>
                  <a:cubicBezTo>
                    <a:pt x="408" y="1786"/>
                    <a:pt x="426" y="1717"/>
                    <a:pt x="447" y="1688"/>
                  </a:cubicBezTo>
                  <a:cubicBezTo>
                    <a:pt x="493" y="1625"/>
                    <a:pt x="532" y="1682"/>
                    <a:pt x="568" y="1619"/>
                  </a:cubicBezTo>
                  <a:cubicBezTo>
                    <a:pt x="624" y="1523"/>
                    <a:pt x="669" y="1426"/>
                    <a:pt x="702" y="1331"/>
                  </a:cubicBezTo>
                  <a:cubicBezTo>
                    <a:pt x="707" y="1317"/>
                    <a:pt x="720" y="1308"/>
                    <a:pt x="736" y="1308"/>
                  </a:cubicBezTo>
                  <a:lnTo>
                    <a:pt x="741" y="1308"/>
                  </a:lnTo>
                  <a:cubicBezTo>
                    <a:pt x="976" y="1308"/>
                    <a:pt x="1148" y="1137"/>
                    <a:pt x="1148" y="897"/>
                  </a:cubicBezTo>
                  <a:cubicBezTo>
                    <a:pt x="1148" y="711"/>
                    <a:pt x="1003" y="524"/>
                    <a:pt x="783" y="510"/>
                  </a:cubicBezTo>
                  <a:cubicBezTo>
                    <a:pt x="768" y="509"/>
                    <a:pt x="755" y="496"/>
                    <a:pt x="751" y="483"/>
                  </a:cubicBezTo>
                  <a:cubicBezTo>
                    <a:pt x="740" y="432"/>
                    <a:pt x="710" y="318"/>
                    <a:pt x="655" y="185"/>
                  </a:cubicBezTo>
                  <a:cubicBezTo>
                    <a:pt x="622" y="99"/>
                    <a:pt x="577" y="90"/>
                    <a:pt x="522" y="0"/>
                  </a:cubicBezTo>
                  <a:close/>
                </a:path>
              </a:pathLst>
            </a:custGeom>
            <a:solidFill>
              <a:srgbClr val="FE89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26" name="Google Shape;2326;p35"/>
            <p:cNvSpPr/>
            <p:nvPr/>
          </p:nvSpPr>
          <p:spPr>
            <a:xfrm>
              <a:off x="4921850" y="3947675"/>
              <a:ext cx="18425" cy="49375"/>
            </a:xfrm>
            <a:custGeom>
              <a:rect b="b" l="l" r="r" t="t"/>
              <a:pathLst>
                <a:path extrusionOk="0" h="1975" w="737">
                  <a:moveTo>
                    <a:pt x="603" y="0"/>
                  </a:moveTo>
                  <a:cubicBezTo>
                    <a:pt x="490" y="62"/>
                    <a:pt x="319" y="78"/>
                    <a:pt x="237" y="196"/>
                  </a:cubicBezTo>
                  <a:cubicBezTo>
                    <a:pt x="164" y="300"/>
                    <a:pt x="0" y="852"/>
                    <a:pt x="0" y="994"/>
                  </a:cubicBezTo>
                  <a:cubicBezTo>
                    <a:pt x="0" y="1119"/>
                    <a:pt x="24" y="1483"/>
                    <a:pt x="188" y="1718"/>
                  </a:cubicBezTo>
                  <a:cubicBezTo>
                    <a:pt x="253" y="1828"/>
                    <a:pt x="370" y="1904"/>
                    <a:pt x="462" y="1975"/>
                  </a:cubicBezTo>
                  <a:cubicBezTo>
                    <a:pt x="483" y="1947"/>
                    <a:pt x="504" y="1920"/>
                    <a:pt x="525" y="1892"/>
                  </a:cubicBezTo>
                  <a:cubicBezTo>
                    <a:pt x="571" y="1829"/>
                    <a:pt x="612" y="1766"/>
                    <a:pt x="648" y="1703"/>
                  </a:cubicBezTo>
                  <a:cubicBezTo>
                    <a:pt x="587" y="1657"/>
                    <a:pt x="648" y="1663"/>
                    <a:pt x="566" y="1569"/>
                  </a:cubicBezTo>
                  <a:cubicBezTo>
                    <a:pt x="189" y="1201"/>
                    <a:pt x="479" y="515"/>
                    <a:pt x="536" y="437"/>
                  </a:cubicBezTo>
                  <a:cubicBezTo>
                    <a:pt x="585" y="366"/>
                    <a:pt x="658" y="296"/>
                    <a:pt x="736" y="268"/>
                  </a:cubicBezTo>
                  <a:cubicBezTo>
                    <a:pt x="698" y="177"/>
                    <a:pt x="653" y="88"/>
                    <a:pt x="603" y="0"/>
                  </a:cubicBezTo>
                  <a:close/>
                </a:path>
              </a:pathLst>
            </a:custGeom>
            <a:solidFill>
              <a:srgbClr val="F772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27" name="Google Shape;2327;p35"/>
            <p:cNvSpPr/>
            <p:nvPr/>
          </p:nvSpPr>
          <p:spPr>
            <a:xfrm>
              <a:off x="4884675" y="3983525"/>
              <a:ext cx="24700" cy="18875"/>
            </a:xfrm>
            <a:custGeom>
              <a:rect b="b" l="l" r="r" t="t"/>
              <a:pathLst>
                <a:path extrusionOk="0" h="755" w="988">
                  <a:moveTo>
                    <a:pt x="155" y="0"/>
                  </a:moveTo>
                  <a:cubicBezTo>
                    <a:pt x="95" y="0"/>
                    <a:pt x="41" y="40"/>
                    <a:pt x="26" y="102"/>
                  </a:cubicBezTo>
                  <a:cubicBezTo>
                    <a:pt x="0" y="203"/>
                    <a:pt x="6" y="310"/>
                    <a:pt x="42" y="409"/>
                  </a:cubicBezTo>
                  <a:cubicBezTo>
                    <a:pt x="119" y="623"/>
                    <a:pt x="322" y="755"/>
                    <a:pt x="537" y="755"/>
                  </a:cubicBezTo>
                  <a:cubicBezTo>
                    <a:pt x="597" y="755"/>
                    <a:pt x="658" y="744"/>
                    <a:pt x="717" y="723"/>
                  </a:cubicBezTo>
                  <a:cubicBezTo>
                    <a:pt x="803" y="691"/>
                    <a:pt x="880" y="638"/>
                    <a:pt x="939" y="567"/>
                  </a:cubicBezTo>
                  <a:cubicBezTo>
                    <a:pt x="987" y="511"/>
                    <a:pt x="979" y="428"/>
                    <a:pt x="923" y="379"/>
                  </a:cubicBezTo>
                  <a:cubicBezTo>
                    <a:pt x="897" y="358"/>
                    <a:pt x="867" y="348"/>
                    <a:pt x="837" y="348"/>
                  </a:cubicBezTo>
                  <a:cubicBezTo>
                    <a:pt x="799" y="348"/>
                    <a:pt x="761" y="364"/>
                    <a:pt x="735" y="396"/>
                  </a:cubicBezTo>
                  <a:cubicBezTo>
                    <a:pt x="706" y="431"/>
                    <a:pt x="669" y="456"/>
                    <a:pt x="625" y="472"/>
                  </a:cubicBezTo>
                  <a:cubicBezTo>
                    <a:pt x="596" y="483"/>
                    <a:pt x="566" y="488"/>
                    <a:pt x="537" y="488"/>
                  </a:cubicBezTo>
                  <a:cubicBezTo>
                    <a:pt x="431" y="488"/>
                    <a:pt x="332" y="422"/>
                    <a:pt x="294" y="318"/>
                  </a:cubicBezTo>
                  <a:cubicBezTo>
                    <a:pt x="277" y="269"/>
                    <a:pt x="274" y="216"/>
                    <a:pt x="286" y="166"/>
                  </a:cubicBezTo>
                  <a:cubicBezTo>
                    <a:pt x="303" y="94"/>
                    <a:pt x="259" y="22"/>
                    <a:pt x="187" y="4"/>
                  </a:cubicBezTo>
                  <a:cubicBezTo>
                    <a:pt x="176" y="1"/>
                    <a:pt x="166" y="0"/>
                    <a:pt x="15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28" name="Google Shape;2328;p35"/>
            <p:cNvSpPr/>
            <p:nvPr/>
          </p:nvSpPr>
          <p:spPr>
            <a:xfrm>
              <a:off x="4864125" y="3933525"/>
              <a:ext cx="39000" cy="22200"/>
            </a:xfrm>
            <a:custGeom>
              <a:rect b="b" l="l" r="r" t="t"/>
              <a:pathLst>
                <a:path extrusionOk="0" h="888" w="1560">
                  <a:moveTo>
                    <a:pt x="588" y="1"/>
                  </a:moveTo>
                  <a:cubicBezTo>
                    <a:pt x="572" y="1"/>
                    <a:pt x="556" y="1"/>
                    <a:pt x="540" y="3"/>
                  </a:cubicBezTo>
                  <a:cubicBezTo>
                    <a:pt x="386" y="16"/>
                    <a:pt x="247" y="89"/>
                    <a:pt x="147" y="207"/>
                  </a:cubicBezTo>
                  <a:cubicBezTo>
                    <a:pt x="48" y="326"/>
                    <a:pt x="0" y="476"/>
                    <a:pt x="14" y="630"/>
                  </a:cubicBezTo>
                  <a:cubicBezTo>
                    <a:pt x="20" y="699"/>
                    <a:pt x="77" y="752"/>
                    <a:pt x="145" y="752"/>
                  </a:cubicBezTo>
                  <a:lnTo>
                    <a:pt x="158" y="752"/>
                  </a:lnTo>
                  <a:cubicBezTo>
                    <a:pt x="231" y="745"/>
                    <a:pt x="284" y="681"/>
                    <a:pt x="278" y="607"/>
                  </a:cubicBezTo>
                  <a:cubicBezTo>
                    <a:pt x="271" y="523"/>
                    <a:pt x="297" y="444"/>
                    <a:pt x="350" y="379"/>
                  </a:cubicBezTo>
                  <a:cubicBezTo>
                    <a:pt x="405" y="315"/>
                    <a:pt x="479" y="276"/>
                    <a:pt x="562" y="269"/>
                  </a:cubicBezTo>
                  <a:cubicBezTo>
                    <a:pt x="572" y="268"/>
                    <a:pt x="582" y="267"/>
                    <a:pt x="593" y="267"/>
                  </a:cubicBezTo>
                  <a:cubicBezTo>
                    <a:pt x="665" y="267"/>
                    <a:pt x="733" y="293"/>
                    <a:pt x="790" y="341"/>
                  </a:cubicBezTo>
                  <a:cubicBezTo>
                    <a:pt x="828" y="373"/>
                    <a:pt x="858" y="414"/>
                    <a:pt x="878" y="460"/>
                  </a:cubicBezTo>
                  <a:cubicBezTo>
                    <a:pt x="775" y="508"/>
                    <a:pt x="685" y="585"/>
                    <a:pt x="627" y="687"/>
                  </a:cubicBezTo>
                  <a:cubicBezTo>
                    <a:pt x="590" y="750"/>
                    <a:pt x="611" y="832"/>
                    <a:pt x="675" y="870"/>
                  </a:cubicBezTo>
                  <a:cubicBezTo>
                    <a:pt x="696" y="881"/>
                    <a:pt x="719" y="887"/>
                    <a:pt x="742" y="887"/>
                  </a:cubicBezTo>
                  <a:cubicBezTo>
                    <a:pt x="790" y="887"/>
                    <a:pt x="834" y="862"/>
                    <a:pt x="859" y="820"/>
                  </a:cubicBezTo>
                  <a:cubicBezTo>
                    <a:pt x="910" y="733"/>
                    <a:pt x="1004" y="677"/>
                    <a:pt x="1106" y="677"/>
                  </a:cubicBezTo>
                  <a:cubicBezTo>
                    <a:pt x="1186" y="677"/>
                    <a:pt x="1259" y="710"/>
                    <a:pt x="1315" y="768"/>
                  </a:cubicBezTo>
                  <a:cubicBezTo>
                    <a:pt x="1340" y="796"/>
                    <a:pt x="1376" y="810"/>
                    <a:pt x="1412" y="810"/>
                  </a:cubicBezTo>
                  <a:cubicBezTo>
                    <a:pt x="1444" y="810"/>
                    <a:pt x="1477" y="798"/>
                    <a:pt x="1503" y="774"/>
                  </a:cubicBezTo>
                  <a:cubicBezTo>
                    <a:pt x="1557" y="724"/>
                    <a:pt x="1559" y="639"/>
                    <a:pt x="1510" y="585"/>
                  </a:cubicBezTo>
                  <a:cubicBezTo>
                    <a:pt x="1414" y="484"/>
                    <a:pt x="1284" y="421"/>
                    <a:pt x="1146" y="413"/>
                  </a:cubicBezTo>
                  <a:cubicBezTo>
                    <a:pt x="1114" y="306"/>
                    <a:pt x="1050" y="209"/>
                    <a:pt x="963" y="136"/>
                  </a:cubicBezTo>
                  <a:cubicBezTo>
                    <a:pt x="857" y="48"/>
                    <a:pt x="725" y="1"/>
                    <a:pt x="58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2329" name="Google Shape;2329;p35"/>
          <p:cNvSpPr txBox="1"/>
          <p:nvPr/>
        </p:nvSpPr>
        <p:spPr>
          <a:xfrm>
            <a:off x="2319561" y="440134"/>
            <a:ext cx="75528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2B9AD"/>
              </a:buClr>
              <a:buSzPts val="4400"/>
              <a:buFont typeface="Arial"/>
              <a:buNone/>
            </a:pPr>
            <a:r>
              <a:rPr b="0" i="0" lang="en-US" sz="4400" u="none" cap="none" strike="noStrike">
                <a:solidFill>
                  <a:srgbClr val="02B9AD"/>
                </a:solidFill>
                <a:latin typeface="Arial"/>
                <a:ea typeface="Arial"/>
                <a:cs typeface="Arial"/>
                <a:sym typeface="Arial"/>
              </a:rPr>
              <a:t>Icon Pack</a:t>
            </a:r>
            <a:endParaRPr b="0" i="0" sz="4400" u="none" cap="none" strike="noStrike">
              <a:solidFill>
                <a:srgbClr val="02B9AD"/>
              </a:solidFill>
              <a:latin typeface="Arial"/>
              <a:ea typeface="Arial"/>
              <a:cs typeface="Arial"/>
              <a:sym typeface="Arial"/>
            </a:endParaRPr>
          </a:p>
        </p:txBody>
      </p:sp>
      <p:sp>
        <p:nvSpPr>
          <p:cNvPr id="2330" name="Google Shape;2330;p35"/>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2331" name="Google Shape;2331;p35"/>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2332" name="Google Shape;2332;p35"/>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2333" name="Google Shape;2333;p35"/>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2334" name="Google Shape;2334;p35"/>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2335" name="Google Shape;2335;p35"/>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2336" name="Google Shape;2336;p35"/>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2337" name="Google Shape;2337;p35"/>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2338" name="Google Shape;2338;p35"/>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2339" name="Google Shape;2339;p35"/>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2340" name="Google Shape;2340;p35"/>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2341" name="Google Shape;2341;p35"/>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2342" name="Google Shape;2342;p35"/>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6" name="Shape 2346"/>
        <p:cNvGrpSpPr/>
        <p:nvPr/>
      </p:nvGrpSpPr>
      <p:grpSpPr>
        <a:xfrm>
          <a:off x="0" y="0"/>
          <a:ext cx="0" cy="0"/>
          <a:chOff x="0" y="0"/>
          <a:chExt cx="0" cy="0"/>
        </a:xfrm>
      </p:grpSpPr>
      <p:grpSp>
        <p:nvGrpSpPr>
          <p:cNvPr id="2347" name="Google Shape;2347;p36"/>
          <p:cNvGrpSpPr/>
          <p:nvPr/>
        </p:nvGrpSpPr>
        <p:grpSpPr>
          <a:xfrm>
            <a:off x="864165" y="1927337"/>
            <a:ext cx="539270" cy="457730"/>
            <a:chOff x="839307" y="2318098"/>
            <a:chExt cx="387992" cy="329326"/>
          </a:xfrm>
        </p:grpSpPr>
        <p:sp>
          <p:nvSpPr>
            <p:cNvPr id="2348" name="Google Shape;2348;p36"/>
            <p:cNvSpPr/>
            <p:nvPr/>
          </p:nvSpPr>
          <p:spPr>
            <a:xfrm>
              <a:off x="963051" y="2318098"/>
              <a:ext cx="140532" cy="93872"/>
            </a:xfrm>
            <a:custGeom>
              <a:rect b="b" l="l" r="r" t="t"/>
              <a:pathLst>
                <a:path extrusionOk="0" h="3573" w="5349">
                  <a:moveTo>
                    <a:pt x="1415" y="1"/>
                  </a:moveTo>
                  <a:cubicBezTo>
                    <a:pt x="639" y="1"/>
                    <a:pt x="7" y="639"/>
                    <a:pt x="0" y="1416"/>
                  </a:cubicBezTo>
                  <a:lnTo>
                    <a:pt x="0" y="2976"/>
                  </a:lnTo>
                  <a:cubicBezTo>
                    <a:pt x="0" y="3309"/>
                    <a:pt x="271" y="3573"/>
                    <a:pt x="597" y="3573"/>
                  </a:cubicBezTo>
                  <a:cubicBezTo>
                    <a:pt x="930" y="3573"/>
                    <a:pt x="1193" y="3309"/>
                    <a:pt x="1193" y="2976"/>
                  </a:cubicBezTo>
                  <a:lnTo>
                    <a:pt x="1193" y="1416"/>
                  </a:lnTo>
                  <a:cubicBezTo>
                    <a:pt x="1193" y="1291"/>
                    <a:pt x="1298" y="1194"/>
                    <a:pt x="1422" y="1194"/>
                  </a:cubicBezTo>
                  <a:lnTo>
                    <a:pt x="3933" y="1194"/>
                  </a:lnTo>
                  <a:cubicBezTo>
                    <a:pt x="4058" y="1194"/>
                    <a:pt x="4162" y="1291"/>
                    <a:pt x="4162" y="1416"/>
                  </a:cubicBezTo>
                  <a:lnTo>
                    <a:pt x="4162" y="2976"/>
                  </a:lnTo>
                  <a:cubicBezTo>
                    <a:pt x="4162" y="3309"/>
                    <a:pt x="4433" y="3573"/>
                    <a:pt x="4759" y="3573"/>
                  </a:cubicBezTo>
                  <a:cubicBezTo>
                    <a:pt x="5085" y="3573"/>
                    <a:pt x="5348" y="3309"/>
                    <a:pt x="5348" y="2976"/>
                  </a:cubicBezTo>
                  <a:lnTo>
                    <a:pt x="5348" y="1423"/>
                  </a:lnTo>
                  <a:cubicBezTo>
                    <a:pt x="5348" y="632"/>
                    <a:pt x="4717" y="1"/>
                    <a:pt x="3933" y="1"/>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49" name="Google Shape;2349;p36"/>
            <p:cNvSpPr/>
            <p:nvPr/>
          </p:nvSpPr>
          <p:spPr>
            <a:xfrm>
              <a:off x="962867" y="2358741"/>
              <a:ext cx="31553" cy="53228"/>
            </a:xfrm>
            <a:custGeom>
              <a:rect b="b" l="l" r="r" t="t"/>
              <a:pathLst>
                <a:path extrusionOk="0" h="2026" w="1201">
                  <a:moveTo>
                    <a:pt x="7" y="0"/>
                  </a:moveTo>
                  <a:lnTo>
                    <a:pt x="7" y="1429"/>
                  </a:lnTo>
                  <a:cubicBezTo>
                    <a:pt x="1" y="1758"/>
                    <a:pt x="264" y="2026"/>
                    <a:pt x="591" y="2026"/>
                  </a:cubicBezTo>
                  <a:cubicBezTo>
                    <a:pt x="596" y="2026"/>
                    <a:pt x="600" y="2026"/>
                    <a:pt x="604" y="2026"/>
                  </a:cubicBezTo>
                  <a:cubicBezTo>
                    <a:pt x="930" y="2026"/>
                    <a:pt x="1200" y="1762"/>
                    <a:pt x="1200" y="1429"/>
                  </a:cubicBezTo>
                  <a:lnTo>
                    <a:pt x="1200" y="0"/>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50" name="Google Shape;2350;p36"/>
            <p:cNvSpPr/>
            <p:nvPr/>
          </p:nvSpPr>
          <p:spPr>
            <a:xfrm>
              <a:off x="1072397" y="2358741"/>
              <a:ext cx="31369" cy="53228"/>
            </a:xfrm>
            <a:custGeom>
              <a:rect b="b" l="l" r="r" t="t"/>
              <a:pathLst>
                <a:path extrusionOk="0" h="2026" w="1194">
                  <a:moveTo>
                    <a:pt x="0" y="0"/>
                  </a:moveTo>
                  <a:lnTo>
                    <a:pt x="0" y="1429"/>
                  </a:lnTo>
                  <a:cubicBezTo>
                    <a:pt x="0" y="1762"/>
                    <a:pt x="264" y="2026"/>
                    <a:pt x="597" y="2026"/>
                  </a:cubicBezTo>
                  <a:cubicBezTo>
                    <a:pt x="923" y="2026"/>
                    <a:pt x="1193" y="1762"/>
                    <a:pt x="1193" y="1429"/>
                  </a:cubicBezTo>
                  <a:lnTo>
                    <a:pt x="1193" y="0"/>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51" name="Google Shape;2351;p36"/>
            <p:cNvSpPr/>
            <p:nvPr/>
          </p:nvSpPr>
          <p:spPr>
            <a:xfrm>
              <a:off x="839307" y="2378419"/>
              <a:ext cx="387992" cy="260623"/>
            </a:xfrm>
            <a:custGeom>
              <a:rect b="b" l="l" r="r" t="t"/>
              <a:pathLst>
                <a:path extrusionOk="0" h="9920" w="14768">
                  <a:moveTo>
                    <a:pt x="1298" y="1"/>
                  </a:moveTo>
                  <a:cubicBezTo>
                    <a:pt x="583" y="1"/>
                    <a:pt x="1" y="583"/>
                    <a:pt x="1" y="1298"/>
                  </a:cubicBezTo>
                  <a:lnTo>
                    <a:pt x="1" y="8615"/>
                  </a:lnTo>
                  <a:cubicBezTo>
                    <a:pt x="1" y="9337"/>
                    <a:pt x="583" y="9919"/>
                    <a:pt x="1298" y="9919"/>
                  </a:cubicBezTo>
                  <a:lnTo>
                    <a:pt x="13471" y="9919"/>
                  </a:lnTo>
                  <a:cubicBezTo>
                    <a:pt x="14185" y="9919"/>
                    <a:pt x="14768" y="9337"/>
                    <a:pt x="14768" y="8615"/>
                  </a:cubicBezTo>
                  <a:lnTo>
                    <a:pt x="14768" y="1298"/>
                  </a:lnTo>
                  <a:cubicBezTo>
                    <a:pt x="14768" y="576"/>
                    <a:pt x="14185" y="1"/>
                    <a:pt x="13471" y="1"/>
                  </a:cubicBez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52" name="Google Shape;2352;p36"/>
            <p:cNvSpPr/>
            <p:nvPr/>
          </p:nvSpPr>
          <p:spPr>
            <a:xfrm>
              <a:off x="839307" y="2378235"/>
              <a:ext cx="65629" cy="260623"/>
            </a:xfrm>
            <a:custGeom>
              <a:rect b="b" l="l" r="r" t="t"/>
              <a:pathLst>
                <a:path extrusionOk="0" h="9920" w="2498">
                  <a:moveTo>
                    <a:pt x="1298" y="1"/>
                  </a:moveTo>
                  <a:cubicBezTo>
                    <a:pt x="583" y="1"/>
                    <a:pt x="1" y="583"/>
                    <a:pt x="1" y="1305"/>
                  </a:cubicBezTo>
                  <a:lnTo>
                    <a:pt x="1" y="8622"/>
                  </a:lnTo>
                  <a:cubicBezTo>
                    <a:pt x="1" y="9337"/>
                    <a:pt x="583" y="9919"/>
                    <a:pt x="1298" y="9919"/>
                  </a:cubicBezTo>
                  <a:lnTo>
                    <a:pt x="2491" y="9919"/>
                  </a:lnTo>
                  <a:cubicBezTo>
                    <a:pt x="1776" y="9919"/>
                    <a:pt x="1194" y="9337"/>
                    <a:pt x="1194" y="8622"/>
                  </a:cubicBezTo>
                  <a:lnTo>
                    <a:pt x="1194" y="1305"/>
                  </a:lnTo>
                  <a:cubicBezTo>
                    <a:pt x="1194" y="583"/>
                    <a:pt x="1776" y="1"/>
                    <a:pt x="2498"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53" name="Google Shape;2353;p36"/>
            <p:cNvSpPr/>
            <p:nvPr/>
          </p:nvSpPr>
          <p:spPr>
            <a:xfrm>
              <a:off x="893796" y="2369671"/>
              <a:ext cx="39199" cy="277753"/>
            </a:xfrm>
            <a:custGeom>
              <a:rect b="b" l="l" r="r" t="t"/>
              <a:pathLst>
                <a:path extrusionOk="0" h="10572" w="1492">
                  <a:moveTo>
                    <a:pt x="382" y="1"/>
                  </a:moveTo>
                  <a:cubicBezTo>
                    <a:pt x="174" y="1"/>
                    <a:pt x="1" y="174"/>
                    <a:pt x="1" y="389"/>
                  </a:cubicBezTo>
                  <a:lnTo>
                    <a:pt x="1" y="10190"/>
                  </a:lnTo>
                  <a:cubicBezTo>
                    <a:pt x="1" y="10398"/>
                    <a:pt x="174" y="10571"/>
                    <a:pt x="382" y="10571"/>
                  </a:cubicBezTo>
                  <a:lnTo>
                    <a:pt x="1110" y="10571"/>
                  </a:lnTo>
                  <a:cubicBezTo>
                    <a:pt x="1319" y="10571"/>
                    <a:pt x="1492" y="10398"/>
                    <a:pt x="1492" y="10190"/>
                  </a:cubicBezTo>
                  <a:lnTo>
                    <a:pt x="1492" y="389"/>
                  </a:lnTo>
                  <a:cubicBezTo>
                    <a:pt x="1492" y="174"/>
                    <a:pt x="1319" y="1"/>
                    <a:pt x="1110" y="1"/>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54" name="Google Shape;2354;p36"/>
            <p:cNvSpPr/>
            <p:nvPr/>
          </p:nvSpPr>
          <p:spPr>
            <a:xfrm>
              <a:off x="1133612" y="2369671"/>
              <a:ext cx="39199" cy="277753"/>
            </a:xfrm>
            <a:custGeom>
              <a:rect b="b" l="l" r="r" t="t"/>
              <a:pathLst>
                <a:path extrusionOk="0" h="10572" w="1492">
                  <a:moveTo>
                    <a:pt x="389" y="1"/>
                  </a:moveTo>
                  <a:cubicBezTo>
                    <a:pt x="174" y="1"/>
                    <a:pt x="1" y="174"/>
                    <a:pt x="1" y="389"/>
                  </a:cubicBezTo>
                  <a:lnTo>
                    <a:pt x="1" y="10190"/>
                  </a:lnTo>
                  <a:cubicBezTo>
                    <a:pt x="1" y="10398"/>
                    <a:pt x="174" y="10571"/>
                    <a:pt x="389" y="10571"/>
                  </a:cubicBezTo>
                  <a:lnTo>
                    <a:pt x="1110" y="10571"/>
                  </a:lnTo>
                  <a:cubicBezTo>
                    <a:pt x="1319" y="10571"/>
                    <a:pt x="1492" y="10398"/>
                    <a:pt x="1492" y="10190"/>
                  </a:cubicBezTo>
                  <a:lnTo>
                    <a:pt x="1492" y="389"/>
                  </a:lnTo>
                  <a:cubicBezTo>
                    <a:pt x="1492" y="174"/>
                    <a:pt x="1319" y="1"/>
                    <a:pt x="1110" y="1"/>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55" name="Google Shape;2355;p36"/>
            <p:cNvSpPr/>
            <p:nvPr/>
          </p:nvSpPr>
          <p:spPr>
            <a:xfrm>
              <a:off x="1021008" y="2540915"/>
              <a:ext cx="86752" cy="66864"/>
            </a:xfrm>
            <a:custGeom>
              <a:rect b="b" l="l" r="r" t="t"/>
              <a:pathLst>
                <a:path extrusionOk="0" h="2545" w="3302">
                  <a:moveTo>
                    <a:pt x="2477" y="0"/>
                  </a:moveTo>
                  <a:cubicBezTo>
                    <a:pt x="2428" y="0"/>
                    <a:pt x="2378" y="10"/>
                    <a:pt x="2331" y="30"/>
                  </a:cubicBezTo>
                  <a:lnTo>
                    <a:pt x="291" y="897"/>
                  </a:lnTo>
                  <a:cubicBezTo>
                    <a:pt x="90" y="974"/>
                    <a:pt x="0" y="1203"/>
                    <a:pt x="83" y="1404"/>
                  </a:cubicBezTo>
                  <a:lnTo>
                    <a:pt x="465" y="2312"/>
                  </a:lnTo>
                  <a:cubicBezTo>
                    <a:pt x="527" y="2458"/>
                    <a:pt x="671" y="2545"/>
                    <a:pt x="820" y="2545"/>
                  </a:cubicBezTo>
                  <a:cubicBezTo>
                    <a:pt x="871" y="2545"/>
                    <a:pt x="922" y="2535"/>
                    <a:pt x="971" y="2514"/>
                  </a:cubicBezTo>
                  <a:lnTo>
                    <a:pt x="3010" y="1653"/>
                  </a:lnTo>
                  <a:cubicBezTo>
                    <a:pt x="3212" y="1570"/>
                    <a:pt x="3302" y="1341"/>
                    <a:pt x="3219" y="1147"/>
                  </a:cubicBezTo>
                  <a:lnTo>
                    <a:pt x="2837" y="239"/>
                  </a:lnTo>
                  <a:cubicBezTo>
                    <a:pt x="2774" y="92"/>
                    <a:pt x="2628" y="0"/>
                    <a:pt x="2477" y="0"/>
                  </a:cubicBezTo>
                  <a:close/>
                </a:path>
              </a:pathLst>
            </a:custGeom>
            <a:solidFill>
              <a:srgbClr val="A5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56" name="Google Shape;2356;p36"/>
            <p:cNvSpPr/>
            <p:nvPr/>
          </p:nvSpPr>
          <p:spPr>
            <a:xfrm>
              <a:off x="1041947" y="2430544"/>
              <a:ext cx="64368" cy="46502"/>
            </a:xfrm>
            <a:custGeom>
              <a:rect b="b" l="l" r="r" t="t"/>
              <a:pathLst>
                <a:path extrusionOk="0" h="1770" w="2450">
                  <a:moveTo>
                    <a:pt x="1229" y="0"/>
                  </a:moveTo>
                  <a:cubicBezTo>
                    <a:pt x="549" y="0"/>
                    <a:pt x="1" y="396"/>
                    <a:pt x="1" y="881"/>
                  </a:cubicBezTo>
                  <a:cubicBezTo>
                    <a:pt x="1" y="1374"/>
                    <a:pt x="549" y="1769"/>
                    <a:pt x="1229" y="1769"/>
                  </a:cubicBezTo>
                  <a:cubicBezTo>
                    <a:pt x="1901" y="1769"/>
                    <a:pt x="2449" y="1374"/>
                    <a:pt x="2449" y="881"/>
                  </a:cubicBezTo>
                  <a:cubicBezTo>
                    <a:pt x="2449" y="396"/>
                    <a:pt x="1901" y="0"/>
                    <a:pt x="1229" y="0"/>
                  </a:cubicBez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57" name="Google Shape;2357;p36"/>
            <p:cNvSpPr/>
            <p:nvPr/>
          </p:nvSpPr>
          <p:spPr>
            <a:xfrm>
              <a:off x="954486" y="2468718"/>
              <a:ext cx="72381" cy="78345"/>
            </a:xfrm>
            <a:custGeom>
              <a:rect b="b" l="l" r="r" t="t"/>
              <a:pathLst>
                <a:path extrusionOk="0" h="2982" w="2755">
                  <a:moveTo>
                    <a:pt x="1094" y="648"/>
                  </a:moveTo>
                  <a:cubicBezTo>
                    <a:pt x="1196" y="648"/>
                    <a:pt x="1299" y="704"/>
                    <a:pt x="1346" y="815"/>
                  </a:cubicBezTo>
                  <a:cubicBezTo>
                    <a:pt x="1408" y="954"/>
                    <a:pt x="1346" y="1121"/>
                    <a:pt x="1207" y="1183"/>
                  </a:cubicBezTo>
                  <a:cubicBezTo>
                    <a:pt x="1169" y="1199"/>
                    <a:pt x="1131" y="1207"/>
                    <a:pt x="1095" y="1207"/>
                  </a:cubicBezTo>
                  <a:cubicBezTo>
                    <a:pt x="909" y="1207"/>
                    <a:pt x="758" y="1020"/>
                    <a:pt x="833" y="829"/>
                  </a:cubicBezTo>
                  <a:cubicBezTo>
                    <a:pt x="879" y="709"/>
                    <a:pt x="987" y="648"/>
                    <a:pt x="1094" y="648"/>
                  </a:cubicBezTo>
                  <a:close/>
                  <a:moveTo>
                    <a:pt x="887" y="1"/>
                  </a:moveTo>
                  <a:cubicBezTo>
                    <a:pt x="736" y="1"/>
                    <a:pt x="599" y="74"/>
                    <a:pt x="507" y="191"/>
                  </a:cubicBezTo>
                  <a:lnTo>
                    <a:pt x="125" y="711"/>
                  </a:lnTo>
                  <a:cubicBezTo>
                    <a:pt x="21" y="850"/>
                    <a:pt x="0" y="1037"/>
                    <a:pt x="70" y="1190"/>
                  </a:cubicBezTo>
                  <a:lnTo>
                    <a:pt x="743" y="2695"/>
                  </a:lnTo>
                  <a:cubicBezTo>
                    <a:pt x="819" y="2874"/>
                    <a:pt x="993" y="2981"/>
                    <a:pt x="1177" y="2981"/>
                  </a:cubicBezTo>
                  <a:cubicBezTo>
                    <a:pt x="1243" y="2981"/>
                    <a:pt x="1310" y="2967"/>
                    <a:pt x="1374" y="2938"/>
                  </a:cubicBezTo>
                  <a:lnTo>
                    <a:pt x="2400" y="2487"/>
                  </a:lnTo>
                  <a:cubicBezTo>
                    <a:pt x="2643" y="2376"/>
                    <a:pt x="2754" y="2092"/>
                    <a:pt x="2643" y="1849"/>
                  </a:cubicBezTo>
                  <a:lnTo>
                    <a:pt x="1977" y="351"/>
                  </a:lnTo>
                  <a:cubicBezTo>
                    <a:pt x="1908" y="191"/>
                    <a:pt x="1755" y="80"/>
                    <a:pt x="1589" y="66"/>
                  </a:cubicBezTo>
                  <a:lnTo>
                    <a:pt x="944" y="4"/>
                  </a:lnTo>
                  <a:cubicBezTo>
                    <a:pt x="925" y="2"/>
                    <a:pt x="906" y="1"/>
                    <a:pt x="887" y="1"/>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358" name="Google Shape;2358;p36"/>
          <p:cNvGrpSpPr/>
          <p:nvPr/>
        </p:nvGrpSpPr>
        <p:grpSpPr>
          <a:xfrm>
            <a:off x="1664308" y="1887831"/>
            <a:ext cx="537992" cy="536495"/>
            <a:chOff x="1414990" y="2289671"/>
            <a:chExt cx="387073" cy="385996"/>
          </a:xfrm>
        </p:grpSpPr>
        <p:sp>
          <p:nvSpPr>
            <p:cNvPr id="2359" name="Google Shape;2359;p36"/>
            <p:cNvSpPr/>
            <p:nvPr/>
          </p:nvSpPr>
          <p:spPr>
            <a:xfrm>
              <a:off x="1511384" y="2485585"/>
              <a:ext cx="110082" cy="59428"/>
            </a:xfrm>
            <a:custGeom>
              <a:rect b="b" l="l" r="r" t="t"/>
              <a:pathLst>
                <a:path extrusionOk="0" h="2262" w="4190">
                  <a:moveTo>
                    <a:pt x="2199" y="0"/>
                  </a:moveTo>
                  <a:lnTo>
                    <a:pt x="639" y="708"/>
                  </a:lnTo>
                  <a:lnTo>
                    <a:pt x="0" y="1928"/>
                  </a:lnTo>
                  <a:lnTo>
                    <a:pt x="2095" y="2261"/>
                  </a:lnTo>
                  <a:lnTo>
                    <a:pt x="4190" y="1928"/>
                  </a:lnTo>
                  <a:lnTo>
                    <a:pt x="3552" y="708"/>
                  </a:lnTo>
                  <a:lnTo>
                    <a:pt x="2199" y="0"/>
                  </a:ln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60" name="Google Shape;2360;p36"/>
            <p:cNvSpPr/>
            <p:nvPr/>
          </p:nvSpPr>
          <p:spPr>
            <a:xfrm>
              <a:off x="1414990" y="2289671"/>
              <a:ext cx="302712" cy="214515"/>
            </a:xfrm>
            <a:custGeom>
              <a:rect b="b" l="l" r="r" t="t"/>
              <a:pathLst>
                <a:path extrusionOk="0" h="8165" w="11522">
                  <a:moveTo>
                    <a:pt x="923" y="1"/>
                  </a:moveTo>
                  <a:cubicBezTo>
                    <a:pt x="416" y="1"/>
                    <a:pt x="0" y="417"/>
                    <a:pt x="0" y="930"/>
                  </a:cubicBezTo>
                  <a:lnTo>
                    <a:pt x="0" y="7242"/>
                  </a:lnTo>
                  <a:cubicBezTo>
                    <a:pt x="0" y="7755"/>
                    <a:pt x="416" y="8165"/>
                    <a:pt x="923" y="8165"/>
                  </a:cubicBezTo>
                  <a:lnTo>
                    <a:pt x="10599" y="8165"/>
                  </a:lnTo>
                  <a:cubicBezTo>
                    <a:pt x="11105" y="8165"/>
                    <a:pt x="11521" y="7755"/>
                    <a:pt x="11521" y="7242"/>
                  </a:cubicBezTo>
                  <a:lnTo>
                    <a:pt x="11521" y="930"/>
                  </a:lnTo>
                  <a:cubicBezTo>
                    <a:pt x="11521" y="417"/>
                    <a:pt x="11105" y="1"/>
                    <a:pt x="10599" y="1"/>
                  </a:cubicBez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61" name="Google Shape;2361;p36"/>
            <p:cNvSpPr/>
            <p:nvPr/>
          </p:nvSpPr>
          <p:spPr>
            <a:xfrm>
              <a:off x="1490418" y="2536212"/>
              <a:ext cx="151829" cy="17366"/>
            </a:xfrm>
            <a:custGeom>
              <a:rect b="b" l="l" r="r" t="t"/>
              <a:pathLst>
                <a:path extrusionOk="0" h="661" w="5779">
                  <a:moveTo>
                    <a:pt x="432" y="1"/>
                  </a:moveTo>
                  <a:cubicBezTo>
                    <a:pt x="0" y="1"/>
                    <a:pt x="0" y="661"/>
                    <a:pt x="432" y="661"/>
                  </a:cubicBezTo>
                  <a:cubicBezTo>
                    <a:pt x="438" y="661"/>
                    <a:pt x="445" y="661"/>
                    <a:pt x="452" y="660"/>
                  </a:cubicBezTo>
                  <a:lnTo>
                    <a:pt x="5328" y="660"/>
                  </a:lnTo>
                  <a:cubicBezTo>
                    <a:pt x="5334" y="661"/>
                    <a:pt x="5341" y="661"/>
                    <a:pt x="5348" y="661"/>
                  </a:cubicBezTo>
                  <a:cubicBezTo>
                    <a:pt x="5779" y="661"/>
                    <a:pt x="5779" y="1"/>
                    <a:pt x="5348" y="1"/>
                  </a:cubicBezTo>
                  <a:cubicBezTo>
                    <a:pt x="5341" y="1"/>
                    <a:pt x="5334" y="1"/>
                    <a:pt x="5328" y="1"/>
                  </a:cubicBezTo>
                  <a:lnTo>
                    <a:pt x="452" y="1"/>
                  </a:lnTo>
                  <a:cubicBezTo>
                    <a:pt x="445" y="1"/>
                    <a:pt x="438" y="1"/>
                    <a:pt x="432" y="1"/>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62" name="Google Shape;2362;p36"/>
            <p:cNvSpPr/>
            <p:nvPr/>
          </p:nvSpPr>
          <p:spPr>
            <a:xfrm>
              <a:off x="1430465" y="2307168"/>
              <a:ext cx="271736" cy="158738"/>
            </a:xfrm>
            <a:custGeom>
              <a:rect b="b" l="l" r="r" t="t"/>
              <a:pathLst>
                <a:path extrusionOk="0" h="6042" w="10343">
                  <a:moveTo>
                    <a:pt x="757" y="1"/>
                  </a:moveTo>
                  <a:cubicBezTo>
                    <a:pt x="341" y="1"/>
                    <a:pt x="1" y="340"/>
                    <a:pt x="1" y="757"/>
                  </a:cubicBezTo>
                  <a:lnTo>
                    <a:pt x="1" y="5286"/>
                  </a:lnTo>
                  <a:cubicBezTo>
                    <a:pt x="1" y="5702"/>
                    <a:pt x="334" y="6042"/>
                    <a:pt x="757" y="6042"/>
                  </a:cubicBezTo>
                  <a:lnTo>
                    <a:pt x="9593" y="6042"/>
                  </a:lnTo>
                  <a:cubicBezTo>
                    <a:pt x="10010" y="6042"/>
                    <a:pt x="10343" y="5702"/>
                    <a:pt x="10343" y="5286"/>
                  </a:cubicBezTo>
                  <a:lnTo>
                    <a:pt x="10343" y="750"/>
                  </a:lnTo>
                  <a:cubicBezTo>
                    <a:pt x="10343" y="340"/>
                    <a:pt x="10003" y="1"/>
                    <a:pt x="9593" y="1"/>
                  </a:cubicBez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63" name="Google Shape;2363;p36"/>
            <p:cNvSpPr/>
            <p:nvPr/>
          </p:nvSpPr>
          <p:spPr>
            <a:xfrm>
              <a:off x="1426471" y="2303149"/>
              <a:ext cx="279750" cy="166594"/>
            </a:xfrm>
            <a:custGeom>
              <a:rect b="b" l="l" r="r" t="t"/>
              <a:pathLst>
                <a:path extrusionOk="0" h="6341" w="10648">
                  <a:moveTo>
                    <a:pt x="9745" y="299"/>
                  </a:moveTo>
                  <a:cubicBezTo>
                    <a:pt x="10078" y="299"/>
                    <a:pt x="10349" y="570"/>
                    <a:pt x="10349" y="910"/>
                  </a:cubicBezTo>
                  <a:lnTo>
                    <a:pt x="10349" y="5439"/>
                  </a:lnTo>
                  <a:cubicBezTo>
                    <a:pt x="10349" y="5772"/>
                    <a:pt x="10078" y="6042"/>
                    <a:pt x="9745" y="6042"/>
                  </a:cubicBezTo>
                  <a:lnTo>
                    <a:pt x="909" y="6042"/>
                  </a:lnTo>
                  <a:cubicBezTo>
                    <a:pt x="569" y="6042"/>
                    <a:pt x="298" y="5772"/>
                    <a:pt x="298" y="5439"/>
                  </a:cubicBezTo>
                  <a:lnTo>
                    <a:pt x="298" y="910"/>
                  </a:lnTo>
                  <a:cubicBezTo>
                    <a:pt x="298" y="577"/>
                    <a:pt x="569" y="306"/>
                    <a:pt x="909" y="306"/>
                  </a:cubicBezTo>
                  <a:lnTo>
                    <a:pt x="9745" y="299"/>
                  </a:lnTo>
                  <a:close/>
                  <a:moveTo>
                    <a:pt x="909" y="1"/>
                  </a:moveTo>
                  <a:cubicBezTo>
                    <a:pt x="409" y="1"/>
                    <a:pt x="0" y="410"/>
                    <a:pt x="0" y="910"/>
                  </a:cubicBezTo>
                  <a:lnTo>
                    <a:pt x="0" y="5439"/>
                  </a:lnTo>
                  <a:cubicBezTo>
                    <a:pt x="0" y="5938"/>
                    <a:pt x="402" y="6341"/>
                    <a:pt x="909" y="6341"/>
                  </a:cubicBezTo>
                  <a:lnTo>
                    <a:pt x="9745" y="6341"/>
                  </a:lnTo>
                  <a:cubicBezTo>
                    <a:pt x="10245" y="6341"/>
                    <a:pt x="10647" y="5938"/>
                    <a:pt x="10647" y="5439"/>
                  </a:cubicBezTo>
                  <a:lnTo>
                    <a:pt x="10647" y="903"/>
                  </a:lnTo>
                  <a:cubicBezTo>
                    <a:pt x="10647" y="410"/>
                    <a:pt x="10238" y="1"/>
                    <a:pt x="9745" y="1"/>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64" name="Google Shape;2364;p36"/>
            <p:cNvSpPr/>
            <p:nvPr/>
          </p:nvSpPr>
          <p:spPr>
            <a:xfrm>
              <a:off x="1533610" y="2431096"/>
              <a:ext cx="249326" cy="198830"/>
            </a:xfrm>
            <a:custGeom>
              <a:rect b="b" l="l" r="r" t="t"/>
              <a:pathLst>
                <a:path extrusionOk="0" h="7568" w="9490">
                  <a:moveTo>
                    <a:pt x="980" y="0"/>
                  </a:moveTo>
                  <a:cubicBezTo>
                    <a:pt x="438" y="0"/>
                    <a:pt x="1" y="441"/>
                    <a:pt x="8" y="978"/>
                  </a:cubicBezTo>
                  <a:lnTo>
                    <a:pt x="8" y="7568"/>
                  </a:lnTo>
                  <a:lnTo>
                    <a:pt x="9489" y="7568"/>
                  </a:lnTo>
                  <a:lnTo>
                    <a:pt x="9489" y="978"/>
                  </a:lnTo>
                  <a:cubicBezTo>
                    <a:pt x="9489" y="437"/>
                    <a:pt x="9045" y="0"/>
                    <a:pt x="8504" y="0"/>
                  </a:cubicBezTo>
                  <a:lnTo>
                    <a:pt x="993" y="0"/>
                  </a:lnTo>
                  <a:cubicBezTo>
                    <a:pt x="988" y="0"/>
                    <a:pt x="984" y="0"/>
                    <a:pt x="980" y="0"/>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65" name="Google Shape;2365;p36"/>
            <p:cNvSpPr/>
            <p:nvPr/>
          </p:nvSpPr>
          <p:spPr>
            <a:xfrm>
              <a:off x="1551660" y="2452771"/>
              <a:ext cx="213228" cy="146364"/>
            </a:xfrm>
            <a:custGeom>
              <a:rect b="b" l="l" r="r" t="t"/>
              <a:pathLst>
                <a:path extrusionOk="0" h="5571" w="8116">
                  <a:moveTo>
                    <a:pt x="458" y="1"/>
                  </a:moveTo>
                  <a:cubicBezTo>
                    <a:pt x="208" y="1"/>
                    <a:pt x="0" y="209"/>
                    <a:pt x="0" y="458"/>
                  </a:cubicBezTo>
                  <a:lnTo>
                    <a:pt x="0" y="5119"/>
                  </a:lnTo>
                  <a:cubicBezTo>
                    <a:pt x="0" y="5369"/>
                    <a:pt x="208" y="5570"/>
                    <a:pt x="458" y="5570"/>
                  </a:cubicBezTo>
                  <a:lnTo>
                    <a:pt x="7658" y="5570"/>
                  </a:lnTo>
                  <a:cubicBezTo>
                    <a:pt x="7908" y="5570"/>
                    <a:pt x="8109" y="5369"/>
                    <a:pt x="8109" y="5119"/>
                  </a:cubicBezTo>
                  <a:lnTo>
                    <a:pt x="8109" y="458"/>
                  </a:lnTo>
                  <a:cubicBezTo>
                    <a:pt x="8116" y="209"/>
                    <a:pt x="7908" y="1"/>
                    <a:pt x="7658" y="1"/>
                  </a:cubicBez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66" name="Google Shape;2366;p36"/>
            <p:cNvSpPr/>
            <p:nvPr/>
          </p:nvSpPr>
          <p:spPr>
            <a:xfrm>
              <a:off x="1547824" y="2448935"/>
              <a:ext cx="220899" cy="154193"/>
            </a:xfrm>
            <a:custGeom>
              <a:rect b="b" l="l" r="r" t="t"/>
              <a:pathLst>
                <a:path extrusionOk="0" h="5869" w="8408">
                  <a:moveTo>
                    <a:pt x="604" y="1"/>
                  </a:moveTo>
                  <a:cubicBezTo>
                    <a:pt x="271" y="1"/>
                    <a:pt x="1" y="271"/>
                    <a:pt x="1" y="604"/>
                  </a:cubicBezTo>
                  <a:lnTo>
                    <a:pt x="1" y="5259"/>
                  </a:lnTo>
                  <a:cubicBezTo>
                    <a:pt x="1" y="5598"/>
                    <a:pt x="271" y="5869"/>
                    <a:pt x="604" y="5869"/>
                  </a:cubicBezTo>
                  <a:lnTo>
                    <a:pt x="4370" y="5869"/>
                  </a:lnTo>
                  <a:cubicBezTo>
                    <a:pt x="4572" y="5869"/>
                    <a:pt x="4572" y="5571"/>
                    <a:pt x="4370" y="5571"/>
                  </a:cubicBezTo>
                  <a:lnTo>
                    <a:pt x="604" y="5571"/>
                  </a:lnTo>
                  <a:cubicBezTo>
                    <a:pt x="438" y="5571"/>
                    <a:pt x="299" y="5432"/>
                    <a:pt x="299" y="5265"/>
                  </a:cubicBezTo>
                  <a:lnTo>
                    <a:pt x="299" y="604"/>
                  </a:lnTo>
                  <a:cubicBezTo>
                    <a:pt x="299" y="438"/>
                    <a:pt x="438" y="299"/>
                    <a:pt x="604" y="299"/>
                  </a:cubicBezTo>
                  <a:lnTo>
                    <a:pt x="7804" y="299"/>
                  </a:lnTo>
                  <a:cubicBezTo>
                    <a:pt x="7970" y="299"/>
                    <a:pt x="8109" y="438"/>
                    <a:pt x="8109" y="604"/>
                  </a:cubicBezTo>
                  <a:lnTo>
                    <a:pt x="8109" y="5259"/>
                  </a:lnTo>
                  <a:cubicBezTo>
                    <a:pt x="8109" y="5425"/>
                    <a:pt x="7970" y="5564"/>
                    <a:pt x="7804" y="5564"/>
                  </a:cubicBezTo>
                  <a:lnTo>
                    <a:pt x="7193" y="5564"/>
                  </a:lnTo>
                  <a:cubicBezTo>
                    <a:pt x="6992" y="5564"/>
                    <a:pt x="6992" y="5862"/>
                    <a:pt x="7193" y="5862"/>
                  </a:cubicBezTo>
                  <a:lnTo>
                    <a:pt x="7804" y="5862"/>
                  </a:lnTo>
                  <a:cubicBezTo>
                    <a:pt x="8137" y="5862"/>
                    <a:pt x="8407" y="5598"/>
                    <a:pt x="8407" y="5265"/>
                  </a:cubicBezTo>
                  <a:lnTo>
                    <a:pt x="8407" y="604"/>
                  </a:lnTo>
                  <a:cubicBezTo>
                    <a:pt x="8407" y="271"/>
                    <a:pt x="8137" y="1"/>
                    <a:pt x="7804" y="1"/>
                  </a:cubicBezTo>
                  <a:close/>
                </a:path>
              </a:pathLst>
            </a:custGeom>
            <a:solidFill>
              <a:srgbClr val="BCC4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67" name="Google Shape;2367;p36"/>
            <p:cNvSpPr/>
            <p:nvPr/>
          </p:nvSpPr>
          <p:spPr>
            <a:xfrm>
              <a:off x="1533794" y="2610038"/>
              <a:ext cx="249142" cy="23724"/>
            </a:xfrm>
            <a:custGeom>
              <a:rect b="b" l="l" r="r" t="t"/>
              <a:pathLst>
                <a:path extrusionOk="0" h="903" w="9483">
                  <a:moveTo>
                    <a:pt x="1" y="0"/>
                  </a:moveTo>
                  <a:lnTo>
                    <a:pt x="1" y="902"/>
                  </a:lnTo>
                  <a:lnTo>
                    <a:pt x="9482" y="902"/>
                  </a:lnTo>
                  <a:lnTo>
                    <a:pt x="9482" y="0"/>
                  </a:lnTo>
                  <a:close/>
                </a:path>
              </a:pathLst>
            </a:custGeom>
            <a:solidFill>
              <a:srgbClr val="BCC4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68" name="Google Shape;2368;p36"/>
            <p:cNvSpPr/>
            <p:nvPr/>
          </p:nvSpPr>
          <p:spPr>
            <a:xfrm>
              <a:off x="1514300" y="2616790"/>
              <a:ext cx="287763" cy="26246"/>
            </a:xfrm>
            <a:custGeom>
              <a:rect b="b" l="l" r="r" t="t"/>
              <a:pathLst>
                <a:path extrusionOk="0" h="999" w="10953">
                  <a:moveTo>
                    <a:pt x="250" y="0"/>
                  </a:moveTo>
                  <a:cubicBezTo>
                    <a:pt x="111" y="0"/>
                    <a:pt x="0" y="111"/>
                    <a:pt x="0" y="250"/>
                  </a:cubicBezTo>
                  <a:cubicBezTo>
                    <a:pt x="0" y="666"/>
                    <a:pt x="340" y="999"/>
                    <a:pt x="756" y="999"/>
                  </a:cubicBezTo>
                  <a:lnTo>
                    <a:pt x="10204" y="999"/>
                  </a:lnTo>
                  <a:cubicBezTo>
                    <a:pt x="10620" y="999"/>
                    <a:pt x="10953" y="666"/>
                    <a:pt x="10953" y="250"/>
                  </a:cubicBezTo>
                  <a:cubicBezTo>
                    <a:pt x="10953" y="111"/>
                    <a:pt x="10842" y="0"/>
                    <a:pt x="10710" y="0"/>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69" name="Google Shape;2369;p36"/>
            <p:cNvSpPr/>
            <p:nvPr/>
          </p:nvSpPr>
          <p:spPr>
            <a:xfrm>
              <a:off x="1490418" y="2536212"/>
              <a:ext cx="36125" cy="17366"/>
            </a:xfrm>
            <a:custGeom>
              <a:rect b="b" l="l" r="r" t="t"/>
              <a:pathLst>
                <a:path extrusionOk="0" h="661" w="1375">
                  <a:moveTo>
                    <a:pt x="1354" y="1"/>
                  </a:moveTo>
                  <a:cubicBezTo>
                    <a:pt x="1347" y="1"/>
                    <a:pt x="1341" y="1"/>
                    <a:pt x="1334" y="1"/>
                  </a:cubicBezTo>
                  <a:lnTo>
                    <a:pt x="1374" y="1"/>
                  </a:lnTo>
                  <a:cubicBezTo>
                    <a:pt x="1367" y="1"/>
                    <a:pt x="1361" y="1"/>
                    <a:pt x="1354" y="1"/>
                  </a:cubicBezTo>
                  <a:close/>
                  <a:moveTo>
                    <a:pt x="432" y="1"/>
                  </a:moveTo>
                  <a:cubicBezTo>
                    <a:pt x="0" y="1"/>
                    <a:pt x="0" y="661"/>
                    <a:pt x="432" y="661"/>
                  </a:cubicBezTo>
                  <a:cubicBezTo>
                    <a:pt x="438" y="661"/>
                    <a:pt x="445" y="661"/>
                    <a:pt x="452" y="660"/>
                  </a:cubicBezTo>
                  <a:lnTo>
                    <a:pt x="1334" y="660"/>
                  </a:lnTo>
                  <a:cubicBezTo>
                    <a:pt x="923" y="641"/>
                    <a:pt x="923" y="21"/>
                    <a:pt x="1334" y="1"/>
                  </a:cubicBezTo>
                  <a:lnTo>
                    <a:pt x="452" y="1"/>
                  </a:lnTo>
                  <a:cubicBezTo>
                    <a:pt x="445" y="1"/>
                    <a:pt x="438" y="1"/>
                    <a:pt x="432" y="1"/>
                  </a:cubicBezTo>
                  <a:close/>
                  <a:moveTo>
                    <a:pt x="1334" y="660"/>
                  </a:moveTo>
                  <a:lnTo>
                    <a:pt x="1334" y="660"/>
                  </a:lnTo>
                  <a:cubicBezTo>
                    <a:pt x="1341" y="661"/>
                    <a:pt x="1347" y="661"/>
                    <a:pt x="1354" y="661"/>
                  </a:cubicBezTo>
                  <a:cubicBezTo>
                    <a:pt x="1361" y="661"/>
                    <a:pt x="1367" y="661"/>
                    <a:pt x="1374" y="66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70" name="Google Shape;2370;p36"/>
            <p:cNvSpPr/>
            <p:nvPr/>
          </p:nvSpPr>
          <p:spPr>
            <a:xfrm>
              <a:off x="1414990" y="2289671"/>
              <a:ext cx="35547" cy="214515"/>
            </a:xfrm>
            <a:custGeom>
              <a:rect b="b" l="l" r="r" t="t"/>
              <a:pathLst>
                <a:path extrusionOk="0" h="8165" w="1353">
                  <a:moveTo>
                    <a:pt x="923" y="1"/>
                  </a:moveTo>
                  <a:cubicBezTo>
                    <a:pt x="416" y="1"/>
                    <a:pt x="0" y="417"/>
                    <a:pt x="0" y="930"/>
                  </a:cubicBezTo>
                  <a:lnTo>
                    <a:pt x="0" y="7242"/>
                  </a:lnTo>
                  <a:cubicBezTo>
                    <a:pt x="0" y="7755"/>
                    <a:pt x="416" y="8165"/>
                    <a:pt x="923" y="8165"/>
                  </a:cubicBezTo>
                  <a:lnTo>
                    <a:pt x="1353" y="8165"/>
                  </a:lnTo>
                  <a:cubicBezTo>
                    <a:pt x="839" y="8165"/>
                    <a:pt x="430" y="7755"/>
                    <a:pt x="430" y="7242"/>
                  </a:cubicBezTo>
                  <a:lnTo>
                    <a:pt x="430" y="930"/>
                  </a:lnTo>
                  <a:cubicBezTo>
                    <a:pt x="430" y="424"/>
                    <a:pt x="833" y="8"/>
                    <a:pt x="1346" y="1"/>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71" name="Google Shape;2371;p36"/>
            <p:cNvSpPr/>
            <p:nvPr/>
          </p:nvSpPr>
          <p:spPr>
            <a:xfrm>
              <a:off x="1533794" y="2431096"/>
              <a:ext cx="35021" cy="198830"/>
            </a:xfrm>
            <a:custGeom>
              <a:rect b="b" l="l" r="r" t="t"/>
              <a:pathLst>
                <a:path extrusionOk="0" h="7568" w="1333">
                  <a:moveTo>
                    <a:pt x="973" y="0"/>
                  </a:moveTo>
                  <a:cubicBezTo>
                    <a:pt x="431" y="0"/>
                    <a:pt x="1" y="441"/>
                    <a:pt x="1" y="978"/>
                  </a:cubicBezTo>
                  <a:lnTo>
                    <a:pt x="1" y="7568"/>
                  </a:lnTo>
                  <a:lnTo>
                    <a:pt x="347" y="7568"/>
                  </a:lnTo>
                  <a:lnTo>
                    <a:pt x="347" y="978"/>
                  </a:lnTo>
                  <a:cubicBezTo>
                    <a:pt x="347" y="437"/>
                    <a:pt x="784" y="0"/>
                    <a:pt x="1332" y="0"/>
                  </a:cubicBezTo>
                  <a:lnTo>
                    <a:pt x="986" y="0"/>
                  </a:lnTo>
                  <a:cubicBezTo>
                    <a:pt x="981" y="0"/>
                    <a:pt x="977" y="0"/>
                    <a:pt x="973" y="0"/>
                  </a:cubicBezTo>
                  <a:close/>
                </a:path>
              </a:pathLst>
            </a:custGeom>
            <a:solidFill>
              <a:srgbClr val="BCC4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72" name="Google Shape;2372;p36"/>
            <p:cNvSpPr/>
            <p:nvPr/>
          </p:nvSpPr>
          <p:spPr>
            <a:xfrm>
              <a:off x="1514484" y="2616790"/>
              <a:ext cx="52492" cy="26246"/>
            </a:xfrm>
            <a:custGeom>
              <a:rect b="b" l="l" r="r" t="t"/>
              <a:pathLst>
                <a:path extrusionOk="0" h="999" w="1998">
                  <a:moveTo>
                    <a:pt x="243" y="0"/>
                  </a:moveTo>
                  <a:cubicBezTo>
                    <a:pt x="111" y="0"/>
                    <a:pt x="0" y="111"/>
                    <a:pt x="0" y="243"/>
                  </a:cubicBezTo>
                  <a:cubicBezTo>
                    <a:pt x="0" y="655"/>
                    <a:pt x="327" y="992"/>
                    <a:pt x="737" y="992"/>
                  </a:cubicBezTo>
                  <a:cubicBezTo>
                    <a:pt x="741" y="992"/>
                    <a:pt x="745" y="992"/>
                    <a:pt x="749" y="992"/>
                  </a:cubicBezTo>
                  <a:lnTo>
                    <a:pt x="1895" y="992"/>
                  </a:lnTo>
                  <a:cubicBezTo>
                    <a:pt x="1527" y="942"/>
                    <a:pt x="1242" y="631"/>
                    <a:pt x="1242" y="250"/>
                  </a:cubicBezTo>
                  <a:cubicBezTo>
                    <a:pt x="1242" y="111"/>
                    <a:pt x="1353" y="0"/>
                    <a:pt x="1492" y="0"/>
                  </a:cubicBezTo>
                  <a:close/>
                  <a:moveTo>
                    <a:pt x="1895" y="992"/>
                  </a:moveTo>
                  <a:cubicBezTo>
                    <a:pt x="1928" y="997"/>
                    <a:pt x="1963" y="999"/>
                    <a:pt x="1998" y="999"/>
                  </a:cubicBezTo>
                  <a:lnTo>
                    <a:pt x="1998" y="992"/>
                  </a:lnTo>
                  <a:close/>
                </a:path>
              </a:pathLst>
            </a:custGeom>
            <a:solidFill>
              <a:srgbClr val="BCC4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73" name="Google Shape;2373;p36"/>
            <p:cNvSpPr/>
            <p:nvPr/>
          </p:nvSpPr>
          <p:spPr>
            <a:xfrm>
              <a:off x="1663003" y="2569762"/>
              <a:ext cx="74194" cy="105721"/>
            </a:xfrm>
            <a:custGeom>
              <a:rect b="b" l="l" r="r" t="t"/>
              <a:pathLst>
                <a:path extrusionOk="0" h="4024" w="2824">
                  <a:moveTo>
                    <a:pt x="444" y="1"/>
                  </a:moveTo>
                  <a:cubicBezTo>
                    <a:pt x="195" y="1"/>
                    <a:pt x="0" y="195"/>
                    <a:pt x="0" y="445"/>
                  </a:cubicBezTo>
                  <a:lnTo>
                    <a:pt x="0" y="3580"/>
                  </a:lnTo>
                  <a:cubicBezTo>
                    <a:pt x="0" y="3829"/>
                    <a:pt x="195" y="4024"/>
                    <a:pt x="444" y="4024"/>
                  </a:cubicBezTo>
                  <a:lnTo>
                    <a:pt x="2379" y="4024"/>
                  </a:lnTo>
                  <a:cubicBezTo>
                    <a:pt x="2622" y="4024"/>
                    <a:pt x="2823" y="3829"/>
                    <a:pt x="2823" y="3580"/>
                  </a:cubicBezTo>
                  <a:lnTo>
                    <a:pt x="2823" y="445"/>
                  </a:lnTo>
                  <a:cubicBezTo>
                    <a:pt x="2823" y="195"/>
                    <a:pt x="2622" y="1"/>
                    <a:pt x="2379" y="1"/>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74" name="Google Shape;2374;p36"/>
            <p:cNvSpPr/>
            <p:nvPr/>
          </p:nvSpPr>
          <p:spPr>
            <a:xfrm>
              <a:off x="1662635" y="2569946"/>
              <a:ext cx="16604" cy="105721"/>
            </a:xfrm>
            <a:custGeom>
              <a:rect b="b" l="l" r="r" t="t"/>
              <a:pathLst>
                <a:path extrusionOk="0" h="4024" w="632">
                  <a:moveTo>
                    <a:pt x="444" y="1"/>
                  </a:moveTo>
                  <a:cubicBezTo>
                    <a:pt x="202" y="1"/>
                    <a:pt x="0" y="195"/>
                    <a:pt x="0" y="444"/>
                  </a:cubicBezTo>
                  <a:lnTo>
                    <a:pt x="0" y="3580"/>
                  </a:lnTo>
                  <a:cubicBezTo>
                    <a:pt x="0" y="3822"/>
                    <a:pt x="202" y="4024"/>
                    <a:pt x="444" y="4024"/>
                  </a:cubicBezTo>
                  <a:lnTo>
                    <a:pt x="632" y="4024"/>
                  </a:lnTo>
                  <a:cubicBezTo>
                    <a:pt x="389" y="4024"/>
                    <a:pt x="188" y="3822"/>
                    <a:pt x="188" y="3580"/>
                  </a:cubicBezTo>
                  <a:lnTo>
                    <a:pt x="188" y="444"/>
                  </a:lnTo>
                  <a:cubicBezTo>
                    <a:pt x="188" y="195"/>
                    <a:pt x="389" y="1"/>
                    <a:pt x="632"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75" name="Google Shape;2375;p36"/>
            <p:cNvSpPr/>
            <p:nvPr/>
          </p:nvSpPr>
          <p:spPr>
            <a:xfrm>
              <a:off x="1662819" y="2582163"/>
              <a:ext cx="74377" cy="80919"/>
            </a:xfrm>
            <a:custGeom>
              <a:rect b="b" l="l" r="r" t="t"/>
              <a:pathLst>
                <a:path extrusionOk="0" h="3080" w="2831">
                  <a:moveTo>
                    <a:pt x="396" y="0"/>
                  </a:moveTo>
                  <a:cubicBezTo>
                    <a:pt x="181" y="0"/>
                    <a:pt x="0" y="174"/>
                    <a:pt x="0" y="389"/>
                  </a:cubicBezTo>
                  <a:lnTo>
                    <a:pt x="0" y="2691"/>
                  </a:lnTo>
                  <a:cubicBezTo>
                    <a:pt x="0" y="2907"/>
                    <a:pt x="181" y="3080"/>
                    <a:pt x="396" y="3080"/>
                  </a:cubicBezTo>
                  <a:lnTo>
                    <a:pt x="2442" y="3080"/>
                  </a:lnTo>
                  <a:cubicBezTo>
                    <a:pt x="2657" y="3080"/>
                    <a:pt x="2830" y="2907"/>
                    <a:pt x="2830" y="2691"/>
                  </a:cubicBezTo>
                  <a:lnTo>
                    <a:pt x="2830" y="389"/>
                  </a:lnTo>
                  <a:cubicBezTo>
                    <a:pt x="2830" y="174"/>
                    <a:pt x="2657" y="0"/>
                    <a:pt x="2442" y="0"/>
                  </a:cubicBezTo>
                  <a:close/>
                </a:path>
              </a:pathLst>
            </a:custGeom>
            <a:solidFill>
              <a:srgbClr val="A5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76" name="Google Shape;2376;p36"/>
            <p:cNvSpPr/>
            <p:nvPr/>
          </p:nvSpPr>
          <p:spPr>
            <a:xfrm>
              <a:off x="1662635" y="2583975"/>
              <a:ext cx="4939" cy="77478"/>
            </a:xfrm>
            <a:custGeom>
              <a:rect b="b" l="l" r="r" t="t"/>
              <a:pathLst>
                <a:path extrusionOk="0" h="2949" w="188">
                  <a:moveTo>
                    <a:pt x="188" y="1"/>
                  </a:moveTo>
                  <a:cubicBezTo>
                    <a:pt x="77" y="49"/>
                    <a:pt x="7" y="153"/>
                    <a:pt x="0" y="271"/>
                  </a:cubicBezTo>
                  <a:lnTo>
                    <a:pt x="0" y="2671"/>
                  </a:lnTo>
                  <a:cubicBezTo>
                    <a:pt x="7" y="2789"/>
                    <a:pt x="77" y="2893"/>
                    <a:pt x="188" y="2948"/>
                  </a:cubicBezTo>
                  <a:lnTo>
                    <a:pt x="188" y="1"/>
                  </a:ln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377" name="Google Shape;2377;p36"/>
          <p:cNvGrpSpPr/>
          <p:nvPr/>
        </p:nvGrpSpPr>
        <p:grpSpPr>
          <a:xfrm>
            <a:off x="2463387" y="1910613"/>
            <a:ext cx="538029" cy="490923"/>
            <a:chOff x="1989911" y="2306065"/>
            <a:chExt cx="387099" cy="353207"/>
          </a:xfrm>
        </p:grpSpPr>
        <p:sp>
          <p:nvSpPr>
            <p:cNvPr id="2378" name="Google Shape;2378;p36"/>
            <p:cNvSpPr/>
            <p:nvPr/>
          </p:nvSpPr>
          <p:spPr>
            <a:xfrm>
              <a:off x="2110003" y="2555181"/>
              <a:ext cx="146916" cy="88775"/>
            </a:xfrm>
            <a:custGeom>
              <a:rect b="b" l="l" r="r" t="t"/>
              <a:pathLst>
                <a:path extrusionOk="0" h="3379" w="5592">
                  <a:moveTo>
                    <a:pt x="2796" y="1"/>
                  </a:moveTo>
                  <a:lnTo>
                    <a:pt x="576" y="986"/>
                  </a:lnTo>
                  <a:lnTo>
                    <a:pt x="1" y="2879"/>
                  </a:lnTo>
                  <a:lnTo>
                    <a:pt x="1298" y="3108"/>
                  </a:lnTo>
                  <a:lnTo>
                    <a:pt x="2865" y="3379"/>
                  </a:lnTo>
                  <a:lnTo>
                    <a:pt x="5591" y="2879"/>
                  </a:lnTo>
                  <a:lnTo>
                    <a:pt x="5238" y="1714"/>
                  </a:lnTo>
                  <a:lnTo>
                    <a:pt x="5016" y="986"/>
                  </a:lnTo>
                  <a:lnTo>
                    <a:pt x="2796" y="1"/>
                  </a:lnTo>
                  <a:close/>
                </a:path>
              </a:pathLst>
            </a:custGeom>
            <a:solidFill>
              <a:srgbClr val="A5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79" name="Google Shape;2379;p36"/>
            <p:cNvSpPr/>
            <p:nvPr/>
          </p:nvSpPr>
          <p:spPr>
            <a:xfrm>
              <a:off x="2110003" y="2555181"/>
              <a:ext cx="137615" cy="81681"/>
            </a:xfrm>
            <a:custGeom>
              <a:rect b="b" l="l" r="r" t="t"/>
              <a:pathLst>
                <a:path extrusionOk="0" h="3109" w="5238">
                  <a:moveTo>
                    <a:pt x="2796" y="1"/>
                  </a:moveTo>
                  <a:lnTo>
                    <a:pt x="583" y="986"/>
                  </a:lnTo>
                  <a:lnTo>
                    <a:pt x="1" y="2879"/>
                  </a:lnTo>
                  <a:lnTo>
                    <a:pt x="1298" y="3108"/>
                  </a:lnTo>
                  <a:lnTo>
                    <a:pt x="1561" y="1714"/>
                  </a:lnTo>
                  <a:lnTo>
                    <a:pt x="5238" y="1714"/>
                  </a:lnTo>
                  <a:lnTo>
                    <a:pt x="5016" y="986"/>
                  </a:lnTo>
                  <a:lnTo>
                    <a:pt x="2796" y="1"/>
                  </a:ln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80" name="Google Shape;2380;p36"/>
            <p:cNvSpPr/>
            <p:nvPr/>
          </p:nvSpPr>
          <p:spPr>
            <a:xfrm>
              <a:off x="1989911" y="2306065"/>
              <a:ext cx="387099" cy="275021"/>
            </a:xfrm>
            <a:custGeom>
              <a:rect b="b" l="l" r="r" t="t"/>
              <a:pathLst>
                <a:path extrusionOk="0" h="10468" w="14734">
                  <a:moveTo>
                    <a:pt x="1215" y="1"/>
                  </a:moveTo>
                  <a:cubicBezTo>
                    <a:pt x="542" y="1"/>
                    <a:pt x="1" y="549"/>
                    <a:pt x="1" y="1222"/>
                  </a:cubicBezTo>
                  <a:lnTo>
                    <a:pt x="1" y="9247"/>
                  </a:lnTo>
                  <a:cubicBezTo>
                    <a:pt x="1" y="9920"/>
                    <a:pt x="542" y="10468"/>
                    <a:pt x="1215" y="10468"/>
                  </a:cubicBezTo>
                  <a:lnTo>
                    <a:pt x="13513" y="10468"/>
                  </a:lnTo>
                  <a:cubicBezTo>
                    <a:pt x="14185" y="10468"/>
                    <a:pt x="14733" y="9920"/>
                    <a:pt x="14733" y="9247"/>
                  </a:cubicBezTo>
                  <a:lnTo>
                    <a:pt x="14733" y="1222"/>
                  </a:lnTo>
                  <a:cubicBezTo>
                    <a:pt x="14733" y="549"/>
                    <a:pt x="14185" y="1"/>
                    <a:pt x="13513" y="1"/>
                  </a:cubicBezTo>
                  <a:close/>
                </a:path>
              </a:pathLst>
            </a:custGeom>
            <a:solidFill>
              <a:srgbClr val="A5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81" name="Google Shape;2381;p36"/>
            <p:cNvSpPr/>
            <p:nvPr/>
          </p:nvSpPr>
          <p:spPr>
            <a:xfrm>
              <a:off x="2021438" y="2337723"/>
              <a:ext cx="324045" cy="193628"/>
            </a:xfrm>
            <a:custGeom>
              <a:rect b="b" l="l" r="r" t="t"/>
              <a:pathLst>
                <a:path extrusionOk="0" h="7370" w="12334">
                  <a:moveTo>
                    <a:pt x="12320" y="1"/>
                  </a:moveTo>
                  <a:cubicBezTo>
                    <a:pt x="12318" y="1"/>
                    <a:pt x="12315" y="2"/>
                    <a:pt x="12313" y="3"/>
                  </a:cubicBezTo>
                  <a:lnTo>
                    <a:pt x="15" y="3"/>
                  </a:lnTo>
                  <a:cubicBezTo>
                    <a:pt x="8" y="3"/>
                    <a:pt x="1" y="10"/>
                    <a:pt x="1" y="17"/>
                  </a:cubicBezTo>
                  <a:lnTo>
                    <a:pt x="1" y="7369"/>
                  </a:lnTo>
                  <a:lnTo>
                    <a:pt x="12333" y="7369"/>
                  </a:lnTo>
                  <a:lnTo>
                    <a:pt x="12333" y="17"/>
                  </a:lnTo>
                  <a:cubicBezTo>
                    <a:pt x="12333" y="11"/>
                    <a:pt x="12329" y="1"/>
                    <a:pt x="12320" y="1"/>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82" name="Google Shape;2382;p36"/>
            <p:cNvSpPr/>
            <p:nvPr/>
          </p:nvSpPr>
          <p:spPr>
            <a:xfrm>
              <a:off x="2327224" y="2337776"/>
              <a:ext cx="18259" cy="193576"/>
            </a:xfrm>
            <a:custGeom>
              <a:rect b="b" l="l" r="r" t="t"/>
              <a:pathLst>
                <a:path extrusionOk="0" h="7368" w="695">
                  <a:moveTo>
                    <a:pt x="1" y="1"/>
                  </a:moveTo>
                  <a:cubicBezTo>
                    <a:pt x="1" y="8"/>
                    <a:pt x="1" y="8"/>
                    <a:pt x="1" y="15"/>
                  </a:cubicBezTo>
                  <a:lnTo>
                    <a:pt x="1" y="7367"/>
                  </a:lnTo>
                  <a:lnTo>
                    <a:pt x="694" y="7367"/>
                  </a:lnTo>
                  <a:lnTo>
                    <a:pt x="694" y="15"/>
                  </a:lnTo>
                  <a:cubicBezTo>
                    <a:pt x="694" y="8"/>
                    <a:pt x="694" y="8"/>
                    <a:pt x="694"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83" name="Google Shape;2383;p36"/>
            <p:cNvSpPr/>
            <p:nvPr/>
          </p:nvSpPr>
          <p:spPr>
            <a:xfrm>
              <a:off x="2069543" y="2630819"/>
              <a:ext cx="227651" cy="28453"/>
            </a:xfrm>
            <a:custGeom>
              <a:rect b="b" l="l" r="r" t="t"/>
              <a:pathLst>
                <a:path extrusionOk="0" h="1083" w="8665">
                  <a:moveTo>
                    <a:pt x="542" y="0"/>
                  </a:moveTo>
                  <a:cubicBezTo>
                    <a:pt x="244" y="0"/>
                    <a:pt x="1" y="243"/>
                    <a:pt x="1" y="541"/>
                  </a:cubicBezTo>
                  <a:cubicBezTo>
                    <a:pt x="1" y="839"/>
                    <a:pt x="244" y="1082"/>
                    <a:pt x="542" y="1082"/>
                  </a:cubicBezTo>
                  <a:lnTo>
                    <a:pt x="8123" y="1082"/>
                  </a:lnTo>
                  <a:cubicBezTo>
                    <a:pt x="8421" y="1082"/>
                    <a:pt x="8664" y="839"/>
                    <a:pt x="8664" y="541"/>
                  </a:cubicBezTo>
                  <a:cubicBezTo>
                    <a:pt x="8664" y="243"/>
                    <a:pt x="8421" y="0"/>
                    <a:pt x="8123" y="0"/>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84" name="Google Shape;2384;p36"/>
            <p:cNvSpPr/>
            <p:nvPr/>
          </p:nvSpPr>
          <p:spPr>
            <a:xfrm>
              <a:off x="2175237" y="2549191"/>
              <a:ext cx="14975" cy="11849"/>
            </a:xfrm>
            <a:custGeom>
              <a:rect b="b" l="l" r="r" t="t"/>
              <a:pathLst>
                <a:path extrusionOk="0" h="451" w="570">
                  <a:moveTo>
                    <a:pt x="312" y="0"/>
                  </a:moveTo>
                  <a:cubicBezTo>
                    <a:pt x="266" y="0"/>
                    <a:pt x="218" y="15"/>
                    <a:pt x="174" y="48"/>
                  </a:cubicBezTo>
                  <a:cubicBezTo>
                    <a:pt x="1" y="180"/>
                    <a:pt x="91" y="451"/>
                    <a:pt x="313" y="451"/>
                  </a:cubicBezTo>
                  <a:cubicBezTo>
                    <a:pt x="410" y="451"/>
                    <a:pt x="500" y="381"/>
                    <a:pt x="528" y="284"/>
                  </a:cubicBezTo>
                  <a:cubicBezTo>
                    <a:pt x="570" y="129"/>
                    <a:pt x="448" y="0"/>
                    <a:pt x="312" y="0"/>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385" name="Google Shape;2385;p36"/>
          <p:cNvGrpSpPr/>
          <p:nvPr/>
        </p:nvGrpSpPr>
        <p:grpSpPr>
          <a:xfrm>
            <a:off x="3301761" y="1886588"/>
            <a:ext cx="284461" cy="504543"/>
            <a:chOff x="2593102" y="2288778"/>
            <a:chExt cx="204663" cy="363007"/>
          </a:xfrm>
        </p:grpSpPr>
        <p:sp>
          <p:nvSpPr>
            <p:cNvPr id="2386" name="Google Shape;2386;p36"/>
            <p:cNvSpPr/>
            <p:nvPr/>
          </p:nvSpPr>
          <p:spPr>
            <a:xfrm>
              <a:off x="2753837" y="2310636"/>
              <a:ext cx="43928" cy="297431"/>
            </a:xfrm>
            <a:custGeom>
              <a:rect b="b" l="l" r="r" t="t"/>
              <a:pathLst>
                <a:path extrusionOk="0" h="11321" w="1672">
                  <a:moveTo>
                    <a:pt x="0" y="0"/>
                  </a:moveTo>
                  <a:lnTo>
                    <a:pt x="0" y="11320"/>
                  </a:lnTo>
                  <a:lnTo>
                    <a:pt x="1672" y="10481"/>
                  </a:lnTo>
                  <a:lnTo>
                    <a:pt x="1672" y="833"/>
                  </a:lnTo>
                  <a:lnTo>
                    <a:pt x="0" y="0"/>
                  </a:lnTo>
                  <a:close/>
                </a:path>
              </a:pathLst>
            </a:custGeom>
            <a:solidFill>
              <a:srgbClr val="5163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87" name="Google Shape;2387;p36"/>
            <p:cNvSpPr/>
            <p:nvPr/>
          </p:nvSpPr>
          <p:spPr>
            <a:xfrm>
              <a:off x="2593102" y="2310636"/>
              <a:ext cx="182620" cy="297431"/>
            </a:xfrm>
            <a:custGeom>
              <a:rect b="b" l="l" r="r" t="t"/>
              <a:pathLst>
                <a:path extrusionOk="0" h="11321" w="6951">
                  <a:moveTo>
                    <a:pt x="6951" y="0"/>
                  </a:moveTo>
                  <a:lnTo>
                    <a:pt x="1" y="833"/>
                  </a:lnTo>
                  <a:lnTo>
                    <a:pt x="1" y="10481"/>
                  </a:lnTo>
                  <a:lnTo>
                    <a:pt x="6951" y="11320"/>
                  </a:lnTo>
                  <a:lnTo>
                    <a:pt x="6951" y="0"/>
                  </a:lnTo>
                  <a:close/>
                </a:path>
              </a:pathLst>
            </a:custGeom>
            <a:solidFill>
              <a:srgbClr val="BFC9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88" name="Google Shape;2388;p36"/>
            <p:cNvSpPr/>
            <p:nvPr/>
          </p:nvSpPr>
          <p:spPr>
            <a:xfrm>
              <a:off x="2753837" y="2585972"/>
              <a:ext cx="43928" cy="65813"/>
            </a:xfrm>
            <a:custGeom>
              <a:rect b="b" l="l" r="r" t="t"/>
              <a:pathLst>
                <a:path extrusionOk="0" h="2505" w="1672">
                  <a:moveTo>
                    <a:pt x="833" y="1"/>
                  </a:moveTo>
                  <a:lnTo>
                    <a:pt x="0" y="2505"/>
                  </a:lnTo>
                  <a:lnTo>
                    <a:pt x="833" y="2505"/>
                  </a:lnTo>
                  <a:cubicBezTo>
                    <a:pt x="1297" y="2505"/>
                    <a:pt x="1665" y="2130"/>
                    <a:pt x="1672" y="1673"/>
                  </a:cubicBezTo>
                  <a:lnTo>
                    <a:pt x="1672" y="1"/>
                  </a:lnTo>
                  <a:close/>
                </a:path>
              </a:pathLst>
            </a:custGeom>
            <a:solidFill>
              <a:srgbClr val="6F7F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89" name="Google Shape;2389;p36"/>
            <p:cNvSpPr/>
            <p:nvPr/>
          </p:nvSpPr>
          <p:spPr>
            <a:xfrm>
              <a:off x="2753837" y="2288778"/>
              <a:ext cx="43928" cy="43744"/>
            </a:xfrm>
            <a:custGeom>
              <a:rect b="b" l="l" r="r" t="t"/>
              <a:pathLst>
                <a:path extrusionOk="0" h="1665" w="1672">
                  <a:moveTo>
                    <a:pt x="0" y="0"/>
                  </a:moveTo>
                  <a:lnTo>
                    <a:pt x="833" y="1665"/>
                  </a:lnTo>
                  <a:lnTo>
                    <a:pt x="1672" y="1665"/>
                  </a:lnTo>
                  <a:lnTo>
                    <a:pt x="1672" y="832"/>
                  </a:lnTo>
                  <a:cubicBezTo>
                    <a:pt x="1665" y="375"/>
                    <a:pt x="1297" y="0"/>
                    <a:pt x="833" y="0"/>
                  </a:cubicBezTo>
                  <a:close/>
                </a:path>
              </a:pathLst>
            </a:custGeom>
            <a:solidFill>
              <a:srgbClr val="6F7F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90" name="Google Shape;2390;p36"/>
            <p:cNvSpPr/>
            <p:nvPr/>
          </p:nvSpPr>
          <p:spPr>
            <a:xfrm>
              <a:off x="2593102" y="2585972"/>
              <a:ext cx="182620" cy="65813"/>
            </a:xfrm>
            <a:custGeom>
              <a:rect b="b" l="l" r="r" t="t"/>
              <a:pathLst>
                <a:path extrusionOk="0" h="2505" w="6951">
                  <a:moveTo>
                    <a:pt x="1" y="1"/>
                  </a:moveTo>
                  <a:lnTo>
                    <a:pt x="1" y="1673"/>
                  </a:lnTo>
                  <a:cubicBezTo>
                    <a:pt x="8" y="2130"/>
                    <a:pt x="375" y="2505"/>
                    <a:pt x="840" y="2505"/>
                  </a:cubicBezTo>
                  <a:lnTo>
                    <a:pt x="6118" y="2505"/>
                  </a:lnTo>
                  <a:cubicBezTo>
                    <a:pt x="6576" y="2505"/>
                    <a:pt x="6951" y="2130"/>
                    <a:pt x="6951" y="1673"/>
                  </a:cubicBezTo>
                  <a:lnTo>
                    <a:pt x="6951" y="1"/>
                  </a:lnTo>
                  <a:close/>
                </a:path>
              </a:pathLst>
            </a:custGeom>
            <a:solidFill>
              <a:srgbClr val="A1B5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91" name="Google Shape;2391;p36"/>
            <p:cNvSpPr/>
            <p:nvPr/>
          </p:nvSpPr>
          <p:spPr>
            <a:xfrm>
              <a:off x="2593102" y="2288778"/>
              <a:ext cx="182620" cy="43744"/>
            </a:xfrm>
            <a:custGeom>
              <a:rect b="b" l="l" r="r" t="t"/>
              <a:pathLst>
                <a:path extrusionOk="0" h="1665" w="6951">
                  <a:moveTo>
                    <a:pt x="840" y="0"/>
                  </a:moveTo>
                  <a:cubicBezTo>
                    <a:pt x="375" y="0"/>
                    <a:pt x="8" y="375"/>
                    <a:pt x="1" y="832"/>
                  </a:cubicBezTo>
                  <a:lnTo>
                    <a:pt x="1" y="1665"/>
                  </a:lnTo>
                  <a:lnTo>
                    <a:pt x="6951" y="1665"/>
                  </a:lnTo>
                  <a:lnTo>
                    <a:pt x="6951" y="832"/>
                  </a:lnTo>
                  <a:cubicBezTo>
                    <a:pt x="6951" y="375"/>
                    <a:pt x="6576" y="0"/>
                    <a:pt x="6118" y="0"/>
                  </a:cubicBezTo>
                  <a:close/>
                </a:path>
              </a:pathLst>
            </a:custGeom>
            <a:solidFill>
              <a:srgbClr val="A1B5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92" name="Google Shape;2392;p36"/>
            <p:cNvSpPr/>
            <p:nvPr/>
          </p:nvSpPr>
          <p:spPr>
            <a:xfrm>
              <a:off x="2688050" y="2305172"/>
              <a:ext cx="36650" cy="10956"/>
            </a:xfrm>
            <a:custGeom>
              <a:rect b="b" l="l" r="r" t="t"/>
              <a:pathLst>
                <a:path extrusionOk="0" h="417" w="1395">
                  <a:moveTo>
                    <a:pt x="285" y="0"/>
                  </a:moveTo>
                  <a:cubicBezTo>
                    <a:pt x="0" y="0"/>
                    <a:pt x="0" y="416"/>
                    <a:pt x="285" y="416"/>
                  </a:cubicBezTo>
                  <a:lnTo>
                    <a:pt x="1117" y="416"/>
                  </a:lnTo>
                  <a:cubicBezTo>
                    <a:pt x="1395" y="416"/>
                    <a:pt x="1395" y="0"/>
                    <a:pt x="1117" y="0"/>
                  </a:cubicBezTo>
                  <a:close/>
                </a:path>
              </a:pathLst>
            </a:custGeom>
            <a:solidFill>
              <a:srgbClr val="6363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93" name="Google Shape;2393;p36"/>
            <p:cNvSpPr/>
            <p:nvPr/>
          </p:nvSpPr>
          <p:spPr>
            <a:xfrm>
              <a:off x="2684399" y="2607857"/>
              <a:ext cx="22069" cy="22069"/>
            </a:xfrm>
            <a:custGeom>
              <a:rect b="b" l="l" r="r" t="t"/>
              <a:pathLst>
                <a:path extrusionOk="0" h="840" w="840">
                  <a:moveTo>
                    <a:pt x="424" y="0"/>
                  </a:moveTo>
                  <a:cubicBezTo>
                    <a:pt x="188" y="0"/>
                    <a:pt x="1" y="188"/>
                    <a:pt x="1" y="423"/>
                  </a:cubicBezTo>
                  <a:cubicBezTo>
                    <a:pt x="1" y="652"/>
                    <a:pt x="188" y="840"/>
                    <a:pt x="424" y="840"/>
                  </a:cubicBezTo>
                  <a:cubicBezTo>
                    <a:pt x="653" y="840"/>
                    <a:pt x="840" y="652"/>
                    <a:pt x="840" y="423"/>
                  </a:cubicBezTo>
                  <a:cubicBezTo>
                    <a:pt x="840" y="188"/>
                    <a:pt x="653" y="0"/>
                    <a:pt x="42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94" name="Google Shape;2394;p36"/>
            <p:cNvSpPr/>
            <p:nvPr/>
          </p:nvSpPr>
          <p:spPr>
            <a:xfrm>
              <a:off x="2668004" y="2305172"/>
              <a:ext cx="10956" cy="10956"/>
            </a:xfrm>
            <a:custGeom>
              <a:rect b="b" l="l" r="r" t="t"/>
              <a:pathLst>
                <a:path extrusionOk="0" h="417" w="417">
                  <a:moveTo>
                    <a:pt x="208" y="0"/>
                  </a:moveTo>
                  <a:cubicBezTo>
                    <a:pt x="97" y="0"/>
                    <a:pt x="0" y="97"/>
                    <a:pt x="0" y="208"/>
                  </a:cubicBezTo>
                  <a:cubicBezTo>
                    <a:pt x="0" y="326"/>
                    <a:pt x="97" y="416"/>
                    <a:pt x="208" y="416"/>
                  </a:cubicBezTo>
                  <a:cubicBezTo>
                    <a:pt x="326" y="416"/>
                    <a:pt x="417" y="326"/>
                    <a:pt x="417" y="208"/>
                  </a:cubicBezTo>
                  <a:cubicBezTo>
                    <a:pt x="417" y="97"/>
                    <a:pt x="326" y="0"/>
                    <a:pt x="208" y="0"/>
                  </a:cubicBezTo>
                  <a:close/>
                </a:path>
              </a:pathLst>
            </a:custGeom>
            <a:solidFill>
              <a:srgbClr val="6363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395" name="Google Shape;2395;p36"/>
          <p:cNvGrpSpPr/>
          <p:nvPr/>
        </p:nvGrpSpPr>
        <p:grpSpPr>
          <a:xfrm>
            <a:off x="3826827" y="1943556"/>
            <a:ext cx="561034" cy="425304"/>
            <a:chOff x="2970874" y="2329763"/>
            <a:chExt cx="403651" cy="305996"/>
          </a:xfrm>
        </p:grpSpPr>
        <p:sp>
          <p:nvSpPr>
            <p:cNvPr id="2396" name="Google Shape;2396;p36"/>
            <p:cNvSpPr/>
            <p:nvPr/>
          </p:nvSpPr>
          <p:spPr>
            <a:xfrm>
              <a:off x="3054158" y="2352909"/>
              <a:ext cx="98233" cy="259704"/>
            </a:xfrm>
            <a:custGeom>
              <a:rect b="b" l="l" r="r" t="t"/>
              <a:pathLst>
                <a:path extrusionOk="0" h="9885" w="3739">
                  <a:moveTo>
                    <a:pt x="3739" y="1"/>
                  </a:moveTo>
                  <a:lnTo>
                    <a:pt x="3572" y="49"/>
                  </a:lnTo>
                  <a:cubicBezTo>
                    <a:pt x="2053" y="507"/>
                    <a:pt x="777" y="1533"/>
                    <a:pt x="0" y="2914"/>
                  </a:cubicBezTo>
                  <a:lnTo>
                    <a:pt x="0" y="6964"/>
                  </a:lnTo>
                  <a:cubicBezTo>
                    <a:pt x="777" y="8352"/>
                    <a:pt x="2053" y="9378"/>
                    <a:pt x="3572" y="9836"/>
                  </a:cubicBezTo>
                  <a:lnTo>
                    <a:pt x="3739" y="9885"/>
                  </a:lnTo>
                  <a:lnTo>
                    <a:pt x="3739" y="1"/>
                  </a:lnTo>
                  <a:close/>
                </a:path>
              </a:pathLst>
            </a:custGeom>
            <a:solidFill>
              <a:srgbClr val="A4B2C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97" name="Google Shape;2397;p36"/>
            <p:cNvSpPr/>
            <p:nvPr/>
          </p:nvSpPr>
          <p:spPr>
            <a:xfrm>
              <a:off x="3054158" y="2512908"/>
              <a:ext cx="98233" cy="99704"/>
            </a:xfrm>
            <a:custGeom>
              <a:rect b="b" l="l" r="r" t="t"/>
              <a:pathLst>
                <a:path extrusionOk="0" h="3795" w="3739">
                  <a:moveTo>
                    <a:pt x="0" y="1"/>
                  </a:moveTo>
                  <a:lnTo>
                    <a:pt x="0" y="874"/>
                  </a:lnTo>
                  <a:cubicBezTo>
                    <a:pt x="777" y="2262"/>
                    <a:pt x="2053" y="3288"/>
                    <a:pt x="3572" y="3746"/>
                  </a:cubicBezTo>
                  <a:lnTo>
                    <a:pt x="3739" y="3795"/>
                  </a:lnTo>
                  <a:lnTo>
                    <a:pt x="3739" y="2921"/>
                  </a:lnTo>
                  <a:lnTo>
                    <a:pt x="3572" y="2865"/>
                  </a:lnTo>
                  <a:cubicBezTo>
                    <a:pt x="2053" y="2414"/>
                    <a:pt x="777" y="1381"/>
                    <a:pt x="0" y="1"/>
                  </a:cubicBezTo>
                  <a:close/>
                </a:path>
              </a:pathLst>
            </a:custGeom>
            <a:solidFill>
              <a:srgbClr val="7A89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98" name="Google Shape;2398;p36"/>
            <p:cNvSpPr/>
            <p:nvPr/>
          </p:nvSpPr>
          <p:spPr>
            <a:xfrm>
              <a:off x="2970874" y="2429441"/>
              <a:ext cx="83310" cy="106456"/>
            </a:xfrm>
            <a:custGeom>
              <a:rect b="b" l="l" r="r" t="t"/>
              <a:pathLst>
                <a:path extrusionOk="0" h="4052" w="3171">
                  <a:moveTo>
                    <a:pt x="1381" y="1"/>
                  </a:moveTo>
                  <a:cubicBezTo>
                    <a:pt x="618" y="1"/>
                    <a:pt x="0" y="618"/>
                    <a:pt x="0" y="1381"/>
                  </a:cubicBezTo>
                  <a:lnTo>
                    <a:pt x="0" y="2678"/>
                  </a:lnTo>
                  <a:cubicBezTo>
                    <a:pt x="0" y="3434"/>
                    <a:pt x="618" y="4051"/>
                    <a:pt x="1381" y="4051"/>
                  </a:cubicBezTo>
                  <a:lnTo>
                    <a:pt x="3170" y="4051"/>
                  </a:lnTo>
                  <a:lnTo>
                    <a:pt x="3170" y="1"/>
                  </a:lnTo>
                  <a:close/>
                </a:path>
              </a:pathLst>
            </a:custGeom>
            <a:solidFill>
              <a:srgbClr val="7A89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99" name="Google Shape;2399;p36"/>
            <p:cNvSpPr/>
            <p:nvPr/>
          </p:nvSpPr>
          <p:spPr>
            <a:xfrm>
              <a:off x="2970874" y="2476652"/>
              <a:ext cx="83310" cy="59244"/>
            </a:xfrm>
            <a:custGeom>
              <a:rect b="b" l="l" r="r" t="t"/>
              <a:pathLst>
                <a:path extrusionOk="0" h="2255" w="3171">
                  <a:moveTo>
                    <a:pt x="0" y="0"/>
                  </a:moveTo>
                  <a:lnTo>
                    <a:pt x="0" y="881"/>
                  </a:lnTo>
                  <a:cubicBezTo>
                    <a:pt x="0" y="1637"/>
                    <a:pt x="618" y="2254"/>
                    <a:pt x="1381" y="2254"/>
                  </a:cubicBezTo>
                  <a:lnTo>
                    <a:pt x="3170" y="2254"/>
                  </a:lnTo>
                  <a:lnTo>
                    <a:pt x="3170" y="1381"/>
                  </a:lnTo>
                  <a:lnTo>
                    <a:pt x="1381" y="1381"/>
                  </a:lnTo>
                  <a:cubicBezTo>
                    <a:pt x="618" y="1381"/>
                    <a:pt x="0" y="763"/>
                    <a:pt x="0" y="0"/>
                  </a:cubicBezTo>
                  <a:close/>
                </a:path>
              </a:pathLst>
            </a:custGeom>
            <a:solidFill>
              <a:srgbClr val="6172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00" name="Google Shape;2400;p36"/>
            <p:cNvSpPr/>
            <p:nvPr/>
          </p:nvSpPr>
          <p:spPr>
            <a:xfrm>
              <a:off x="3215760" y="2442156"/>
              <a:ext cx="33392" cy="81313"/>
            </a:xfrm>
            <a:custGeom>
              <a:rect b="b" l="l" r="r" t="t"/>
              <a:pathLst>
                <a:path extrusionOk="0" h="3095" w="1271">
                  <a:moveTo>
                    <a:pt x="308" y="0"/>
                  </a:moveTo>
                  <a:cubicBezTo>
                    <a:pt x="141" y="0"/>
                    <a:pt x="0" y="208"/>
                    <a:pt x="140" y="370"/>
                  </a:cubicBezTo>
                  <a:cubicBezTo>
                    <a:pt x="792" y="1022"/>
                    <a:pt x="792" y="2069"/>
                    <a:pt x="140" y="2721"/>
                  </a:cubicBezTo>
                  <a:cubicBezTo>
                    <a:pt x="57" y="2804"/>
                    <a:pt x="57" y="2943"/>
                    <a:pt x="140" y="3026"/>
                  </a:cubicBezTo>
                  <a:cubicBezTo>
                    <a:pt x="186" y="3072"/>
                    <a:pt x="245" y="3095"/>
                    <a:pt x="302" y="3095"/>
                  </a:cubicBezTo>
                  <a:cubicBezTo>
                    <a:pt x="358" y="3095"/>
                    <a:pt x="412" y="3074"/>
                    <a:pt x="452" y="3033"/>
                  </a:cubicBezTo>
                  <a:cubicBezTo>
                    <a:pt x="1271" y="2208"/>
                    <a:pt x="1271" y="883"/>
                    <a:pt x="452" y="58"/>
                  </a:cubicBezTo>
                  <a:cubicBezTo>
                    <a:pt x="406" y="18"/>
                    <a:pt x="356" y="0"/>
                    <a:pt x="308" y="0"/>
                  </a:cubicBezTo>
                  <a:close/>
                </a:path>
              </a:pathLst>
            </a:custGeom>
            <a:solidFill>
              <a:srgbClr val="DFE6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01" name="Google Shape;2401;p36"/>
            <p:cNvSpPr/>
            <p:nvPr/>
          </p:nvSpPr>
          <p:spPr>
            <a:xfrm>
              <a:off x="3256561" y="2401513"/>
              <a:ext cx="55829" cy="162627"/>
            </a:xfrm>
            <a:custGeom>
              <a:rect b="b" l="l" r="r" t="t"/>
              <a:pathLst>
                <a:path extrusionOk="0" h="6190" w="2125">
                  <a:moveTo>
                    <a:pt x="308" y="1"/>
                  </a:moveTo>
                  <a:cubicBezTo>
                    <a:pt x="141" y="1"/>
                    <a:pt x="1" y="207"/>
                    <a:pt x="141" y="363"/>
                  </a:cubicBezTo>
                  <a:cubicBezTo>
                    <a:pt x="1646" y="1875"/>
                    <a:pt x="1646" y="4310"/>
                    <a:pt x="141" y="5822"/>
                  </a:cubicBezTo>
                  <a:cubicBezTo>
                    <a:pt x="58" y="5905"/>
                    <a:pt x="58" y="6044"/>
                    <a:pt x="141" y="6127"/>
                  </a:cubicBezTo>
                  <a:cubicBezTo>
                    <a:pt x="183" y="6169"/>
                    <a:pt x="238" y="6190"/>
                    <a:pt x="294" y="6190"/>
                  </a:cubicBezTo>
                  <a:cubicBezTo>
                    <a:pt x="351" y="6190"/>
                    <a:pt x="408" y="6169"/>
                    <a:pt x="453" y="6127"/>
                  </a:cubicBezTo>
                  <a:cubicBezTo>
                    <a:pt x="2125" y="4449"/>
                    <a:pt x="2125" y="1737"/>
                    <a:pt x="453" y="58"/>
                  </a:cubicBezTo>
                  <a:cubicBezTo>
                    <a:pt x="407" y="18"/>
                    <a:pt x="356" y="1"/>
                    <a:pt x="308" y="1"/>
                  </a:cubicBezTo>
                  <a:close/>
                </a:path>
              </a:pathLst>
            </a:custGeom>
            <a:solidFill>
              <a:srgbClr val="DFE6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02" name="Google Shape;2402;p36"/>
            <p:cNvSpPr/>
            <p:nvPr/>
          </p:nvSpPr>
          <p:spPr>
            <a:xfrm>
              <a:off x="3296653" y="2361421"/>
              <a:ext cx="77872" cy="242758"/>
            </a:xfrm>
            <a:custGeom>
              <a:rect b="b" l="l" r="r" t="t"/>
              <a:pathLst>
                <a:path extrusionOk="0" h="9240" w="2964">
                  <a:moveTo>
                    <a:pt x="302" y="1"/>
                  </a:moveTo>
                  <a:cubicBezTo>
                    <a:pt x="137" y="1"/>
                    <a:pt x="1" y="208"/>
                    <a:pt x="141" y="370"/>
                  </a:cubicBezTo>
                  <a:cubicBezTo>
                    <a:pt x="2478" y="2715"/>
                    <a:pt x="2478" y="6516"/>
                    <a:pt x="141" y="8867"/>
                  </a:cubicBezTo>
                  <a:cubicBezTo>
                    <a:pt x="51" y="8950"/>
                    <a:pt x="51" y="9089"/>
                    <a:pt x="141" y="9172"/>
                  </a:cubicBezTo>
                  <a:cubicBezTo>
                    <a:pt x="183" y="9217"/>
                    <a:pt x="238" y="9240"/>
                    <a:pt x="294" y="9240"/>
                  </a:cubicBezTo>
                  <a:cubicBezTo>
                    <a:pt x="349" y="9240"/>
                    <a:pt x="405" y="9217"/>
                    <a:pt x="446" y="9172"/>
                  </a:cubicBezTo>
                  <a:cubicBezTo>
                    <a:pt x="2964" y="6661"/>
                    <a:pt x="2964" y="2576"/>
                    <a:pt x="446" y="58"/>
                  </a:cubicBezTo>
                  <a:cubicBezTo>
                    <a:pt x="400" y="18"/>
                    <a:pt x="350" y="1"/>
                    <a:pt x="302" y="1"/>
                  </a:cubicBezTo>
                  <a:close/>
                </a:path>
              </a:pathLst>
            </a:custGeom>
            <a:solidFill>
              <a:srgbClr val="DFE6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03" name="Google Shape;2403;p36"/>
            <p:cNvSpPr/>
            <p:nvPr/>
          </p:nvSpPr>
          <p:spPr>
            <a:xfrm>
              <a:off x="3151287" y="2329763"/>
              <a:ext cx="37727" cy="305996"/>
            </a:xfrm>
            <a:custGeom>
              <a:rect b="b" l="l" r="r" t="t"/>
              <a:pathLst>
                <a:path extrusionOk="0" h="11647" w="1436">
                  <a:moveTo>
                    <a:pt x="458" y="1"/>
                  </a:moveTo>
                  <a:cubicBezTo>
                    <a:pt x="208" y="1"/>
                    <a:pt x="0" y="202"/>
                    <a:pt x="0" y="451"/>
                  </a:cubicBezTo>
                  <a:lnTo>
                    <a:pt x="0" y="11196"/>
                  </a:lnTo>
                  <a:cubicBezTo>
                    <a:pt x="0" y="11445"/>
                    <a:pt x="208" y="11646"/>
                    <a:pt x="458" y="11646"/>
                  </a:cubicBezTo>
                  <a:lnTo>
                    <a:pt x="985" y="11646"/>
                  </a:lnTo>
                  <a:cubicBezTo>
                    <a:pt x="1235" y="11646"/>
                    <a:pt x="1436" y="11445"/>
                    <a:pt x="1436" y="11196"/>
                  </a:cubicBezTo>
                  <a:lnTo>
                    <a:pt x="1436" y="451"/>
                  </a:lnTo>
                  <a:cubicBezTo>
                    <a:pt x="1436" y="202"/>
                    <a:pt x="1235" y="1"/>
                    <a:pt x="985" y="1"/>
                  </a:cubicBezTo>
                  <a:close/>
                </a:path>
              </a:pathLst>
            </a:custGeom>
            <a:solidFill>
              <a:srgbClr val="7A89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04" name="Google Shape;2404;p36"/>
            <p:cNvSpPr/>
            <p:nvPr/>
          </p:nvSpPr>
          <p:spPr>
            <a:xfrm>
              <a:off x="3151287" y="2329763"/>
              <a:ext cx="30450" cy="305996"/>
            </a:xfrm>
            <a:custGeom>
              <a:rect b="b" l="l" r="r" t="t"/>
              <a:pathLst>
                <a:path extrusionOk="0" h="11647" w="1159">
                  <a:moveTo>
                    <a:pt x="458" y="1"/>
                  </a:moveTo>
                  <a:cubicBezTo>
                    <a:pt x="208" y="1"/>
                    <a:pt x="0" y="202"/>
                    <a:pt x="0" y="451"/>
                  </a:cubicBezTo>
                  <a:lnTo>
                    <a:pt x="0" y="11196"/>
                  </a:lnTo>
                  <a:cubicBezTo>
                    <a:pt x="0" y="11445"/>
                    <a:pt x="208" y="11646"/>
                    <a:pt x="458" y="11646"/>
                  </a:cubicBezTo>
                  <a:lnTo>
                    <a:pt x="985" y="11646"/>
                  </a:lnTo>
                  <a:cubicBezTo>
                    <a:pt x="1041" y="11646"/>
                    <a:pt x="1103" y="11633"/>
                    <a:pt x="1158" y="11612"/>
                  </a:cubicBezTo>
                  <a:cubicBezTo>
                    <a:pt x="985" y="11542"/>
                    <a:pt x="881" y="11376"/>
                    <a:pt x="881" y="11196"/>
                  </a:cubicBezTo>
                  <a:lnTo>
                    <a:pt x="881" y="451"/>
                  </a:lnTo>
                  <a:cubicBezTo>
                    <a:pt x="881" y="271"/>
                    <a:pt x="992" y="105"/>
                    <a:pt x="1158" y="35"/>
                  </a:cubicBezTo>
                  <a:cubicBezTo>
                    <a:pt x="1103" y="8"/>
                    <a:pt x="1048" y="1"/>
                    <a:pt x="985" y="1"/>
                  </a:cubicBezTo>
                  <a:close/>
                </a:path>
              </a:pathLst>
            </a:custGeom>
            <a:solidFill>
              <a:srgbClr val="6172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405" name="Google Shape;2405;p36"/>
          <p:cNvGrpSpPr/>
          <p:nvPr/>
        </p:nvGrpSpPr>
        <p:grpSpPr>
          <a:xfrm>
            <a:off x="4625907" y="1928256"/>
            <a:ext cx="539051" cy="455793"/>
            <a:chOff x="3545795" y="2318755"/>
            <a:chExt cx="387834" cy="327933"/>
          </a:xfrm>
        </p:grpSpPr>
        <p:sp>
          <p:nvSpPr>
            <p:cNvPr id="2406" name="Google Shape;2406;p36"/>
            <p:cNvSpPr/>
            <p:nvPr/>
          </p:nvSpPr>
          <p:spPr>
            <a:xfrm>
              <a:off x="3565315" y="2318755"/>
              <a:ext cx="11691" cy="57694"/>
            </a:xfrm>
            <a:custGeom>
              <a:rect b="b" l="l" r="r" t="t"/>
              <a:pathLst>
                <a:path extrusionOk="0" h="2196" w="445">
                  <a:moveTo>
                    <a:pt x="222" y="0"/>
                  </a:moveTo>
                  <a:cubicBezTo>
                    <a:pt x="111" y="0"/>
                    <a:pt x="0" y="73"/>
                    <a:pt x="0" y="218"/>
                  </a:cubicBezTo>
                  <a:lnTo>
                    <a:pt x="0" y="1973"/>
                  </a:lnTo>
                  <a:cubicBezTo>
                    <a:pt x="0" y="2091"/>
                    <a:pt x="97" y="2195"/>
                    <a:pt x="222" y="2195"/>
                  </a:cubicBezTo>
                  <a:cubicBezTo>
                    <a:pt x="347" y="2195"/>
                    <a:pt x="444" y="2091"/>
                    <a:pt x="444" y="1973"/>
                  </a:cubicBezTo>
                  <a:lnTo>
                    <a:pt x="444" y="218"/>
                  </a:lnTo>
                  <a:cubicBezTo>
                    <a:pt x="444" y="73"/>
                    <a:pt x="333" y="0"/>
                    <a:pt x="222" y="0"/>
                  </a:cubicBezTo>
                  <a:close/>
                </a:path>
              </a:pathLst>
            </a:custGeom>
            <a:solidFill>
              <a:srgbClr val="95A6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07" name="Google Shape;2407;p36"/>
            <p:cNvSpPr/>
            <p:nvPr/>
          </p:nvSpPr>
          <p:spPr>
            <a:xfrm>
              <a:off x="3545795" y="2318755"/>
              <a:ext cx="11691" cy="57694"/>
            </a:xfrm>
            <a:custGeom>
              <a:rect b="b" l="l" r="r" t="t"/>
              <a:pathLst>
                <a:path extrusionOk="0" h="2196" w="445">
                  <a:moveTo>
                    <a:pt x="223" y="0"/>
                  </a:moveTo>
                  <a:cubicBezTo>
                    <a:pt x="112" y="0"/>
                    <a:pt x="1" y="73"/>
                    <a:pt x="1" y="218"/>
                  </a:cubicBezTo>
                  <a:lnTo>
                    <a:pt x="1" y="1973"/>
                  </a:lnTo>
                  <a:cubicBezTo>
                    <a:pt x="1" y="2091"/>
                    <a:pt x="98" y="2195"/>
                    <a:pt x="223" y="2195"/>
                  </a:cubicBezTo>
                  <a:cubicBezTo>
                    <a:pt x="341" y="2195"/>
                    <a:pt x="445" y="2091"/>
                    <a:pt x="445" y="1973"/>
                  </a:cubicBezTo>
                  <a:lnTo>
                    <a:pt x="445" y="218"/>
                  </a:lnTo>
                  <a:cubicBezTo>
                    <a:pt x="445" y="73"/>
                    <a:pt x="334" y="0"/>
                    <a:pt x="223" y="0"/>
                  </a:cubicBezTo>
                  <a:close/>
                </a:path>
              </a:pathLst>
            </a:custGeom>
            <a:solidFill>
              <a:srgbClr val="95A6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08" name="Google Shape;2408;p36"/>
            <p:cNvSpPr/>
            <p:nvPr/>
          </p:nvSpPr>
          <p:spPr>
            <a:xfrm>
              <a:off x="3584888" y="2318755"/>
              <a:ext cx="11796" cy="57694"/>
            </a:xfrm>
            <a:custGeom>
              <a:rect b="b" l="l" r="r" t="t"/>
              <a:pathLst>
                <a:path extrusionOk="0" h="2196" w="449">
                  <a:moveTo>
                    <a:pt x="224" y="0"/>
                  </a:moveTo>
                  <a:cubicBezTo>
                    <a:pt x="112" y="0"/>
                    <a:pt x="1" y="73"/>
                    <a:pt x="4" y="218"/>
                  </a:cubicBezTo>
                  <a:lnTo>
                    <a:pt x="4" y="1973"/>
                  </a:lnTo>
                  <a:cubicBezTo>
                    <a:pt x="4" y="2091"/>
                    <a:pt x="101" y="2195"/>
                    <a:pt x="226" y="2195"/>
                  </a:cubicBezTo>
                  <a:cubicBezTo>
                    <a:pt x="344" y="2195"/>
                    <a:pt x="448" y="2091"/>
                    <a:pt x="448" y="1973"/>
                  </a:cubicBezTo>
                  <a:lnTo>
                    <a:pt x="448" y="218"/>
                  </a:lnTo>
                  <a:cubicBezTo>
                    <a:pt x="448" y="73"/>
                    <a:pt x="335" y="0"/>
                    <a:pt x="224" y="0"/>
                  </a:cubicBezTo>
                  <a:close/>
                </a:path>
              </a:pathLst>
            </a:custGeom>
            <a:solidFill>
              <a:srgbClr val="95A6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2409" name="Google Shape;2409;p36"/>
            <p:cNvGrpSpPr/>
            <p:nvPr/>
          </p:nvGrpSpPr>
          <p:grpSpPr>
            <a:xfrm>
              <a:off x="3545795" y="2322301"/>
              <a:ext cx="387834" cy="324387"/>
              <a:chOff x="3545795" y="2322301"/>
              <a:chExt cx="387834" cy="324387"/>
            </a:xfrm>
          </p:grpSpPr>
          <p:sp>
            <p:nvSpPr>
              <p:cNvPr id="2410" name="Google Shape;2410;p36"/>
              <p:cNvSpPr/>
              <p:nvPr/>
            </p:nvSpPr>
            <p:spPr>
              <a:xfrm>
                <a:off x="3613604" y="2355089"/>
                <a:ext cx="258968" cy="258994"/>
              </a:xfrm>
              <a:custGeom>
                <a:rect b="b" l="l" r="r" t="t"/>
                <a:pathLst>
                  <a:path extrusionOk="0" h="9858" w="9857">
                    <a:moveTo>
                      <a:pt x="4932" y="1"/>
                    </a:moveTo>
                    <a:cubicBezTo>
                      <a:pt x="2213" y="1"/>
                      <a:pt x="0" y="2206"/>
                      <a:pt x="0" y="4925"/>
                    </a:cubicBezTo>
                    <a:cubicBezTo>
                      <a:pt x="0" y="7651"/>
                      <a:pt x="2213" y="9857"/>
                      <a:pt x="4932" y="9857"/>
                    </a:cubicBezTo>
                    <a:cubicBezTo>
                      <a:pt x="7651" y="9857"/>
                      <a:pt x="9857" y="7651"/>
                      <a:pt x="9857" y="4925"/>
                    </a:cubicBezTo>
                    <a:cubicBezTo>
                      <a:pt x="9857" y="2206"/>
                      <a:pt x="7651" y="1"/>
                      <a:pt x="4932" y="1"/>
                    </a:cubicBezTo>
                    <a:close/>
                  </a:path>
                </a:pathLst>
              </a:custGeom>
              <a:solidFill>
                <a:srgbClr val="C3CF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11" name="Google Shape;2411;p36"/>
              <p:cNvSpPr/>
              <p:nvPr/>
            </p:nvSpPr>
            <p:spPr>
              <a:xfrm>
                <a:off x="3639667" y="2380968"/>
                <a:ext cx="207027" cy="207054"/>
              </a:xfrm>
              <a:custGeom>
                <a:rect b="b" l="l" r="r" t="t"/>
                <a:pathLst>
                  <a:path extrusionOk="0" h="7881" w="7880">
                    <a:moveTo>
                      <a:pt x="3940" y="1"/>
                    </a:moveTo>
                    <a:cubicBezTo>
                      <a:pt x="1762" y="1"/>
                      <a:pt x="0" y="1769"/>
                      <a:pt x="0" y="3940"/>
                    </a:cubicBezTo>
                    <a:cubicBezTo>
                      <a:pt x="0" y="6118"/>
                      <a:pt x="1762" y="7880"/>
                      <a:pt x="3940" y="7880"/>
                    </a:cubicBezTo>
                    <a:cubicBezTo>
                      <a:pt x="6118" y="7880"/>
                      <a:pt x="7880" y="6118"/>
                      <a:pt x="7880" y="3940"/>
                    </a:cubicBezTo>
                    <a:cubicBezTo>
                      <a:pt x="7880" y="1769"/>
                      <a:pt x="6118" y="1"/>
                      <a:pt x="3940" y="1"/>
                    </a:cubicBezTo>
                    <a:close/>
                  </a:path>
                </a:pathLst>
              </a:custGeom>
              <a:solidFill>
                <a:srgbClr val="F2F4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12" name="Google Shape;2412;p36"/>
              <p:cNvSpPr/>
              <p:nvPr/>
            </p:nvSpPr>
            <p:spPr>
              <a:xfrm>
                <a:off x="3722583" y="2380968"/>
                <a:ext cx="129392" cy="207080"/>
              </a:xfrm>
              <a:custGeom>
                <a:rect b="b" l="l" r="r" t="t"/>
                <a:pathLst>
                  <a:path extrusionOk="0" h="7882" w="4925">
                    <a:moveTo>
                      <a:pt x="784" y="1"/>
                    </a:moveTo>
                    <a:cubicBezTo>
                      <a:pt x="520" y="1"/>
                      <a:pt x="257" y="28"/>
                      <a:pt x="0" y="84"/>
                    </a:cubicBezTo>
                    <a:cubicBezTo>
                      <a:pt x="1831" y="458"/>
                      <a:pt x="3149" y="2068"/>
                      <a:pt x="3149" y="3940"/>
                    </a:cubicBezTo>
                    <a:cubicBezTo>
                      <a:pt x="3149" y="5813"/>
                      <a:pt x="1831" y="7429"/>
                      <a:pt x="0" y="7804"/>
                    </a:cubicBezTo>
                    <a:cubicBezTo>
                      <a:pt x="263" y="7857"/>
                      <a:pt x="524" y="7882"/>
                      <a:pt x="781" y="7882"/>
                    </a:cubicBezTo>
                    <a:cubicBezTo>
                      <a:pt x="2758" y="7882"/>
                      <a:pt x="4486" y="6386"/>
                      <a:pt x="4689" y="4336"/>
                    </a:cubicBezTo>
                    <a:cubicBezTo>
                      <a:pt x="4925" y="2019"/>
                      <a:pt x="3107" y="8"/>
                      <a:pt x="784" y="1"/>
                    </a:cubicBezTo>
                    <a:close/>
                  </a:path>
                </a:pathLst>
              </a:custGeom>
              <a:solidFill>
                <a:srgbClr val="E4EA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13" name="Google Shape;2413;p36"/>
              <p:cNvSpPr/>
              <p:nvPr/>
            </p:nvSpPr>
            <p:spPr>
              <a:xfrm>
                <a:off x="3895140" y="2322301"/>
                <a:ext cx="38489" cy="324387"/>
              </a:xfrm>
              <a:custGeom>
                <a:rect b="b" l="l" r="r" t="t"/>
                <a:pathLst>
                  <a:path extrusionOk="0" h="12347" w="1465">
                    <a:moveTo>
                      <a:pt x="1450" y="0"/>
                    </a:moveTo>
                    <a:cubicBezTo>
                      <a:pt x="556" y="541"/>
                      <a:pt x="1" y="1512"/>
                      <a:pt x="1" y="2567"/>
                    </a:cubicBezTo>
                    <a:lnTo>
                      <a:pt x="1" y="5986"/>
                    </a:lnTo>
                    <a:cubicBezTo>
                      <a:pt x="1" y="6204"/>
                      <a:pt x="315" y="6392"/>
                      <a:pt x="576" y="6392"/>
                    </a:cubicBezTo>
                    <a:cubicBezTo>
                      <a:pt x="597" y="6392"/>
                      <a:pt x="618" y="6391"/>
                      <a:pt x="639" y="6388"/>
                    </a:cubicBezTo>
                    <a:lnTo>
                      <a:pt x="639" y="7450"/>
                    </a:lnTo>
                    <a:cubicBezTo>
                      <a:pt x="639" y="8747"/>
                      <a:pt x="285" y="11057"/>
                      <a:pt x="285" y="11542"/>
                    </a:cubicBezTo>
                    <a:cubicBezTo>
                      <a:pt x="285" y="12090"/>
                      <a:pt x="514" y="12347"/>
                      <a:pt x="868" y="12347"/>
                    </a:cubicBezTo>
                    <a:cubicBezTo>
                      <a:pt x="1214" y="12347"/>
                      <a:pt x="1464" y="12090"/>
                      <a:pt x="1464" y="11542"/>
                    </a:cubicBezTo>
                    <a:cubicBezTo>
                      <a:pt x="1464" y="11542"/>
                      <a:pt x="1464" y="4211"/>
                      <a:pt x="1450" y="7"/>
                    </a:cubicBezTo>
                    <a:lnTo>
                      <a:pt x="1450" y="0"/>
                    </a:lnTo>
                    <a:close/>
                  </a:path>
                </a:pathLst>
              </a:custGeom>
              <a:solidFill>
                <a:srgbClr val="95A6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14" name="Google Shape;2414;p36"/>
              <p:cNvSpPr/>
              <p:nvPr/>
            </p:nvSpPr>
            <p:spPr>
              <a:xfrm>
                <a:off x="3895140" y="2322301"/>
                <a:ext cx="38489" cy="167960"/>
              </a:xfrm>
              <a:custGeom>
                <a:rect b="b" l="l" r="r" t="t"/>
                <a:pathLst>
                  <a:path extrusionOk="0" h="6393" w="1465">
                    <a:moveTo>
                      <a:pt x="1450" y="0"/>
                    </a:moveTo>
                    <a:cubicBezTo>
                      <a:pt x="556" y="541"/>
                      <a:pt x="1" y="1512"/>
                      <a:pt x="1" y="2567"/>
                    </a:cubicBezTo>
                    <a:lnTo>
                      <a:pt x="1" y="5993"/>
                    </a:lnTo>
                    <a:cubicBezTo>
                      <a:pt x="1" y="6205"/>
                      <a:pt x="314" y="6392"/>
                      <a:pt x="576" y="6392"/>
                    </a:cubicBezTo>
                    <a:cubicBezTo>
                      <a:pt x="597" y="6392"/>
                      <a:pt x="618" y="6391"/>
                      <a:pt x="639" y="6388"/>
                    </a:cubicBezTo>
                    <a:lnTo>
                      <a:pt x="1464" y="6375"/>
                    </a:lnTo>
                    <a:cubicBezTo>
                      <a:pt x="1457" y="4356"/>
                      <a:pt x="1450" y="1686"/>
                      <a:pt x="1450" y="7"/>
                    </a:cubicBezTo>
                    <a:lnTo>
                      <a:pt x="1450" y="0"/>
                    </a:lnTo>
                    <a:close/>
                  </a:path>
                </a:pathLst>
              </a:custGeom>
              <a:solidFill>
                <a:srgbClr val="C7D0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15" name="Google Shape;2415;p36"/>
              <p:cNvSpPr/>
              <p:nvPr/>
            </p:nvSpPr>
            <p:spPr>
              <a:xfrm>
                <a:off x="3545795" y="2370590"/>
                <a:ext cx="50890" cy="275021"/>
              </a:xfrm>
              <a:custGeom>
                <a:rect b="b" l="l" r="r" t="t"/>
                <a:pathLst>
                  <a:path extrusionOk="0" h="10468" w="1937">
                    <a:moveTo>
                      <a:pt x="1" y="0"/>
                    </a:moveTo>
                    <a:lnTo>
                      <a:pt x="1" y="1138"/>
                    </a:lnTo>
                    <a:cubicBezTo>
                      <a:pt x="1" y="1332"/>
                      <a:pt x="98" y="1519"/>
                      <a:pt x="265" y="1637"/>
                    </a:cubicBezTo>
                    <a:cubicBezTo>
                      <a:pt x="424" y="1727"/>
                      <a:pt x="549" y="2060"/>
                      <a:pt x="549" y="2241"/>
                    </a:cubicBezTo>
                    <a:lnTo>
                      <a:pt x="549" y="3912"/>
                    </a:lnTo>
                    <a:cubicBezTo>
                      <a:pt x="549" y="5286"/>
                      <a:pt x="535" y="6652"/>
                      <a:pt x="389" y="8019"/>
                    </a:cubicBezTo>
                    <a:cubicBezTo>
                      <a:pt x="299" y="8830"/>
                      <a:pt x="251" y="9551"/>
                      <a:pt x="251" y="9718"/>
                    </a:cubicBezTo>
                    <a:cubicBezTo>
                      <a:pt x="230" y="10127"/>
                      <a:pt x="556" y="10467"/>
                      <a:pt x="965" y="10467"/>
                    </a:cubicBezTo>
                    <a:cubicBezTo>
                      <a:pt x="1381" y="10467"/>
                      <a:pt x="1707" y="10127"/>
                      <a:pt x="1686" y="9718"/>
                    </a:cubicBezTo>
                    <a:cubicBezTo>
                      <a:pt x="1686" y="9551"/>
                      <a:pt x="1638" y="8830"/>
                      <a:pt x="1548" y="8019"/>
                    </a:cubicBezTo>
                    <a:cubicBezTo>
                      <a:pt x="1402" y="6659"/>
                      <a:pt x="1388" y="5286"/>
                      <a:pt x="1388" y="3912"/>
                    </a:cubicBezTo>
                    <a:lnTo>
                      <a:pt x="1388" y="2255"/>
                    </a:lnTo>
                    <a:cubicBezTo>
                      <a:pt x="1402" y="1991"/>
                      <a:pt x="1534" y="1755"/>
                      <a:pt x="1742" y="1596"/>
                    </a:cubicBezTo>
                    <a:cubicBezTo>
                      <a:pt x="1881" y="1505"/>
                      <a:pt x="1936" y="1304"/>
                      <a:pt x="1936" y="1138"/>
                    </a:cubicBezTo>
                    <a:lnTo>
                      <a:pt x="1936" y="0"/>
                    </a:lnTo>
                    <a:close/>
                  </a:path>
                </a:pathLst>
              </a:custGeom>
              <a:solidFill>
                <a:srgbClr val="95A6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16" name="Google Shape;2416;p36"/>
              <p:cNvSpPr/>
              <p:nvPr/>
            </p:nvSpPr>
            <p:spPr>
              <a:xfrm>
                <a:off x="3545795" y="2370590"/>
                <a:ext cx="50890" cy="59244"/>
              </a:xfrm>
              <a:custGeom>
                <a:rect b="b" l="l" r="r" t="t"/>
                <a:pathLst>
                  <a:path extrusionOk="0" h="2255" w="1937">
                    <a:moveTo>
                      <a:pt x="1" y="0"/>
                    </a:moveTo>
                    <a:lnTo>
                      <a:pt x="1" y="1138"/>
                    </a:lnTo>
                    <a:cubicBezTo>
                      <a:pt x="1" y="1332"/>
                      <a:pt x="98" y="1519"/>
                      <a:pt x="265" y="1637"/>
                    </a:cubicBezTo>
                    <a:cubicBezTo>
                      <a:pt x="424" y="1727"/>
                      <a:pt x="549" y="2060"/>
                      <a:pt x="549" y="2241"/>
                    </a:cubicBezTo>
                    <a:lnTo>
                      <a:pt x="1388" y="2255"/>
                    </a:lnTo>
                    <a:cubicBezTo>
                      <a:pt x="1402" y="1991"/>
                      <a:pt x="1534" y="1755"/>
                      <a:pt x="1742" y="1603"/>
                    </a:cubicBezTo>
                    <a:cubicBezTo>
                      <a:pt x="1881" y="1505"/>
                      <a:pt x="1936" y="1304"/>
                      <a:pt x="1936" y="1138"/>
                    </a:cubicBezTo>
                    <a:lnTo>
                      <a:pt x="1936" y="0"/>
                    </a:lnTo>
                    <a:close/>
                  </a:path>
                </a:pathLst>
              </a:custGeom>
              <a:solidFill>
                <a:srgbClr val="C7D0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grpSp>
        <p:nvGrpSpPr>
          <p:cNvPr id="2417" name="Google Shape;2417;p36"/>
          <p:cNvGrpSpPr/>
          <p:nvPr/>
        </p:nvGrpSpPr>
        <p:grpSpPr>
          <a:xfrm>
            <a:off x="6255811" y="1911895"/>
            <a:ext cx="506333" cy="488624"/>
            <a:chOff x="4718468" y="2306984"/>
            <a:chExt cx="364294" cy="351553"/>
          </a:xfrm>
        </p:grpSpPr>
        <p:sp>
          <p:nvSpPr>
            <p:cNvPr id="2418" name="Google Shape;2418;p36"/>
            <p:cNvSpPr/>
            <p:nvPr/>
          </p:nvSpPr>
          <p:spPr>
            <a:xfrm>
              <a:off x="4718468" y="2472869"/>
              <a:ext cx="55593" cy="57195"/>
            </a:xfrm>
            <a:custGeom>
              <a:rect b="b" l="l" r="r" t="t"/>
              <a:pathLst>
                <a:path extrusionOk="0" h="2177" w="2116">
                  <a:moveTo>
                    <a:pt x="784" y="408"/>
                  </a:moveTo>
                  <a:cubicBezTo>
                    <a:pt x="930" y="449"/>
                    <a:pt x="1034" y="560"/>
                    <a:pt x="1082" y="699"/>
                  </a:cubicBezTo>
                  <a:cubicBezTo>
                    <a:pt x="1110" y="762"/>
                    <a:pt x="1124" y="824"/>
                    <a:pt x="1124" y="893"/>
                  </a:cubicBezTo>
                  <a:cubicBezTo>
                    <a:pt x="840" y="831"/>
                    <a:pt x="625" y="748"/>
                    <a:pt x="576" y="651"/>
                  </a:cubicBezTo>
                  <a:cubicBezTo>
                    <a:pt x="555" y="609"/>
                    <a:pt x="604" y="533"/>
                    <a:pt x="632" y="491"/>
                  </a:cubicBezTo>
                  <a:cubicBezTo>
                    <a:pt x="659" y="442"/>
                    <a:pt x="715" y="408"/>
                    <a:pt x="763" y="408"/>
                  </a:cubicBezTo>
                  <a:close/>
                  <a:moveTo>
                    <a:pt x="765" y="1"/>
                  </a:moveTo>
                  <a:cubicBezTo>
                    <a:pt x="584" y="1"/>
                    <a:pt x="415" y="89"/>
                    <a:pt x="306" y="241"/>
                  </a:cubicBezTo>
                  <a:cubicBezTo>
                    <a:pt x="111" y="498"/>
                    <a:pt x="146" y="706"/>
                    <a:pt x="208" y="831"/>
                  </a:cubicBezTo>
                  <a:cubicBezTo>
                    <a:pt x="312" y="1046"/>
                    <a:pt x="576" y="1192"/>
                    <a:pt x="1013" y="1289"/>
                  </a:cubicBezTo>
                  <a:cubicBezTo>
                    <a:pt x="999" y="1303"/>
                    <a:pt x="985" y="1323"/>
                    <a:pt x="971" y="1344"/>
                  </a:cubicBezTo>
                  <a:cubicBezTo>
                    <a:pt x="791" y="1587"/>
                    <a:pt x="514" y="1733"/>
                    <a:pt x="208" y="1746"/>
                  </a:cubicBezTo>
                  <a:cubicBezTo>
                    <a:pt x="91" y="1753"/>
                    <a:pt x="0" y="1844"/>
                    <a:pt x="0" y="1961"/>
                  </a:cubicBezTo>
                  <a:cubicBezTo>
                    <a:pt x="0" y="2079"/>
                    <a:pt x="91" y="2170"/>
                    <a:pt x="201" y="2177"/>
                  </a:cubicBezTo>
                  <a:lnTo>
                    <a:pt x="250" y="2177"/>
                  </a:lnTo>
                  <a:cubicBezTo>
                    <a:pt x="500" y="2177"/>
                    <a:pt x="909" y="2086"/>
                    <a:pt x="1297" y="1594"/>
                  </a:cubicBezTo>
                  <a:cubicBezTo>
                    <a:pt x="1353" y="1525"/>
                    <a:pt x="1401" y="1441"/>
                    <a:pt x="1443" y="1358"/>
                  </a:cubicBezTo>
                  <a:cubicBezTo>
                    <a:pt x="1700" y="1386"/>
                    <a:pt x="1901" y="1386"/>
                    <a:pt x="1908" y="1386"/>
                  </a:cubicBezTo>
                  <a:cubicBezTo>
                    <a:pt x="1912" y="1386"/>
                    <a:pt x="1916" y="1386"/>
                    <a:pt x="1920" y="1386"/>
                  </a:cubicBezTo>
                  <a:cubicBezTo>
                    <a:pt x="2032" y="1386"/>
                    <a:pt x="2116" y="1292"/>
                    <a:pt x="2116" y="1178"/>
                  </a:cubicBezTo>
                  <a:cubicBezTo>
                    <a:pt x="2116" y="1067"/>
                    <a:pt x="2019" y="977"/>
                    <a:pt x="1908" y="977"/>
                  </a:cubicBezTo>
                  <a:cubicBezTo>
                    <a:pt x="1790" y="977"/>
                    <a:pt x="1665" y="970"/>
                    <a:pt x="1540" y="956"/>
                  </a:cubicBezTo>
                  <a:cubicBezTo>
                    <a:pt x="1540" y="817"/>
                    <a:pt x="1519" y="678"/>
                    <a:pt x="1464" y="547"/>
                  </a:cubicBezTo>
                  <a:cubicBezTo>
                    <a:pt x="1346" y="255"/>
                    <a:pt x="1103" y="40"/>
                    <a:pt x="840" y="5"/>
                  </a:cubicBezTo>
                  <a:cubicBezTo>
                    <a:pt x="815" y="2"/>
                    <a:pt x="790" y="1"/>
                    <a:pt x="765" y="1"/>
                  </a:cubicBezTo>
                  <a:close/>
                </a:path>
              </a:pathLst>
            </a:custGeom>
            <a:solidFill>
              <a:srgbClr val="98A6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19" name="Google Shape;2419;p36"/>
            <p:cNvSpPr/>
            <p:nvPr/>
          </p:nvSpPr>
          <p:spPr>
            <a:xfrm>
              <a:off x="4764392" y="2405927"/>
              <a:ext cx="318370" cy="252610"/>
            </a:xfrm>
            <a:custGeom>
              <a:rect b="b" l="l" r="r" t="t"/>
              <a:pathLst>
                <a:path extrusionOk="0" h="9615" w="12118">
                  <a:moveTo>
                    <a:pt x="5251" y="1"/>
                  </a:moveTo>
                  <a:cubicBezTo>
                    <a:pt x="2352" y="1"/>
                    <a:pt x="0" y="1326"/>
                    <a:pt x="0" y="4253"/>
                  </a:cubicBezTo>
                  <a:cubicBezTo>
                    <a:pt x="0" y="5938"/>
                    <a:pt x="826" y="7124"/>
                    <a:pt x="2109" y="7804"/>
                  </a:cubicBezTo>
                  <a:cubicBezTo>
                    <a:pt x="2137" y="7825"/>
                    <a:pt x="2157" y="7853"/>
                    <a:pt x="2164" y="7887"/>
                  </a:cubicBezTo>
                  <a:lnTo>
                    <a:pt x="2456" y="9379"/>
                  </a:lnTo>
                  <a:cubicBezTo>
                    <a:pt x="2476" y="9517"/>
                    <a:pt x="2601" y="9615"/>
                    <a:pt x="2747" y="9615"/>
                  </a:cubicBezTo>
                  <a:lnTo>
                    <a:pt x="3711" y="9615"/>
                  </a:lnTo>
                  <a:cubicBezTo>
                    <a:pt x="3857" y="9615"/>
                    <a:pt x="3975" y="9517"/>
                    <a:pt x="4002" y="9379"/>
                  </a:cubicBezTo>
                  <a:lnTo>
                    <a:pt x="4162" y="8546"/>
                  </a:lnTo>
                  <a:cubicBezTo>
                    <a:pt x="4168" y="8495"/>
                    <a:pt x="4222" y="8455"/>
                    <a:pt x="4280" y="8455"/>
                  </a:cubicBezTo>
                  <a:cubicBezTo>
                    <a:pt x="4285" y="8455"/>
                    <a:pt x="4289" y="8456"/>
                    <a:pt x="4294" y="8456"/>
                  </a:cubicBezTo>
                  <a:cubicBezTo>
                    <a:pt x="4613" y="8491"/>
                    <a:pt x="4932" y="8512"/>
                    <a:pt x="5251" y="8512"/>
                  </a:cubicBezTo>
                  <a:cubicBezTo>
                    <a:pt x="5688" y="8512"/>
                    <a:pt x="6125" y="8477"/>
                    <a:pt x="6562" y="8415"/>
                  </a:cubicBezTo>
                  <a:cubicBezTo>
                    <a:pt x="6570" y="8413"/>
                    <a:pt x="6578" y="8412"/>
                    <a:pt x="6586" y="8412"/>
                  </a:cubicBezTo>
                  <a:cubicBezTo>
                    <a:pt x="6638" y="8412"/>
                    <a:pt x="6682" y="8450"/>
                    <a:pt x="6694" y="8505"/>
                  </a:cubicBezTo>
                  <a:lnTo>
                    <a:pt x="6860" y="9372"/>
                  </a:lnTo>
                  <a:cubicBezTo>
                    <a:pt x="6888" y="9510"/>
                    <a:pt x="7006" y="9615"/>
                    <a:pt x="7151" y="9615"/>
                  </a:cubicBezTo>
                  <a:lnTo>
                    <a:pt x="8116" y="9615"/>
                  </a:lnTo>
                  <a:cubicBezTo>
                    <a:pt x="8261" y="9615"/>
                    <a:pt x="8379" y="9510"/>
                    <a:pt x="8407" y="9372"/>
                  </a:cubicBezTo>
                  <a:lnTo>
                    <a:pt x="8705" y="7797"/>
                  </a:lnTo>
                  <a:cubicBezTo>
                    <a:pt x="8712" y="7763"/>
                    <a:pt x="8733" y="7728"/>
                    <a:pt x="8768" y="7714"/>
                  </a:cubicBezTo>
                  <a:cubicBezTo>
                    <a:pt x="9524" y="7319"/>
                    <a:pt x="10155" y="6771"/>
                    <a:pt x="10557" y="6084"/>
                  </a:cubicBezTo>
                  <a:cubicBezTo>
                    <a:pt x="10606" y="5987"/>
                    <a:pt x="10696" y="5918"/>
                    <a:pt x="10793" y="5883"/>
                  </a:cubicBezTo>
                  <a:lnTo>
                    <a:pt x="11722" y="5592"/>
                  </a:lnTo>
                  <a:cubicBezTo>
                    <a:pt x="11958" y="5515"/>
                    <a:pt x="12118" y="5293"/>
                    <a:pt x="12118" y="5044"/>
                  </a:cubicBezTo>
                  <a:lnTo>
                    <a:pt x="12118" y="4093"/>
                  </a:lnTo>
                  <a:cubicBezTo>
                    <a:pt x="12118" y="3844"/>
                    <a:pt x="11958" y="3629"/>
                    <a:pt x="11722" y="3552"/>
                  </a:cubicBezTo>
                  <a:lnTo>
                    <a:pt x="11147" y="3372"/>
                  </a:lnTo>
                  <a:cubicBezTo>
                    <a:pt x="11008" y="3323"/>
                    <a:pt x="10904" y="3212"/>
                    <a:pt x="10862" y="3081"/>
                  </a:cubicBezTo>
                  <a:cubicBezTo>
                    <a:pt x="10196" y="965"/>
                    <a:pt x="7734" y="1"/>
                    <a:pt x="5251" y="1"/>
                  </a:cubicBezTo>
                  <a:close/>
                </a:path>
              </a:pathLst>
            </a:custGeom>
            <a:solidFill>
              <a:srgbClr val="AAB6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20" name="Google Shape;2420;p36"/>
            <p:cNvSpPr/>
            <p:nvPr/>
          </p:nvSpPr>
          <p:spPr>
            <a:xfrm>
              <a:off x="4764760" y="2495595"/>
              <a:ext cx="318002" cy="162574"/>
            </a:xfrm>
            <a:custGeom>
              <a:rect b="b" l="l" r="r" t="t"/>
              <a:pathLst>
                <a:path extrusionOk="0" h="6188" w="12104">
                  <a:moveTo>
                    <a:pt x="11285" y="1"/>
                  </a:moveTo>
                  <a:lnTo>
                    <a:pt x="11285" y="507"/>
                  </a:lnTo>
                  <a:cubicBezTo>
                    <a:pt x="11285" y="1131"/>
                    <a:pt x="10890" y="1686"/>
                    <a:pt x="10293" y="1887"/>
                  </a:cubicBezTo>
                  <a:cubicBezTo>
                    <a:pt x="10030" y="1970"/>
                    <a:pt x="9794" y="2144"/>
                    <a:pt x="9621" y="2366"/>
                  </a:cubicBezTo>
                  <a:cubicBezTo>
                    <a:pt x="9413" y="2643"/>
                    <a:pt x="9163" y="2893"/>
                    <a:pt x="8885" y="3108"/>
                  </a:cubicBezTo>
                  <a:cubicBezTo>
                    <a:pt x="8559" y="3365"/>
                    <a:pt x="8337" y="3739"/>
                    <a:pt x="8275" y="4155"/>
                  </a:cubicBezTo>
                  <a:cubicBezTo>
                    <a:pt x="8226" y="4454"/>
                    <a:pt x="8192" y="4766"/>
                    <a:pt x="8171" y="4988"/>
                  </a:cubicBezTo>
                  <a:cubicBezTo>
                    <a:pt x="8150" y="5161"/>
                    <a:pt x="8004" y="5293"/>
                    <a:pt x="7831" y="5293"/>
                  </a:cubicBezTo>
                  <a:lnTo>
                    <a:pt x="7137" y="5293"/>
                  </a:lnTo>
                  <a:cubicBezTo>
                    <a:pt x="6999" y="5293"/>
                    <a:pt x="6874" y="5189"/>
                    <a:pt x="6853" y="5050"/>
                  </a:cubicBezTo>
                  <a:lnTo>
                    <a:pt x="6687" y="4183"/>
                  </a:lnTo>
                  <a:cubicBezTo>
                    <a:pt x="6674" y="4125"/>
                    <a:pt x="6619" y="4085"/>
                    <a:pt x="6562" y="4085"/>
                  </a:cubicBezTo>
                  <a:cubicBezTo>
                    <a:pt x="6557" y="4085"/>
                    <a:pt x="6552" y="4085"/>
                    <a:pt x="6548" y="4086"/>
                  </a:cubicBezTo>
                  <a:cubicBezTo>
                    <a:pt x="6118" y="4155"/>
                    <a:pt x="5681" y="4183"/>
                    <a:pt x="5244" y="4183"/>
                  </a:cubicBezTo>
                  <a:cubicBezTo>
                    <a:pt x="4925" y="4183"/>
                    <a:pt x="4599" y="4169"/>
                    <a:pt x="4280" y="4135"/>
                  </a:cubicBezTo>
                  <a:cubicBezTo>
                    <a:pt x="4272" y="4133"/>
                    <a:pt x="4264" y="4132"/>
                    <a:pt x="4256" y="4132"/>
                  </a:cubicBezTo>
                  <a:cubicBezTo>
                    <a:pt x="4204" y="4132"/>
                    <a:pt x="4161" y="4170"/>
                    <a:pt x="4155" y="4225"/>
                  </a:cubicBezTo>
                  <a:lnTo>
                    <a:pt x="3995" y="5057"/>
                  </a:lnTo>
                  <a:cubicBezTo>
                    <a:pt x="3968" y="5196"/>
                    <a:pt x="3843" y="5293"/>
                    <a:pt x="3704" y="5293"/>
                  </a:cubicBezTo>
                  <a:lnTo>
                    <a:pt x="2733" y="5293"/>
                  </a:lnTo>
                  <a:cubicBezTo>
                    <a:pt x="2594" y="5293"/>
                    <a:pt x="2469" y="5196"/>
                    <a:pt x="2442" y="5057"/>
                  </a:cubicBezTo>
                  <a:lnTo>
                    <a:pt x="2157" y="3566"/>
                  </a:lnTo>
                  <a:cubicBezTo>
                    <a:pt x="2150" y="3531"/>
                    <a:pt x="2130" y="3503"/>
                    <a:pt x="2095" y="3483"/>
                  </a:cubicBezTo>
                  <a:cubicBezTo>
                    <a:pt x="937" y="2865"/>
                    <a:pt x="146" y="1832"/>
                    <a:pt x="14" y="382"/>
                  </a:cubicBezTo>
                  <a:cubicBezTo>
                    <a:pt x="7" y="417"/>
                    <a:pt x="7" y="451"/>
                    <a:pt x="7" y="493"/>
                  </a:cubicBezTo>
                  <a:lnTo>
                    <a:pt x="7" y="500"/>
                  </a:lnTo>
                  <a:cubicBezTo>
                    <a:pt x="7" y="535"/>
                    <a:pt x="0" y="569"/>
                    <a:pt x="0" y="604"/>
                  </a:cubicBezTo>
                  <a:lnTo>
                    <a:pt x="0" y="639"/>
                  </a:lnTo>
                  <a:lnTo>
                    <a:pt x="0" y="715"/>
                  </a:lnTo>
                  <a:lnTo>
                    <a:pt x="0" y="840"/>
                  </a:lnTo>
                  <a:cubicBezTo>
                    <a:pt x="0" y="1041"/>
                    <a:pt x="14" y="1249"/>
                    <a:pt x="35" y="1450"/>
                  </a:cubicBezTo>
                  <a:cubicBezTo>
                    <a:pt x="63" y="1679"/>
                    <a:pt x="111" y="1908"/>
                    <a:pt x="180" y="2130"/>
                  </a:cubicBezTo>
                  <a:lnTo>
                    <a:pt x="194" y="2165"/>
                  </a:lnTo>
                  <a:cubicBezTo>
                    <a:pt x="201" y="2192"/>
                    <a:pt x="215" y="2220"/>
                    <a:pt x="222" y="2255"/>
                  </a:cubicBezTo>
                  <a:lnTo>
                    <a:pt x="236" y="2290"/>
                  </a:lnTo>
                  <a:cubicBezTo>
                    <a:pt x="264" y="2366"/>
                    <a:pt x="291" y="2435"/>
                    <a:pt x="319" y="2511"/>
                  </a:cubicBezTo>
                  <a:lnTo>
                    <a:pt x="333" y="2532"/>
                  </a:lnTo>
                  <a:cubicBezTo>
                    <a:pt x="347" y="2574"/>
                    <a:pt x="361" y="2609"/>
                    <a:pt x="382" y="2643"/>
                  </a:cubicBezTo>
                  <a:lnTo>
                    <a:pt x="389" y="2657"/>
                  </a:lnTo>
                  <a:cubicBezTo>
                    <a:pt x="402" y="2692"/>
                    <a:pt x="423" y="2720"/>
                    <a:pt x="437" y="2754"/>
                  </a:cubicBezTo>
                  <a:lnTo>
                    <a:pt x="444" y="2768"/>
                  </a:lnTo>
                  <a:cubicBezTo>
                    <a:pt x="465" y="2803"/>
                    <a:pt x="479" y="2837"/>
                    <a:pt x="500" y="2872"/>
                  </a:cubicBezTo>
                  <a:lnTo>
                    <a:pt x="513" y="2893"/>
                  </a:lnTo>
                  <a:cubicBezTo>
                    <a:pt x="569" y="2997"/>
                    <a:pt x="638" y="3101"/>
                    <a:pt x="708" y="3198"/>
                  </a:cubicBezTo>
                  <a:lnTo>
                    <a:pt x="728" y="3226"/>
                  </a:lnTo>
                  <a:lnTo>
                    <a:pt x="784" y="3295"/>
                  </a:lnTo>
                  <a:lnTo>
                    <a:pt x="805" y="3323"/>
                  </a:lnTo>
                  <a:cubicBezTo>
                    <a:pt x="826" y="3351"/>
                    <a:pt x="853" y="3385"/>
                    <a:pt x="874" y="3406"/>
                  </a:cubicBezTo>
                  <a:cubicBezTo>
                    <a:pt x="902" y="3441"/>
                    <a:pt x="923" y="3469"/>
                    <a:pt x="950" y="3496"/>
                  </a:cubicBezTo>
                  <a:lnTo>
                    <a:pt x="978" y="3524"/>
                  </a:lnTo>
                  <a:lnTo>
                    <a:pt x="1034" y="3587"/>
                  </a:lnTo>
                  <a:lnTo>
                    <a:pt x="1054" y="3607"/>
                  </a:lnTo>
                  <a:cubicBezTo>
                    <a:pt x="1082" y="3635"/>
                    <a:pt x="1110" y="3663"/>
                    <a:pt x="1138" y="3698"/>
                  </a:cubicBezTo>
                  <a:cubicBezTo>
                    <a:pt x="1172" y="3725"/>
                    <a:pt x="1200" y="3753"/>
                    <a:pt x="1235" y="3781"/>
                  </a:cubicBezTo>
                  <a:cubicBezTo>
                    <a:pt x="1297" y="3843"/>
                    <a:pt x="1367" y="3899"/>
                    <a:pt x="1436" y="3954"/>
                  </a:cubicBezTo>
                  <a:cubicBezTo>
                    <a:pt x="1505" y="4010"/>
                    <a:pt x="1575" y="4058"/>
                    <a:pt x="1644" y="4107"/>
                  </a:cubicBezTo>
                  <a:lnTo>
                    <a:pt x="1755" y="4183"/>
                  </a:lnTo>
                  <a:lnTo>
                    <a:pt x="1859" y="4246"/>
                  </a:lnTo>
                  <a:lnTo>
                    <a:pt x="1887" y="4266"/>
                  </a:lnTo>
                  <a:lnTo>
                    <a:pt x="1963" y="4315"/>
                  </a:lnTo>
                  <a:lnTo>
                    <a:pt x="1998" y="4329"/>
                  </a:lnTo>
                  <a:lnTo>
                    <a:pt x="2102" y="4391"/>
                  </a:lnTo>
                  <a:cubicBezTo>
                    <a:pt x="2116" y="4398"/>
                    <a:pt x="2130" y="4405"/>
                    <a:pt x="2143" y="4419"/>
                  </a:cubicBezTo>
                  <a:lnTo>
                    <a:pt x="2143" y="4426"/>
                  </a:lnTo>
                  <a:cubicBezTo>
                    <a:pt x="2143" y="4433"/>
                    <a:pt x="2143" y="4440"/>
                    <a:pt x="2150" y="4440"/>
                  </a:cubicBezTo>
                  <a:lnTo>
                    <a:pt x="2150" y="4447"/>
                  </a:lnTo>
                  <a:cubicBezTo>
                    <a:pt x="2150" y="4454"/>
                    <a:pt x="2157" y="4461"/>
                    <a:pt x="2157" y="4467"/>
                  </a:cubicBezTo>
                  <a:lnTo>
                    <a:pt x="2442" y="5959"/>
                  </a:lnTo>
                  <a:cubicBezTo>
                    <a:pt x="2442" y="5973"/>
                    <a:pt x="2449" y="5993"/>
                    <a:pt x="2456" y="6007"/>
                  </a:cubicBezTo>
                  <a:cubicBezTo>
                    <a:pt x="2456" y="6014"/>
                    <a:pt x="2462" y="6021"/>
                    <a:pt x="2469" y="6035"/>
                  </a:cubicBezTo>
                  <a:lnTo>
                    <a:pt x="2476" y="6056"/>
                  </a:lnTo>
                  <a:lnTo>
                    <a:pt x="2490" y="6077"/>
                  </a:lnTo>
                  <a:lnTo>
                    <a:pt x="2511" y="6097"/>
                  </a:lnTo>
                  <a:lnTo>
                    <a:pt x="2525" y="6118"/>
                  </a:lnTo>
                  <a:lnTo>
                    <a:pt x="2532" y="6125"/>
                  </a:lnTo>
                  <a:lnTo>
                    <a:pt x="2553" y="6139"/>
                  </a:lnTo>
                  <a:lnTo>
                    <a:pt x="2560" y="6139"/>
                  </a:lnTo>
                  <a:lnTo>
                    <a:pt x="2573" y="6153"/>
                  </a:lnTo>
                  <a:lnTo>
                    <a:pt x="2580" y="6160"/>
                  </a:lnTo>
                  <a:lnTo>
                    <a:pt x="2608" y="6174"/>
                  </a:lnTo>
                  <a:lnTo>
                    <a:pt x="2636" y="6181"/>
                  </a:lnTo>
                  <a:lnTo>
                    <a:pt x="2643" y="6181"/>
                  </a:lnTo>
                  <a:lnTo>
                    <a:pt x="2664" y="6188"/>
                  </a:lnTo>
                  <a:lnTo>
                    <a:pt x="3704" y="6188"/>
                  </a:lnTo>
                  <a:cubicBezTo>
                    <a:pt x="3843" y="6188"/>
                    <a:pt x="3968" y="6084"/>
                    <a:pt x="3995" y="5945"/>
                  </a:cubicBezTo>
                  <a:lnTo>
                    <a:pt x="4148" y="5119"/>
                  </a:lnTo>
                  <a:cubicBezTo>
                    <a:pt x="4148" y="5113"/>
                    <a:pt x="4155" y="5106"/>
                    <a:pt x="4155" y="5099"/>
                  </a:cubicBezTo>
                  <a:lnTo>
                    <a:pt x="4155" y="5092"/>
                  </a:lnTo>
                  <a:lnTo>
                    <a:pt x="4162" y="5078"/>
                  </a:lnTo>
                  <a:cubicBezTo>
                    <a:pt x="4169" y="5071"/>
                    <a:pt x="4169" y="5064"/>
                    <a:pt x="4176" y="5057"/>
                  </a:cubicBezTo>
                  <a:cubicBezTo>
                    <a:pt x="4190" y="5050"/>
                    <a:pt x="4203" y="5036"/>
                    <a:pt x="4217" y="5029"/>
                  </a:cubicBezTo>
                  <a:lnTo>
                    <a:pt x="4273" y="5029"/>
                  </a:lnTo>
                  <a:lnTo>
                    <a:pt x="4432" y="5050"/>
                  </a:lnTo>
                  <a:lnTo>
                    <a:pt x="4474" y="5050"/>
                  </a:lnTo>
                  <a:lnTo>
                    <a:pt x="4627" y="5064"/>
                  </a:lnTo>
                  <a:lnTo>
                    <a:pt x="4786" y="5071"/>
                  </a:lnTo>
                  <a:lnTo>
                    <a:pt x="4828" y="5071"/>
                  </a:lnTo>
                  <a:lnTo>
                    <a:pt x="4994" y="5078"/>
                  </a:lnTo>
                  <a:lnTo>
                    <a:pt x="5237" y="5078"/>
                  </a:lnTo>
                  <a:cubicBezTo>
                    <a:pt x="5348" y="5078"/>
                    <a:pt x="5459" y="5071"/>
                    <a:pt x="5563" y="5071"/>
                  </a:cubicBezTo>
                  <a:lnTo>
                    <a:pt x="5736" y="5064"/>
                  </a:lnTo>
                  <a:lnTo>
                    <a:pt x="5750" y="5064"/>
                  </a:lnTo>
                  <a:lnTo>
                    <a:pt x="5903" y="5050"/>
                  </a:lnTo>
                  <a:cubicBezTo>
                    <a:pt x="6014" y="5043"/>
                    <a:pt x="6125" y="5029"/>
                    <a:pt x="6236" y="5022"/>
                  </a:cubicBezTo>
                  <a:lnTo>
                    <a:pt x="6388" y="5002"/>
                  </a:lnTo>
                  <a:lnTo>
                    <a:pt x="6458" y="4995"/>
                  </a:lnTo>
                  <a:lnTo>
                    <a:pt x="6541" y="4981"/>
                  </a:lnTo>
                  <a:cubicBezTo>
                    <a:pt x="6547" y="4980"/>
                    <a:pt x="6552" y="4980"/>
                    <a:pt x="6558" y="4980"/>
                  </a:cubicBezTo>
                  <a:cubicBezTo>
                    <a:pt x="6606" y="4980"/>
                    <a:pt x="6647" y="5007"/>
                    <a:pt x="6666" y="5050"/>
                  </a:cubicBezTo>
                  <a:cubicBezTo>
                    <a:pt x="6666" y="5057"/>
                    <a:pt x="6673" y="5064"/>
                    <a:pt x="6673" y="5071"/>
                  </a:cubicBezTo>
                  <a:lnTo>
                    <a:pt x="6756" y="5508"/>
                  </a:lnTo>
                  <a:lnTo>
                    <a:pt x="6846" y="5938"/>
                  </a:lnTo>
                  <a:cubicBezTo>
                    <a:pt x="6874" y="6077"/>
                    <a:pt x="6992" y="6181"/>
                    <a:pt x="7137" y="6181"/>
                  </a:cubicBezTo>
                  <a:lnTo>
                    <a:pt x="8178" y="6181"/>
                  </a:lnTo>
                  <a:lnTo>
                    <a:pt x="8199" y="6174"/>
                  </a:lnTo>
                  <a:lnTo>
                    <a:pt x="8206" y="6174"/>
                  </a:lnTo>
                  <a:lnTo>
                    <a:pt x="8233" y="6167"/>
                  </a:lnTo>
                  <a:lnTo>
                    <a:pt x="8254" y="6153"/>
                  </a:lnTo>
                  <a:lnTo>
                    <a:pt x="8261" y="6146"/>
                  </a:lnTo>
                  <a:lnTo>
                    <a:pt x="8282" y="6139"/>
                  </a:lnTo>
                  <a:lnTo>
                    <a:pt x="8289" y="6132"/>
                  </a:lnTo>
                  <a:lnTo>
                    <a:pt x="8303" y="6118"/>
                  </a:lnTo>
                  <a:lnTo>
                    <a:pt x="8310" y="6111"/>
                  </a:lnTo>
                  <a:lnTo>
                    <a:pt x="8330" y="6091"/>
                  </a:lnTo>
                  <a:lnTo>
                    <a:pt x="8337" y="6084"/>
                  </a:lnTo>
                  <a:cubicBezTo>
                    <a:pt x="8358" y="6056"/>
                    <a:pt x="8372" y="6028"/>
                    <a:pt x="8386" y="6000"/>
                  </a:cubicBezTo>
                  <a:cubicBezTo>
                    <a:pt x="8393" y="5986"/>
                    <a:pt x="8393" y="5966"/>
                    <a:pt x="8400" y="5952"/>
                  </a:cubicBezTo>
                  <a:lnTo>
                    <a:pt x="8462" y="5605"/>
                  </a:lnTo>
                  <a:lnTo>
                    <a:pt x="8532" y="5244"/>
                  </a:lnTo>
                  <a:lnTo>
                    <a:pt x="8573" y="5022"/>
                  </a:lnTo>
                  <a:lnTo>
                    <a:pt x="8691" y="4377"/>
                  </a:lnTo>
                  <a:lnTo>
                    <a:pt x="8705" y="4315"/>
                  </a:lnTo>
                  <a:lnTo>
                    <a:pt x="8754" y="4294"/>
                  </a:lnTo>
                  <a:lnTo>
                    <a:pt x="8823" y="4259"/>
                  </a:lnTo>
                  <a:lnTo>
                    <a:pt x="8892" y="4218"/>
                  </a:lnTo>
                  <a:lnTo>
                    <a:pt x="8955" y="4183"/>
                  </a:lnTo>
                  <a:lnTo>
                    <a:pt x="9031" y="4135"/>
                  </a:lnTo>
                  <a:lnTo>
                    <a:pt x="9093" y="4100"/>
                  </a:lnTo>
                  <a:lnTo>
                    <a:pt x="9163" y="4051"/>
                  </a:lnTo>
                  <a:lnTo>
                    <a:pt x="9232" y="4010"/>
                  </a:lnTo>
                  <a:lnTo>
                    <a:pt x="9295" y="3968"/>
                  </a:lnTo>
                  <a:lnTo>
                    <a:pt x="9357" y="3926"/>
                  </a:lnTo>
                  <a:lnTo>
                    <a:pt x="9426" y="3878"/>
                  </a:lnTo>
                  <a:lnTo>
                    <a:pt x="9482" y="3836"/>
                  </a:lnTo>
                  <a:lnTo>
                    <a:pt x="9544" y="3788"/>
                  </a:lnTo>
                  <a:lnTo>
                    <a:pt x="9600" y="3739"/>
                  </a:lnTo>
                  <a:lnTo>
                    <a:pt x="9669" y="3691"/>
                  </a:lnTo>
                  <a:lnTo>
                    <a:pt x="9725" y="3642"/>
                  </a:lnTo>
                  <a:lnTo>
                    <a:pt x="9780" y="3587"/>
                  </a:lnTo>
                  <a:lnTo>
                    <a:pt x="9836" y="3538"/>
                  </a:lnTo>
                  <a:lnTo>
                    <a:pt x="9891" y="3489"/>
                  </a:lnTo>
                  <a:lnTo>
                    <a:pt x="9947" y="3434"/>
                  </a:lnTo>
                  <a:lnTo>
                    <a:pt x="10002" y="3378"/>
                  </a:lnTo>
                  <a:lnTo>
                    <a:pt x="10051" y="3323"/>
                  </a:lnTo>
                  <a:lnTo>
                    <a:pt x="10106" y="3268"/>
                  </a:lnTo>
                  <a:lnTo>
                    <a:pt x="10148" y="3212"/>
                  </a:lnTo>
                  <a:lnTo>
                    <a:pt x="10203" y="3157"/>
                  </a:lnTo>
                  <a:lnTo>
                    <a:pt x="10245" y="3094"/>
                  </a:lnTo>
                  <a:lnTo>
                    <a:pt x="10293" y="3039"/>
                  </a:lnTo>
                  <a:lnTo>
                    <a:pt x="10335" y="2976"/>
                  </a:lnTo>
                  <a:cubicBezTo>
                    <a:pt x="10349" y="2955"/>
                    <a:pt x="10370" y="2935"/>
                    <a:pt x="10384" y="2914"/>
                  </a:cubicBezTo>
                  <a:lnTo>
                    <a:pt x="10425" y="2851"/>
                  </a:lnTo>
                  <a:cubicBezTo>
                    <a:pt x="10439" y="2831"/>
                    <a:pt x="10453" y="2810"/>
                    <a:pt x="10467" y="2789"/>
                  </a:cubicBezTo>
                  <a:cubicBezTo>
                    <a:pt x="10481" y="2768"/>
                    <a:pt x="10495" y="2733"/>
                    <a:pt x="10515" y="2706"/>
                  </a:cubicBezTo>
                  <a:cubicBezTo>
                    <a:pt x="10529" y="2685"/>
                    <a:pt x="10536" y="2678"/>
                    <a:pt x="10543" y="2657"/>
                  </a:cubicBezTo>
                  <a:cubicBezTo>
                    <a:pt x="10599" y="2567"/>
                    <a:pt x="10682" y="2505"/>
                    <a:pt x="10779" y="2470"/>
                  </a:cubicBezTo>
                  <a:lnTo>
                    <a:pt x="11251" y="2317"/>
                  </a:lnTo>
                  <a:lnTo>
                    <a:pt x="11708" y="2172"/>
                  </a:lnTo>
                  <a:cubicBezTo>
                    <a:pt x="11944" y="2095"/>
                    <a:pt x="12104" y="1880"/>
                    <a:pt x="12104" y="1631"/>
                  </a:cubicBezTo>
                  <a:lnTo>
                    <a:pt x="12104" y="680"/>
                  </a:lnTo>
                  <a:cubicBezTo>
                    <a:pt x="12104" y="597"/>
                    <a:pt x="12083" y="514"/>
                    <a:pt x="12048" y="438"/>
                  </a:cubicBezTo>
                  <a:cubicBezTo>
                    <a:pt x="12048" y="431"/>
                    <a:pt x="12041" y="417"/>
                    <a:pt x="12034" y="403"/>
                  </a:cubicBezTo>
                  <a:cubicBezTo>
                    <a:pt x="12007" y="361"/>
                    <a:pt x="11979" y="313"/>
                    <a:pt x="11944" y="278"/>
                  </a:cubicBezTo>
                  <a:cubicBezTo>
                    <a:pt x="11875" y="216"/>
                    <a:pt x="11799" y="167"/>
                    <a:pt x="11715" y="139"/>
                  </a:cubicBezTo>
                  <a:lnTo>
                    <a:pt x="11285" y="1"/>
                  </a:lnTo>
                  <a:close/>
                </a:path>
              </a:pathLst>
            </a:custGeom>
            <a:solidFill>
              <a:srgbClr val="98A6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21" name="Google Shape;2421;p36"/>
            <p:cNvSpPr/>
            <p:nvPr/>
          </p:nvSpPr>
          <p:spPr>
            <a:xfrm>
              <a:off x="4952976" y="2394314"/>
              <a:ext cx="81129" cy="79816"/>
            </a:xfrm>
            <a:custGeom>
              <a:rect b="b" l="l" r="r" t="t"/>
              <a:pathLst>
                <a:path extrusionOk="0" h="3038" w="3088">
                  <a:moveTo>
                    <a:pt x="2505" y="1"/>
                  </a:moveTo>
                  <a:cubicBezTo>
                    <a:pt x="2032" y="1"/>
                    <a:pt x="1018" y="445"/>
                    <a:pt x="584" y="644"/>
                  </a:cubicBezTo>
                  <a:cubicBezTo>
                    <a:pt x="452" y="700"/>
                    <a:pt x="362" y="818"/>
                    <a:pt x="327" y="956"/>
                  </a:cubicBezTo>
                  <a:cubicBezTo>
                    <a:pt x="1" y="2513"/>
                    <a:pt x="965" y="3038"/>
                    <a:pt x="1698" y="3038"/>
                  </a:cubicBezTo>
                  <a:cubicBezTo>
                    <a:pt x="1915" y="3038"/>
                    <a:pt x="2112" y="2992"/>
                    <a:pt x="2249" y="2912"/>
                  </a:cubicBezTo>
                  <a:cubicBezTo>
                    <a:pt x="2873" y="2565"/>
                    <a:pt x="3088" y="249"/>
                    <a:pt x="2679" y="34"/>
                  </a:cubicBezTo>
                  <a:cubicBezTo>
                    <a:pt x="2636" y="11"/>
                    <a:pt x="2576" y="1"/>
                    <a:pt x="2505" y="1"/>
                  </a:cubicBezTo>
                  <a:close/>
                </a:path>
              </a:pathLst>
            </a:custGeom>
            <a:solidFill>
              <a:srgbClr val="98A6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22" name="Google Shape;2422;p36"/>
            <p:cNvSpPr/>
            <p:nvPr/>
          </p:nvSpPr>
          <p:spPr>
            <a:xfrm>
              <a:off x="4993804" y="2493230"/>
              <a:ext cx="35205" cy="22988"/>
            </a:xfrm>
            <a:custGeom>
              <a:rect b="b" l="l" r="r" t="t"/>
              <a:pathLst>
                <a:path extrusionOk="0" h="875" w="1340">
                  <a:moveTo>
                    <a:pt x="206" y="0"/>
                  </a:moveTo>
                  <a:cubicBezTo>
                    <a:pt x="103" y="0"/>
                    <a:pt x="1" y="70"/>
                    <a:pt x="1" y="208"/>
                  </a:cubicBezTo>
                  <a:cubicBezTo>
                    <a:pt x="1" y="576"/>
                    <a:pt x="299" y="874"/>
                    <a:pt x="667" y="874"/>
                  </a:cubicBezTo>
                  <a:cubicBezTo>
                    <a:pt x="1034" y="874"/>
                    <a:pt x="1333" y="576"/>
                    <a:pt x="1340" y="208"/>
                  </a:cubicBezTo>
                  <a:cubicBezTo>
                    <a:pt x="1340" y="70"/>
                    <a:pt x="1237" y="0"/>
                    <a:pt x="1135" y="0"/>
                  </a:cubicBezTo>
                  <a:cubicBezTo>
                    <a:pt x="1033" y="0"/>
                    <a:pt x="930" y="70"/>
                    <a:pt x="930" y="208"/>
                  </a:cubicBezTo>
                  <a:cubicBezTo>
                    <a:pt x="930" y="382"/>
                    <a:pt x="800" y="469"/>
                    <a:pt x="670" y="469"/>
                  </a:cubicBezTo>
                  <a:cubicBezTo>
                    <a:pt x="540" y="469"/>
                    <a:pt x="410" y="382"/>
                    <a:pt x="410" y="208"/>
                  </a:cubicBezTo>
                  <a:cubicBezTo>
                    <a:pt x="410" y="70"/>
                    <a:pt x="308" y="0"/>
                    <a:pt x="206" y="0"/>
                  </a:cubicBezTo>
                  <a:close/>
                </a:path>
              </a:pathLst>
            </a:custGeom>
            <a:solidFill>
              <a:srgbClr val="98A6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23" name="Google Shape;2423;p36"/>
            <p:cNvSpPr/>
            <p:nvPr/>
          </p:nvSpPr>
          <p:spPr>
            <a:xfrm>
              <a:off x="4829916" y="2432278"/>
              <a:ext cx="109793" cy="18470"/>
            </a:xfrm>
            <a:custGeom>
              <a:rect b="b" l="l" r="r" t="t"/>
              <a:pathLst>
                <a:path extrusionOk="0" h="703" w="4179">
                  <a:moveTo>
                    <a:pt x="2095" y="0"/>
                  </a:moveTo>
                  <a:cubicBezTo>
                    <a:pt x="1465" y="0"/>
                    <a:pt x="836" y="101"/>
                    <a:pt x="232" y="302"/>
                  </a:cubicBezTo>
                  <a:cubicBezTo>
                    <a:pt x="0" y="377"/>
                    <a:pt x="80" y="702"/>
                    <a:pt x="292" y="702"/>
                  </a:cubicBezTo>
                  <a:cubicBezTo>
                    <a:pt x="315" y="702"/>
                    <a:pt x="339" y="698"/>
                    <a:pt x="364" y="690"/>
                  </a:cubicBezTo>
                  <a:cubicBezTo>
                    <a:pt x="926" y="503"/>
                    <a:pt x="1510" y="409"/>
                    <a:pt x="2095" y="409"/>
                  </a:cubicBezTo>
                  <a:cubicBezTo>
                    <a:pt x="2681" y="409"/>
                    <a:pt x="3267" y="503"/>
                    <a:pt x="3832" y="690"/>
                  </a:cubicBezTo>
                  <a:cubicBezTo>
                    <a:pt x="3853" y="697"/>
                    <a:pt x="3874" y="697"/>
                    <a:pt x="3894" y="697"/>
                  </a:cubicBezTo>
                  <a:cubicBezTo>
                    <a:pt x="4130" y="697"/>
                    <a:pt x="4179" y="371"/>
                    <a:pt x="3957" y="302"/>
                  </a:cubicBezTo>
                  <a:cubicBezTo>
                    <a:pt x="3353" y="101"/>
                    <a:pt x="2724" y="0"/>
                    <a:pt x="2095" y="0"/>
                  </a:cubicBezTo>
                  <a:close/>
                </a:path>
              </a:pathLst>
            </a:custGeom>
            <a:solidFill>
              <a:srgbClr val="98A6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24" name="Google Shape;2424;p36"/>
            <p:cNvSpPr/>
            <p:nvPr/>
          </p:nvSpPr>
          <p:spPr>
            <a:xfrm>
              <a:off x="4816859" y="2306984"/>
              <a:ext cx="136170" cy="135986"/>
            </a:xfrm>
            <a:custGeom>
              <a:rect b="b" l="l" r="r" t="t"/>
              <a:pathLst>
                <a:path extrusionOk="0" h="5176" w="5183">
                  <a:moveTo>
                    <a:pt x="2595" y="1"/>
                  </a:moveTo>
                  <a:cubicBezTo>
                    <a:pt x="1166" y="1"/>
                    <a:pt x="1" y="1159"/>
                    <a:pt x="1" y="2588"/>
                  </a:cubicBezTo>
                  <a:cubicBezTo>
                    <a:pt x="1" y="4017"/>
                    <a:pt x="1166" y="5175"/>
                    <a:pt x="2595" y="5175"/>
                  </a:cubicBezTo>
                  <a:cubicBezTo>
                    <a:pt x="4024" y="5175"/>
                    <a:pt x="5182" y="4017"/>
                    <a:pt x="5182" y="2588"/>
                  </a:cubicBezTo>
                  <a:cubicBezTo>
                    <a:pt x="5182" y="1159"/>
                    <a:pt x="4024" y="1"/>
                    <a:pt x="2595" y="1"/>
                  </a:cubicBezTo>
                  <a:close/>
                </a:path>
              </a:pathLst>
            </a:custGeom>
            <a:solidFill>
              <a:srgbClr val="8296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25" name="Google Shape;2425;p36"/>
            <p:cNvSpPr/>
            <p:nvPr/>
          </p:nvSpPr>
          <p:spPr>
            <a:xfrm>
              <a:off x="4966113" y="2402301"/>
              <a:ext cx="57616" cy="56775"/>
            </a:xfrm>
            <a:custGeom>
              <a:rect b="b" l="l" r="r" t="t"/>
              <a:pathLst>
                <a:path extrusionOk="0" h="2161" w="2193">
                  <a:moveTo>
                    <a:pt x="2005" y="0"/>
                  </a:moveTo>
                  <a:cubicBezTo>
                    <a:pt x="1721" y="0"/>
                    <a:pt x="1034" y="236"/>
                    <a:pt x="209" y="611"/>
                  </a:cubicBezTo>
                  <a:cubicBezTo>
                    <a:pt x="167" y="631"/>
                    <a:pt x="132" y="666"/>
                    <a:pt x="125" y="715"/>
                  </a:cubicBezTo>
                  <a:cubicBezTo>
                    <a:pt x="1" y="1283"/>
                    <a:pt x="63" y="1741"/>
                    <a:pt x="306" y="2039"/>
                  </a:cubicBezTo>
                  <a:cubicBezTo>
                    <a:pt x="334" y="2074"/>
                    <a:pt x="368" y="2109"/>
                    <a:pt x="403" y="2144"/>
                  </a:cubicBezTo>
                  <a:cubicBezTo>
                    <a:pt x="414" y="2155"/>
                    <a:pt x="429" y="2160"/>
                    <a:pt x="444" y="2160"/>
                  </a:cubicBezTo>
                  <a:cubicBezTo>
                    <a:pt x="474" y="2160"/>
                    <a:pt x="505" y="2139"/>
                    <a:pt x="514" y="2102"/>
                  </a:cubicBezTo>
                  <a:cubicBezTo>
                    <a:pt x="798" y="971"/>
                    <a:pt x="2192" y="0"/>
                    <a:pt x="2005" y="0"/>
                  </a:cubicBezTo>
                  <a:close/>
                </a:path>
              </a:pathLst>
            </a:custGeom>
            <a:solidFill>
              <a:srgbClr val="AAB6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26" name="Google Shape;2426;p36"/>
            <p:cNvSpPr/>
            <p:nvPr/>
          </p:nvSpPr>
          <p:spPr>
            <a:xfrm>
              <a:off x="4837640" y="2327766"/>
              <a:ext cx="122115" cy="115257"/>
            </a:xfrm>
            <a:custGeom>
              <a:rect b="b" l="l" r="r" t="t"/>
              <a:pathLst>
                <a:path extrusionOk="0" h="4387" w="4648">
                  <a:moveTo>
                    <a:pt x="3670" y="0"/>
                  </a:moveTo>
                  <a:lnTo>
                    <a:pt x="1" y="3663"/>
                  </a:lnTo>
                  <a:cubicBezTo>
                    <a:pt x="504" y="4146"/>
                    <a:pt x="1153" y="4387"/>
                    <a:pt x="1802" y="4387"/>
                  </a:cubicBezTo>
                  <a:cubicBezTo>
                    <a:pt x="2466" y="4387"/>
                    <a:pt x="3130" y="4134"/>
                    <a:pt x="3635" y="3628"/>
                  </a:cubicBezTo>
                  <a:cubicBezTo>
                    <a:pt x="4634" y="2629"/>
                    <a:pt x="4648" y="1013"/>
                    <a:pt x="3670" y="0"/>
                  </a:cubicBezTo>
                  <a:close/>
                </a:path>
              </a:pathLst>
            </a:custGeom>
            <a:solidFill>
              <a:srgbClr val="828F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27" name="Google Shape;2427;p36"/>
            <p:cNvSpPr/>
            <p:nvPr/>
          </p:nvSpPr>
          <p:spPr>
            <a:xfrm>
              <a:off x="4864070" y="2336305"/>
              <a:ext cx="41931" cy="76611"/>
            </a:xfrm>
            <a:custGeom>
              <a:rect b="b" l="l" r="r" t="t"/>
              <a:pathLst>
                <a:path extrusionOk="0" h="2916" w="1596">
                  <a:moveTo>
                    <a:pt x="763" y="515"/>
                  </a:moveTo>
                  <a:lnTo>
                    <a:pt x="763" y="1160"/>
                  </a:lnTo>
                  <a:cubicBezTo>
                    <a:pt x="569" y="1090"/>
                    <a:pt x="417" y="1014"/>
                    <a:pt x="417" y="813"/>
                  </a:cubicBezTo>
                  <a:cubicBezTo>
                    <a:pt x="417" y="626"/>
                    <a:pt x="562" y="542"/>
                    <a:pt x="763" y="515"/>
                  </a:cubicBezTo>
                  <a:close/>
                  <a:moveTo>
                    <a:pt x="930" y="1624"/>
                  </a:moveTo>
                  <a:cubicBezTo>
                    <a:pt x="1103" y="1701"/>
                    <a:pt x="1242" y="1798"/>
                    <a:pt x="1242" y="2020"/>
                  </a:cubicBezTo>
                  <a:cubicBezTo>
                    <a:pt x="1242" y="2228"/>
                    <a:pt x="1117" y="2339"/>
                    <a:pt x="930" y="2374"/>
                  </a:cubicBezTo>
                  <a:lnTo>
                    <a:pt x="930" y="1624"/>
                  </a:lnTo>
                  <a:close/>
                  <a:moveTo>
                    <a:pt x="829" y="1"/>
                  </a:moveTo>
                  <a:cubicBezTo>
                    <a:pt x="784" y="1"/>
                    <a:pt x="742" y="40"/>
                    <a:pt x="736" y="85"/>
                  </a:cubicBezTo>
                  <a:lnTo>
                    <a:pt x="736" y="189"/>
                  </a:lnTo>
                  <a:cubicBezTo>
                    <a:pt x="403" y="230"/>
                    <a:pt x="63" y="404"/>
                    <a:pt x="63" y="854"/>
                  </a:cubicBezTo>
                  <a:cubicBezTo>
                    <a:pt x="63" y="1305"/>
                    <a:pt x="417" y="1430"/>
                    <a:pt x="736" y="1548"/>
                  </a:cubicBezTo>
                  <a:lnTo>
                    <a:pt x="736" y="2380"/>
                  </a:lnTo>
                  <a:cubicBezTo>
                    <a:pt x="375" y="2353"/>
                    <a:pt x="278" y="2103"/>
                    <a:pt x="160" y="2103"/>
                  </a:cubicBezTo>
                  <a:cubicBezTo>
                    <a:pt x="70" y="2103"/>
                    <a:pt x="0" y="2221"/>
                    <a:pt x="0" y="2311"/>
                  </a:cubicBezTo>
                  <a:cubicBezTo>
                    <a:pt x="0" y="2484"/>
                    <a:pt x="299" y="2720"/>
                    <a:pt x="736" y="2727"/>
                  </a:cubicBezTo>
                  <a:lnTo>
                    <a:pt x="736" y="2831"/>
                  </a:lnTo>
                  <a:cubicBezTo>
                    <a:pt x="742" y="2882"/>
                    <a:pt x="783" y="2915"/>
                    <a:pt x="827" y="2915"/>
                  </a:cubicBezTo>
                  <a:cubicBezTo>
                    <a:pt x="831" y="2915"/>
                    <a:pt x="835" y="2915"/>
                    <a:pt x="840" y="2915"/>
                  </a:cubicBezTo>
                  <a:cubicBezTo>
                    <a:pt x="895" y="2915"/>
                    <a:pt x="951" y="2880"/>
                    <a:pt x="951" y="2831"/>
                  </a:cubicBezTo>
                  <a:lnTo>
                    <a:pt x="951" y="2713"/>
                  </a:lnTo>
                  <a:cubicBezTo>
                    <a:pt x="1339" y="2658"/>
                    <a:pt x="1596" y="2415"/>
                    <a:pt x="1596" y="1978"/>
                  </a:cubicBezTo>
                  <a:cubicBezTo>
                    <a:pt x="1596" y="1493"/>
                    <a:pt x="1256" y="1340"/>
                    <a:pt x="951" y="1229"/>
                  </a:cubicBezTo>
                  <a:lnTo>
                    <a:pt x="951" y="515"/>
                  </a:lnTo>
                  <a:cubicBezTo>
                    <a:pt x="1200" y="528"/>
                    <a:pt x="1290" y="639"/>
                    <a:pt x="1374" y="639"/>
                  </a:cubicBezTo>
                  <a:cubicBezTo>
                    <a:pt x="1485" y="639"/>
                    <a:pt x="1533" y="508"/>
                    <a:pt x="1533" y="438"/>
                  </a:cubicBezTo>
                  <a:cubicBezTo>
                    <a:pt x="1533" y="265"/>
                    <a:pt x="1193" y="189"/>
                    <a:pt x="951" y="182"/>
                  </a:cubicBezTo>
                  <a:lnTo>
                    <a:pt x="951" y="85"/>
                  </a:lnTo>
                  <a:cubicBezTo>
                    <a:pt x="951" y="43"/>
                    <a:pt x="895" y="1"/>
                    <a:pt x="840" y="1"/>
                  </a:cubicBezTo>
                  <a:cubicBezTo>
                    <a:pt x="836" y="1"/>
                    <a:pt x="832" y="1"/>
                    <a:pt x="829" y="1"/>
                  </a:cubicBezTo>
                  <a:close/>
                </a:path>
              </a:pathLst>
            </a:custGeom>
            <a:solidFill>
              <a:srgbClr val="5A6B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428" name="Google Shape;2428;p36"/>
          <p:cNvGrpSpPr/>
          <p:nvPr/>
        </p:nvGrpSpPr>
        <p:grpSpPr>
          <a:xfrm>
            <a:off x="5462791" y="1906379"/>
            <a:ext cx="502023" cy="499468"/>
            <a:chOff x="4147908" y="2303017"/>
            <a:chExt cx="361194" cy="359355"/>
          </a:xfrm>
        </p:grpSpPr>
        <p:sp>
          <p:nvSpPr>
            <p:cNvPr id="2429" name="Google Shape;2429;p36"/>
            <p:cNvSpPr/>
            <p:nvPr/>
          </p:nvSpPr>
          <p:spPr>
            <a:xfrm>
              <a:off x="4147908" y="2365861"/>
              <a:ext cx="296511" cy="296511"/>
            </a:xfrm>
            <a:custGeom>
              <a:rect b="b" l="l" r="r" t="t"/>
              <a:pathLst>
                <a:path extrusionOk="0" h="11286" w="11286">
                  <a:moveTo>
                    <a:pt x="5639" y="0"/>
                  </a:moveTo>
                  <a:cubicBezTo>
                    <a:pt x="2525" y="0"/>
                    <a:pt x="0" y="2525"/>
                    <a:pt x="0" y="5646"/>
                  </a:cubicBezTo>
                  <a:cubicBezTo>
                    <a:pt x="0" y="8760"/>
                    <a:pt x="2525" y="11285"/>
                    <a:pt x="5639" y="11285"/>
                  </a:cubicBezTo>
                  <a:cubicBezTo>
                    <a:pt x="8761" y="11285"/>
                    <a:pt x="11285" y="8760"/>
                    <a:pt x="11285" y="5646"/>
                  </a:cubicBezTo>
                  <a:cubicBezTo>
                    <a:pt x="11285" y="2525"/>
                    <a:pt x="8761" y="0"/>
                    <a:pt x="5639" y="0"/>
                  </a:cubicBezTo>
                  <a:close/>
                </a:path>
              </a:pathLst>
            </a:custGeom>
            <a:solidFill>
              <a:srgbClr val="8190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30" name="Google Shape;2430;p36"/>
            <p:cNvSpPr/>
            <p:nvPr/>
          </p:nvSpPr>
          <p:spPr>
            <a:xfrm>
              <a:off x="4296059" y="2508179"/>
              <a:ext cx="148361" cy="11875"/>
            </a:xfrm>
            <a:custGeom>
              <a:rect b="b" l="l" r="r" t="t"/>
              <a:pathLst>
                <a:path extrusionOk="0" h="452" w="5647">
                  <a:moveTo>
                    <a:pt x="0" y="0"/>
                  </a:moveTo>
                  <a:lnTo>
                    <a:pt x="0" y="451"/>
                  </a:lnTo>
                  <a:lnTo>
                    <a:pt x="5639" y="451"/>
                  </a:lnTo>
                  <a:cubicBezTo>
                    <a:pt x="5639" y="375"/>
                    <a:pt x="5646" y="305"/>
                    <a:pt x="5646" y="229"/>
                  </a:cubicBezTo>
                  <a:cubicBezTo>
                    <a:pt x="5646" y="153"/>
                    <a:pt x="5646" y="76"/>
                    <a:pt x="5639"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31" name="Google Shape;2431;p36"/>
            <p:cNvSpPr/>
            <p:nvPr/>
          </p:nvSpPr>
          <p:spPr>
            <a:xfrm>
              <a:off x="4420695" y="2303017"/>
              <a:ext cx="88407" cy="86542"/>
            </a:xfrm>
            <a:custGeom>
              <a:rect b="b" l="l" r="r" t="t"/>
              <a:pathLst>
                <a:path extrusionOk="0" h="3294" w="3365">
                  <a:moveTo>
                    <a:pt x="2029" y="0"/>
                  </a:moveTo>
                  <a:cubicBezTo>
                    <a:pt x="1974" y="0"/>
                    <a:pt x="1918" y="21"/>
                    <a:pt x="1873" y="68"/>
                  </a:cubicBezTo>
                  <a:lnTo>
                    <a:pt x="202" y="1740"/>
                  </a:lnTo>
                  <a:cubicBezTo>
                    <a:pt x="70" y="1865"/>
                    <a:pt x="1" y="2038"/>
                    <a:pt x="1" y="2219"/>
                  </a:cubicBezTo>
                  <a:lnTo>
                    <a:pt x="1" y="3294"/>
                  </a:lnTo>
                  <a:lnTo>
                    <a:pt x="1069" y="3294"/>
                  </a:lnTo>
                  <a:cubicBezTo>
                    <a:pt x="1249" y="3294"/>
                    <a:pt x="1423" y="3224"/>
                    <a:pt x="1547" y="3099"/>
                  </a:cubicBezTo>
                  <a:lnTo>
                    <a:pt x="3226" y="1421"/>
                  </a:lnTo>
                  <a:cubicBezTo>
                    <a:pt x="3365" y="1282"/>
                    <a:pt x="3268" y="1039"/>
                    <a:pt x="3066" y="1039"/>
                  </a:cubicBezTo>
                  <a:lnTo>
                    <a:pt x="2255" y="1039"/>
                  </a:lnTo>
                  <a:lnTo>
                    <a:pt x="2255" y="228"/>
                  </a:lnTo>
                  <a:cubicBezTo>
                    <a:pt x="2255" y="92"/>
                    <a:pt x="2144" y="0"/>
                    <a:pt x="2029" y="0"/>
                  </a:cubicBezTo>
                  <a:close/>
                </a:path>
              </a:pathLst>
            </a:custGeom>
            <a:solidFill>
              <a:srgbClr val="8282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32" name="Google Shape;2432;p36"/>
            <p:cNvSpPr/>
            <p:nvPr/>
          </p:nvSpPr>
          <p:spPr>
            <a:xfrm>
              <a:off x="4420695" y="2303017"/>
              <a:ext cx="59376" cy="86542"/>
            </a:xfrm>
            <a:custGeom>
              <a:rect b="b" l="l" r="r" t="t"/>
              <a:pathLst>
                <a:path extrusionOk="0" h="3294" w="2260">
                  <a:moveTo>
                    <a:pt x="2031" y="0"/>
                  </a:moveTo>
                  <a:cubicBezTo>
                    <a:pt x="1975" y="0"/>
                    <a:pt x="1918" y="21"/>
                    <a:pt x="1873" y="68"/>
                  </a:cubicBezTo>
                  <a:lnTo>
                    <a:pt x="202" y="1740"/>
                  </a:lnTo>
                  <a:cubicBezTo>
                    <a:pt x="70" y="1865"/>
                    <a:pt x="1" y="2038"/>
                    <a:pt x="1" y="2219"/>
                  </a:cubicBezTo>
                  <a:lnTo>
                    <a:pt x="1" y="3294"/>
                  </a:lnTo>
                  <a:lnTo>
                    <a:pt x="2255" y="1039"/>
                  </a:lnTo>
                  <a:lnTo>
                    <a:pt x="2255" y="228"/>
                  </a:lnTo>
                  <a:cubicBezTo>
                    <a:pt x="2260" y="92"/>
                    <a:pt x="2147" y="0"/>
                    <a:pt x="2031" y="0"/>
                  </a:cubicBezTo>
                  <a:close/>
                </a:path>
              </a:pathLst>
            </a:custGeom>
            <a:solidFill>
              <a:srgbClr val="8190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33" name="Google Shape;2433;p36"/>
            <p:cNvSpPr/>
            <p:nvPr/>
          </p:nvSpPr>
          <p:spPr>
            <a:xfrm>
              <a:off x="4183429" y="2401382"/>
              <a:ext cx="225444" cy="225444"/>
            </a:xfrm>
            <a:custGeom>
              <a:rect b="b" l="l" r="r" t="t"/>
              <a:pathLst>
                <a:path extrusionOk="0" h="8581" w="8581">
                  <a:moveTo>
                    <a:pt x="4287" y="1"/>
                  </a:moveTo>
                  <a:cubicBezTo>
                    <a:pt x="1922" y="1"/>
                    <a:pt x="1" y="1922"/>
                    <a:pt x="1" y="4294"/>
                  </a:cubicBezTo>
                  <a:cubicBezTo>
                    <a:pt x="1" y="6659"/>
                    <a:pt x="1922" y="8581"/>
                    <a:pt x="4287" y="8581"/>
                  </a:cubicBezTo>
                  <a:cubicBezTo>
                    <a:pt x="6659" y="8581"/>
                    <a:pt x="8581" y="6659"/>
                    <a:pt x="8581" y="4294"/>
                  </a:cubicBezTo>
                  <a:cubicBezTo>
                    <a:pt x="8581" y="1922"/>
                    <a:pt x="6659" y="1"/>
                    <a:pt x="428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34" name="Google Shape;2434;p36"/>
            <p:cNvSpPr/>
            <p:nvPr/>
          </p:nvSpPr>
          <p:spPr>
            <a:xfrm>
              <a:off x="4296059" y="2508179"/>
              <a:ext cx="112814" cy="11875"/>
            </a:xfrm>
            <a:custGeom>
              <a:rect b="b" l="l" r="r" t="t"/>
              <a:pathLst>
                <a:path extrusionOk="0" h="452" w="4294">
                  <a:moveTo>
                    <a:pt x="0" y="0"/>
                  </a:moveTo>
                  <a:lnTo>
                    <a:pt x="0" y="451"/>
                  </a:lnTo>
                  <a:lnTo>
                    <a:pt x="4280" y="451"/>
                  </a:lnTo>
                  <a:cubicBezTo>
                    <a:pt x="4280" y="375"/>
                    <a:pt x="4294" y="305"/>
                    <a:pt x="4294" y="229"/>
                  </a:cubicBezTo>
                  <a:cubicBezTo>
                    <a:pt x="4294" y="153"/>
                    <a:pt x="4287" y="76"/>
                    <a:pt x="4280" y="0"/>
                  </a:cubicBezTo>
                  <a:close/>
                </a:path>
              </a:pathLst>
            </a:custGeom>
            <a:solidFill>
              <a:srgbClr val="E3E9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35" name="Google Shape;2435;p36"/>
            <p:cNvSpPr/>
            <p:nvPr/>
          </p:nvSpPr>
          <p:spPr>
            <a:xfrm>
              <a:off x="4213143" y="2431096"/>
              <a:ext cx="166042" cy="166042"/>
            </a:xfrm>
            <a:custGeom>
              <a:rect b="b" l="l" r="r" t="t"/>
              <a:pathLst>
                <a:path extrusionOk="0" h="6320" w="6320">
                  <a:moveTo>
                    <a:pt x="3156" y="0"/>
                  </a:moveTo>
                  <a:cubicBezTo>
                    <a:pt x="1415" y="0"/>
                    <a:pt x="0" y="1415"/>
                    <a:pt x="0" y="3163"/>
                  </a:cubicBezTo>
                  <a:cubicBezTo>
                    <a:pt x="0" y="4904"/>
                    <a:pt x="1415" y="6319"/>
                    <a:pt x="3156" y="6319"/>
                  </a:cubicBezTo>
                  <a:cubicBezTo>
                    <a:pt x="4904" y="6319"/>
                    <a:pt x="6319" y="4904"/>
                    <a:pt x="6319" y="3163"/>
                  </a:cubicBezTo>
                  <a:cubicBezTo>
                    <a:pt x="6319" y="1415"/>
                    <a:pt x="4904" y="0"/>
                    <a:pt x="3156" y="0"/>
                  </a:cubicBezTo>
                  <a:close/>
                </a:path>
              </a:pathLst>
            </a:custGeom>
            <a:solidFill>
              <a:srgbClr val="8190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36" name="Google Shape;2436;p36"/>
            <p:cNvSpPr/>
            <p:nvPr/>
          </p:nvSpPr>
          <p:spPr>
            <a:xfrm>
              <a:off x="4296059" y="2508179"/>
              <a:ext cx="83126" cy="11875"/>
            </a:xfrm>
            <a:custGeom>
              <a:rect b="b" l="l" r="r" t="t"/>
              <a:pathLst>
                <a:path extrusionOk="0" h="452" w="3164">
                  <a:moveTo>
                    <a:pt x="0" y="0"/>
                  </a:moveTo>
                  <a:lnTo>
                    <a:pt x="0" y="451"/>
                  </a:lnTo>
                  <a:lnTo>
                    <a:pt x="3149" y="451"/>
                  </a:lnTo>
                  <a:cubicBezTo>
                    <a:pt x="3156" y="375"/>
                    <a:pt x="3163" y="305"/>
                    <a:pt x="3163" y="229"/>
                  </a:cubicBezTo>
                  <a:cubicBezTo>
                    <a:pt x="3163" y="153"/>
                    <a:pt x="3156" y="76"/>
                    <a:pt x="3149" y="0"/>
                  </a:cubicBezTo>
                  <a:close/>
                </a:path>
              </a:pathLst>
            </a:custGeom>
            <a:solidFill>
              <a:srgbClr val="8282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37" name="Google Shape;2437;p36"/>
            <p:cNvSpPr/>
            <p:nvPr/>
          </p:nvSpPr>
          <p:spPr>
            <a:xfrm>
              <a:off x="4248663" y="2466616"/>
              <a:ext cx="94975" cy="94975"/>
            </a:xfrm>
            <a:custGeom>
              <a:rect b="b" l="l" r="r" t="t"/>
              <a:pathLst>
                <a:path extrusionOk="0" h="3615" w="3615">
                  <a:moveTo>
                    <a:pt x="1804" y="1"/>
                  </a:moveTo>
                  <a:cubicBezTo>
                    <a:pt x="812" y="1"/>
                    <a:pt x="1" y="812"/>
                    <a:pt x="1" y="1811"/>
                  </a:cubicBezTo>
                  <a:cubicBezTo>
                    <a:pt x="1" y="2803"/>
                    <a:pt x="812" y="3614"/>
                    <a:pt x="1804" y="3614"/>
                  </a:cubicBezTo>
                  <a:cubicBezTo>
                    <a:pt x="2803" y="3614"/>
                    <a:pt x="3615" y="2803"/>
                    <a:pt x="3615" y="1811"/>
                  </a:cubicBezTo>
                  <a:cubicBezTo>
                    <a:pt x="3615" y="812"/>
                    <a:pt x="2803" y="1"/>
                    <a:pt x="18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38" name="Google Shape;2438;p36"/>
            <p:cNvSpPr/>
            <p:nvPr/>
          </p:nvSpPr>
          <p:spPr>
            <a:xfrm>
              <a:off x="4296059" y="2508179"/>
              <a:ext cx="47763" cy="11875"/>
            </a:xfrm>
            <a:custGeom>
              <a:rect b="b" l="l" r="r" t="t"/>
              <a:pathLst>
                <a:path extrusionOk="0" h="452" w="1818">
                  <a:moveTo>
                    <a:pt x="0" y="0"/>
                  </a:moveTo>
                  <a:lnTo>
                    <a:pt x="0" y="451"/>
                  </a:lnTo>
                  <a:lnTo>
                    <a:pt x="1797" y="451"/>
                  </a:lnTo>
                  <a:cubicBezTo>
                    <a:pt x="1818" y="305"/>
                    <a:pt x="1818" y="153"/>
                    <a:pt x="1797" y="0"/>
                  </a:cubicBezTo>
                  <a:close/>
                </a:path>
              </a:pathLst>
            </a:custGeom>
            <a:solidFill>
              <a:srgbClr val="E3E9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39" name="Google Shape;2439;p36"/>
            <p:cNvSpPr/>
            <p:nvPr/>
          </p:nvSpPr>
          <p:spPr>
            <a:xfrm>
              <a:off x="4278377" y="2496330"/>
              <a:ext cx="35547" cy="35547"/>
            </a:xfrm>
            <a:custGeom>
              <a:rect b="b" l="l" r="r" t="t"/>
              <a:pathLst>
                <a:path extrusionOk="0" h="1353" w="1353">
                  <a:moveTo>
                    <a:pt x="673" y="0"/>
                  </a:moveTo>
                  <a:cubicBezTo>
                    <a:pt x="299" y="0"/>
                    <a:pt x="0" y="306"/>
                    <a:pt x="0" y="680"/>
                  </a:cubicBezTo>
                  <a:cubicBezTo>
                    <a:pt x="0" y="1055"/>
                    <a:pt x="299" y="1353"/>
                    <a:pt x="673" y="1353"/>
                  </a:cubicBezTo>
                  <a:cubicBezTo>
                    <a:pt x="1048" y="1353"/>
                    <a:pt x="1353" y="1055"/>
                    <a:pt x="1353" y="680"/>
                  </a:cubicBezTo>
                  <a:cubicBezTo>
                    <a:pt x="1353" y="306"/>
                    <a:pt x="1048" y="0"/>
                    <a:pt x="673" y="0"/>
                  </a:cubicBezTo>
                  <a:close/>
                </a:path>
              </a:pathLst>
            </a:custGeom>
            <a:solidFill>
              <a:srgbClr val="8190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40" name="Google Shape;2440;p36"/>
            <p:cNvSpPr/>
            <p:nvPr/>
          </p:nvSpPr>
          <p:spPr>
            <a:xfrm>
              <a:off x="4296059" y="2508179"/>
              <a:ext cx="18233" cy="11875"/>
            </a:xfrm>
            <a:custGeom>
              <a:rect b="b" l="l" r="r" t="t"/>
              <a:pathLst>
                <a:path extrusionOk="0" h="452" w="694">
                  <a:moveTo>
                    <a:pt x="0" y="0"/>
                  </a:moveTo>
                  <a:lnTo>
                    <a:pt x="0" y="451"/>
                  </a:lnTo>
                  <a:lnTo>
                    <a:pt x="638" y="451"/>
                  </a:lnTo>
                  <a:cubicBezTo>
                    <a:pt x="694" y="305"/>
                    <a:pt x="694" y="146"/>
                    <a:pt x="638" y="0"/>
                  </a:cubicBezTo>
                  <a:close/>
                </a:path>
              </a:pathLst>
            </a:custGeom>
            <a:solidFill>
              <a:srgbClr val="8282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41" name="Google Shape;2441;p36"/>
            <p:cNvSpPr/>
            <p:nvPr/>
          </p:nvSpPr>
          <p:spPr>
            <a:xfrm>
              <a:off x="4287678" y="2480094"/>
              <a:ext cx="42483" cy="40013"/>
            </a:xfrm>
            <a:custGeom>
              <a:rect b="b" l="l" r="r" t="t"/>
              <a:pathLst>
                <a:path extrusionOk="0" h="1523" w="1617">
                  <a:moveTo>
                    <a:pt x="1297" y="1"/>
                  </a:moveTo>
                  <a:lnTo>
                    <a:pt x="160" y="1132"/>
                  </a:lnTo>
                  <a:cubicBezTo>
                    <a:pt x="0" y="1296"/>
                    <a:pt x="150" y="1522"/>
                    <a:pt x="323" y="1522"/>
                  </a:cubicBezTo>
                  <a:cubicBezTo>
                    <a:pt x="375" y="1522"/>
                    <a:pt x="430" y="1501"/>
                    <a:pt x="479" y="1451"/>
                  </a:cubicBezTo>
                  <a:lnTo>
                    <a:pt x="1616" y="320"/>
                  </a:lnTo>
                  <a:lnTo>
                    <a:pt x="1297" y="1"/>
                  </a:lnTo>
                  <a:close/>
                </a:path>
              </a:pathLst>
            </a:custGeom>
            <a:solidFill>
              <a:srgbClr val="7070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42" name="Google Shape;2442;p36"/>
            <p:cNvSpPr/>
            <p:nvPr/>
          </p:nvSpPr>
          <p:spPr>
            <a:xfrm>
              <a:off x="4314817" y="2315313"/>
              <a:ext cx="182568" cy="178128"/>
            </a:xfrm>
            <a:custGeom>
              <a:rect b="b" l="l" r="r" t="t"/>
              <a:pathLst>
                <a:path extrusionOk="0" h="6780" w="6949">
                  <a:moveTo>
                    <a:pt x="6625" y="1"/>
                  </a:moveTo>
                  <a:cubicBezTo>
                    <a:pt x="6572" y="1"/>
                    <a:pt x="6516" y="22"/>
                    <a:pt x="6465" y="72"/>
                  </a:cubicBezTo>
                  <a:lnTo>
                    <a:pt x="146" y="6391"/>
                  </a:lnTo>
                  <a:cubicBezTo>
                    <a:pt x="1" y="6537"/>
                    <a:pt x="105" y="6779"/>
                    <a:pt x="306" y="6779"/>
                  </a:cubicBezTo>
                  <a:cubicBezTo>
                    <a:pt x="368" y="6772"/>
                    <a:pt x="424" y="6752"/>
                    <a:pt x="465" y="6710"/>
                  </a:cubicBezTo>
                  <a:lnTo>
                    <a:pt x="6784" y="391"/>
                  </a:lnTo>
                  <a:cubicBezTo>
                    <a:pt x="6949" y="226"/>
                    <a:pt x="6800" y="1"/>
                    <a:pt x="6625"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443" name="Google Shape;2443;p36"/>
          <p:cNvGrpSpPr/>
          <p:nvPr/>
        </p:nvGrpSpPr>
        <p:grpSpPr>
          <a:xfrm>
            <a:off x="7053137" y="1902031"/>
            <a:ext cx="510131" cy="507611"/>
            <a:chOff x="5292128" y="2299891"/>
            <a:chExt cx="367027" cy="365214"/>
          </a:xfrm>
        </p:grpSpPr>
        <p:sp>
          <p:nvSpPr>
            <p:cNvPr id="2444" name="Google Shape;2444;p36"/>
            <p:cNvSpPr/>
            <p:nvPr/>
          </p:nvSpPr>
          <p:spPr>
            <a:xfrm>
              <a:off x="5470361" y="2467772"/>
              <a:ext cx="11323" cy="124243"/>
            </a:xfrm>
            <a:custGeom>
              <a:rect b="b" l="l" r="r" t="t"/>
              <a:pathLst>
                <a:path extrusionOk="0" h="4729" w="431">
                  <a:moveTo>
                    <a:pt x="215" y="0"/>
                  </a:moveTo>
                  <a:cubicBezTo>
                    <a:pt x="108" y="0"/>
                    <a:pt x="0" y="71"/>
                    <a:pt x="0" y="213"/>
                  </a:cubicBezTo>
                  <a:lnTo>
                    <a:pt x="0" y="4514"/>
                  </a:lnTo>
                  <a:cubicBezTo>
                    <a:pt x="0" y="4632"/>
                    <a:pt x="97" y="4729"/>
                    <a:pt x="215" y="4729"/>
                  </a:cubicBezTo>
                  <a:cubicBezTo>
                    <a:pt x="333" y="4729"/>
                    <a:pt x="430" y="4632"/>
                    <a:pt x="430" y="4514"/>
                  </a:cubicBezTo>
                  <a:lnTo>
                    <a:pt x="430" y="213"/>
                  </a:lnTo>
                  <a:cubicBezTo>
                    <a:pt x="430" y="71"/>
                    <a:pt x="323" y="0"/>
                    <a:pt x="215" y="0"/>
                  </a:cubicBezTo>
                  <a:close/>
                </a:path>
              </a:pathLst>
            </a:cu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45" name="Google Shape;2445;p36"/>
            <p:cNvSpPr/>
            <p:nvPr/>
          </p:nvSpPr>
          <p:spPr>
            <a:xfrm>
              <a:off x="5464870" y="2299891"/>
              <a:ext cx="22279" cy="40827"/>
            </a:xfrm>
            <a:custGeom>
              <a:rect b="b" l="l" r="r" t="t"/>
              <a:pathLst>
                <a:path extrusionOk="0" h="1554" w="848">
                  <a:moveTo>
                    <a:pt x="424" y="0"/>
                  </a:moveTo>
                  <a:cubicBezTo>
                    <a:pt x="188" y="0"/>
                    <a:pt x="1" y="194"/>
                    <a:pt x="8" y="430"/>
                  </a:cubicBezTo>
                  <a:lnTo>
                    <a:pt x="8" y="1554"/>
                  </a:lnTo>
                  <a:lnTo>
                    <a:pt x="840" y="1554"/>
                  </a:lnTo>
                  <a:lnTo>
                    <a:pt x="840" y="430"/>
                  </a:lnTo>
                  <a:cubicBezTo>
                    <a:pt x="847" y="194"/>
                    <a:pt x="660" y="0"/>
                    <a:pt x="424" y="0"/>
                  </a:cubicBezTo>
                  <a:close/>
                </a:path>
              </a:pathLst>
            </a:custGeom>
            <a:solidFill>
              <a:srgbClr val="738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46" name="Google Shape;2446;p36"/>
            <p:cNvSpPr/>
            <p:nvPr/>
          </p:nvSpPr>
          <p:spPr>
            <a:xfrm>
              <a:off x="5292128" y="2316837"/>
              <a:ext cx="367027" cy="184433"/>
            </a:xfrm>
            <a:custGeom>
              <a:rect b="b" l="l" r="r" t="t"/>
              <a:pathLst>
                <a:path extrusionOk="0" h="7020" w="13970">
                  <a:moveTo>
                    <a:pt x="6985" y="0"/>
                  </a:moveTo>
                  <a:cubicBezTo>
                    <a:pt x="3122" y="0"/>
                    <a:pt x="0" y="3156"/>
                    <a:pt x="49" y="7020"/>
                  </a:cubicBezTo>
                  <a:lnTo>
                    <a:pt x="56" y="7020"/>
                  </a:lnTo>
                  <a:cubicBezTo>
                    <a:pt x="507" y="6479"/>
                    <a:pt x="1148" y="6208"/>
                    <a:pt x="1790" y="6208"/>
                  </a:cubicBezTo>
                  <a:cubicBezTo>
                    <a:pt x="2432" y="6208"/>
                    <a:pt x="3073" y="6479"/>
                    <a:pt x="3524" y="7020"/>
                  </a:cubicBezTo>
                  <a:cubicBezTo>
                    <a:pt x="3975" y="6479"/>
                    <a:pt x="4616" y="6208"/>
                    <a:pt x="5258" y="6208"/>
                  </a:cubicBezTo>
                  <a:cubicBezTo>
                    <a:pt x="5900" y="6208"/>
                    <a:pt x="6541" y="6479"/>
                    <a:pt x="6992" y="7020"/>
                  </a:cubicBezTo>
                  <a:cubicBezTo>
                    <a:pt x="7443" y="6479"/>
                    <a:pt x="8085" y="6208"/>
                    <a:pt x="8726" y="6208"/>
                  </a:cubicBezTo>
                  <a:cubicBezTo>
                    <a:pt x="9368" y="6208"/>
                    <a:pt x="10009" y="6479"/>
                    <a:pt x="10460" y="7020"/>
                  </a:cubicBezTo>
                  <a:cubicBezTo>
                    <a:pt x="10911" y="6479"/>
                    <a:pt x="11553" y="6208"/>
                    <a:pt x="12194" y="6208"/>
                  </a:cubicBezTo>
                  <a:cubicBezTo>
                    <a:pt x="12836" y="6208"/>
                    <a:pt x="13477" y="6479"/>
                    <a:pt x="13928" y="7020"/>
                  </a:cubicBezTo>
                  <a:cubicBezTo>
                    <a:pt x="13970" y="3156"/>
                    <a:pt x="10849" y="0"/>
                    <a:pt x="6985" y="0"/>
                  </a:cubicBezTo>
                  <a:close/>
                </a:path>
              </a:pathLst>
            </a:custGeom>
            <a:solidFill>
              <a:srgbClr val="A5B1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47" name="Google Shape;2447;p36"/>
            <p:cNvSpPr/>
            <p:nvPr/>
          </p:nvSpPr>
          <p:spPr>
            <a:xfrm>
              <a:off x="5293757" y="2319017"/>
              <a:ext cx="182279" cy="182436"/>
            </a:xfrm>
            <a:custGeom>
              <a:rect b="b" l="l" r="r" t="t"/>
              <a:pathLst>
                <a:path extrusionOk="0" h="6944" w="6938">
                  <a:moveTo>
                    <a:pt x="6937" y="0"/>
                  </a:moveTo>
                  <a:cubicBezTo>
                    <a:pt x="3108" y="0"/>
                    <a:pt x="1" y="3108"/>
                    <a:pt x="1" y="6944"/>
                  </a:cubicBezTo>
                  <a:cubicBezTo>
                    <a:pt x="452" y="6399"/>
                    <a:pt x="1093" y="6127"/>
                    <a:pt x="1735" y="6127"/>
                  </a:cubicBezTo>
                  <a:cubicBezTo>
                    <a:pt x="2377" y="6127"/>
                    <a:pt x="3018" y="6399"/>
                    <a:pt x="3469" y="6944"/>
                  </a:cubicBezTo>
                  <a:cubicBezTo>
                    <a:pt x="3469" y="3108"/>
                    <a:pt x="5023" y="0"/>
                    <a:pt x="6937" y="0"/>
                  </a:cubicBezTo>
                  <a:close/>
                </a:path>
              </a:pathLst>
            </a:custGeom>
            <a:solidFill>
              <a:srgbClr val="95A6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48" name="Google Shape;2448;p36"/>
            <p:cNvSpPr/>
            <p:nvPr/>
          </p:nvSpPr>
          <p:spPr>
            <a:xfrm>
              <a:off x="5476009" y="2319017"/>
              <a:ext cx="91139" cy="182252"/>
            </a:xfrm>
            <a:custGeom>
              <a:rect b="b" l="l" r="r" t="t"/>
              <a:pathLst>
                <a:path extrusionOk="0" h="6937" w="3469">
                  <a:moveTo>
                    <a:pt x="0" y="0"/>
                  </a:moveTo>
                  <a:lnTo>
                    <a:pt x="0" y="6937"/>
                  </a:lnTo>
                  <a:cubicBezTo>
                    <a:pt x="451" y="6396"/>
                    <a:pt x="1093" y="6125"/>
                    <a:pt x="1734" y="6125"/>
                  </a:cubicBezTo>
                  <a:cubicBezTo>
                    <a:pt x="2376" y="6125"/>
                    <a:pt x="3017" y="6396"/>
                    <a:pt x="3468" y="6937"/>
                  </a:cubicBezTo>
                  <a:cubicBezTo>
                    <a:pt x="3468" y="3108"/>
                    <a:pt x="1914" y="0"/>
                    <a:pt x="0" y="0"/>
                  </a:cubicBezTo>
                  <a:close/>
                </a:path>
              </a:pathLst>
            </a:custGeom>
            <a:solidFill>
              <a:srgbClr val="D7DD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49" name="Google Shape;2449;p36"/>
            <p:cNvSpPr/>
            <p:nvPr/>
          </p:nvSpPr>
          <p:spPr>
            <a:xfrm>
              <a:off x="5404574" y="2564035"/>
              <a:ext cx="82758" cy="101070"/>
            </a:xfrm>
            <a:custGeom>
              <a:rect b="b" l="l" r="r" t="t"/>
              <a:pathLst>
                <a:path extrusionOk="0" h="3847" w="3150">
                  <a:moveTo>
                    <a:pt x="2719" y="0"/>
                  </a:moveTo>
                  <a:cubicBezTo>
                    <a:pt x="2508" y="0"/>
                    <a:pt x="2296" y="142"/>
                    <a:pt x="2296" y="427"/>
                  </a:cubicBezTo>
                  <a:lnTo>
                    <a:pt x="2296" y="2258"/>
                  </a:lnTo>
                  <a:cubicBezTo>
                    <a:pt x="2296" y="2663"/>
                    <a:pt x="1970" y="2993"/>
                    <a:pt x="1573" y="2993"/>
                  </a:cubicBezTo>
                  <a:cubicBezTo>
                    <a:pt x="1569" y="2993"/>
                    <a:pt x="1565" y="2993"/>
                    <a:pt x="1561" y="2993"/>
                  </a:cubicBezTo>
                  <a:cubicBezTo>
                    <a:pt x="1262" y="2993"/>
                    <a:pt x="1006" y="2806"/>
                    <a:pt x="895" y="2535"/>
                  </a:cubicBezTo>
                  <a:cubicBezTo>
                    <a:pt x="832" y="2376"/>
                    <a:pt x="673" y="2272"/>
                    <a:pt x="506" y="2272"/>
                  </a:cubicBezTo>
                  <a:cubicBezTo>
                    <a:pt x="208" y="2272"/>
                    <a:pt x="0" y="2577"/>
                    <a:pt x="111" y="2854"/>
                  </a:cubicBezTo>
                  <a:cubicBezTo>
                    <a:pt x="345" y="3453"/>
                    <a:pt x="933" y="3846"/>
                    <a:pt x="1579" y="3846"/>
                  </a:cubicBezTo>
                  <a:cubicBezTo>
                    <a:pt x="1584" y="3846"/>
                    <a:pt x="1590" y="3846"/>
                    <a:pt x="1595" y="3846"/>
                  </a:cubicBezTo>
                  <a:cubicBezTo>
                    <a:pt x="2462" y="3825"/>
                    <a:pt x="3149" y="3111"/>
                    <a:pt x="3142" y="2244"/>
                  </a:cubicBezTo>
                  <a:lnTo>
                    <a:pt x="3142" y="427"/>
                  </a:lnTo>
                  <a:cubicBezTo>
                    <a:pt x="3142" y="142"/>
                    <a:pt x="2931" y="0"/>
                    <a:pt x="2719" y="0"/>
                  </a:cubicBezTo>
                  <a:close/>
                </a:path>
              </a:pathLst>
            </a:custGeom>
            <a:solidFill>
              <a:srgbClr val="738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450" name="Google Shape;2450;p36"/>
          <p:cNvGrpSpPr/>
          <p:nvPr/>
        </p:nvGrpSpPr>
        <p:grpSpPr>
          <a:xfrm>
            <a:off x="7861358" y="1915949"/>
            <a:ext cx="480516" cy="480516"/>
            <a:chOff x="5873617" y="2309901"/>
            <a:chExt cx="345720" cy="345720"/>
          </a:xfrm>
        </p:grpSpPr>
        <p:sp>
          <p:nvSpPr>
            <p:cNvPr id="2451" name="Google Shape;2451;p36"/>
            <p:cNvSpPr/>
            <p:nvPr/>
          </p:nvSpPr>
          <p:spPr>
            <a:xfrm>
              <a:off x="5873617" y="2309901"/>
              <a:ext cx="345720" cy="345720"/>
            </a:xfrm>
            <a:custGeom>
              <a:rect b="b" l="l" r="r" t="t"/>
              <a:pathLst>
                <a:path extrusionOk="0" h="13159" w="13159">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52" name="Google Shape;2452;p36"/>
            <p:cNvSpPr/>
            <p:nvPr/>
          </p:nvSpPr>
          <p:spPr>
            <a:xfrm>
              <a:off x="5899496" y="2335779"/>
              <a:ext cx="293963" cy="293963"/>
            </a:xfrm>
            <a:custGeom>
              <a:rect b="b" l="l" r="r" t="t"/>
              <a:pathLst>
                <a:path extrusionOk="0" h="11189" w="11189">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53" name="Google Shape;2453;p36"/>
            <p:cNvSpPr/>
            <p:nvPr/>
          </p:nvSpPr>
          <p:spPr>
            <a:xfrm>
              <a:off x="6041288" y="2356088"/>
              <a:ext cx="10404" cy="131888"/>
            </a:xfrm>
            <a:custGeom>
              <a:rect b="b" l="l" r="r" t="t"/>
              <a:pathLst>
                <a:path extrusionOk="0" h="5020" w="396">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54" name="Google Shape;2454;p36"/>
            <p:cNvSpPr/>
            <p:nvPr/>
          </p:nvSpPr>
          <p:spPr>
            <a:xfrm>
              <a:off x="6039449" y="2477546"/>
              <a:ext cx="135435" cy="10430"/>
            </a:xfrm>
            <a:custGeom>
              <a:rect b="b" l="l" r="r" t="t"/>
              <a:pathLst>
                <a:path extrusionOk="0" h="397" w="5155">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55" name="Google Shape;2455;p36"/>
            <p:cNvSpPr/>
            <p:nvPr/>
          </p:nvSpPr>
          <p:spPr>
            <a:xfrm>
              <a:off x="5935778" y="2372035"/>
              <a:ext cx="275178" cy="257970"/>
            </a:xfrm>
            <a:custGeom>
              <a:rect b="b" l="l" r="r" t="t"/>
              <a:pathLst>
                <a:path extrusionOk="0" h="9819" w="10474">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56" name="Google Shape;2456;p36"/>
            <p:cNvSpPr/>
            <p:nvPr/>
          </p:nvSpPr>
          <p:spPr>
            <a:xfrm>
              <a:off x="5918097" y="2477546"/>
              <a:ext cx="21333" cy="10430"/>
            </a:xfrm>
            <a:custGeom>
              <a:rect b="b" l="l" r="r" t="t"/>
              <a:pathLst>
                <a:path extrusionOk="0" h="397" w="812">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57" name="Google Shape;2457;p36"/>
            <p:cNvSpPr/>
            <p:nvPr/>
          </p:nvSpPr>
          <p:spPr>
            <a:xfrm>
              <a:off x="6041288" y="2591542"/>
              <a:ext cx="10404" cy="17970"/>
            </a:xfrm>
            <a:custGeom>
              <a:rect b="b" l="l" r="r" t="t"/>
              <a:pathLst>
                <a:path extrusionOk="0" h="684" w="396">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58" name="Google Shape;2458;p36"/>
            <p:cNvSpPr/>
            <p:nvPr/>
          </p:nvSpPr>
          <p:spPr>
            <a:xfrm>
              <a:off x="5953144" y="2391556"/>
              <a:ext cx="19836" cy="15869"/>
            </a:xfrm>
            <a:custGeom>
              <a:rect b="b" l="l" r="r" t="t"/>
              <a:pathLst>
                <a:path extrusionOk="0" h="604" w="755">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59" name="Google Shape;2459;p36"/>
            <p:cNvSpPr/>
            <p:nvPr/>
          </p:nvSpPr>
          <p:spPr>
            <a:xfrm>
              <a:off x="6119686" y="2557939"/>
              <a:ext cx="19652" cy="15869"/>
            </a:xfrm>
            <a:custGeom>
              <a:rect b="b" l="l" r="r" t="t"/>
              <a:pathLst>
                <a:path extrusionOk="0" h="604" w="748">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60" name="Google Shape;2460;p36"/>
            <p:cNvSpPr/>
            <p:nvPr/>
          </p:nvSpPr>
          <p:spPr>
            <a:xfrm>
              <a:off x="6120185" y="2391556"/>
              <a:ext cx="19652" cy="15869"/>
            </a:xfrm>
            <a:custGeom>
              <a:rect b="b" l="l" r="r" t="t"/>
              <a:pathLst>
                <a:path extrusionOk="0" h="604" w="748">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61" name="Google Shape;2461;p36"/>
            <p:cNvSpPr/>
            <p:nvPr/>
          </p:nvSpPr>
          <p:spPr>
            <a:xfrm>
              <a:off x="5953617" y="2557939"/>
              <a:ext cx="19862" cy="15869"/>
            </a:xfrm>
            <a:custGeom>
              <a:rect b="b" l="l" r="r" t="t"/>
              <a:pathLst>
                <a:path extrusionOk="0" h="604" w="756">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62" name="Google Shape;2462;p36"/>
            <p:cNvSpPr/>
            <p:nvPr/>
          </p:nvSpPr>
          <p:spPr>
            <a:xfrm>
              <a:off x="5927056" y="2429887"/>
              <a:ext cx="21859" cy="13425"/>
            </a:xfrm>
            <a:custGeom>
              <a:rect b="b" l="l" r="r" t="t"/>
              <a:pathLst>
                <a:path extrusionOk="0" h="511" w="832">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63" name="Google Shape;2463;p36"/>
            <p:cNvSpPr/>
            <p:nvPr/>
          </p:nvSpPr>
          <p:spPr>
            <a:xfrm>
              <a:off x="6143751" y="2522077"/>
              <a:ext cx="21832" cy="13452"/>
            </a:xfrm>
            <a:custGeom>
              <a:rect b="b" l="l" r="r" t="t"/>
              <a:pathLst>
                <a:path extrusionOk="0" h="512" w="831">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64" name="Google Shape;2464;p36"/>
            <p:cNvSpPr/>
            <p:nvPr/>
          </p:nvSpPr>
          <p:spPr>
            <a:xfrm>
              <a:off x="6084822" y="2365730"/>
              <a:ext cx="15816" cy="17261"/>
            </a:xfrm>
            <a:custGeom>
              <a:rect b="b" l="l" r="r" t="t"/>
              <a:pathLst>
                <a:path extrusionOk="0" h="657" w="602">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65" name="Google Shape;2465;p36"/>
            <p:cNvSpPr/>
            <p:nvPr/>
          </p:nvSpPr>
          <p:spPr>
            <a:xfrm>
              <a:off x="5992632" y="2582399"/>
              <a:ext cx="15816" cy="17287"/>
            </a:xfrm>
            <a:custGeom>
              <a:rect b="b" l="l" r="r" t="t"/>
              <a:pathLst>
                <a:path extrusionOk="0" h="658" w="602">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66" name="Google Shape;2466;p36"/>
            <p:cNvSpPr/>
            <p:nvPr/>
          </p:nvSpPr>
          <p:spPr>
            <a:xfrm>
              <a:off x="5994445" y="2364758"/>
              <a:ext cx="15527" cy="17524"/>
            </a:xfrm>
            <a:custGeom>
              <a:rect b="b" l="l" r="r" t="t"/>
              <a:pathLst>
                <a:path extrusionOk="0" h="667" w="591">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67" name="Google Shape;2467;p36"/>
            <p:cNvSpPr/>
            <p:nvPr/>
          </p:nvSpPr>
          <p:spPr>
            <a:xfrm>
              <a:off x="6082641" y="2583161"/>
              <a:ext cx="15527" cy="17419"/>
            </a:xfrm>
            <a:custGeom>
              <a:rect b="b" l="l" r="r" t="t"/>
              <a:pathLst>
                <a:path extrusionOk="0" h="663" w="591">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68" name="Google Shape;2468;p36"/>
            <p:cNvSpPr/>
            <p:nvPr/>
          </p:nvSpPr>
          <p:spPr>
            <a:xfrm>
              <a:off x="6144776" y="2431936"/>
              <a:ext cx="22069" cy="13399"/>
            </a:xfrm>
            <a:custGeom>
              <a:rect b="b" l="l" r="r" t="t"/>
              <a:pathLst>
                <a:path extrusionOk="0" h="510" w="84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69" name="Google Shape;2469;p36"/>
            <p:cNvSpPr/>
            <p:nvPr/>
          </p:nvSpPr>
          <p:spPr>
            <a:xfrm>
              <a:off x="5926530" y="2520081"/>
              <a:ext cx="21964" cy="13268"/>
            </a:xfrm>
            <a:custGeom>
              <a:rect b="b" l="l" r="r" t="t"/>
              <a:pathLst>
                <a:path extrusionOk="0" h="505" w="836">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470" name="Google Shape;2470;p36"/>
          <p:cNvGrpSpPr/>
          <p:nvPr/>
        </p:nvGrpSpPr>
        <p:grpSpPr>
          <a:xfrm>
            <a:off x="9236952" y="1898999"/>
            <a:ext cx="544090" cy="514440"/>
            <a:chOff x="6863329" y="2297710"/>
            <a:chExt cx="391460" cy="370127"/>
          </a:xfrm>
        </p:grpSpPr>
        <p:sp>
          <p:nvSpPr>
            <p:cNvPr id="2471" name="Google Shape;2471;p36"/>
            <p:cNvSpPr/>
            <p:nvPr/>
          </p:nvSpPr>
          <p:spPr>
            <a:xfrm>
              <a:off x="6979033" y="2297710"/>
              <a:ext cx="272603" cy="342961"/>
            </a:xfrm>
            <a:custGeom>
              <a:rect b="b" l="l" r="r" t="t"/>
              <a:pathLst>
                <a:path extrusionOk="0" h="13054" w="10376">
                  <a:moveTo>
                    <a:pt x="3589" y="0"/>
                  </a:moveTo>
                  <a:cubicBezTo>
                    <a:pt x="3379" y="0"/>
                    <a:pt x="3193" y="25"/>
                    <a:pt x="3060" y="48"/>
                  </a:cubicBezTo>
                  <a:cubicBezTo>
                    <a:pt x="2942" y="69"/>
                    <a:pt x="2851" y="180"/>
                    <a:pt x="2851" y="305"/>
                  </a:cubicBezTo>
                  <a:lnTo>
                    <a:pt x="2851" y="3468"/>
                  </a:lnTo>
                  <a:lnTo>
                    <a:pt x="1" y="7089"/>
                  </a:lnTo>
                  <a:lnTo>
                    <a:pt x="1" y="12270"/>
                  </a:lnTo>
                  <a:lnTo>
                    <a:pt x="1554" y="13054"/>
                  </a:lnTo>
                  <a:lnTo>
                    <a:pt x="8525" y="13054"/>
                  </a:lnTo>
                  <a:cubicBezTo>
                    <a:pt x="9101" y="13054"/>
                    <a:pt x="9573" y="12596"/>
                    <a:pt x="9587" y="12027"/>
                  </a:cubicBezTo>
                  <a:cubicBezTo>
                    <a:pt x="9587" y="11521"/>
                    <a:pt x="9233" y="11091"/>
                    <a:pt x="8740" y="11001"/>
                  </a:cubicBezTo>
                  <a:lnTo>
                    <a:pt x="8740" y="10980"/>
                  </a:lnTo>
                  <a:lnTo>
                    <a:pt x="8803" y="10980"/>
                  </a:lnTo>
                  <a:cubicBezTo>
                    <a:pt x="9351" y="10973"/>
                    <a:pt x="9802" y="10550"/>
                    <a:pt x="9836" y="10009"/>
                  </a:cubicBezTo>
                  <a:cubicBezTo>
                    <a:pt x="9864" y="9461"/>
                    <a:pt x="9476" y="8982"/>
                    <a:pt x="8935" y="8913"/>
                  </a:cubicBezTo>
                  <a:lnTo>
                    <a:pt x="8935" y="8899"/>
                  </a:lnTo>
                  <a:cubicBezTo>
                    <a:pt x="8976" y="8899"/>
                    <a:pt x="9025" y="8906"/>
                    <a:pt x="9066" y="8906"/>
                  </a:cubicBezTo>
                  <a:cubicBezTo>
                    <a:pt x="9621" y="8899"/>
                    <a:pt x="10079" y="8455"/>
                    <a:pt x="10093" y="7900"/>
                  </a:cubicBezTo>
                  <a:cubicBezTo>
                    <a:pt x="10114" y="7345"/>
                    <a:pt x="9684" y="6874"/>
                    <a:pt x="9129" y="6832"/>
                  </a:cubicBezTo>
                  <a:lnTo>
                    <a:pt x="9129" y="6811"/>
                  </a:lnTo>
                  <a:cubicBezTo>
                    <a:pt x="9196" y="6824"/>
                    <a:pt x="9262" y="6830"/>
                    <a:pt x="9328" y="6830"/>
                  </a:cubicBezTo>
                  <a:cubicBezTo>
                    <a:pt x="9897" y="6830"/>
                    <a:pt x="10375" y="6361"/>
                    <a:pt x="10356" y="5764"/>
                  </a:cubicBezTo>
                  <a:cubicBezTo>
                    <a:pt x="10336" y="5202"/>
                    <a:pt x="9871" y="4758"/>
                    <a:pt x="9302" y="4758"/>
                  </a:cubicBezTo>
                  <a:lnTo>
                    <a:pt x="5439" y="4758"/>
                  </a:lnTo>
                  <a:lnTo>
                    <a:pt x="5439" y="2171"/>
                  </a:lnTo>
                  <a:cubicBezTo>
                    <a:pt x="5439" y="324"/>
                    <a:pt x="4356" y="0"/>
                    <a:pt x="3589" y="0"/>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72" name="Google Shape;2472;p36"/>
            <p:cNvSpPr/>
            <p:nvPr/>
          </p:nvSpPr>
          <p:spPr>
            <a:xfrm>
              <a:off x="6979033" y="2606386"/>
              <a:ext cx="255342" cy="34286"/>
            </a:xfrm>
            <a:custGeom>
              <a:rect b="b" l="l" r="r" t="t"/>
              <a:pathLst>
                <a:path extrusionOk="0" h="1305" w="9719">
                  <a:moveTo>
                    <a:pt x="1" y="1"/>
                  </a:moveTo>
                  <a:lnTo>
                    <a:pt x="1" y="521"/>
                  </a:lnTo>
                  <a:lnTo>
                    <a:pt x="1554" y="1305"/>
                  </a:lnTo>
                  <a:lnTo>
                    <a:pt x="8546" y="1305"/>
                  </a:lnTo>
                  <a:cubicBezTo>
                    <a:pt x="9226" y="1298"/>
                    <a:pt x="9718" y="660"/>
                    <a:pt x="9552" y="8"/>
                  </a:cubicBezTo>
                  <a:lnTo>
                    <a:pt x="9552" y="8"/>
                  </a:lnTo>
                  <a:cubicBezTo>
                    <a:pt x="9434" y="465"/>
                    <a:pt x="9018" y="778"/>
                    <a:pt x="8546" y="785"/>
                  </a:cubicBezTo>
                  <a:lnTo>
                    <a:pt x="1554" y="785"/>
                  </a:lnTo>
                  <a:lnTo>
                    <a:pt x="1" y="1"/>
                  </a:ln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73" name="Google Shape;2473;p36"/>
            <p:cNvSpPr/>
            <p:nvPr/>
          </p:nvSpPr>
          <p:spPr>
            <a:xfrm>
              <a:off x="7176392" y="2552081"/>
              <a:ext cx="64709" cy="34102"/>
            </a:xfrm>
            <a:custGeom>
              <a:rect b="b" l="l" r="r" t="t"/>
              <a:pathLst>
                <a:path extrusionOk="0" h="1298" w="2463">
                  <a:moveTo>
                    <a:pt x="2296" y="1"/>
                  </a:moveTo>
                  <a:cubicBezTo>
                    <a:pt x="2179" y="459"/>
                    <a:pt x="1769" y="778"/>
                    <a:pt x="1298" y="778"/>
                  </a:cubicBezTo>
                  <a:lnTo>
                    <a:pt x="1" y="778"/>
                  </a:lnTo>
                  <a:lnTo>
                    <a:pt x="1" y="1298"/>
                  </a:lnTo>
                  <a:lnTo>
                    <a:pt x="1298" y="1298"/>
                  </a:lnTo>
                  <a:cubicBezTo>
                    <a:pt x="1970" y="1291"/>
                    <a:pt x="2463" y="653"/>
                    <a:pt x="2296" y="1"/>
                  </a:cubicBez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74" name="Google Shape;2474;p36"/>
            <p:cNvSpPr/>
            <p:nvPr/>
          </p:nvSpPr>
          <p:spPr>
            <a:xfrm>
              <a:off x="7176392" y="2497591"/>
              <a:ext cx="71461" cy="34102"/>
            </a:xfrm>
            <a:custGeom>
              <a:rect b="b" l="l" r="r" t="t"/>
              <a:pathLst>
                <a:path extrusionOk="0" h="1298" w="2720">
                  <a:moveTo>
                    <a:pt x="2560" y="1"/>
                  </a:moveTo>
                  <a:lnTo>
                    <a:pt x="2560" y="1"/>
                  </a:lnTo>
                  <a:cubicBezTo>
                    <a:pt x="2435" y="459"/>
                    <a:pt x="2026" y="778"/>
                    <a:pt x="1554" y="778"/>
                  </a:cubicBezTo>
                  <a:lnTo>
                    <a:pt x="1" y="778"/>
                  </a:lnTo>
                  <a:lnTo>
                    <a:pt x="1" y="1298"/>
                  </a:lnTo>
                  <a:lnTo>
                    <a:pt x="1554" y="1298"/>
                  </a:lnTo>
                  <a:cubicBezTo>
                    <a:pt x="2227" y="1291"/>
                    <a:pt x="2720" y="660"/>
                    <a:pt x="2560" y="1"/>
                  </a:cubicBez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75" name="Google Shape;2475;p36"/>
            <p:cNvSpPr/>
            <p:nvPr/>
          </p:nvSpPr>
          <p:spPr>
            <a:xfrm>
              <a:off x="7176392" y="2443286"/>
              <a:ext cx="78397" cy="33944"/>
            </a:xfrm>
            <a:custGeom>
              <a:rect b="b" l="l" r="r" t="t"/>
              <a:pathLst>
                <a:path extrusionOk="0" h="1292" w="2984">
                  <a:moveTo>
                    <a:pt x="2817" y="1"/>
                  </a:moveTo>
                  <a:lnTo>
                    <a:pt x="2817" y="1"/>
                  </a:lnTo>
                  <a:cubicBezTo>
                    <a:pt x="2699" y="452"/>
                    <a:pt x="2283" y="771"/>
                    <a:pt x="1811" y="771"/>
                  </a:cubicBezTo>
                  <a:lnTo>
                    <a:pt x="1" y="771"/>
                  </a:lnTo>
                  <a:lnTo>
                    <a:pt x="1" y="1291"/>
                  </a:lnTo>
                  <a:lnTo>
                    <a:pt x="1811" y="1291"/>
                  </a:lnTo>
                  <a:cubicBezTo>
                    <a:pt x="2491" y="1291"/>
                    <a:pt x="2983" y="653"/>
                    <a:pt x="2817" y="1"/>
                  </a:cubicBez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76" name="Google Shape;2476;p36"/>
            <p:cNvSpPr/>
            <p:nvPr/>
          </p:nvSpPr>
          <p:spPr>
            <a:xfrm>
              <a:off x="6863329" y="2450038"/>
              <a:ext cx="122666" cy="217799"/>
            </a:xfrm>
            <a:custGeom>
              <a:rect b="b" l="l" r="r" t="t"/>
              <a:pathLst>
                <a:path extrusionOk="0" h="8290" w="4669">
                  <a:moveTo>
                    <a:pt x="3897" y="0"/>
                  </a:moveTo>
                  <a:cubicBezTo>
                    <a:pt x="3893" y="0"/>
                    <a:pt x="3889" y="0"/>
                    <a:pt x="3884" y="1"/>
                  </a:cubicBezTo>
                  <a:lnTo>
                    <a:pt x="777" y="1"/>
                  </a:lnTo>
                  <a:cubicBezTo>
                    <a:pt x="347" y="1"/>
                    <a:pt x="0" y="347"/>
                    <a:pt x="0" y="777"/>
                  </a:cubicBezTo>
                  <a:lnTo>
                    <a:pt x="0" y="7512"/>
                  </a:lnTo>
                  <a:cubicBezTo>
                    <a:pt x="0" y="7942"/>
                    <a:pt x="347" y="8289"/>
                    <a:pt x="777" y="8289"/>
                  </a:cubicBezTo>
                  <a:lnTo>
                    <a:pt x="3884" y="8289"/>
                  </a:lnTo>
                  <a:cubicBezTo>
                    <a:pt x="4321" y="8289"/>
                    <a:pt x="4668" y="7942"/>
                    <a:pt x="4668" y="7512"/>
                  </a:cubicBezTo>
                  <a:lnTo>
                    <a:pt x="4668" y="777"/>
                  </a:lnTo>
                  <a:cubicBezTo>
                    <a:pt x="4668" y="351"/>
                    <a:pt x="4321" y="0"/>
                    <a:pt x="3897" y="0"/>
                  </a:cubicBez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77" name="Google Shape;2477;p36"/>
            <p:cNvSpPr/>
            <p:nvPr/>
          </p:nvSpPr>
          <p:spPr>
            <a:xfrm>
              <a:off x="6863329" y="2449854"/>
              <a:ext cx="41011" cy="217983"/>
            </a:xfrm>
            <a:custGeom>
              <a:rect b="b" l="l" r="r" t="t"/>
              <a:pathLst>
                <a:path extrusionOk="0" h="8297" w="1561">
                  <a:moveTo>
                    <a:pt x="777" y="1"/>
                  </a:moveTo>
                  <a:cubicBezTo>
                    <a:pt x="347" y="1"/>
                    <a:pt x="0" y="347"/>
                    <a:pt x="0" y="784"/>
                  </a:cubicBezTo>
                  <a:lnTo>
                    <a:pt x="0" y="7519"/>
                  </a:lnTo>
                  <a:cubicBezTo>
                    <a:pt x="0" y="7949"/>
                    <a:pt x="347" y="8296"/>
                    <a:pt x="777" y="8296"/>
                  </a:cubicBezTo>
                  <a:lnTo>
                    <a:pt x="1561" y="8296"/>
                  </a:lnTo>
                  <a:cubicBezTo>
                    <a:pt x="1131" y="8296"/>
                    <a:pt x="777" y="7949"/>
                    <a:pt x="777" y="7519"/>
                  </a:cubicBezTo>
                  <a:lnTo>
                    <a:pt x="777" y="784"/>
                  </a:lnTo>
                  <a:cubicBezTo>
                    <a:pt x="777" y="347"/>
                    <a:pt x="1131" y="1"/>
                    <a:pt x="1561" y="1"/>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78" name="Google Shape;2478;p36"/>
            <p:cNvSpPr/>
            <p:nvPr/>
          </p:nvSpPr>
          <p:spPr>
            <a:xfrm>
              <a:off x="6917818" y="2599660"/>
              <a:ext cx="40827" cy="40827"/>
            </a:xfrm>
            <a:custGeom>
              <a:rect b="b" l="l" r="r" t="t"/>
              <a:pathLst>
                <a:path extrusionOk="0" h="1554" w="1554">
                  <a:moveTo>
                    <a:pt x="777" y="0"/>
                  </a:moveTo>
                  <a:cubicBezTo>
                    <a:pt x="347" y="0"/>
                    <a:pt x="0" y="347"/>
                    <a:pt x="0" y="777"/>
                  </a:cubicBezTo>
                  <a:cubicBezTo>
                    <a:pt x="0" y="1207"/>
                    <a:pt x="347" y="1554"/>
                    <a:pt x="777" y="1554"/>
                  </a:cubicBezTo>
                  <a:cubicBezTo>
                    <a:pt x="1207" y="1554"/>
                    <a:pt x="1554" y="1207"/>
                    <a:pt x="1554" y="777"/>
                  </a:cubicBezTo>
                  <a:cubicBezTo>
                    <a:pt x="1554" y="347"/>
                    <a:pt x="1207" y="0"/>
                    <a:pt x="777" y="0"/>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79" name="Google Shape;2479;p36"/>
            <p:cNvSpPr/>
            <p:nvPr/>
          </p:nvSpPr>
          <p:spPr>
            <a:xfrm>
              <a:off x="6924544" y="2606386"/>
              <a:ext cx="27376" cy="27376"/>
            </a:xfrm>
            <a:custGeom>
              <a:rect b="b" l="l" r="r" t="t"/>
              <a:pathLst>
                <a:path extrusionOk="0" h="1042" w="1042">
                  <a:moveTo>
                    <a:pt x="521" y="1"/>
                  </a:moveTo>
                  <a:cubicBezTo>
                    <a:pt x="237" y="1"/>
                    <a:pt x="1" y="237"/>
                    <a:pt x="1" y="521"/>
                  </a:cubicBezTo>
                  <a:cubicBezTo>
                    <a:pt x="1" y="805"/>
                    <a:pt x="237" y="1041"/>
                    <a:pt x="521" y="1041"/>
                  </a:cubicBezTo>
                  <a:cubicBezTo>
                    <a:pt x="805" y="1041"/>
                    <a:pt x="1041" y="805"/>
                    <a:pt x="1041" y="521"/>
                  </a:cubicBezTo>
                  <a:cubicBezTo>
                    <a:pt x="1041" y="237"/>
                    <a:pt x="805" y="1"/>
                    <a:pt x="521"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480" name="Google Shape;2480;p36"/>
          <p:cNvGrpSpPr/>
          <p:nvPr/>
        </p:nvGrpSpPr>
        <p:grpSpPr>
          <a:xfrm>
            <a:off x="10012748" y="1927920"/>
            <a:ext cx="476207" cy="456525"/>
            <a:chOff x="7421488" y="2318518"/>
            <a:chExt cx="342620" cy="328459"/>
          </a:xfrm>
        </p:grpSpPr>
        <p:sp>
          <p:nvSpPr>
            <p:cNvPr id="2481" name="Google Shape;2481;p36"/>
            <p:cNvSpPr/>
            <p:nvPr/>
          </p:nvSpPr>
          <p:spPr>
            <a:xfrm>
              <a:off x="7531754" y="2515641"/>
              <a:ext cx="9117" cy="18969"/>
            </a:xfrm>
            <a:custGeom>
              <a:rect b="b" l="l" r="r" t="t"/>
              <a:pathLst>
                <a:path extrusionOk="0" h="722" w="347">
                  <a:moveTo>
                    <a:pt x="305" y="1"/>
                  </a:moveTo>
                  <a:lnTo>
                    <a:pt x="0" y="299"/>
                  </a:lnTo>
                  <a:cubicBezTo>
                    <a:pt x="104" y="451"/>
                    <a:pt x="222" y="590"/>
                    <a:pt x="347" y="722"/>
                  </a:cubicBezTo>
                  <a:cubicBezTo>
                    <a:pt x="319" y="479"/>
                    <a:pt x="305" y="236"/>
                    <a:pt x="305" y="1"/>
                  </a:cubicBez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82" name="Google Shape;2482;p36"/>
            <p:cNvSpPr/>
            <p:nvPr/>
          </p:nvSpPr>
          <p:spPr>
            <a:xfrm>
              <a:off x="7540844" y="2339983"/>
              <a:ext cx="223264" cy="234902"/>
            </a:xfrm>
            <a:custGeom>
              <a:rect b="b" l="l" r="r" t="t"/>
              <a:pathLst>
                <a:path extrusionOk="0" h="8941" w="8498">
                  <a:moveTo>
                    <a:pt x="7409" y="0"/>
                  </a:moveTo>
                  <a:cubicBezTo>
                    <a:pt x="7409" y="0"/>
                    <a:pt x="7721" y="2081"/>
                    <a:pt x="6625" y="3170"/>
                  </a:cubicBezTo>
                  <a:lnTo>
                    <a:pt x="3178" y="6631"/>
                  </a:lnTo>
                  <a:cubicBezTo>
                    <a:pt x="2481" y="7323"/>
                    <a:pt x="1387" y="7449"/>
                    <a:pt x="681" y="7449"/>
                  </a:cubicBezTo>
                  <a:cubicBezTo>
                    <a:pt x="277" y="7449"/>
                    <a:pt x="1" y="7408"/>
                    <a:pt x="1" y="7408"/>
                  </a:cubicBezTo>
                  <a:lnTo>
                    <a:pt x="1" y="7408"/>
                  </a:lnTo>
                  <a:cubicBezTo>
                    <a:pt x="341" y="7748"/>
                    <a:pt x="764" y="7997"/>
                    <a:pt x="1236" y="8129"/>
                  </a:cubicBezTo>
                  <a:lnTo>
                    <a:pt x="2047" y="8941"/>
                  </a:lnTo>
                  <a:cubicBezTo>
                    <a:pt x="2734" y="8497"/>
                    <a:pt x="3372" y="7984"/>
                    <a:pt x="3955" y="7408"/>
                  </a:cubicBezTo>
                  <a:lnTo>
                    <a:pt x="7409" y="3947"/>
                  </a:lnTo>
                  <a:cubicBezTo>
                    <a:pt x="8498" y="2858"/>
                    <a:pt x="8498" y="1089"/>
                    <a:pt x="7409" y="0"/>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83" name="Google Shape;2483;p36"/>
            <p:cNvSpPr/>
            <p:nvPr/>
          </p:nvSpPr>
          <p:spPr>
            <a:xfrm>
              <a:off x="7520456" y="2318518"/>
              <a:ext cx="235270" cy="227756"/>
            </a:xfrm>
            <a:custGeom>
              <a:rect b="b" l="l" r="r" t="t"/>
              <a:pathLst>
                <a:path extrusionOk="0" h="8669" w="8955">
                  <a:moveTo>
                    <a:pt x="6211" y="1422"/>
                  </a:moveTo>
                  <a:cubicBezTo>
                    <a:pt x="6562" y="1422"/>
                    <a:pt x="6912" y="1556"/>
                    <a:pt x="7179" y="1823"/>
                  </a:cubicBezTo>
                  <a:cubicBezTo>
                    <a:pt x="7713" y="2357"/>
                    <a:pt x="7713" y="3224"/>
                    <a:pt x="7179" y="3765"/>
                  </a:cubicBezTo>
                  <a:lnTo>
                    <a:pt x="5445" y="5499"/>
                  </a:lnTo>
                  <a:lnTo>
                    <a:pt x="5077" y="5589"/>
                  </a:lnTo>
                  <a:lnTo>
                    <a:pt x="3822" y="7122"/>
                  </a:lnTo>
                  <a:lnTo>
                    <a:pt x="3725" y="7219"/>
                  </a:lnTo>
                  <a:cubicBezTo>
                    <a:pt x="3455" y="7496"/>
                    <a:pt x="3097" y="7635"/>
                    <a:pt x="2739" y="7635"/>
                  </a:cubicBezTo>
                  <a:cubicBezTo>
                    <a:pt x="2388" y="7635"/>
                    <a:pt x="2037" y="7501"/>
                    <a:pt x="1769" y="7233"/>
                  </a:cubicBezTo>
                  <a:cubicBezTo>
                    <a:pt x="1228" y="6692"/>
                    <a:pt x="1235" y="5811"/>
                    <a:pt x="1783" y="5277"/>
                  </a:cubicBezTo>
                  <a:lnTo>
                    <a:pt x="5237" y="1823"/>
                  </a:lnTo>
                  <a:cubicBezTo>
                    <a:pt x="5507" y="1556"/>
                    <a:pt x="5859" y="1422"/>
                    <a:pt x="6211" y="1422"/>
                  </a:cubicBezTo>
                  <a:close/>
                  <a:moveTo>
                    <a:pt x="6211" y="0"/>
                  </a:moveTo>
                  <a:cubicBezTo>
                    <a:pt x="5495" y="0"/>
                    <a:pt x="4779" y="273"/>
                    <a:pt x="4231" y="817"/>
                  </a:cubicBezTo>
                  <a:lnTo>
                    <a:pt x="777" y="4271"/>
                  </a:lnTo>
                  <a:lnTo>
                    <a:pt x="0" y="6678"/>
                  </a:lnTo>
                  <a:cubicBezTo>
                    <a:pt x="63" y="7080"/>
                    <a:pt x="208" y="7469"/>
                    <a:pt x="437" y="7809"/>
                  </a:cubicBezTo>
                  <a:lnTo>
                    <a:pt x="479" y="7767"/>
                  </a:lnTo>
                  <a:cubicBezTo>
                    <a:pt x="548" y="7941"/>
                    <a:pt x="652" y="8093"/>
                    <a:pt x="784" y="8225"/>
                  </a:cubicBezTo>
                  <a:cubicBezTo>
                    <a:pt x="1082" y="8523"/>
                    <a:pt x="1494" y="8668"/>
                    <a:pt x="1951" y="8668"/>
                  </a:cubicBezTo>
                  <a:cubicBezTo>
                    <a:pt x="2079" y="8668"/>
                    <a:pt x="2211" y="8657"/>
                    <a:pt x="2345" y="8634"/>
                  </a:cubicBezTo>
                  <a:cubicBezTo>
                    <a:pt x="2948" y="8523"/>
                    <a:pt x="3600" y="8183"/>
                    <a:pt x="4148" y="7642"/>
                  </a:cubicBezTo>
                  <a:lnTo>
                    <a:pt x="7602" y="4188"/>
                  </a:lnTo>
                  <a:cubicBezTo>
                    <a:pt x="8691" y="3092"/>
                    <a:pt x="8955" y="1587"/>
                    <a:pt x="8185" y="817"/>
                  </a:cubicBezTo>
                  <a:cubicBezTo>
                    <a:pt x="7640" y="273"/>
                    <a:pt x="6926" y="0"/>
                    <a:pt x="6211" y="0"/>
                  </a:cubicBez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84" name="Google Shape;2484;p36"/>
            <p:cNvSpPr/>
            <p:nvPr/>
          </p:nvSpPr>
          <p:spPr>
            <a:xfrm>
              <a:off x="7450283" y="2573598"/>
              <a:ext cx="152013" cy="73379"/>
            </a:xfrm>
            <a:custGeom>
              <a:rect b="b" l="l" r="r" t="t"/>
              <a:pathLst>
                <a:path extrusionOk="0" h="2793" w="5786">
                  <a:moveTo>
                    <a:pt x="4370" y="0"/>
                  </a:moveTo>
                  <a:lnTo>
                    <a:pt x="3171" y="1193"/>
                  </a:lnTo>
                  <a:cubicBezTo>
                    <a:pt x="2482" y="1886"/>
                    <a:pt x="1398" y="2013"/>
                    <a:pt x="693" y="2013"/>
                  </a:cubicBezTo>
                  <a:cubicBezTo>
                    <a:pt x="283" y="2013"/>
                    <a:pt x="1" y="1970"/>
                    <a:pt x="1" y="1970"/>
                  </a:cubicBezTo>
                  <a:lnTo>
                    <a:pt x="1" y="1970"/>
                  </a:lnTo>
                  <a:cubicBezTo>
                    <a:pt x="545" y="2518"/>
                    <a:pt x="1260" y="2792"/>
                    <a:pt x="1974" y="2792"/>
                  </a:cubicBezTo>
                  <a:cubicBezTo>
                    <a:pt x="2688" y="2792"/>
                    <a:pt x="3403" y="2518"/>
                    <a:pt x="3947" y="1970"/>
                  </a:cubicBezTo>
                  <a:lnTo>
                    <a:pt x="5785" y="139"/>
                  </a:lnTo>
                  <a:lnTo>
                    <a:pt x="4370" y="0"/>
                  </a:ln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85" name="Google Shape;2485;p36"/>
            <p:cNvSpPr/>
            <p:nvPr/>
          </p:nvSpPr>
          <p:spPr>
            <a:xfrm>
              <a:off x="7565093" y="2530958"/>
              <a:ext cx="83310" cy="46713"/>
            </a:xfrm>
            <a:custGeom>
              <a:rect b="b" l="l" r="r" t="t"/>
              <a:pathLst>
                <a:path extrusionOk="0" h="1778" w="3171">
                  <a:moveTo>
                    <a:pt x="3170" y="0"/>
                  </a:moveTo>
                  <a:lnTo>
                    <a:pt x="3032" y="132"/>
                  </a:lnTo>
                  <a:cubicBezTo>
                    <a:pt x="2507" y="663"/>
                    <a:pt x="1792" y="953"/>
                    <a:pt x="1054" y="953"/>
                  </a:cubicBezTo>
                  <a:cubicBezTo>
                    <a:pt x="935" y="953"/>
                    <a:pt x="814" y="945"/>
                    <a:pt x="694" y="930"/>
                  </a:cubicBezTo>
                  <a:lnTo>
                    <a:pt x="0" y="1623"/>
                  </a:lnTo>
                  <a:cubicBezTo>
                    <a:pt x="346" y="1728"/>
                    <a:pt x="704" y="1777"/>
                    <a:pt x="1064" y="1777"/>
                  </a:cubicBezTo>
                  <a:cubicBezTo>
                    <a:pt x="1181" y="1777"/>
                    <a:pt x="1298" y="1772"/>
                    <a:pt x="1415" y="1762"/>
                  </a:cubicBezTo>
                  <a:lnTo>
                    <a:pt x="3032" y="139"/>
                  </a:lnTo>
                  <a:cubicBezTo>
                    <a:pt x="3080" y="97"/>
                    <a:pt x="3122" y="49"/>
                    <a:pt x="3170" y="0"/>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86" name="Google Shape;2486;p36"/>
            <p:cNvSpPr/>
            <p:nvPr/>
          </p:nvSpPr>
          <p:spPr>
            <a:xfrm>
              <a:off x="7421488" y="2409447"/>
              <a:ext cx="236558" cy="227599"/>
            </a:xfrm>
            <a:custGeom>
              <a:rect b="b" l="l" r="r" t="t"/>
              <a:pathLst>
                <a:path extrusionOk="0" h="8663" w="9004">
                  <a:moveTo>
                    <a:pt x="6524" y="0"/>
                  </a:moveTo>
                  <a:cubicBezTo>
                    <a:pt x="5810" y="0"/>
                    <a:pt x="5095" y="273"/>
                    <a:pt x="4551" y="817"/>
                  </a:cubicBezTo>
                  <a:lnTo>
                    <a:pt x="1097" y="4271"/>
                  </a:lnTo>
                  <a:cubicBezTo>
                    <a:pt x="1" y="5360"/>
                    <a:pt x="1" y="7129"/>
                    <a:pt x="1097" y="8225"/>
                  </a:cubicBezTo>
                  <a:cubicBezTo>
                    <a:pt x="1393" y="8521"/>
                    <a:pt x="1801" y="8663"/>
                    <a:pt x="2255" y="8663"/>
                  </a:cubicBezTo>
                  <a:cubicBezTo>
                    <a:pt x="2386" y="8663"/>
                    <a:pt x="2520" y="8651"/>
                    <a:pt x="2657" y="8627"/>
                  </a:cubicBezTo>
                  <a:cubicBezTo>
                    <a:pt x="3261" y="8523"/>
                    <a:pt x="3913" y="8183"/>
                    <a:pt x="4461" y="7642"/>
                  </a:cubicBezTo>
                  <a:lnTo>
                    <a:pt x="5779" y="6325"/>
                  </a:lnTo>
                  <a:cubicBezTo>
                    <a:pt x="5779" y="6325"/>
                    <a:pt x="5632" y="6119"/>
                    <a:pt x="5240" y="6119"/>
                  </a:cubicBezTo>
                  <a:cubicBezTo>
                    <a:pt x="5206" y="6119"/>
                    <a:pt x="5171" y="6120"/>
                    <a:pt x="5134" y="6123"/>
                  </a:cubicBezTo>
                  <a:lnTo>
                    <a:pt x="4045" y="7219"/>
                  </a:lnTo>
                  <a:cubicBezTo>
                    <a:pt x="3775" y="7496"/>
                    <a:pt x="3417" y="7635"/>
                    <a:pt x="3059" y="7635"/>
                  </a:cubicBezTo>
                  <a:cubicBezTo>
                    <a:pt x="2708" y="7635"/>
                    <a:pt x="2356" y="7501"/>
                    <a:pt x="2089" y="7233"/>
                  </a:cubicBezTo>
                  <a:cubicBezTo>
                    <a:pt x="1548" y="6692"/>
                    <a:pt x="1554" y="5811"/>
                    <a:pt x="2102" y="5277"/>
                  </a:cubicBezTo>
                  <a:lnTo>
                    <a:pt x="5557" y="1823"/>
                  </a:lnTo>
                  <a:cubicBezTo>
                    <a:pt x="5820" y="1559"/>
                    <a:pt x="6168" y="1427"/>
                    <a:pt x="6517" y="1427"/>
                  </a:cubicBezTo>
                  <a:cubicBezTo>
                    <a:pt x="6847" y="1427"/>
                    <a:pt x="7177" y="1545"/>
                    <a:pt x="7436" y="1781"/>
                  </a:cubicBezTo>
                  <a:cubicBezTo>
                    <a:pt x="7977" y="2274"/>
                    <a:pt x="8040" y="3099"/>
                    <a:pt x="7582" y="3661"/>
                  </a:cubicBezTo>
                  <a:lnTo>
                    <a:pt x="8914" y="2336"/>
                  </a:lnTo>
                  <a:cubicBezTo>
                    <a:pt x="9004" y="1740"/>
                    <a:pt x="8872" y="1192"/>
                    <a:pt x="8498" y="817"/>
                  </a:cubicBezTo>
                  <a:cubicBezTo>
                    <a:pt x="7953" y="273"/>
                    <a:pt x="7239" y="0"/>
                    <a:pt x="6524" y="0"/>
                  </a:cubicBez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87" name="Google Shape;2487;p36"/>
            <p:cNvSpPr/>
            <p:nvPr/>
          </p:nvSpPr>
          <p:spPr>
            <a:xfrm>
              <a:off x="7556161" y="2553368"/>
              <a:ext cx="36650" cy="22253"/>
            </a:xfrm>
            <a:custGeom>
              <a:rect b="b" l="l" r="r" t="t"/>
              <a:pathLst>
                <a:path extrusionOk="0" h="847" w="1395">
                  <a:moveTo>
                    <a:pt x="653" y="0"/>
                  </a:moveTo>
                  <a:lnTo>
                    <a:pt x="1" y="645"/>
                  </a:lnTo>
                  <a:cubicBezTo>
                    <a:pt x="209" y="736"/>
                    <a:pt x="431" y="798"/>
                    <a:pt x="646" y="847"/>
                  </a:cubicBezTo>
                  <a:lnTo>
                    <a:pt x="1395" y="104"/>
                  </a:lnTo>
                  <a:cubicBezTo>
                    <a:pt x="1145" y="104"/>
                    <a:pt x="895" y="70"/>
                    <a:pt x="653" y="0"/>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488" name="Google Shape;2488;p36"/>
          <p:cNvGrpSpPr/>
          <p:nvPr/>
        </p:nvGrpSpPr>
        <p:grpSpPr>
          <a:xfrm>
            <a:off x="3183998" y="2569185"/>
            <a:ext cx="469123" cy="469342"/>
            <a:chOff x="2508373" y="2779889"/>
            <a:chExt cx="337523" cy="337680"/>
          </a:xfrm>
        </p:grpSpPr>
        <p:sp>
          <p:nvSpPr>
            <p:cNvPr id="2489" name="Google Shape;2489;p36"/>
            <p:cNvSpPr/>
            <p:nvPr/>
          </p:nvSpPr>
          <p:spPr>
            <a:xfrm>
              <a:off x="2508373" y="2779889"/>
              <a:ext cx="256971" cy="256971"/>
            </a:xfrm>
            <a:custGeom>
              <a:rect b="b" l="l" r="r" t="t"/>
              <a:pathLst>
                <a:path extrusionOk="0" h="9781" w="9781">
                  <a:moveTo>
                    <a:pt x="4585" y="0"/>
                  </a:moveTo>
                  <a:cubicBezTo>
                    <a:pt x="4377" y="0"/>
                    <a:pt x="4190" y="153"/>
                    <a:pt x="4155" y="354"/>
                  </a:cubicBezTo>
                  <a:lnTo>
                    <a:pt x="3933" y="1464"/>
                  </a:lnTo>
                  <a:cubicBezTo>
                    <a:pt x="3656" y="1540"/>
                    <a:pt x="3392" y="1651"/>
                    <a:pt x="3149" y="1790"/>
                  </a:cubicBezTo>
                  <a:lnTo>
                    <a:pt x="2213" y="1165"/>
                  </a:lnTo>
                  <a:cubicBezTo>
                    <a:pt x="2138" y="1116"/>
                    <a:pt x="2053" y="1092"/>
                    <a:pt x="1969" y="1092"/>
                  </a:cubicBezTo>
                  <a:cubicBezTo>
                    <a:pt x="1852" y="1092"/>
                    <a:pt x="1736" y="1139"/>
                    <a:pt x="1651" y="1228"/>
                  </a:cubicBezTo>
                  <a:lnTo>
                    <a:pt x="1221" y="1658"/>
                  </a:lnTo>
                  <a:cubicBezTo>
                    <a:pt x="1068" y="1803"/>
                    <a:pt x="1048" y="2039"/>
                    <a:pt x="1166" y="2220"/>
                  </a:cubicBezTo>
                  <a:lnTo>
                    <a:pt x="1790" y="3156"/>
                  </a:lnTo>
                  <a:cubicBezTo>
                    <a:pt x="1651" y="3399"/>
                    <a:pt x="1547" y="3662"/>
                    <a:pt x="1471" y="3940"/>
                  </a:cubicBezTo>
                  <a:lnTo>
                    <a:pt x="361" y="4162"/>
                  </a:lnTo>
                  <a:cubicBezTo>
                    <a:pt x="153" y="4196"/>
                    <a:pt x="7" y="4384"/>
                    <a:pt x="0" y="4592"/>
                  </a:cubicBezTo>
                  <a:lnTo>
                    <a:pt x="0" y="5202"/>
                  </a:lnTo>
                  <a:cubicBezTo>
                    <a:pt x="7" y="5410"/>
                    <a:pt x="153" y="5591"/>
                    <a:pt x="361" y="5632"/>
                  </a:cubicBezTo>
                  <a:lnTo>
                    <a:pt x="1471" y="5854"/>
                  </a:lnTo>
                  <a:cubicBezTo>
                    <a:pt x="1547" y="6125"/>
                    <a:pt x="1651" y="6388"/>
                    <a:pt x="1790" y="6638"/>
                  </a:cubicBezTo>
                  <a:lnTo>
                    <a:pt x="1166" y="7574"/>
                  </a:lnTo>
                  <a:cubicBezTo>
                    <a:pt x="1048" y="7748"/>
                    <a:pt x="1068" y="7984"/>
                    <a:pt x="1221" y="8136"/>
                  </a:cubicBezTo>
                  <a:lnTo>
                    <a:pt x="1651" y="8566"/>
                  </a:lnTo>
                  <a:cubicBezTo>
                    <a:pt x="1735" y="8650"/>
                    <a:pt x="1848" y="8692"/>
                    <a:pt x="1964" y="8692"/>
                  </a:cubicBezTo>
                  <a:cubicBezTo>
                    <a:pt x="2049" y="8692"/>
                    <a:pt x="2136" y="8669"/>
                    <a:pt x="2213" y="8622"/>
                  </a:cubicBezTo>
                  <a:lnTo>
                    <a:pt x="3156" y="7990"/>
                  </a:lnTo>
                  <a:cubicBezTo>
                    <a:pt x="3399" y="8129"/>
                    <a:pt x="3663" y="8233"/>
                    <a:pt x="3933" y="8310"/>
                  </a:cubicBezTo>
                  <a:lnTo>
                    <a:pt x="4155" y="9419"/>
                  </a:lnTo>
                  <a:cubicBezTo>
                    <a:pt x="4197" y="9627"/>
                    <a:pt x="4377" y="9773"/>
                    <a:pt x="4592" y="9780"/>
                  </a:cubicBezTo>
                  <a:lnTo>
                    <a:pt x="5195" y="9780"/>
                  </a:lnTo>
                  <a:cubicBezTo>
                    <a:pt x="5404" y="9773"/>
                    <a:pt x="5591" y="9627"/>
                    <a:pt x="5632" y="9419"/>
                  </a:cubicBezTo>
                  <a:lnTo>
                    <a:pt x="5854" y="8310"/>
                  </a:lnTo>
                  <a:cubicBezTo>
                    <a:pt x="6125" y="8233"/>
                    <a:pt x="6389" y="8129"/>
                    <a:pt x="6631" y="7990"/>
                  </a:cubicBezTo>
                  <a:lnTo>
                    <a:pt x="7568" y="8615"/>
                  </a:lnTo>
                  <a:cubicBezTo>
                    <a:pt x="7644" y="8664"/>
                    <a:pt x="7730" y="8688"/>
                    <a:pt x="7814" y="8688"/>
                  </a:cubicBezTo>
                  <a:cubicBezTo>
                    <a:pt x="7931" y="8688"/>
                    <a:pt x="8045" y="8643"/>
                    <a:pt x="8129" y="8559"/>
                  </a:cubicBezTo>
                  <a:lnTo>
                    <a:pt x="8560" y="8129"/>
                  </a:lnTo>
                  <a:cubicBezTo>
                    <a:pt x="8712" y="7984"/>
                    <a:pt x="8733" y="7748"/>
                    <a:pt x="8615" y="7567"/>
                  </a:cubicBezTo>
                  <a:lnTo>
                    <a:pt x="7991" y="6631"/>
                  </a:lnTo>
                  <a:cubicBezTo>
                    <a:pt x="8129" y="6381"/>
                    <a:pt x="8234" y="6118"/>
                    <a:pt x="8310" y="5847"/>
                  </a:cubicBezTo>
                  <a:lnTo>
                    <a:pt x="9420" y="5625"/>
                  </a:lnTo>
                  <a:cubicBezTo>
                    <a:pt x="9628" y="5584"/>
                    <a:pt x="9773" y="5403"/>
                    <a:pt x="9780" y="5195"/>
                  </a:cubicBezTo>
                  <a:lnTo>
                    <a:pt x="9780" y="4585"/>
                  </a:lnTo>
                  <a:cubicBezTo>
                    <a:pt x="9780" y="4377"/>
                    <a:pt x="9628" y="4189"/>
                    <a:pt x="9420" y="4148"/>
                  </a:cubicBezTo>
                  <a:lnTo>
                    <a:pt x="8310" y="3926"/>
                  </a:lnTo>
                  <a:cubicBezTo>
                    <a:pt x="8234" y="3655"/>
                    <a:pt x="8129" y="3392"/>
                    <a:pt x="7991" y="3149"/>
                  </a:cubicBezTo>
                  <a:lnTo>
                    <a:pt x="8615" y="2206"/>
                  </a:lnTo>
                  <a:cubicBezTo>
                    <a:pt x="8733" y="2032"/>
                    <a:pt x="8712" y="1796"/>
                    <a:pt x="8560" y="1644"/>
                  </a:cubicBezTo>
                  <a:lnTo>
                    <a:pt x="8129" y="1221"/>
                  </a:lnTo>
                  <a:cubicBezTo>
                    <a:pt x="8046" y="1134"/>
                    <a:pt x="7934" y="1090"/>
                    <a:pt x="7821" y="1090"/>
                  </a:cubicBezTo>
                  <a:cubicBezTo>
                    <a:pt x="7735" y="1090"/>
                    <a:pt x="7649" y="1115"/>
                    <a:pt x="7575" y="1165"/>
                  </a:cubicBezTo>
                  <a:lnTo>
                    <a:pt x="6631" y="1790"/>
                  </a:lnTo>
                  <a:cubicBezTo>
                    <a:pt x="6389" y="1651"/>
                    <a:pt x="6125" y="1540"/>
                    <a:pt x="5854" y="1464"/>
                  </a:cubicBezTo>
                  <a:lnTo>
                    <a:pt x="5626" y="354"/>
                  </a:lnTo>
                  <a:cubicBezTo>
                    <a:pt x="5584" y="153"/>
                    <a:pt x="5404" y="0"/>
                    <a:pt x="5195" y="0"/>
                  </a:cubicBez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90" name="Google Shape;2490;p36"/>
            <p:cNvSpPr/>
            <p:nvPr/>
          </p:nvSpPr>
          <p:spPr>
            <a:xfrm>
              <a:off x="2561391" y="2852034"/>
              <a:ext cx="131783" cy="112814"/>
            </a:xfrm>
            <a:custGeom>
              <a:rect b="b" l="l" r="r" t="t"/>
              <a:pathLst>
                <a:path extrusionOk="0" h="4294" w="5016">
                  <a:moveTo>
                    <a:pt x="2872" y="1"/>
                  </a:moveTo>
                  <a:cubicBezTo>
                    <a:pt x="958" y="1"/>
                    <a:pt x="1" y="2310"/>
                    <a:pt x="1353" y="3663"/>
                  </a:cubicBezTo>
                  <a:cubicBezTo>
                    <a:pt x="1791" y="4098"/>
                    <a:pt x="2328" y="4293"/>
                    <a:pt x="2855" y="4293"/>
                  </a:cubicBezTo>
                  <a:cubicBezTo>
                    <a:pt x="3958" y="4293"/>
                    <a:pt x="5016" y="3439"/>
                    <a:pt x="5016" y="2144"/>
                  </a:cubicBezTo>
                  <a:cubicBezTo>
                    <a:pt x="5016" y="958"/>
                    <a:pt x="4058" y="1"/>
                    <a:pt x="2872" y="1"/>
                  </a:cubicBezTo>
                  <a:close/>
                </a:path>
              </a:pathLst>
            </a:custGeom>
            <a:solidFill>
              <a:srgbClr val="DEE5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91" name="Google Shape;2491;p36"/>
            <p:cNvSpPr/>
            <p:nvPr/>
          </p:nvSpPr>
          <p:spPr>
            <a:xfrm>
              <a:off x="2599302" y="2880277"/>
              <a:ext cx="65629" cy="56223"/>
            </a:xfrm>
            <a:custGeom>
              <a:rect b="b" l="l" r="r" t="t"/>
              <a:pathLst>
                <a:path extrusionOk="0" h="2140" w="2498">
                  <a:moveTo>
                    <a:pt x="1429" y="1"/>
                  </a:moveTo>
                  <a:cubicBezTo>
                    <a:pt x="479" y="1"/>
                    <a:pt x="0" y="1152"/>
                    <a:pt x="673" y="1825"/>
                  </a:cubicBezTo>
                  <a:cubicBezTo>
                    <a:pt x="891" y="2042"/>
                    <a:pt x="1158" y="2140"/>
                    <a:pt x="1420" y="2140"/>
                  </a:cubicBezTo>
                  <a:cubicBezTo>
                    <a:pt x="1970" y="2140"/>
                    <a:pt x="2497" y="1712"/>
                    <a:pt x="2497" y="1069"/>
                  </a:cubicBezTo>
                  <a:cubicBezTo>
                    <a:pt x="2497" y="479"/>
                    <a:pt x="2019" y="1"/>
                    <a:pt x="1429" y="1"/>
                  </a:cubicBez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92" name="Google Shape;2492;p36"/>
            <p:cNvSpPr/>
            <p:nvPr/>
          </p:nvSpPr>
          <p:spPr>
            <a:xfrm>
              <a:off x="2677121" y="2948611"/>
              <a:ext cx="168775" cy="168958"/>
            </a:xfrm>
            <a:custGeom>
              <a:rect b="b" l="l" r="r" t="t"/>
              <a:pathLst>
                <a:path extrusionOk="0" h="6431" w="6424">
                  <a:moveTo>
                    <a:pt x="3017" y="1"/>
                  </a:moveTo>
                  <a:cubicBezTo>
                    <a:pt x="2879" y="1"/>
                    <a:pt x="2754" y="98"/>
                    <a:pt x="2733" y="237"/>
                  </a:cubicBezTo>
                  <a:lnTo>
                    <a:pt x="2587" y="965"/>
                  </a:lnTo>
                  <a:cubicBezTo>
                    <a:pt x="2407" y="1014"/>
                    <a:pt x="2234" y="1090"/>
                    <a:pt x="2067" y="1180"/>
                  </a:cubicBezTo>
                  <a:lnTo>
                    <a:pt x="1450" y="764"/>
                  </a:lnTo>
                  <a:cubicBezTo>
                    <a:pt x="1404" y="733"/>
                    <a:pt x="1350" y="718"/>
                    <a:pt x="1296" y="718"/>
                  </a:cubicBezTo>
                  <a:cubicBezTo>
                    <a:pt x="1218" y="718"/>
                    <a:pt x="1139" y="748"/>
                    <a:pt x="1082" y="805"/>
                  </a:cubicBezTo>
                  <a:lnTo>
                    <a:pt x="805" y="1083"/>
                  </a:lnTo>
                  <a:cubicBezTo>
                    <a:pt x="701" y="1180"/>
                    <a:pt x="687" y="1340"/>
                    <a:pt x="763" y="1451"/>
                  </a:cubicBezTo>
                  <a:lnTo>
                    <a:pt x="1179" y="2068"/>
                  </a:lnTo>
                  <a:cubicBezTo>
                    <a:pt x="1089" y="2234"/>
                    <a:pt x="1013" y="2408"/>
                    <a:pt x="964" y="2588"/>
                  </a:cubicBezTo>
                  <a:lnTo>
                    <a:pt x="236" y="2734"/>
                  </a:lnTo>
                  <a:cubicBezTo>
                    <a:pt x="97" y="2761"/>
                    <a:pt x="0" y="2879"/>
                    <a:pt x="0" y="3018"/>
                  </a:cubicBezTo>
                  <a:lnTo>
                    <a:pt x="0" y="3413"/>
                  </a:lnTo>
                  <a:cubicBezTo>
                    <a:pt x="0" y="3552"/>
                    <a:pt x="97" y="3670"/>
                    <a:pt x="236" y="3698"/>
                  </a:cubicBezTo>
                  <a:lnTo>
                    <a:pt x="964" y="3844"/>
                  </a:lnTo>
                  <a:cubicBezTo>
                    <a:pt x="1013" y="4024"/>
                    <a:pt x="1089" y="4197"/>
                    <a:pt x="1179" y="4364"/>
                  </a:cubicBezTo>
                  <a:lnTo>
                    <a:pt x="763" y="4981"/>
                  </a:lnTo>
                  <a:cubicBezTo>
                    <a:pt x="687" y="5092"/>
                    <a:pt x="701" y="5252"/>
                    <a:pt x="805" y="5349"/>
                  </a:cubicBezTo>
                  <a:lnTo>
                    <a:pt x="1082" y="5626"/>
                  </a:lnTo>
                  <a:cubicBezTo>
                    <a:pt x="1139" y="5683"/>
                    <a:pt x="1218" y="5714"/>
                    <a:pt x="1296" y="5714"/>
                  </a:cubicBezTo>
                  <a:cubicBezTo>
                    <a:pt x="1350" y="5714"/>
                    <a:pt x="1404" y="5699"/>
                    <a:pt x="1450" y="5668"/>
                  </a:cubicBezTo>
                  <a:lnTo>
                    <a:pt x="2067" y="5252"/>
                  </a:lnTo>
                  <a:cubicBezTo>
                    <a:pt x="2234" y="5342"/>
                    <a:pt x="2407" y="5418"/>
                    <a:pt x="2587" y="5467"/>
                  </a:cubicBezTo>
                  <a:lnTo>
                    <a:pt x="2733" y="6195"/>
                  </a:lnTo>
                  <a:cubicBezTo>
                    <a:pt x="2754" y="6334"/>
                    <a:pt x="2879" y="6431"/>
                    <a:pt x="3017" y="6431"/>
                  </a:cubicBezTo>
                  <a:lnTo>
                    <a:pt x="3413" y="6431"/>
                  </a:lnTo>
                  <a:cubicBezTo>
                    <a:pt x="3552" y="6431"/>
                    <a:pt x="3669" y="6334"/>
                    <a:pt x="3697" y="6195"/>
                  </a:cubicBezTo>
                  <a:lnTo>
                    <a:pt x="3843" y="5467"/>
                  </a:lnTo>
                  <a:cubicBezTo>
                    <a:pt x="4023" y="5418"/>
                    <a:pt x="4197" y="5342"/>
                    <a:pt x="4356" y="5252"/>
                  </a:cubicBezTo>
                  <a:lnTo>
                    <a:pt x="4980" y="5668"/>
                  </a:lnTo>
                  <a:cubicBezTo>
                    <a:pt x="5027" y="5697"/>
                    <a:pt x="5080" y="5711"/>
                    <a:pt x="5134" y="5711"/>
                  </a:cubicBezTo>
                  <a:cubicBezTo>
                    <a:pt x="5209" y="5711"/>
                    <a:pt x="5284" y="5683"/>
                    <a:pt x="5341" y="5626"/>
                  </a:cubicBezTo>
                  <a:lnTo>
                    <a:pt x="5625" y="5342"/>
                  </a:lnTo>
                  <a:cubicBezTo>
                    <a:pt x="5723" y="5245"/>
                    <a:pt x="5736" y="5092"/>
                    <a:pt x="5660" y="4974"/>
                  </a:cubicBezTo>
                  <a:lnTo>
                    <a:pt x="5251" y="4357"/>
                  </a:lnTo>
                  <a:cubicBezTo>
                    <a:pt x="5341" y="4190"/>
                    <a:pt x="5410" y="4024"/>
                    <a:pt x="5466" y="3844"/>
                  </a:cubicBezTo>
                  <a:lnTo>
                    <a:pt x="6194" y="3698"/>
                  </a:lnTo>
                  <a:cubicBezTo>
                    <a:pt x="6326" y="3670"/>
                    <a:pt x="6423" y="3552"/>
                    <a:pt x="6423" y="3413"/>
                  </a:cubicBezTo>
                  <a:lnTo>
                    <a:pt x="6423" y="3018"/>
                  </a:lnTo>
                  <a:cubicBezTo>
                    <a:pt x="6423" y="2879"/>
                    <a:pt x="6333" y="2761"/>
                    <a:pt x="6194" y="2734"/>
                  </a:cubicBezTo>
                  <a:lnTo>
                    <a:pt x="5466" y="2588"/>
                  </a:lnTo>
                  <a:cubicBezTo>
                    <a:pt x="5417" y="2408"/>
                    <a:pt x="5348" y="2234"/>
                    <a:pt x="5251" y="2068"/>
                  </a:cubicBezTo>
                  <a:lnTo>
                    <a:pt x="5667" y="1451"/>
                  </a:lnTo>
                  <a:cubicBezTo>
                    <a:pt x="5743" y="1340"/>
                    <a:pt x="5729" y="1180"/>
                    <a:pt x="5632" y="1083"/>
                  </a:cubicBezTo>
                  <a:lnTo>
                    <a:pt x="5348" y="805"/>
                  </a:lnTo>
                  <a:cubicBezTo>
                    <a:pt x="5291" y="748"/>
                    <a:pt x="5214" y="718"/>
                    <a:pt x="5137" y="718"/>
                  </a:cubicBezTo>
                  <a:cubicBezTo>
                    <a:pt x="5083" y="718"/>
                    <a:pt x="5029" y="733"/>
                    <a:pt x="4980" y="764"/>
                  </a:cubicBezTo>
                  <a:lnTo>
                    <a:pt x="4363" y="1180"/>
                  </a:lnTo>
                  <a:cubicBezTo>
                    <a:pt x="4197" y="1090"/>
                    <a:pt x="4030" y="1014"/>
                    <a:pt x="3850" y="965"/>
                  </a:cubicBezTo>
                  <a:lnTo>
                    <a:pt x="3704" y="237"/>
                  </a:lnTo>
                  <a:cubicBezTo>
                    <a:pt x="3676" y="98"/>
                    <a:pt x="3558" y="1"/>
                    <a:pt x="3420" y="1"/>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93" name="Google Shape;2493;p36"/>
            <p:cNvSpPr/>
            <p:nvPr/>
          </p:nvSpPr>
          <p:spPr>
            <a:xfrm>
              <a:off x="2705180" y="2990910"/>
              <a:ext cx="98601" cy="84466"/>
            </a:xfrm>
            <a:custGeom>
              <a:rect b="b" l="l" r="r" t="t"/>
              <a:pathLst>
                <a:path extrusionOk="0" h="3215" w="3753">
                  <a:moveTo>
                    <a:pt x="2144" y="0"/>
                  </a:moveTo>
                  <a:cubicBezTo>
                    <a:pt x="715" y="0"/>
                    <a:pt x="0" y="1727"/>
                    <a:pt x="1013" y="2740"/>
                  </a:cubicBezTo>
                  <a:cubicBezTo>
                    <a:pt x="1341" y="3068"/>
                    <a:pt x="1743" y="3215"/>
                    <a:pt x="2138" y="3215"/>
                  </a:cubicBezTo>
                  <a:cubicBezTo>
                    <a:pt x="2963" y="3215"/>
                    <a:pt x="3753" y="2573"/>
                    <a:pt x="3753" y="1602"/>
                  </a:cubicBezTo>
                  <a:cubicBezTo>
                    <a:pt x="3753" y="721"/>
                    <a:pt x="3031" y="0"/>
                    <a:pt x="2144" y="0"/>
                  </a:cubicBezTo>
                  <a:close/>
                </a:path>
              </a:pathLst>
            </a:custGeom>
            <a:solidFill>
              <a:srgbClr val="BAC2C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94" name="Google Shape;2494;p36"/>
            <p:cNvSpPr/>
            <p:nvPr/>
          </p:nvSpPr>
          <p:spPr>
            <a:xfrm>
              <a:off x="2727774" y="3007856"/>
              <a:ext cx="59061" cy="50601"/>
            </a:xfrm>
            <a:custGeom>
              <a:rect b="b" l="l" r="r" t="t"/>
              <a:pathLst>
                <a:path extrusionOk="0" h="1926" w="2248">
                  <a:moveTo>
                    <a:pt x="1284" y="0"/>
                  </a:moveTo>
                  <a:cubicBezTo>
                    <a:pt x="430" y="0"/>
                    <a:pt x="0" y="1034"/>
                    <a:pt x="604" y="1644"/>
                  </a:cubicBezTo>
                  <a:cubicBezTo>
                    <a:pt x="801" y="1839"/>
                    <a:pt x="1041" y="1926"/>
                    <a:pt x="1277" y="1926"/>
                  </a:cubicBezTo>
                  <a:cubicBezTo>
                    <a:pt x="1773" y="1926"/>
                    <a:pt x="2248" y="1540"/>
                    <a:pt x="2248" y="957"/>
                  </a:cubicBezTo>
                  <a:cubicBezTo>
                    <a:pt x="2248" y="430"/>
                    <a:pt x="1818" y="0"/>
                    <a:pt x="1284" y="0"/>
                  </a:cubicBez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495" name="Google Shape;2495;p36"/>
          <p:cNvGrpSpPr/>
          <p:nvPr/>
        </p:nvGrpSpPr>
        <p:grpSpPr>
          <a:xfrm>
            <a:off x="2687398" y="4461817"/>
            <a:ext cx="570711" cy="517362"/>
            <a:chOff x="1884401" y="4141593"/>
            <a:chExt cx="410613" cy="372229"/>
          </a:xfrm>
        </p:grpSpPr>
        <p:sp>
          <p:nvSpPr>
            <p:cNvPr id="2496" name="Google Shape;2496;p36"/>
            <p:cNvSpPr/>
            <p:nvPr/>
          </p:nvSpPr>
          <p:spPr>
            <a:xfrm>
              <a:off x="1934529" y="4484476"/>
              <a:ext cx="343697" cy="29346"/>
            </a:xfrm>
            <a:custGeom>
              <a:rect b="b" l="l" r="r" t="t"/>
              <a:pathLst>
                <a:path extrusionOk="0" h="1117" w="13082">
                  <a:moveTo>
                    <a:pt x="0" y="0"/>
                  </a:moveTo>
                  <a:lnTo>
                    <a:pt x="188" y="659"/>
                  </a:lnTo>
                  <a:cubicBezTo>
                    <a:pt x="271" y="923"/>
                    <a:pt x="514" y="1103"/>
                    <a:pt x="791" y="1117"/>
                  </a:cubicBezTo>
                  <a:lnTo>
                    <a:pt x="12284" y="1117"/>
                  </a:lnTo>
                  <a:cubicBezTo>
                    <a:pt x="12562" y="1103"/>
                    <a:pt x="12804" y="923"/>
                    <a:pt x="12895" y="659"/>
                  </a:cubicBezTo>
                  <a:lnTo>
                    <a:pt x="13082" y="0"/>
                  </a:lnTo>
                  <a:close/>
                </a:path>
              </a:pathLst>
            </a:custGeom>
            <a:solidFill>
              <a:srgbClr val="D1D6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97" name="Google Shape;2497;p36"/>
            <p:cNvSpPr/>
            <p:nvPr/>
          </p:nvSpPr>
          <p:spPr>
            <a:xfrm>
              <a:off x="1884401" y="4269619"/>
              <a:ext cx="345720" cy="189635"/>
            </a:xfrm>
            <a:custGeom>
              <a:rect b="b" l="l" r="r" t="t"/>
              <a:pathLst>
                <a:path extrusionOk="0" h="7218" w="13159">
                  <a:moveTo>
                    <a:pt x="3739" y="957"/>
                  </a:moveTo>
                  <a:lnTo>
                    <a:pt x="3739" y="2511"/>
                  </a:lnTo>
                  <a:cubicBezTo>
                    <a:pt x="3732" y="2802"/>
                    <a:pt x="3760" y="3094"/>
                    <a:pt x="3816" y="3378"/>
                  </a:cubicBezTo>
                  <a:lnTo>
                    <a:pt x="3517" y="3378"/>
                  </a:lnTo>
                  <a:cubicBezTo>
                    <a:pt x="2262" y="3378"/>
                    <a:pt x="1409" y="2116"/>
                    <a:pt x="1867" y="957"/>
                  </a:cubicBezTo>
                  <a:close/>
                  <a:moveTo>
                    <a:pt x="1312" y="0"/>
                  </a:moveTo>
                  <a:cubicBezTo>
                    <a:pt x="1" y="1804"/>
                    <a:pt x="1291" y="4328"/>
                    <a:pt x="3517" y="4335"/>
                  </a:cubicBezTo>
                  <a:lnTo>
                    <a:pt x="4107" y="4335"/>
                  </a:lnTo>
                  <a:cubicBezTo>
                    <a:pt x="4851" y="6108"/>
                    <a:pt x="6579" y="7217"/>
                    <a:pt x="8443" y="7217"/>
                  </a:cubicBezTo>
                  <a:cubicBezTo>
                    <a:pt x="8752" y="7217"/>
                    <a:pt x="9065" y="7187"/>
                    <a:pt x="9379" y="7124"/>
                  </a:cubicBezTo>
                  <a:cubicBezTo>
                    <a:pt x="11577" y="6687"/>
                    <a:pt x="13159" y="4752"/>
                    <a:pt x="13159" y="2511"/>
                  </a:cubicBezTo>
                  <a:lnTo>
                    <a:pt x="13159" y="0"/>
                  </a:lnTo>
                  <a:lnTo>
                    <a:pt x="12118" y="0"/>
                  </a:lnTo>
                  <a:lnTo>
                    <a:pt x="11876" y="319"/>
                  </a:lnTo>
                  <a:lnTo>
                    <a:pt x="11640" y="0"/>
                  </a:lnTo>
                  <a:close/>
                </a:path>
              </a:pathLst>
            </a:custGeom>
            <a:solidFill>
              <a:srgbClr val="D1D6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98" name="Google Shape;2498;p36"/>
            <p:cNvSpPr/>
            <p:nvPr/>
          </p:nvSpPr>
          <p:spPr>
            <a:xfrm>
              <a:off x="2097970" y="4322006"/>
              <a:ext cx="104827" cy="110003"/>
            </a:xfrm>
            <a:custGeom>
              <a:rect b="b" l="l" r="r" t="t"/>
              <a:pathLst>
                <a:path extrusionOk="0" h="4187" w="3990">
                  <a:moveTo>
                    <a:pt x="3750" y="0"/>
                  </a:moveTo>
                  <a:cubicBezTo>
                    <a:pt x="3630" y="0"/>
                    <a:pt x="3511" y="80"/>
                    <a:pt x="3511" y="240"/>
                  </a:cubicBezTo>
                  <a:lnTo>
                    <a:pt x="3511" y="517"/>
                  </a:lnTo>
                  <a:cubicBezTo>
                    <a:pt x="3504" y="2279"/>
                    <a:pt x="2082" y="3708"/>
                    <a:pt x="320" y="3708"/>
                  </a:cubicBezTo>
                  <a:cubicBezTo>
                    <a:pt x="1" y="3708"/>
                    <a:pt x="1" y="4186"/>
                    <a:pt x="320" y="4186"/>
                  </a:cubicBezTo>
                  <a:cubicBezTo>
                    <a:pt x="2345" y="4186"/>
                    <a:pt x="3982" y="2543"/>
                    <a:pt x="3989" y="517"/>
                  </a:cubicBezTo>
                  <a:lnTo>
                    <a:pt x="3989" y="240"/>
                  </a:lnTo>
                  <a:cubicBezTo>
                    <a:pt x="3989" y="80"/>
                    <a:pt x="3870" y="0"/>
                    <a:pt x="375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99" name="Google Shape;2499;p36"/>
            <p:cNvSpPr/>
            <p:nvPr/>
          </p:nvSpPr>
          <p:spPr>
            <a:xfrm>
              <a:off x="2190187" y="4269619"/>
              <a:ext cx="12611" cy="39829"/>
            </a:xfrm>
            <a:custGeom>
              <a:rect b="b" l="l" r="r" t="t"/>
              <a:pathLst>
                <a:path extrusionOk="0" h="1516" w="480">
                  <a:moveTo>
                    <a:pt x="1" y="0"/>
                  </a:moveTo>
                  <a:lnTo>
                    <a:pt x="1" y="1277"/>
                  </a:lnTo>
                  <a:cubicBezTo>
                    <a:pt x="1" y="1436"/>
                    <a:pt x="120" y="1516"/>
                    <a:pt x="240" y="1516"/>
                  </a:cubicBezTo>
                  <a:cubicBezTo>
                    <a:pt x="360" y="1516"/>
                    <a:pt x="479" y="1436"/>
                    <a:pt x="479" y="1277"/>
                  </a:cubicBezTo>
                  <a:lnTo>
                    <a:pt x="47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00" name="Google Shape;2500;p36"/>
            <p:cNvSpPr/>
            <p:nvPr/>
          </p:nvSpPr>
          <p:spPr>
            <a:xfrm>
              <a:off x="2069018" y="4141593"/>
              <a:ext cx="24250" cy="109083"/>
            </a:xfrm>
            <a:custGeom>
              <a:rect b="b" l="l" r="r" t="t"/>
              <a:pathLst>
                <a:path extrusionOk="0" h="4152" w="923">
                  <a:moveTo>
                    <a:pt x="621" y="1"/>
                  </a:moveTo>
                  <a:cubicBezTo>
                    <a:pt x="501" y="1"/>
                    <a:pt x="382" y="80"/>
                    <a:pt x="382" y="240"/>
                  </a:cubicBezTo>
                  <a:cubicBezTo>
                    <a:pt x="382" y="420"/>
                    <a:pt x="340" y="594"/>
                    <a:pt x="250" y="739"/>
                  </a:cubicBezTo>
                  <a:cubicBezTo>
                    <a:pt x="0" y="1190"/>
                    <a:pt x="0" y="1738"/>
                    <a:pt x="250" y="2189"/>
                  </a:cubicBezTo>
                  <a:cubicBezTo>
                    <a:pt x="423" y="2501"/>
                    <a:pt x="423" y="2876"/>
                    <a:pt x="250" y="3188"/>
                  </a:cubicBezTo>
                  <a:cubicBezTo>
                    <a:pt x="118" y="3410"/>
                    <a:pt x="56" y="3659"/>
                    <a:pt x="63" y="3909"/>
                  </a:cubicBezTo>
                  <a:cubicBezTo>
                    <a:pt x="63" y="4041"/>
                    <a:pt x="167" y="4152"/>
                    <a:pt x="298" y="4152"/>
                  </a:cubicBezTo>
                  <a:cubicBezTo>
                    <a:pt x="430" y="4152"/>
                    <a:pt x="541" y="4041"/>
                    <a:pt x="541" y="3909"/>
                  </a:cubicBezTo>
                  <a:cubicBezTo>
                    <a:pt x="534" y="3736"/>
                    <a:pt x="583" y="3562"/>
                    <a:pt x="673" y="3410"/>
                  </a:cubicBezTo>
                  <a:cubicBezTo>
                    <a:pt x="923" y="2959"/>
                    <a:pt x="923" y="2418"/>
                    <a:pt x="673" y="1967"/>
                  </a:cubicBezTo>
                  <a:cubicBezTo>
                    <a:pt x="493" y="1655"/>
                    <a:pt x="493" y="1273"/>
                    <a:pt x="673" y="961"/>
                  </a:cubicBezTo>
                  <a:cubicBezTo>
                    <a:pt x="798" y="746"/>
                    <a:pt x="867" y="497"/>
                    <a:pt x="860" y="240"/>
                  </a:cubicBezTo>
                  <a:cubicBezTo>
                    <a:pt x="860" y="80"/>
                    <a:pt x="741" y="1"/>
                    <a:pt x="621" y="1"/>
                  </a:cubicBezTo>
                  <a:close/>
                </a:path>
              </a:pathLst>
            </a:custGeom>
            <a:solidFill>
              <a:srgbClr val="ED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01" name="Google Shape;2501;p36"/>
            <p:cNvSpPr/>
            <p:nvPr/>
          </p:nvSpPr>
          <p:spPr>
            <a:xfrm>
              <a:off x="2119303" y="4141593"/>
              <a:ext cx="24276" cy="109083"/>
            </a:xfrm>
            <a:custGeom>
              <a:rect b="b" l="l" r="r" t="t"/>
              <a:pathLst>
                <a:path extrusionOk="0" h="4152" w="924">
                  <a:moveTo>
                    <a:pt x="621" y="1"/>
                  </a:moveTo>
                  <a:cubicBezTo>
                    <a:pt x="502" y="1"/>
                    <a:pt x="382" y="80"/>
                    <a:pt x="382" y="240"/>
                  </a:cubicBezTo>
                  <a:cubicBezTo>
                    <a:pt x="389" y="420"/>
                    <a:pt x="340" y="594"/>
                    <a:pt x="250" y="739"/>
                  </a:cubicBezTo>
                  <a:cubicBezTo>
                    <a:pt x="1" y="1190"/>
                    <a:pt x="1" y="1738"/>
                    <a:pt x="250" y="2189"/>
                  </a:cubicBezTo>
                  <a:cubicBezTo>
                    <a:pt x="424" y="2501"/>
                    <a:pt x="424" y="2876"/>
                    <a:pt x="250" y="3188"/>
                  </a:cubicBezTo>
                  <a:cubicBezTo>
                    <a:pt x="118" y="3410"/>
                    <a:pt x="56" y="3659"/>
                    <a:pt x="63" y="3909"/>
                  </a:cubicBezTo>
                  <a:cubicBezTo>
                    <a:pt x="63" y="4041"/>
                    <a:pt x="167" y="4152"/>
                    <a:pt x="299" y="4152"/>
                  </a:cubicBezTo>
                  <a:cubicBezTo>
                    <a:pt x="431" y="4152"/>
                    <a:pt x="542" y="4041"/>
                    <a:pt x="542" y="3909"/>
                  </a:cubicBezTo>
                  <a:cubicBezTo>
                    <a:pt x="535" y="3736"/>
                    <a:pt x="583" y="3562"/>
                    <a:pt x="673" y="3410"/>
                  </a:cubicBezTo>
                  <a:cubicBezTo>
                    <a:pt x="923" y="2959"/>
                    <a:pt x="923" y="2418"/>
                    <a:pt x="673" y="1967"/>
                  </a:cubicBezTo>
                  <a:cubicBezTo>
                    <a:pt x="500" y="1655"/>
                    <a:pt x="500" y="1273"/>
                    <a:pt x="673" y="961"/>
                  </a:cubicBezTo>
                  <a:cubicBezTo>
                    <a:pt x="798" y="746"/>
                    <a:pt x="868" y="497"/>
                    <a:pt x="861" y="240"/>
                  </a:cubicBezTo>
                  <a:cubicBezTo>
                    <a:pt x="861" y="80"/>
                    <a:pt x="741" y="1"/>
                    <a:pt x="621" y="1"/>
                  </a:cubicBezTo>
                  <a:close/>
                </a:path>
              </a:pathLst>
            </a:custGeom>
            <a:solidFill>
              <a:srgbClr val="ED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02" name="Google Shape;2502;p36"/>
            <p:cNvSpPr/>
            <p:nvPr/>
          </p:nvSpPr>
          <p:spPr>
            <a:xfrm>
              <a:off x="1917583" y="4478091"/>
              <a:ext cx="377431" cy="12585"/>
            </a:xfrm>
            <a:custGeom>
              <a:rect b="b" l="l" r="r" t="t"/>
              <a:pathLst>
                <a:path extrusionOk="0" h="479" w="14366">
                  <a:moveTo>
                    <a:pt x="319" y="0"/>
                  </a:moveTo>
                  <a:cubicBezTo>
                    <a:pt x="0" y="0"/>
                    <a:pt x="0" y="479"/>
                    <a:pt x="319" y="479"/>
                  </a:cubicBezTo>
                  <a:lnTo>
                    <a:pt x="14046" y="479"/>
                  </a:lnTo>
                  <a:cubicBezTo>
                    <a:pt x="14365" y="479"/>
                    <a:pt x="14365" y="0"/>
                    <a:pt x="14046" y="0"/>
                  </a:cubicBezTo>
                  <a:close/>
                </a:path>
              </a:pathLst>
            </a:custGeom>
            <a:solidFill>
              <a:srgbClr val="A5AF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503" name="Google Shape;2503;p36"/>
          <p:cNvGrpSpPr/>
          <p:nvPr/>
        </p:nvGrpSpPr>
        <p:grpSpPr>
          <a:xfrm>
            <a:off x="1686324" y="2560566"/>
            <a:ext cx="409346" cy="486323"/>
            <a:chOff x="1430832" y="2773689"/>
            <a:chExt cx="294515" cy="349898"/>
          </a:xfrm>
        </p:grpSpPr>
        <p:sp>
          <p:nvSpPr>
            <p:cNvPr id="2504" name="Google Shape;2504;p36"/>
            <p:cNvSpPr/>
            <p:nvPr/>
          </p:nvSpPr>
          <p:spPr>
            <a:xfrm>
              <a:off x="1430832" y="2794996"/>
              <a:ext cx="90062" cy="149648"/>
            </a:xfrm>
            <a:custGeom>
              <a:rect b="b" l="l" r="r" t="t"/>
              <a:pathLst>
                <a:path extrusionOk="0" h="5696" w="3428">
                  <a:moveTo>
                    <a:pt x="604" y="1"/>
                  </a:moveTo>
                  <a:cubicBezTo>
                    <a:pt x="271" y="1"/>
                    <a:pt x="1" y="271"/>
                    <a:pt x="8" y="597"/>
                  </a:cubicBezTo>
                  <a:lnTo>
                    <a:pt x="8" y="1423"/>
                  </a:lnTo>
                  <a:cubicBezTo>
                    <a:pt x="8" y="3406"/>
                    <a:pt x="1020" y="3816"/>
                    <a:pt x="1839" y="4149"/>
                  </a:cubicBezTo>
                  <a:cubicBezTo>
                    <a:pt x="2290" y="4336"/>
                    <a:pt x="2685" y="4495"/>
                    <a:pt x="2879" y="4891"/>
                  </a:cubicBezTo>
                  <a:cubicBezTo>
                    <a:pt x="2935" y="4981"/>
                    <a:pt x="2921" y="5106"/>
                    <a:pt x="2844" y="5182"/>
                  </a:cubicBezTo>
                  <a:cubicBezTo>
                    <a:pt x="2770" y="5257"/>
                    <a:pt x="2670" y="5299"/>
                    <a:pt x="2568" y="5299"/>
                  </a:cubicBezTo>
                  <a:cubicBezTo>
                    <a:pt x="2528" y="5299"/>
                    <a:pt x="2488" y="5293"/>
                    <a:pt x="2449" y="5279"/>
                  </a:cubicBezTo>
                  <a:cubicBezTo>
                    <a:pt x="2303" y="5217"/>
                    <a:pt x="2283" y="5043"/>
                    <a:pt x="2290" y="4905"/>
                  </a:cubicBezTo>
                  <a:cubicBezTo>
                    <a:pt x="2297" y="4768"/>
                    <a:pt x="2193" y="4696"/>
                    <a:pt x="2091" y="4696"/>
                  </a:cubicBezTo>
                  <a:cubicBezTo>
                    <a:pt x="1996" y="4696"/>
                    <a:pt x="1901" y="4757"/>
                    <a:pt x="1894" y="4884"/>
                  </a:cubicBezTo>
                  <a:cubicBezTo>
                    <a:pt x="1887" y="5057"/>
                    <a:pt x="1908" y="5480"/>
                    <a:pt x="2290" y="5640"/>
                  </a:cubicBezTo>
                  <a:cubicBezTo>
                    <a:pt x="2373" y="5681"/>
                    <a:pt x="2470" y="5695"/>
                    <a:pt x="2560" y="5695"/>
                  </a:cubicBezTo>
                  <a:cubicBezTo>
                    <a:pt x="2775" y="5695"/>
                    <a:pt x="2983" y="5605"/>
                    <a:pt x="3136" y="5453"/>
                  </a:cubicBezTo>
                  <a:cubicBezTo>
                    <a:pt x="3323" y="5258"/>
                    <a:pt x="3365" y="4960"/>
                    <a:pt x="3240" y="4717"/>
                  </a:cubicBezTo>
                  <a:cubicBezTo>
                    <a:pt x="2983" y="4183"/>
                    <a:pt x="2477" y="3982"/>
                    <a:pt x="1984" y="3781"/>
                  </a:cubicBezTo>
                  <a:cubicBezTo>
                    <a:pt x="1596" y="3628"/>
                    <a:pt x="1194" y="3462"/>
                    <a:pt x="902" y="3136"/>
                  </a:cubicBezTo>
                  <a:cubicBezTo>
                    <a:pt x="562" y="2761"/>
                    <a:pt x="403" y="2199"/>
                    <a:pt x="403" y="1423"/>
                  </a:cubicBezTo>
                  <a:lnTo>
                    <a:pt x="403" y="597"/>
                  </a:lnTo>
                  <a:cubicBezTo>
                    <a:pt x="403" y="486"/>
                    <a:pt x="493" y="396"/>
                    <a:pt x="604" y="396"/>
                  </a:cubicBezTo>
                  <a:cubicBezTo>
                    <a:pt x="916" y="403"/>
                    <a:pt x="1208" y="556"/>
                    <a:pt x="1381" y="812"/>
                  </a:cubicBezTo>
                  <a:lnTo>
                    <a:pt x="1534" y="1034"/>
                  </a:lnTo>
                  <a:cubicBezTo>
                    <a:pt x="1693" y="1270"/>
                    <a:pt x="1964" y="1409"/>
                    <a:pt x="2241" y="1409"/>
                  </a:cubicBezTo>
                  <a:lnTo>
                    <a:pt x="3170" y="1409"/>
                  </a:lnTo>
                  <a:cubicBezTo>
                    <a:pt x="3427" y="1409"/>
                    <a:pt x="3427" y="1013"/>
                    <a:pt x="3170" y="1013"/>
                  </a:cubicBezTo>
                  <a:lnTo>
                    <a:pt x="2241" y="1013"/>
                  </a:lnTo>
                  <a:cubicBezTo>
                    <a:pt x="2088" y="1013"/>
                    <a:pt x="1950" y="937"/>
                    <a:pt x="1860" y="812"/>
                  </a:cubicBezTo>
                  <a:lnTo>
                    <a:pt x="1707" y="590"/>
                  </a:lnTo>
                  <a:cubicBezTo>
                    <a:pt x="1457" y="223"/>
                    <a:pt x="1041" y="8"/>
                    <a:pt x="604" y="1"/>
                  </a:cubicBezTo>
                  <a:close/>
                </a:path>
              </a:pathLst>
            </a:custGeom>
            <a:solidFill>
              <a:srgbClr val="A5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05" name="Google Shape;2505;p36"/>
            <p:cNvSpPr/>
            <p:nvPr/>
          </p:nvSpPr>
          <p:spPr>
            <a:xfrm>
              <a:off x="1635127" y="2795180"/>
              <a:ext cx="90220" cy="149464"/>
            </a:xfrm>
            <a:custGeom>
              <a:rect b="b" l="l" r="r" t="t"/>
              <a:pathLst>
                <a:path extrusionOk="0" h="5689" w="3434">
                  <a:moveTo>
                    <a:pt x="2837" y="1"/>
                  </a:moveTo>
                  <a:cubicBezTo>
                    <a:pt x="2393" y="1"/>
                    <a:pt x="1977" y="216"/>
                    <a:pt x="1727" y="583"/>
                  </a:cubicBezTo>
                  <a:lnTo>
                    <a:pt x="1575" y="805"/>
                  </a:lnTo>
                  <a:cubicBezTo>
                    <a:pt x="1484" y="930"/>
                    <a:pt x="1346" y="1006"/>
                    <a:pt x="1193" y="1006"/>
                  </a:cubicBezTo>
                  <a:lnTo>
                    <a:pt x="264" y="1006"/>
                  </a:lnTo>
                  <a:cubicBezTo>
                    <a:pt x="0" y="1006"/>
                    <a:pt x="0" y="1402"/>
                    <a:pt x="264" y="1402"/>
                  </a:cubicBezTo>
                  <a:lnTo>
                    <a:pt x="1193" y="1402"/>
                  </a:lnTo>
                  <a:cubicBezTo>
                    <a:pt x="1477" y="1402"/>
                    <a:pt x="1741" y="1263"/>
                    <a:pt x="1901" y="1027"/>
                  </a:cubicBezTo>
                  <a:lnTo>
                    <a:pt x="2060" y="805"/>
                  </a:lnTo>
                  <a:cubicBezTo>
                    <a:pt x="2234" y="549"/>
                    <a:pt x="2525" y="396"/>
                    <a:pt x="2837" y="396"/>
                  </a:cubicBezTo>
                  <a:cubicBezTo>
                    <a:pt x="2948" y="396"/>
                    <a:pt x="3038" y="486"/>
                    <a:pt x="3038" y="597"/>
                  </a:cubicBezTo>
                  <a:lnTo>
                    <a:pt x="3038" y="1423"/>
                  </a:lnTo>
                  <a:cubicBezTo>
                    <a:pt x="3038" y="2192"/>
                    <a:pt x="2872" y="2754"/>
                    <a:pt x="2539" y="3129"/>
                  </a:cubicBezTo>
                  <a:cubicBezTo>
                    <a:pt x="2240" y="3455"/>
                    <a:pt x="1838" y="3621"/>
                    <a:pt x="1450" y="3781"/>
                  </a:cubicBezTo>
                  <a:cubicBezTo>
                    <a:pt x="964" y="3975"/>
                    <a:pt x="465" y="4183"/>
                    <a:pt x="201" y="4710"/>
                  </a:cubicBezTo>
                  <a:cubicBezTo>
                    <a:pt x="69" y="4953"/>
                    <a:pt x="118" y="5251"/>
                    <a:pt x="305" y="5446"/>
                  </a:cubicBezTo>
                  <a:cubicBezTo>
                    <a:pt x="458" y="5605"/>
                    <a:pt x="659" y="5688"/>
                    <a:pt x="874" y="5688"/>
                  </a:cubicBezTo>
                  <a:cubicBezTo>
                    <a:pt x="971" y="5688"/>
                    <a:pt x="1061" y="5674"/>
                    <a:pt x="1145" y="5633"/>
                  </a:cubicBezTo>
                  <a:cubicBezTo>
                    <a:pt x="1526" y="5473"/>
                    <a:pt x="1554" y="5050"/>
                    <a:pt x="1540" y="4877"/>
                  </a:cubicBezTo>
                  <a:cubicBezTo>
                    <a:pt x="1537" y="4750"/>
                    <a:pt x="1444" y="4689"/>
                    <a:pt x="1349" y="4689"/>
                  </a:cubicBezTo>
                  <a:cubicBezTo>
                    <a:pt x="1246" y="4689"/>
                    <a:pt x="1141" y="4761"/>
                    <a:pt x="1145" y="4898"/>
                  </a:cubicBezTo>
                  <a:cubicBezTo>
                    <a:pt x="1151" y="5036"/>
                    <a:pt x="1131" y="5210"/>
                    <a:pt x="992" y="5272"/>
                  </a:cubicBezTo>
                  <a:cubicBezTo>
                    <a:pt x="953" y="5286"/>
                    <a:pt x="912" y="5292"/>
                    <a:pt x="872" y="5292"/>
                  </a:cubicBezTo>
                  <a:cubicBezTo>
                    <a:pt x="768" y="5292"/>
                    <a:pt x="666" y="5250"/>
                    <a:pt x="597" y="5175"/>
                  </a:cubicBezTo>
                  <a:cubicBezTo>
                    <a:pt x="513" y="5099"/>
                    <a:pt x="499" y="4974"/>
                    <a:pt x="562" y="4884"/>
                  </a:cubicBezTo>
                  <a:cubicBezTo>
                    <a:pt x="749" y="4495"/>
                    <a:pt x="1145" y="4329"/>
                    <a:pt x="1602" y="4148"/>
                  </a:cubicBezTo>
                  <a:cubicBezTo>
                    <a:pt x="2414" y="3816"/>
                    <a:pt x="3433" y="3399"/>
                    <a:pt x="3433" y="1423"/>
                  </a:cubicBezTo>
                  <a:lnTo>
                    <a:pt x="3433" y="597"/>
                  </a:lnTo>
                  <a:cubicBezTo>
                    <a:pt x="3433" y="264"/>
                    <a:pt x="3163" y="1"/>
                    <a:pt x="2837" y="1"/>
                  </a:cubicBezTo>
                  <a:close/>
                </a:path>
              </a:pathLst>
            </a:custGeom>
            <a:solidFill>
              <a:srgbClr val="A5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06" name="Google Shape;2506;p36"/>
            <p:cNvSpPr/>
            <p:nvPr/>
          </p:nvSpPr>
          <p:spPr>
            <a:xfrm>
              <a:off x="1566609" y="2972861"/>
              <a:ext cx="22988" cy="104249"/>
            </a:xfrm>
            <a:custGeom>
              <a:rect b="b" l="l" r="r" t="t"/>
              <a:pathLst>
                <a:path extrusionOk="0" h="3968" w="875">
                  <a:moveTo>
                    <a:pt x="0" y="0"/>
                  </a:moveTo>
                  <a:lnTo>
                    <a:pt x="0" y="3968"/>
                  </a:lnTo>
                  <a:lnTo>
                    <a:pt x="874" y="3968"/>
                  </a:lnTo>
                  <a:lnTo>
                    <a:pt x="874" y="0"/>
                  </a:ln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07" name="Google Shape;2507;p36"/>
            <p:cNvSpPr/>
            <p:nvPr/>
          </p:nvSpPr>
          <p:spPr>
            <a:xfrm>
              <a:off x="1493703" y="2785354"/>
              <a:ext cx="168775" cy="206108"/>
            </a:xfrm>
            <a:custGeom>
              <a:rect b="b" l="l" r="r" t="t"/>
              <a:pathLst>
                <a:path extrusionOk="0" h="7845" w="6424">
                  <a:moveTo>
                    <a:pt x="1" y="0"/>
                  </a:moveTo>
                  <a:lnTo>
                    <a:pt x="1" y="2573"/>
                  </a:lnTo>
                  <a:cubicBezTo>
                    <a:pt x="8" y="4398"/>
                    <a:pt x="875" y="6118"/>
                    <a:pt x="2345" y="7200"/>
                  </a:cubicBezTo>
                  <a:lnTo>
                    <a:pt x="3219" y="7845"/>
                  </a:lnTo>
                  <a:lnTo>
                    <a:pt x="4086" y="7200"/>
                  </a:lnTo>
                  <a:cubicBezTo>
                    <a:pt x="5556" y="6111"/>
                    <a:pt x="6424" y="4398"/>
                    <a:pt x="6424" y="2573"/>
                  </a:cubicBezTo>
                  <a:lnTo>
                    <a:pt x="6424" y="0"/>
                  </a:ln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08" name="Google Shape;2508;p36"/>
            <p:cNvSpPr/>
            <p:nvPr/>
          </p:nvSpPr>
          <p:spPr>
            <a:xfrm>
              <a:off x="1562037" y="2785354"/>
              <a:ext cx="100440" cy="206108"/>
            </a:xfrm>
            <a:custGeom>
              <a:rect b="b" l="l" r="r" t="t"/>
              <a:pathLst>
                <a:path extrusionOk="0" h="7845" w="3823">
                  <a:moveTo>
                    <a:pt x="2609" y="0"/>
                  </a:moveTo>
                  <a:lnTo>
                    <a:pt x="2609" y="2573"/>
                  </a:lnTo>
                  <a:cubicBezTo>
                    <a:pt x="2609" y="4398"/>
                    <a:pt x="1735" y="6118"/>
                    <a:pt x="264" y="7200"/>
                  </a:cubicBezTo>
                  <a:lnTo>
                    <a:pt x="1" y="7394"/>
                  </a:lnTo>
                  <a:lnTo>
                    <a:pt x="611" y="7845"/>
                  </a:lnTo>
                  <a:lnTo>
                    <a:pt x="1485" y="7200"/>
                  </a:lnTo>
                  <a:cubicBezTo>
                    <a:pt x="2955" y="6111"/>
                    <a:pt x="3823" y="4398"/>
                    <a:pt x="3823" y="2573"/>
                  </a:cubicBezTo>
                  <a:lnTo>
                    <a:pt x="3823" y="0"/>
                  </a:ln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09" name="Google Shape;2509;p36"/>
            <p:cNvSpPr/>
            <p:nvPr/>
          </p:nvSpPr>
          <p:spPr>
            <a:xfrm>
              <a:off x="1482773" y="2773689"/>
              <a:ext cx="190817" cy="23172"/>
            </a:xfrm>
            <a:custGeom>
              <a:rect b="b" l="l" r="r" t="t"/>
              <a:pathLst>
                <a:path extrusionOk="0" h="882" w="7263">
                  <a:moveTo>
                    <a:pt x="181" y="0"/>
                  </a:moveTo>
                  <a:cubicBezTo>
                    <a:pt x="84" y="0"/>
                    <a:pt x="0" y="83"/>
                    <a:pt x="0" y="181"/>
                  </a:cubicBezTo>
                  <a:lnTo>
                    <a:pt x="0" y="701"/>
                  </a:lnTo>
                  <a:cubicBezTo>
                    <a:pt x="0" y="805"/>
                    <a:pt x="84" y="881"/>
                    <a:pt x="181" y="881"/>
                  </a:cubicBezTo>
                  <a:lnTo>
                    <a:pt x="7075" y="881"/>
                  </a:lnTo>
                  <a:cubicBezTo>
                    <a:pt x="7079" y="881"/>
                    <a:pt x="7083" y="881"/>
                    <a:pt x="7087" y="881"/>
                  </a:cubicBezTo>
                  <a:cubicBezTo>
                    <a:pt x="7179" y="881"/>
                    <a:pt x="7256" y="801"/>
                    <a:pt x="7263" y="708"/>
                  </a:cubicBezTo>
                  <a:lnTo>
                    <a:pt x="7263" y="187"/>
                  </a:lnTo>
                  <a:cubicBezTo>
                    <a:pt x="7263" y="83"/>
                    <a:pt x="7179" y="0"/>
                    <a:pt x="7075" y="0"/>
                  </a:cubicBezTo>
                  <a:close/>
                </a:path>
              </a:pathLst>
            </a:custGeom>
            <a:solidFill>
              <a:srgbClr val="A5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10" name="Google Shape;2510;p36"/>
            <p:cNvSpPr/>
            <p:nvPr/>
          </p:nvSpPr>
          <p:spPr>
            <a:xfrm>
              <a:off x="1641669" y="2773689"/>
              <a:ext cx="31921" cy="23172"/>
            </a:xfrm>
            <a:custGeom>
              <a:rect b="b" l="l" r="r" t="t"/>
              <a:pathLst>
                <a:path extrusionOk="0" h="882" w="1215">
                  <a:moveTo>
                    <a:pt x="1" y="0"/>
                  </a:moveTo>
                  <a:lnTo>
                    <a:pt x="1" y="881"/>
                  </a:lnTo>
                  <a:lnTo>
                    <a:pt x="1020" y="881"/>
                  </a:lnTo>
                  <a:cubicBezTo>
                    <a:pt x="1024" y="881"/>
                    <a:pt x="1029" y="881"/>
                    <a:pt x="1033" y="881"/>
                  </a:cubicBezTo>
                  <a:cubicBezTo>
                    <a:pt x="1131" y="881"/>
                    <a:pt x="1208" y="801"/>
                    <a:pt x="1215" y="708"/>
                  </a:cubicBezTo>
                  <a:lnTo>
                    <a:pt x="1215" y="187"/>
                  </a:lnTo>
                  <a:cubicBezTo>
                    <a:pt x="1215" y="83"/>
                    <a:pt x="1124" y="0"/>
                    <a:pt x="1027" y="0"/>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11" name="Google Shape;2511;p36"/>
            <p:cNvSpPr/>
            <p:nvPr/>
          </p:nvSpPr>
          <p:spPr>
            <a:xfrm>
              <a:off x="1536343" y="2836060"/>
              <a:ext cx="83494" cy="78975"/>
            </a:xfrm>
            <a:custGeom>
              <a:rect b="b" l="l" r="r" t="t"/>
              <a:pathLst>
                <a:path extrusionOk="0" h="3006" w="3178">
                  <a:moveTo>
                    <a:pt x="1589" y="0"/>
                  </a:moveTo>
                  <a:cubicBezTo>
                    <a:pt x="1575" y="0"/>
                    <a:pt x="1561" y="9"/>
                    <a:pt x="1554" y="26"/>
                  </a:cubicBezTo>
                  <a:lnTo>
                    <a:pt x="1097" y="949"/>
                  </a:lnTo>
                  <a:cubicBezTo>
                    <a:pt x="1090" y="956"/>
                    <a:pt x="1083" y="969"/>
                    <a:pt x="1069" y="969"/>
                  </a:cubicBezTo>
                  <a:lnTo>
                    <a:pt x="49" y="1115"/>
                  </a:lnTo>
                  <a:cubicBezTo>
                    <a:pt x="15" y="1122"/>
                    <a:pt x="1" y="1164"/>
                    <a:pt x="28" y="1184"/>
                  </a:cubicBezTo>
                  <a:lnTo>
                    <a:pt x="764" y="1906"/>
                  </a:lnTo>
                  <a:cubicBezTo>
                    <a:pt x="771" y="1913"/>
                    <a:pt x="778" y="1927"/>
                    <a:pt x="778" y="1940"/>
                  </a:cubicBezTo>
                  <a:lnTo>
                    <a:pt x="604" y="2953"/>
                  </a:lnTo>
                  <a:cubicBezTo>
                    <a:pt x="598" y="2982"/>
                    <a:pt x="621" y="3005"/>
                    <a:pt x="644" y="3005"/>
                  </a:cubicBezTo>
                  <a:cubicBezTo>
                    <a:pt x="649" y="3005"/>
                    <a:pt x="655" y="3004"/>
                    <a:pt x="660" y="3002"/>
                  </a:cubicBezTo>
                  <a:lnTo>
                    <a:pt x="1568" y="2516"/>
                  </a:lnTo>
                  <a:cubicBezTo>
                    <a:pt x="1575" y="2513"/>
                    <a:pt x="1582" y="2511"/>
                    <a:pt x="1589" y="2511"/>
                  </a:cubicBezTo>
                  <a:cubicBezTo>
                    <a:pt x="1596" y="2511"/>
                    <a:pt x="1603" y="2513"/>
                    <a:pt x="1610" y="2516"/>
                  </a:cubicBezTo>
                  <a:lnTo>
                    <a:pt x="2519" y="3002"/>
                  </a:lnTo>
                  <a:cubicBezTo>
                    <a:pt x="2525" y="3004"/>
                    <a:pt x="2531" y="3005"/>
                    <a:pt x="2537" y="3005"/>
                  </a:cubicBezTo>
                  <a:cubicBezTo>
                    <a:pt x="2564" y="3005"/>
                    <a:pt x="2587" y="2982"/>
                    <a:pt x="2581" y="2953"/>
                  </a:cubicBezTo>
                  <a:lnTo>
                    <a:pt x="2408" y="1940"/>
                  </a:lnTo>
                  <a:cubicBezTo>
                    <a:pt x="2401" y="1927"/>
                    <a:pt x="2408" y="1913"/>
                    <a:pt x="2414" y="1906"/>
                  </a:cubicBezTo>
                  <a:lnTo>
                    <a:pt x="3157" y="1184"/>
                  </a:lnTo>
                  <a:cubicBezTo>
                    <a:pt x="3177" y="1164"/>
                    <a:pt x="3164" y="1122"/>
                    <a:pt x="3129" y="1115"/>
                  </a:cubicBezTo>
                  <a:lnTo>
                    <a:pt x="2109" y="969"/>
                  </a:lnTo>
                  <a:cubicBezTo>
                    <a:pt x="2095" y="969"/>
                    <a:pt x="2088" y="956"/>
                    <a:pt x="2082" y="949"/>
                  </a:cubicBezTo>
                  <a:lnTo>
                    <a:pt x="1624" y="26"/>
                  </a:lnTo>
                  <a:cubicBezTo>
                    <a:pt x="1617" y="9"/>
                    <a:pt x="1603" y="0"/>
                    <a:pt x="1589" y="0"/>
                  </a:cubicBez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12" name="Google Shape;2512;p36"/>
            <p:cNvSpPr/>
            <p:nvPr/>
          </p:nvSpPr>
          <p:spPr>
            <a:xfrm>
              <a:off x="1556205" y="2977958"/>
              <a:ext cx="43770" cy="21543"/>
            </a:xfrm>
            <a:custGeom>
              <a:rect b="b" l="l" r="r" t="t"/>
              <a:pathLst>
                <a:path extrusionOk="0" h="820" w="1666">
                  <a:moveTo>
                    <a:pt x="341" y="1"/>
                  </a:moveTo>
                  <a:cubicBezTo>
                    <a:pt x="153" y="1"/>
                    <a:pt x="1" y="153"/>
                    <a:pt x="1" y="340"/>
                  </a:cubicBezTo>
                  <a:lnTo>
                    <a:pt x="1" y="486"/>
                  </a:lnTo>
                  <a:cubicBezTo>
                    <a:pt x="1" y="666"/>
                    <a:pt x="153" y="819"/>
                    <a:pt x="341" y="819"/>
                  </a:cubicBezTo>
                  <a:lnTo>
                    <a:pt x="1326" y="819"/>
                  </a:lnTo>
                  <a:cubicBezTo>
                    <a:pt x="1513" y="819"/>
                    <a:pt x="1665" y="666"/>
                    <a:pt x="1665" y="486"/>
                  </a:cubicBezTo>
                  <a:lnTo>
                    <a:pt x="1665" y="340"/>
                  </a:lnTo>
                  <a:cubicBezTo>
                    <a:pt x="1665" y="153"/>
                    <a:pt x="1513" y="1"/>
                    <a:pt x="1326" y="1"/>
                  </a:cubicBezTo>
                  <a:close/>
                </a:path>
              </a:pathLst>
            </a:custGeom>
            <a:solidFill>
              <a:srgbClr val="A5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13" name="Google Shape;2513;p36"/>
            <p:cNvSpPr/>
            <p:nvPr/>
          </p:nvSpPr>
          <p:spPr>
            <a:xfrm>
              <a:off x="1533427" y="3061609"/>
              <a:ext cx="89326" cy="30818"/>
            </a:xfrm>
            <a:custGeom>
              <a:rect b="b" l="l" r="r" t="t"/>
              <a:pathLst>
                <a:path extrusionOk="0" h="1173" w="3400">
                  <a:moveTo>
                    <a:pt x="452" y="0"/>
                  </a:moveTo>
                  <a:cubicBezTo>
                    <a:pt x="202" y="0"/>
                    <a:pt x="1" y="201"/>
                    <a:pt x="1" y="451"/>
                  </a:cubicBezTo>
                  <a:lnTo>
                    <a:pt x="1" y="1173"/>
                  </a:lnTo>
                  <a:lnTo>
                    <a:pt x="3399" y="1173"/>
                  </a:lnTo>
                  <a:lnTo>
                    <a:pt x="3399" y="451"/>
                  </a:lnTo>
                  <a:cubicBezTo>
                    <a:pt x="3399" y="201"/>
                    <a:pt x="3198" y="0"/>
                    <a:pt x="2949" y="0"/>
                  </a:cubicBezTo>
                  <a:close/>
                </a:path>
              </a:pathLst>
            </a:custGeom>
            <a:solidFill>
              <a:srgbClr val="A5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14" name="Google Shape;2514;p36"/>
            <p:cNvSpPr/>
            <p:nvPr/>
          </p:nvSpPr>
          <p:spPr>
            <a:xfrm>
              <a:off x="1591200" y="3061609"/>
              <a:ext cx="31737" cy="30818"/>
            </a:xfrm>
            <a:custGeom>
              <a:rect b="b" l="l" r="r" t="t"/>
              <a:pathLst>
                <a:path extrusionOk="0" h="1173" w="1208">
                  <a:moveTo>
                    <a:pt x="0" y="0"/>
                  </a:moveTo>
                  <a:lnTo>
                    <a:pt x="0" y="1173"/>
                  </a:lnTo>
                  <a:lnTo>
                    <a:pt x="1207" y="1173"/>
                  </a:lnTo>
                  <a:lnTo>
                    <a:pt x="1207" y="451"/>
                  </a:lnTo>
                  <a:cubicBezTo>
                    <a:pt x="1200" y="201"/>
                    <a:pt x="999" y="0"/>
                    <a:pt x="750" y="0"/>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15" name="Google Shape;2515;p36"/>
            <p:cNvSpPr/>
            <p:nvPr/>
          </p:nvSpPr>
          <p:spPr>
            <a:xfrm>
              <a:off x="1501006" y="3084756"/>
              <a:ext cx="154193" cy="38831"/>
            </a:xfrm>
            <a:custGeom>
              <a:rect b="b" l="l" r="r" t="t"/>
              <a:pathLst>
                <a:path extrusionOk="0" h="1478" w="5869">
                  <a:moveTo>
                    <a:pt x="472" y="0"/>
                  </a:moveTo>
                  <a:cubicBezTo>
                    <a:pt x="354" y="0"/>
                    <a:pt x="250" y="90"/>
                    <a:pt x="222" y="208"/>
                  </a:cubicBezTo>
                  <a:lnTo>
                    <a:pt x="35" y="1179"/>
                  </a:lnTo>
                  <a:cubicBezTo>
                    <a:pt x="0" y="1332"/>
                    <a:pt x="125" y="1478"/>
                    <a:pt x="284" y="1478"/>
                  </a:cubicBezTo>
                  <a:lnTo>
                    <a:pt x="5591" y="1478"/>
                  </a:lnTo>
                  <a:cubicBezTo>
                    <a:pt x="5750" y="1478"/>
                    <a:pt x="5868" y="1332"/>
                    <a:pt x="5833" y="1179"/>
                  </a:cubicBezTo>
                  <a:lnTo>
                    <a:pt x="5646" y="208"/>
                  </a:lnTo>
                  <a:cubicBezTo>
                    <a:pt x="5618" y="90"/>
                    <a:pt x="5514" y="0"/>
                    <a:pt x="5396" y="0"/>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16" name="Google Shape;2516;p36"/>
            <p:cNvSpPr/>
            <p:nvPr/>
          </p:nvSpPr>
          <p:spPr>
            <a:xfrm>
              <a:off x="1616159" y="3084756"/>
              <a:ext cx="38857" cy="38647"/>
            </a:xfrm>
            <a:custGeom>
              <a:rect b="b" l="l" r="r" t="t"/>
              <a:pathLst>
                <a:path extrusionOk="0" h="1471" w="1479">
                  <a:moveTo>
                    <a:pt x="1" y="0"/>
                  </a:moveTo>
                  <a:lnTo>
                    <a:pt x="292" y="1471"/>
                  </a:lnTo>
                  <a:lnTo>
                    <a:pt x="1208" y="1471"/>
                  </a:lnTo>
                  <a:cubicBezTo>
                    <a:pt x="1360" y="1471"/>
                    <a:pt x="1478" y="1332"/>
                    <a:pt x="1450" y="1179"/>
                  </a:cubicBezTo>
                  <a:lnTo>
                    <a:pt x="1263" y="201"/>
                  </a:lnTo>
                  <a:cubicBezTo>
                    <a:pt x="1242" y="83"/>
                    <a:pt x="1138" y="0"/>
                    <a:pt x="1013" y="0"/>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517" name="Google Shape;2517;p36"/>
          <p:cNvGrpSpPr/>
          <p:nvPr/>
        </p:nvGrpSpPr>
        <p:grpSpPr>
          <a:xfrm>
            <a:off x="3981582" y="2581272"/>
            <a:ext cx="401495" cy="445095"/>
            <a:chOff x="3082217" y="2788586"/>
            <a:chExt cx="288866" cy="320235"/>
          </a:xfrm>
        </p:grpSpPr>
        <p:sp>
          <p:nvSpPr>
            <p:cNvPr id="2518" name="Google Shape;2518;p36"/>
            <p:cNvSpPr/>
            <p:nvPr/>
          </p:nvSpPr>
          <p:spPr>
            <a:xfrm>
              <a:off x="3082401" y="2867508"/>
              <a:ext cx="275178" cy="241313"/>
            </a:xfrm>
            <a:custGeom>
              <a:rect b="b" l="l" r="r" t="t"/>
              <a:pathLst>
                <a:path extrusionOk="0" h="9185" w="10474">
                  <a:moveTo>
                    <a:pt x="3096" y="0"/>
                  </a:moveTo>
                  <a:cubicBezTo>
                    <a:pt x="2877" y="0"/>
                    <a:pt x="2660" y="23"/>
                    <a:pt x="2456" y="78"/>
                  </a:cubicBezTo>
                  <a:cubicBezTo>
                    <a:pt x="1263" y="383"/>
                    <a:pt x="0" y="1666"/>
                    <a:pt x="0" y="3782"/>
                  </a:cubicBezTo>
                  <a:cubicBezTo>
                    <a:pt x="0" y="5217"/>
                    <a:pt x="909" y="7194"/>
                    <a:pt x="2033" y="8311"/>
                  </a:cubicBezTo>
                  <a:cubicBezTo>
                    <a:pt x="2567" y="8845"/>
                    <a:pt x="3142" y="9185"/>
                    <a:pt x="3690" y="9185"/>
                  </a:cubicBezTo>
                  <a:cubicBezTo>
                    <a:pt x="4016" y="9185"/>
                    <a:pt x="4335" y="9136"/>
                    <a:pt x="4641" y="9046"/>
                  </a:cubicBezTo>
                  <a:cubicBezTo>
                    <a:pt x="4835" y="8987"/>
                    <a:pt x="5036" y="8958"/>
                    <a:pt x="5237" y="8958"/>
                  </a:cubicBezTo>
                  <a:cubicBezTo>
                    <a:pt x="5438" y="8958"/>
                    <a:pt x="5639" y="8987"/>
                    <a:pt x="5834" y="9046"/>
                  </a:cubicBezTo>
                  <a:cubicBezTo>
                    <a:pt x="6139" y="9136"/>
                    <a:pt x="6458" y="9185"/>
                    <a:pt x="6784" y="9185"/>
                  </a:cubicBezTo>
                  <a:cubicBezTo>
                    <a:pt x="7304" y="9185"/>
                    <a:pt x="7852" y="8873"/>
                    <a:pt x="8365" y="8387"/>
                  </a:cubicBezTo>
                  <a:cubicBezTo>
                    <a:pt x="9524" y="7277"/>
                    <a:pt x="10474" y="5252"/>
                    <a:pt x="10474" y="3782"/>
                  </a:cubicBezTo>
                  <a:cubicBezTo>
                    <a:pt x="10474" y="1666"/>
                    <a:pt x="9205" y="383"/>
                    <a:pt x="8018" y="78"/>
                  </a:cubicBezTo>
                  <a:cubicBezTo>
                    <a:pt x="7812" y="23"/>
                    <a:pt x="7594" y="0"/>
                    <a:pt x="7375" y="0"/>
                  </a:cubicBezTo>
                  <a:cubicBezTo>
                    <a:pt x="6985" y="0"/>
                    <a:pt x="6592" y="72"/>
                    <a:pt x="6250" y="161"/>
                  </a:cubicBezTo>
                  <a:cubicBezTo>
                    <a:pt x="6139" y="189"/>
                    <a:pt x="6028" y="216"/>
                    <a:pt x="5910" y="237"/>
                  </a:cubicBezTo>
                  <a:cubicBezTo>
                    <a:pt x="5687" y="273"/>
                    <a:pt x="5462" y="291"/>
                    <a:pt x="5238" y="291"/>
                  </a:cubicBezTo>
                  <a:cubicBezTo>
                    <a:pt x="4896" y="291"/>
                    <a:pt x="4555" y="249"/>
                    <a:pt x="4224" y="161"/>
                  </a:cubicBezTo>
                  <a:cubicBezTo>
                    <a:pt x="3882" y="72"/>
                    <a:pt x="3486" y="0"/>
                    <a:pt x="3096" y="0"/>
                  </a:cubicBezTo>
                  <a:close/>
                </a:path>
              </a:pathLst>
            </a:custGeom>
            <a:solidFill>
              <a:srgbClr val="D7DC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19" name="Google Shape;2519;p36"/>
            <p:cNvSpPr/>
            <p:nvPr/>
          </p:nvSpPr>
          <p:spPr>
            <a:xfrm>
              <a:off x="3082217" y="2867508"/>
              <a:ext cx="219980" cy="241313"/>
            </a:xfrm>
            <a:custGeom>
              <a:rect b="b" l="l" r="r" t="t"/>
              <a:pathLst>
                <a:path extrusionOk="0" h="9185" w="8373">
                  <a:moveTo>
                    <a:pt x="8372" y="8380"/>
                  </a:moveTo>
                  <a:cubicBezTo>
                    <a:pt x="8369" y="8383"/>
                    <a:pt x="8366" y="8386"/>
                    <a:pt x="8364" y="8389"/>
                  </a:cubicBezTo>
                  <a:lnTo>
                    <a:pt x="8364" y="8389"/>
                  </a:lnTo>
                  <a:cubicBezTo>
                    <a:pt x="8366" y="8388"/>
                    <a:pt x="8369" y="8388"/>
                    <a:pt x="8372" y="8387"/>
                  </a:cubicBezTo>
                  <a:lnTo>
                    <a:pt x="8372" y="8380"/>
                  </a:lnTo>
                  <a:close/>
                  <a:moveTo>
                    <a:pt x="3101" y="0"/>
                  </a:moveTo>
                  <a:cubicBezTo>
                    <a:pt x="2883" y="0"/>
                    <a:pt x="2667" y="23"/>
                    <a:pt x="2463" y="78"/>
                  </a:cubicBezTo>
                  <a:cubicBezTo>
                    <a:pt x="1270" y="383"/>
                    <a:pt x="0" y="1666"/>
                    <a:pt x="0" y="3782"/>
                  </a:cubicBezTo>
                  <a:cubicBezTo>
                    <a:pt x="0" y="5897"/>
                    <a:pt x="1991" y="9185"/>
                    <a:pt x="3697" y="9185"/>
                  </a:cubicBezTo>
                  <a:cubicBezTo>
                    <a:pt x="4023" y="9185"/>
                    <a:pt x="4342" y="9136"/>
                    <a:pt x="4648" y="9046"/>
                  </a:cubicBezTo>
                  <a:cubicBezTo>
                    <a:pt x="4842" y="8987"/>
                    <a:pt x="5043" y="8958"/>
                    <a:pt x="5244" y="8958"/>
                  </a:cubicBezTo>
                  <a:cubicBezTo>
                    <a:pt x="5445" y="8958"/>
                    <a:pt x="5646" y="8987"/>
                    <a:pt x="5841" y="9046"/>
                  </a:cubicBezTo>
                  <a:cubicBezTo>
                    <a:pt x="6146" y="9136"/>
                    <a:pt x="6465" y="9185"/>
                    <a:pt x="6791" y="9185"/>
                  </a:cubicBezTo>
                  <a:cubicBezTo>
                    <a:pt x="7308" y="9185"/>
                    <a:pt x="7860" y="8876"/>
                    <a:pt x="8364" y="8389"/>
                  </a:cubicBezTo>
                  <a:lnTo>
                    <a:pt x="8364" y="8389"/>
                  </a:lnTo>
                  <a:cubicBezTo>
                    <a:pt x="7729" y="8500"/>
                    <a:pt x="7160" y="8547"/>
                    <a:pt x="6651" y="8547"/>
                  </a:cubicBezTo>
                  <a:cubicBezTo>
                    <a:pt x="6029" y="8547"/>
                    <a:pt x="5496" y="8477"/>
                    <a:pt x="5043" y="8366"/>
                  </a:cubicBezTo>
                  <a:cubicBezTo>
                    <a:pt x="3704" y="8033"/>
                    <a:pt x="2705" y="6910"/>
                    <a:pt x="2539" y="5536"/>
                  </a:cubicBezTo>
                  <a:cubicBezTo>
                    <a:pt x="2123" y="2110"/>
                    <a:pt x="4363" y="1111"/>
                    <a:pt x="4363" y="1111"/>
                  </a:cubicBezTo>
                  <a:cubicBezTo>
                    <a:pt x="4682" y="1255"/>
                    <a:pt x="5018" y="1292"/>
                    <a:pt x="5280" y="1292"/>
                  </a:cubicBezTo>
                  <a:cubicBezTo>
                    <a:pt x="5561" y="1292"/>
                    <a:pt x="5757" y="1250"/>
                    <a:pt x="5757" y="1250"/>
                  </a:cubicBezTo>
                  <a:cubicBezTo>
                    <a:pt x="5286" y="778"/>
                    <a:pt x="5917" y="237"/>
                    <a:pt x="5917" y="237"/>
                  </a:cubicBezTo>
                  <a:lnTo>
                    <a:pt x="5917" y="237"/>
                  </a:lnTo>
                  <a:cubicBezTo>
                    <a:pt x="5694" y="273"/>
                    <a:pt x="5469" y="291"/>
                    <a:pt x="5245" y="291"/>
                  </a:cubicBezTo>
                  <a:cubicBezTo>
                    <a:pt x="4903" y="291"/>
                    <a:pt x="4562" y="249"/>
                    <a:pt x="4231" y="161"/>
                  </a:cubicBezTo>
                  <a:cubicBezTo>
                    <a:pt x="3885" y="72"/>
                    <a:pt x="3490" y="0"/>
                    <a:pt x="3101" y="0"/>
                  </a:cubicBezTo>
                  <a:close/>
                </a:path>
              </a:pathLst>
            </a:custGeom>
            <a:solidFill>
              <a:srgbClr val="D3D8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20" name="Google Shape;2520;p36"/>
            <p:cNvSpPr/>
            <p:nvPr/>
          </p:nvSpPr>
          <p:spPr>
            <a:xfrm>
              <a:off x="3233100" y="2788586"/>
              <a:ext cx="137983" cy="76269"/>
            </a:xfrm>
            <a:custGeom>
              <a:rect b="b" l="l" r="r" t="t"/>
              <a:pathLst>
                <a:path extrusionOk="0" h="2903" w="5252">
                  <a:moveTo>
                    <a:pt x="2510" y="1"/>
                  </a:moveTo>
                  <a:cubicBezTo>
                    <a:pt x="2390" y="1"/>
                    <a:pt x="2266" y="5"/>
                    <a:pt x="2137" y="16"/>
                  </a:cubicBezTo>
                  <a:cubicBezTo>
                    <a:pt x="611" y="134"/>
                    <a:pt x="14" y="1896"/>
                    <a:pt x="0" y="1951"/>
                  </a:cubicBezTo>
                  <a:cubicBezTo>
                    <a:pt x="21" y="1944"/>
                    <a:pt x="42" y="1930"/>
                    <a:pt x="63" y="1930"/>
                  </a:cubicBezTo>
                  <a:cubicBezTo>
                    <a:pt x="84" y="1925"/>
                    <a:pt x="107" y="1923"/>
                    <a:pt x="131" y="1923"/>
                  </a:cubicBezTo>
                  <a:cubicBezTo>
                    <a:pt x="619" y="1923"/>
                    <a:pt x="1590" y="2903"/>
                    <a:pt x="2725" y="2903"/>
                  </a:cubicBezTo>
                  <a:cubicBezTo>
                    <a:pt x="2946" y="2903"/>
                    <a:pt x="3174" y="2866"/>
                    <a:pt x="3406" y="2776"/>
                  </a:cubicBezTo>
                  <a:cubicBezTo>
                    <a:pt x="4960" y="2180"/>
                    <a:pt x="5251" y="127"/>
                    <a:pt x="5251" y="127"/>
                  </a:cubicBezTo>
                  <a:lnTo>
                    <a:pt x="5251" y="127"/>
                  </a:lnTo>
                  <a:cubicBezTo>
                    <a:pt x="5067" y="247"/>
                    <a:pt x="4874" y="291"/>
                    <a:pt x="4663" y="291"/>
                  </a:cubicBezTo>
                  <a:cubicBezTo>
                    <a:pt x="4120" y="291"/>
                    <a:pt x="3457" y="1"/>
                    <a:pt x="2510" y="1"/>
                  </a:cubicBezTo>
                  <a:close/>
                </a:path>
              </a:pathLst>
            </a:custGeom>
            <a:solidFill>
              <a:srgbClr val="C7CD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21" name="Google Shape;2521;p36"/>
            <p:cNvSpPr/>
            <p:nvPr/>
          </p:nvSpPr>
          <p:spPr>
            <a:xfrm>
              <a:off x="3232916" y="2788586"/>
              <a:ext cx="138167" cy="51258"/>
            </a:xfrm>
            <a:custGeom>
              <a:rect b="b" l="l" r="r" t="t"/>
              <a:pathLst>
                <a:path extrusionOk="0" h="1951" w="5259">
                  <a:moveTo>
                    <a:pt x="2517" y="1"/>
                  </a:moveTo>
                  <a:cubicBezTo>
                    <a:pt x="2397" y="1"/>
                    <a:pt x="2273" y="5"/>
                    <a:pt x="2144" y="16"/>
                  </a:cubicBezTo>
                  <a:cubicBezTo>
                    <a:pt x="618" y="134"/>
                    <a:pt x="21" y="1896"/>
                    <a:pt x="1" y="1951"/>
                  </a:cubicBezTo>
                  <a:lnTo>
                    <a:pt x="70" y="1923"/>
                  </a:lnTo>
                  <a:cubicBezTo>
                    <a:pt x="403" y="1798"/>
                    <a:pt x="1832" y="1278"/>
                    <a:pt x="2990" y="1278"/>
                  </a:cubicBezTo>
                  <a:cubicBezTo>
                    <a:pt x="4315" y="1278"/>
                    <a:pt x="5258" y="127"/>
                    <a:pt x="5258" y="127"/>
                  </a:cubicBezTo>
                  <a:lnTo>
                    <a:pt x="5258" y="127"/>
                  </a:lnTo>
                  <a:cubicBezTo>
                    <a:pt x="5074" y="247"/>
                    <a:pt x="4881" y="291"/>
                    <a:pt x="4670" y="291"/>
                  </a:cubicBezTo>
                  <a:cubicBezTo>
                    <a:pt x="4127" y="291"/>
                    <a:pt x="3464" y="1"/>
                    <a:pt x="2517" y="1"/>
                  </a:cubicBez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22" name="Google Shape;2522;p36"/>
            <p:cNvSpPr/>
            <p:nvPr/>
          </p:nvSpPr>
          <p:spPr>
            <a:xfrm>
              <a:off x="3293605" y="2915403"/>
              <a:ext cx="38831" cy="55540"/>
            </a:xfrm>
            <a:custGeom>
              <a:rect b="b" l="l" r="r" t="t"/>
              <a:pathLst>
                <a:path extrusionOk="0" h="2114" w="1478">
                  <a:moveTo>
                    <a:pt x="674" y="1"/>
                  </a:moveTo>
                  <a:cubicBezTo>
                    <a:pt x="660" y="1"/>
                    <a:pt x="646" y="1"/>
                    <a:pt x="631" y="3"/>
                  </a:cubicBezTo>
                  <a:cubicBezTo>
                    <a:pt x="257" y="44"/>
                    <a:pt x="0" y="544"/>
                    <a:pt x="56" y="1126"/>
                  </a:cubicBezTo>
                  <a:cubicBezTo>
                    <a:pt x="116" y="1687"/>
                    <a:pt x="440" y="2113"/>
                    <a:pt x="804" y="2113"/>
                  </a:cubicBezTo>
                  <a:cubicBezTo>
                    <a:pt x="818" y="2113"/>
                    <a:pt x="832" y="2112"/>
                    <a:pt x="847" y="2111"/>
                  </a:cubicBezTo>
                  <a:cubicBezTo>
                    <a:pt x="1221" y="2076"/>
                    <a:pt x="1478" y="1570"/>
                    <a:pt x="1422" y="987"/>
                  </a:cubicBezTo>
                  <a:cubicBezTo>
                    <a:pt x="1362" y="427"/>
                    <a:pt x="1038" y="1"/>
                    <a:pt x="674" y="1"/>
                  </a:cubicBezTo>
                  <a:close/>
                </a:path>
              </a:pathLst>
            </a:custGeom>
            <a:solidFill>
              <a:srgbClr val="E4EA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23" name="Google Shape;2523;p36"/>
            <p:cNvSpPr/>
            <p:nvPr/>
          </p:nvSpPr>
          <p:spPr>
            <a:xfrm>
              <a:off x="3191379" y="2892677"/>
              <a:ext cx="57405" cy="13136"/>
            </a:xfrm>
            <a:custGeom>
              <a:rect b="b" l="l" r="r" t="t"/>
              <a:pathLst>
                <a:path extrusionOk="0" h="500" w="2185">
                  <a:moveTo>
                    <a:pt x="0" y="0"/>
                  </a:moveTo>
                  <a:cubicBezTo>
                    <a:pt x="0" y="236"/>
                    <a:pt x="368" y="437"/>
                    <a:pt x="867" y="486"/>
                  </a:cubicBezTo>
                  <a:cubicBezTo>
                    <a:pt x="936" y="500"/>
                    <a:pt x="1013" y="500"/>
                    <a:pt x="1089" y="500"/>
                  </a:cubicBezTo>
                  <a:cubicBezTo>
                    <a:pt x="1165" y="500"/>
                    <a:pt x="1235" y="493"/>
                    <a:pt x="1304" y="486"/>
                  </a:cubicBezTo>
                  <a:cubicBezTo>
                    <a:pt x="1810" y="444"/>
                    <a:pt x="2185" y="243"/>
                    <a:pt x="2185" y="0"/>
                  </a:cubicBezTo>
                  <a:close/>
                </a:path>
              </a:pathLst>
            </a:custGeom>
            <a:solidFill>
              <a:srgbClr val="D3D8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24" name="Google Shape;2524;p36"/>
            <p:cNvSpPr/>
            <p:nvPr/>
          </p:nvSpPr>
          <p:spPr>
            <a:xfrm>
              <a:off x="3195320" y="2830070"/>
              <a:ext cx="49708" cy="75560"/>
            </a:xfrm>
            <a:custGeom>
              <a:rect b="b" l="l" r="r" t="t"/>
              <a:pathLst>
                <a:path extrusionOk="0" h="2876" w="1892">
                  <a:moveTo>
                    <a:pt x="1586" y="1"/>
                  </a:moveTo>
                  <a:cubicBezTo>
                    <a:pt x="1522" y="1"/>
                    <a:pt x="1457" y="30"/>
                    <a:pt x="1411" y="101"/>
                  </a:cubicBezTo>
                  <a:lnTo>
                    <a:pt x="814" y="1010"/>
                  </a:lnTo>
                  <a:cubicBezTo>
                    <a:pt x="717" y="726"/>
                    <a:pt x="606" y="448"/>
                    <a:pt x="474" y="178"/>
                  </a:cubicBezTo>
                  <a:cubicBezTo>
                    <a:pt x="428" y="100"/>
                    <a:pt x="359" y="68"/>
                    <a:pt x="291" y="68"/>
                  </a:cubicBezTo>
                  <a:cubicBezTo>
                    <a:pt x="144" y="68"/>
                    <a:pt x="1" y="216"/>
                    <a:pt x="86" y="386"/>
                  </a:cubicBezTo>
                  <a:cubicBezTo>
                    <a:pt x="384" y="1017"/>
                    <a:pt x="585" y="1690"/>
                    <a:pt x="676" y="2383"/>
                  </a:cubicBezTo>
                  <a:cubicBezTo>
                    <a:pt x="696" y="2536"/>
                    <a:pt x="710" y="2703"/>
                    <a:pt x="717" y="2869"/>
                  </a:cubicBezTo>
                  <a:cubicBezTo>
                    <a:pt x="786" y="2876"/>
                    <a:pt x="863" y="2876"/>
                    <a:pt x="939" y="2876"/>
                  </a:cubicBezTo>
                  <a:cubicBezTo>
                    <a:pt x="1015" y="2876"/>
                    <a:pt x="1085" y="2876"/>
                    <a:pt x="1154" y="2869"/>
                  </a:cubicBezTo>
                  <a:cubicBezTo>
                    <a:pt x="1147" y="2703"/>
                    <a:pt x="1133" y="2536"/>
                    <a:pt x="1119" y="2383"/>
                  </a:cubicBezTo>
                  <a:cubicBezTo>
                    <a:pt x="1085" y="2106"/>
                    <a:pt x="1036" y="1836"/>
                    <a:pt x="974" y="1572"/>
                  </a:cubicBezTo>
                  <a:lnTo>
                    <a:pt x="1778" y="351"/>
                  </a:lnTo>
                  <a:lnTo>
                    <a:pt x="1778" y="344"/>
                  </a:lnTo>
                  <a:cubicBezTo>
                    <a:pt x="1891" y="173"/>
                    <a:pt x="1740" y="1"/>
                    <a:pt x="1586" y="1"/>
                  </a:cubicBezTo>
                  <a:close/>
                </a:path>
              </a:pathLst>
            </a:custGeom>
            <a:solidFill>
              <a:srgbClr val="8190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525" name="Google Shape;2525;p36"/>
          <p:cNvGrpSpPr/>
          <p:nvPr/>
        </p:nvGrpSpPr>
        <p:grpSpPr>
          <a:xfrm>
            <a:off x="4715929" y="2570319"/>
            <a:ext cx="451741" cy="467077"/>
            <a:chOff x="3610557" y="2780704"/>
            <a:chExt cx="325017" cy="336051"/>
          </a:xfrm>
        </p:grpSpPr>
        <p:sp>
          <p:nvSpPr>
            <p:cNvPr id="2526" name="Google Shape;2526;p36"/>
            <p:cNvSpPr/>
            <p:nvPr/>
          </p:nvSpPr>
          <p:spPr>
            <a:xfrm>
              <a:off x="3610557" y="2780704"/>
              <a:ext cx="324702" cy="335973"/>
            </a:xfrm>
            <a:custGeom>
              <a:rect b="b" l="l" r="r" t="t"/>
              <a:pathLst>
                <a:path extrusionOk="0" h="12788" w="12359">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rgbClr val="A7B1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27" name="Google Shape;2527;p36"/>
            <p:cNvSpPr/>
            <p:nvPr/>
          </p:nvSpPr>
          <p:spPr>
            <a:xfrm>
              <a:off x="3665703" y="2864434"/>
              <a:ext cx="67967" cy="252321"/>
            </a:xfrm>
            <a:custGeom>
              <a:rect b="b" l="l" r="r" t="t"/>
              <a:pathLst>
                <a:path extrusionOk="0" h="9604" w="2587">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rgbClr val="8C99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28" name="Google Shape;2528;p36"/>
            <p:cNvSpPr/>
            <p:nvPr/>
          </p:nvSpPr>
          <p:spPr>
            <a:xfrm>
              <a:off x="3867633" y="2780704"/>
              <a:ext cx="67941" cy="294830"/>
            </a:xfrm>
            <a:custGeom>
              <a:rect b="b" l="l" r="r" t="t"/>
              <a:pathLst>
                <a:path extrusionOk="0" h="11222" w="2586">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rgbClr val="8C99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529" name="Google Shape;2529;p36"/>
          <p:cNvGrpSpPr/>
          <p:nvPr/>
        </p:nvGrpSpPr>
        <p:grpSpPr>
          <a:xfrm>
            <a:off x="5506104" y="2613112"/>
            <a:ext cx="398172" cy="381374"/>
            <a:chOff x="4179067" y="2811495"/>
            <a:chExt cx="286476" cy="274390"/>
          </a:xfrm>
        </p:grpSpPr>
        <p:sp>
          <p:nvSpPr>
            <p:cNvPr id="2530" name="Google Shape;2530;p36"/>
            <p:cNvSpPr/>
            <p:nvPr/>
          </p:nvSpPr>
          <p:spPr>
            <a:xfrm>
              <a:off x="4333786" y="2956651"/>
              <a:ext cx="69990" cy="69990"/>
            </a:xfrm>
            <a:custGeom>
              <a:rect b="b" l="l" r="r" t="t"/>
              <a:pathLst>
                <a:path extrusionOk="0" h="2664" w="2664">
                  <a:moveTo>
                    <a:pt x="493" y="0"/>
                  </a:moveTo>
                  <a:lnTo>
                    <a:pt x="0" y="493"/>
                  </a:lnTo>
                  <a:lnTo>
                    <a:pt x="2171" y="2664"/>
                  </a:lnTo>
                  <a:lnTo>
                    <a:pt x="2664" y="2171"/>
                  </a:lnTo>
                  <a:lnTo>
                    <a:pt x="493" y="0"/>
                  </a:lnTo>
                  <a:close/>
                </a:path>
              </a:pathLst>
            </a:custGeom>
            <a:solidFill>
              <a:srgbClr val="DFE6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31" name="Google Shape;2531;p36"/>
            <p:cNvSpPr/>
            <p:nvPr/>
          </p:nvSpPr>
          <p:spPr>
            <a:xfrm>
              <a:off x="4363290" y="2987022"/>
              <a:ext cx="102253" cy="98785"/>
            </a:xfrm>
            <a:custGeom>
              <a:rect b="b" l="l" r="r" t="t"/>
              <a:pathLst>
                <a:path extrusionOk="0" h="3760" w="3892">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B0B8C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32" name="Google Shape;2532;p36"/>
            <p:cNvSpPr/>
            <p:nvPr/>
          </p:nvSpPr>
          <p:spPr>
            <a:xfrm>
              <a:off x="4363474" y="2993826"/>
              <a:ext cx="98259" cy="92059"/>
            </a:xfrm>
            <a:custGeom>
              <a:rect b="b" l="l" r="r" t="t"/>
              <a:pathLst>
                <a:path extrusionOk="0" h="3504" w="374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A5AF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33" name="Google Shape;2533;p36"/>
            <p:cNvSpPr/>
            <p:nvPr/>
          </p:nvSpPr>
          <p:spPr>
            <a:xfrm>
              <a:off x="4179067" y="2811495"/>
              <a:ext cx="215408" cy="196282"/>
            </a:xfrm>
            <a:custGeom>
              <a:rect b="b" l="l" r="r" t="t"/>
              <a:pathLst>
                <a:path extrusionOk="0" h="7471" w="8199">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E2E8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34" name="Google Shape;2534;p36"/>
            <p:cNvSpPr/>
            <p:nvPr/>
          </p:nvSpPr>
          <p:spPr>
            <a:xfrm>
              <a:off x="4204210" y="2834405"/>
              <a:ext cx="165123" cy="150463"/>
            </a:xfrm>
            <a:custGeom>
              <a:rect b="b" l="l" r="r" t="t"/>
              <a:pathLst>
                <a:path extrusionOk="0" h="5727" w="6285">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CBD1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35" name="Google Shape;2535;p36"/>
            <p:cNvSpPr/>
            <p:nvPr/>
          </p:nvSpPr>
          <p:spPr>
            <a:xfrm>
              <a:off x="4204210" y="2850037"/>
              <a:ext cx="142160" cy="133175"/>
            </a:xfrm>
            <a:custGeom>
              <a:rect b="b" l="l" r="r" t="t"/>
              <a:pathLst>
                <a:path extrusionOk="0" h="5069" w="5411">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3C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36" name="Google Shape;2536;p36"/>
            <p:cNvSpPr/>
            <p:nvPr/>
          </p:nvSpPr>
          <p:spPr>
            <a:xfrm>
              <a:off x="4246666" y="2855186"/>
              <a:ext cx="81103" cy="22883"/>
            </a:xfrm>
            <a:custGeom>
              <a:rect b="b" l="l" r="r" t="t"/>
              <a:pathLst>
                <a:path extrusionOk="0" h="871" w="3087">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37" name="Google Shape;2537;p36"/>
            <p:cNvSpPr/>
            <p:nvPr/>
          </p:nvSpPr>
          <p:spPr>
            <a:xfrm>
              <a:off x="4363290" y="2987022"/>
              <a:ext cx="41589" cy="40722"/>
            </a:xfrm>
            <a:custGeom>
              <a:rect b="b" l="l" r="r" t="t"/>
              <a:pathLst>
                <a:path extrusionOk="0" h="1550" w="1583">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3D8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38" name="Google Shape;2538;p36"/>
            <p:cNvSpPr/>
            <p:nvPr/>
          </p:nvSpPr>
          <p:spPr>
            <a:xfrm>
              <a:off x="4363474" y="2993826"/>
              <a:ext cx="29189" cy="33918"/>
            </a:xfrm>
            <a:custGeom>
              <a:rect b="b" l="l" r="r" t="t"/>
              <a:pathLst>
                <a:path extrusionOk="0" h="1291" w="1111">
                  <a:moveTo>
                    <a:pt x="438" y="0"/>
                  </a:moveTo>
                  <a:lnTo>
                    <a:pt x="112" y="326"/>
                  </a:lnTo>
                  <a:cubicBezTo>
                    <a:pt x="1" y="437"/>
                    <a:pt x="1" y="604"/>
                    <a:pt x="98" y="721"/>
                  </a:cubicBezTo>
                  <a:lnTo>
                    <a:pt x="590" y="1290"/>
                  </a:lnTo>
                  <a:lnTo>
                    <a:pt x="1110" y="770"/>
                  </a:lnTo>
                  <a:lnTo>
                    <a:pt x="438" y="0"/>
                  </a:lnTo>
                  <a:close/>
                </a:path>
              </a:pathLst>
            </a:custGeom>
            <a:solidFill>
              <a:srgbClr val="C9D5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539" name="Google Shape;2539;p36"/>
          <p:cNvGrpSpPr/>
          <p:nvPr/>
        </p:nvGrpSpPr>
        <p:grpSpPr>
          <a:xfrm>
            <a:off x="6211739" y="2544538"/>
            <a:ext cx="515718" cy="520099"/>
            <a:chOff x="4686757" y="2762156"/>
            <a:chExt cx="371047" cy="374199"/>
          </a:xfrm>
        </p:grpSpPr>
        <p:sp>
          <p:nvSpPr>
            <p:cNvPr id="2540" name="Google Shape;2540;p36"/>
            <p:cNvSpPr/>
            <p:nvPr/>
          </p:nvSpPr>
          <p:spPr>
            <a:xfrm>
              <a:off x="4696767" y="2762156"/>
              <a:ext cx="353207" cy="374199"/>
            </a:xfrm>
            <a:custGeom>
              <a:rect b="b" l="l" r="r" t="t"/>
              <a:pathLst>
                <a:path extrusionOk="0" h="14243" w="13444">
                  <a:moveTo>
                    <a:pt x="4822" y="3727"/>
                  </a:moveTo>
                  <a:lnTo>
                    <a:pt x="6361" y="4608"/>
                  </a:lnTo>
                  <a:lnTo>
                    <a:pt x="4822" y="5482"/>
                  </a:lnTo>
                  <a:lnTo>
                    <a:pt x="4822" y="3727"/>
                  </a:lnTo>
                  <a:close/>
                  <a:moveTo>
                    <a:pt x="8741" y="3727"/>
                  </a:moveTo>
                  <a:lnTo>
                    <a:pt x="8741" y="5482"/>
                  </a:lnTo>
                  <a:lnTo>
                    <a:pt x="7201" y="4608"/>
                  </a:lnTo>
                  <a:lnTo>
                    <a:pt x="8741" y="3727"/>
                  </a:lnTo>
                  <a:close/>
                  <a:moveTo>
                    <a:pt x="2685" y="2797"/>
                  </a:moveTo>
                  <a:cubicBezTo>
                    <a:pt x="3448" y="2797"/>
                    <a:pt x="3844" y="3207"/>
                    <a:pt x="4405" y="3484"/>
                  </a:cubicBezTo>
                  <a:lnTo>
                    <a:pt x="4405" y="5725"/>
                  </a:lnTo>
                  <a:lnTo>
                    <a:pt x="2422" y="6862"/>
                  </a:lnTo>
                  <a:lnTo>
                    <a:pt x="1707" y="6453"/>
                  </a:lnTo>
                  <a:cubicBezTo>
                    <a:pt x="937" y="6016"/>
                    <a:pt x="563" y="5107"/>
                    <a:pt x="792" y="4247"/>
                  </a:cubicBezTo>
                  <a:cubicBezTo>
                    <a:pt x="1021" y="3394"/>
                    <a:pt x="1797" y="2797"/>
                    <a:pt x="2685" y="2797"/>
                  </a:cubicBezTo>
                  <a:close/>
                  <a:moveTo>
                    <a:pt x="10870" y="2797"/>
                  </a:moveTo>
                  <a:cubicBezTo>
                    <a:pt x="11758" y="2797"/>
                    <a:pt x="12535" y="3394"/>
                    <a:pt x="12764" y="4247"/>
                  </a:cubicBezTo>
                  <a:cubicBezTo>
                    <a:pt x="12992" y="5107"/>
                    <a:pt x="12618" y="6009"/>
                    <a:pt x="11848" y="6453"/>
                  </a:cubicBezTo>
                  <a:lnTo>
                    <a:pt x="11140" y="6862"/>
                  </a:lnTo>
                  <a:lnTo>
                    <a:pt x="9150" y="5725"/>
                  </a:lnTo>
                  <a:lnTo>
                    <a:pt x="9150" y="3484"/>
                  </a:lnTo>
                  <a:cubicBezTo>
                    <a:pt x="9725" y="3200"/>
                    <a:pt x="10114" y="2797"/>
                    <a:pt x="10870" y="2797"/>
                  </a:cubicBezTo>
                  <a:close/>
                  <a:moveTo>
                    <a:pt x="4398" y="6203"/>
                  </a:moveTo>
                  <a:lnTo>
                    <a:pt x="4398" y="7993"/>
                  </a:lnTo>
                  <a:lnTo>
                    <a:pt x="2838" y="7098"/>
                  </a:lnTo>
                  <a:lnTo>
                    <a:pt x="4398" y="6203"/>
                  </a:lnTo>
                  <a:close/>
                  <a:moveTo>
                    <a:pt x="9150" y="6203"/>
                  </a:moveTo>
                  <a:lnTo>
                    <a:pt x="10710" y="7098"/>
                  </a:lnTo>
                  <a:lnTo>
                    <a:pt x="9150" y="7993"/>
                  </a:lnTo>
                  <a:lnTo>
                    <a:pt x="9150" y="6203"/>
                  </a:lnTo>
                  <a:close/>
                  <a:moveTo>
                    <a:pt x="6778" y="4844"/>
                  </a:moveTo>
                  <a:lnTo>
                    <a:pt x="8741" y="5967"/>
                  </a:lnTo>
                  <a:lnTo>
                    <a:pt x="8741" y="8235"/>
                  </a:lnTo>
                  <a:lnTo>
                    <a:pt x="6778" y="9352"/>
                  </a:lnTo>
                  <a:lnTo>
                    <a:pt x="4822" y="8235"/>
                  </a:lnTo>
                  <a:lnTo>
                    <a:pt x="4822" y="5967"/>
                  </a:lnTo>
                  <a:lnTo>
                    <a:pt x="6778" y="4844"/>
                  </a:lnTo>
                  <a:close/>
                  <a:moveTo>
                    <a:pt x="4822" y="8721"/>
                  </a:moveTo>
                  <a:lnTo>
                    <a:pt x="6354" y="9595"/>
                  </a:lnTo>
                  <a:lnTo>
                    <a:pt x="4822" y="10476"/>
                  </a:lnTo>
                  <a:lnTo>
                    <a:pt x="4822" y="8721"/>
                  </a:lnTo>
                  <a:close/>
                  <a:moveTo>
                    <a:pt x="8734" y="8714"/>
                  </a:moveTo>
                  <a:lnTo>
                    <a:pt x="8734" y="10476"/>
                  </a:lnTo>
                  <a:lnTo>
                    <a:pt x="7201" y="9595"/>
                  </a:lnTo>
                  <a:lnTo>
                    <a:pt x="8734" y="8714"/>
                  </a:lnTo>
                  <a:close/>
                  <a:moveTo>
                    <a:pt x="11140" y="7341"/>
                  </a:moveTo>
                  <a:lnTo>
                    <a:pt x="11855" y="7743"/>
                  </a:lnTo>
                  <a:cubicBezTo>
                    <a:pt x="12306" y="8007"/>
                    <a:pt x="12632" y="8430"/>
                    <a:pt x="12764" y="8929"/>
                  </a:cubicBezTo>
                  <a:cubicBezTo>
                    <a:pt x="13125" y="10254"/>
                    <a:pt x="12073" y="11406"/>
                    <a:pt x="10873" y="11406"/>
                  </a:cubicBezTo>
                  <a:cubicBezTo>
                    <a:pt x="10553" y="11406"/>
                    <a:pt x="10223" y="11324"/>
                    <a:pt x="9906" y="11142"/>
                  </a:cubicBezTo>
                  <a:lnTo>
                    <a:pt x="9157" y="10712"/>
                  </a:lnTo>
                  <a:lnTo>
                    <a:pt x="9157" y="8478"/>
                  </a:lnTo>
                  <a:lnTo>
                    <a:pt x="11140" y="7341"/>
                  </a:lnTo>
                  <a:close/>
                  <a:moveTo>
                    <a:pt x="6778" y="9838"/>
                  </a:moveTo>
                  <a:lnTo>
                    <a:pt x="8741" y="10954"/>
                  </a:lnTo>
                  <a:lnTo>
                    <a:pt x="8741" y="11821"/>
                  </a:lnTo>
                  <a:cubicBezTo>
                    <a:pt x="8734" y="12903"/>
                    <a:pt x="7860" y="13777"/>
                    <a:pt x="6778" y="13777"/>
                  </a:cubicBezTo>
                  <a:cubicBezTo>
                    <a:pt x="5702" y="13777"/>
                    <a:pt x="4822" y="12903"/>
                    <a:pt x="4822" y="11821"/>
                  </a:cubicBezTo>
                  <a:lnTo>
                    <a:pt x="4822" y="10954"/>
                  </a:lnTo>
                  <a:lnTo>
                    <a:pt x="6778" y="9838"/>
                  </a:lnTo>
                  <a:close/>
                  <a:moveTo>
                    <a:pt x="6767" y="0"/>
                  </a:moveTo>
                  <a:cubicBezTo>
                    <a:pt x="6533" y="0"/>
                    <a:pt x="6296" y="35"/>
                    <a:pt x="6063" y="106"/>
                  </a:cubicBezTo>
                  <a:cubicBezTo>
                    <a:pt x="5071" y="418"/>
                    <a:pt x="4398" y="1334"/>
                    <a:pt x="4398" y="2374"/>
                  </a:cubicBezTo>
                  <a:lnTo>
                    <a:pt x="4398" y="3006"/>
                  </a:lnTo>
                  <a:lnTo>
                    <a:pt x="3851" y="2693"/>
                  </a:lnTo>
                  <a:cubicBezTo>
                    <a:pt x="3488" y="2491"/>
                    <a:pt x="3094" y="2395"/>
                    <a:pt x="2706" y="2395"/>
                  </a:cubicBezTo>
                  <a:cubicBezTo>
                    <a:pt x="1881" y="2395"/>
                    <a:pt x="1080" y="2827"/>
                    <a:pt x="646" y="3595"/>
                  </a:cubicBezTo>
                  <a:cubicBezTo>
                    <a:pt x="1" y="4719"/>
                    <a:pt x="375" y="6155"/>
                    <a:pt x="1492" y="6814"/>
                  </a:cubicBezTo>
                  <a:lnTo>
                    <a:pt x="1992" y="7098"/>
                  </a:lnTo>
                  <a:lnTo>
                    <a:pt x="1499" y="7389"/>
                  </a:lnTo>
                  <a:cubicBezTo>
                    <a:pt x="597" y="7902"/>
                    <a:pt x="140" y="8943"/>
                    <a:pt x="369" y="9956"/>
                  </a:cubicBezTo>
                  <a:cubicBezTo>
                    <a:pt x="591" y="10968"/>
                    <a:pt x="1444" y="11717"/>
                    <a:pt x="2477" y="11808"/>
                  </a:cubicBezTo>
                  <a:lnTo>
                    <a:pt x="2491" y="11808"/>
                  </a:lnTo>
                  <a:cubicBezTo>
                    <a:pt x="2495" y="11808"/>
                    <a:pt x="2500" y="11808"/>
                    <a:pt x="2504" y="11808"/>
                  </a:cubicBezTo>
                  <a:cubicBezTo>
                    <a:pt x="2769" y="11808"/>
                    <a:pt x="2785" y="11398"/>
                    <a:pt x="2512" y="11391"/>
                  </a:cubicBezTo>
                  <a:cubicBezTo>
                    <a:pt x="1659" y="11315"/>
                    <a:pt x="958" y="10698"/>
                    <a:pt x="778" y="9865"/>
                  </a:cubicBezTo>
                  <a:cubicBezTo>
                    <a:pt x="591" y="9033"/>
                    <a:pt x="965" y="8173"/>
                    <a:pt x="1707" y="7750"/>
                  </a:cubicBezTo>
                  <a:lnTo>
                    <a:pt x="2415" y="7341"/>
                  </a:lnTo>
                  <a:lnTo>
                    <a:pt x="4405" y="8478"/>
                  </a:lnTo>
                  <a:lnTo>
                    <a:pt x="4405" y="10712"/>
                  </a:lnTo>
                  <a:cubicBezTo>
                    <a:pt x="3740" y="11079"/>
                    <a:pt x="3587" y="11211"/>
                    <a:pt x="3261" y="11315"/>
                  </a:cubicBezTo>
                  <a:cubicBezTo>
                    <a:pt x="3014" y="11391"/>
                    <a:pt x="3097" y="11727"/>
                    <a:pt x="3319" y="11727"/>
                  </a:cubicBezTo>
                  <a:cubicBezTo>
                    <a:pt x="3340" y="11727"/>
                    <a:pt x="3362" y="11724"/>
                    <a:pt x="3386" y="11717"/>
                  </a:cubicBezTo>
                  <a:cubicBezTo>
                    <a:pt x="3760" y="11599"/>
                    <a:pt x="3948" y="11447"/>
                    <a:pt x="4405" y="11197"/>
                  </a:cubicBezTo>
                  <a:lnTo>
                    <a:pt x="4405" y="11821"/>
                  </a:lnTo>
                  <a:cubicBezTo>
                    <a:pt x="4378" y="13153"/>
                    <a:pt x="5446" y="14242"/>
                    <a:pt x="6778" y="14242"/>
                  </a:cubicBezTo>
                  <a:cubicBezTo>
                    <a:pt x="8109" y="14242"/>
                    <a:pt x="9178" y="13153"/>
                    <a:pt x="9157" y="11821"/>
                  </a:cubicBezTo>
                  <a:lnTo>
                    <a:pt x="9157" y="11197"/>
                  </a:lnTo>
                  <a:cubicBezTo>
                    <a:pt x="9517" y="11371"/>
                    <a:pt x="10003" y="11821"/>
                    <a:pt x="10877" y="11821"/>
                  </a:cubicBezTo>
                  <a:cubicBezTo>
                    <a:pt x="11952" y="11821"/>
                    <a:pt x="12888" y="11093"/>
                    <a:pt x="13166" y="10053"/>
                  </a:cubicBezTo>
                  <a:cubicBezTo>
                    <a:pt x="13443" y="9019"/>
                    <a:pt x="12985" y="7923"/>
                    <a:pt x="12056" y="7389"/>
                  </a:cubicBezTo>
                  <a:lnTo>
                    <a:pt x="11564" y="7105"/>
                  </a:lnTo>
                  <a:lnTo>
                    <a:pt x="12056" y="6820"/>
                  </a:lnTo>
                  <a:cubicBezTo>
                    <a:pt x="12791" y="6390"/>
                    <a:pt x="13249" y="5600"/>
                    <a:pt x="13249" y="4747"/>
                  </a:cubicBezTo>
                  <a:cubicBezTo>
                    <a:pt x="13249" y="3375"/>
                    <a:pt x="12106" y="2377"/>
                    <a:pt x="10863" y="2377"/>
                  </a:cubicBezTo>
                  <a:cubicBezTo>
                    <a:pt x="10471" y="2377"/>
                    <a:pt x="10070" y="2476"/>
                    <a:pt x="9691" y="2693"/>
                  </a:cubicBezTo>
                  <a:lnTo>
                    <a:pt x="9150" y="3006"/>
                  </a:lnTo>
                  <a:cubicBezTo>
                    <a:pt x="9136" y="2485"/>
                    <a:pt x="9178" y="2250"/>
                    <a:pt x="9087" y="1861"/>
                  </a:cubicBezTo>
                  <a:cubicBezTo>
                    <a:pt x="9064" y="1748"/>
                    <a:pt x="8979" y="1698"/>
                    <a:pt x="8892" y="1698"/>
                  </a:cubicBezTo>
                  <a:cubicBezTo>
                    <a:pt x="8771" y="1698"/>
                    <a:pt x="8646" y="1794"/>
                    <a:pt x="8678" y="1951"/>
                  </a:cubicBezTo>
                  <a:cubicBezTo>
                    <a:pt x="8754" y="2284"/>
                    <a:pt x="8720" y="2471"/>
                    <a:pt x="8727" y="3241"/>
                  </a:cubicBezTo>
                  <a:lnTo>
                    <a:pt x="6771" y="4365"/>
                  </a:lnTo>
                  <a:lnTo>
                    <a:pt x="4815" y="3241"/>
                  </a:lnTo>
                  <a:lnTo>
                    <a:pt x="4815" y="2374"/>
                  </a:lnTo>
                  <a:cubicBezTo>
                    <a:pt x="4815" y="1521"/>
                    <a:pt x="5370" y="765"/>
                    <a:pt x="6188" y="509"/>
                  </a:cubicBezTo>
                  <a:cubicBezTo>
                    <a:pt x="6381" y="448"/>
                    <a:pt x="6578" y="419"/>
                    <a:pt x="6773" y="419"/>
                  </a:cubicBezTo>
                  <a:cubicBezTo>
                    <a:pt x="7401" y="419"/>
                    <a:pt x="8004" y="724"/>
                    <a:pt x="8380" y="1265"/>
                  </a:cubicBezTo>
                  <a:cubicBezTo>
                    <a:pt x="8426" y="1330"/>
                    <a:pt x="8487" y="1358"/>
                    <a:pt x="8547" y="1358"/>
                  </a:cubicBezTo>
                  <a:cubicBezTo>
                    <a:pt x="8697" y="1358"/>
                    <a:pt x="8840" y="1190"/>
                    <a:pt x="8727" y="1022"/>
                  </a:cubicBezTo>
                  <a:cubicBezTo>
                    <a:pt x="8270" y="369"/>
                    <a:pt x="7533" y="0"/>
                    <a:pt x="6767" y="0"/>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41" name="Google Shape;2541;p36"/>
            <p:cNvSpPr/>
            <p:nvPr/>
          </p:nvSpPr>
          <p:spPr>
            <a:xfrm>
              <a:off x="4843656" y="2919134"/>
              <a:ext cx="62161" cy="59244"/>
            </a:xfrm>
            <a:custGeom>
              <a:rect b="b" l="l" r="r" t="t"/>
              <a:pathLst>
                <a:path extrusionOk="0" h="2255" w="2366">
                  <a:moveTo>
                    <a:pt x="1191" y="0"/>
                  </a:moveTo>
                  <a:cubicBezTo>
                    <a:pt x="667" y="0"/>
                    <a:pt x="146" y="346"/>
                    <a:pt x="70" y="991"/>
                  </a:cubicBezTo>
                  <a:cubicBezTo>
                    <a:pt x="0" y="1504"/>
                    <a:pt x="306" y="2004"/>
                    <a:pt x="791" y="2184"/>
                  </a:cubicBezTo>
                  <a:cubicBezTo>
                    <a:pt x="920" y="2232"/>
                    <a:pt x="1053" y="2255"/>
                    <a:pt x="1185" y="2255"/>
                  </a:cubicBezTo>
                  <a:cubicBezTo>
                    <a:pt x="1552" y="2255"/>
                    <a:pt x="1909" y="2077"/>
                    <a:pt x="2123" y="1761"/>
                  </a:cubicBezTo>
                  <a:cubicBezTo>
                    <a:pt x="2324" y="1456"/>
                    <a:pt x="2366" y="1081"/>
                    <a:pt x="2248" y="741"/>
                  </a:cubicBezTo>
                  <a:cubicBezTo>
                    <a:pt x="2062" y="238"/>
                    <a:pt x="1626" y="0"/>
                    <a:pt x="1191" y="0"/>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42" name="Google Shape;2542;p36"/>
            <p:cNvSpPr/>
            <p:nvPr/>
          </p:nvSpPr>
          <p:spPr>
            <a:xfrm>
              <a:off x="4686757" y="2827311"/>
              <a:ext cx="62660" cy="48473"/>
            </a:xfrm>
            <a:custGeom>
              <a:rect b="b" l="l" r="r" t="t"/>
              <a:pathLst>
                <a:path extrusionOk="0" h="1845" w="2385">
                  <a:moveTo>
                    <a:pt x="1207" y="1"/>
                  </a:moveTo>
                  <a:cubicBezTo>
                    <a:pt x="1147" y="1"/>
                    <a:pt x="1084" y="7"/>
                    <a:pt x="1020" y="19"/>
                  </a:cubicBezTo>
                  <a:cubicBezTo>
                    <a:pt x="215" y="172"/>
                    <a:pt x="0" y="1226"/>
                    <a:pt x="680" y="1691"/>
                  </a:cubicBezTo>
                  <a:cubicBezTo>
                    <a:pt x="770" y="1746"/>
                    <a:pt x="867" y="1795"/>
                    <a:pt x="978" y="1816"/>
                  </a:cubicBezTo>
                  <a:cubicBezTo>
                    <a:pt x="1054" y="1835"/>
                    <a:pt x="1130" y="1845"/>
                    <a:pt x="1205" y="1845"/>
                  </a:cubicBezTo>
                  <a:cubicBezTo>
                    <a:pt x="1503" y="1845"/>
                    <a:pt x="1786" y="1696"/>
                    <a:pt x="1963" y="1441"/>
                  </a:cubicBezTo>
                  <a:cubicBezTo>
                    <a:pt x="2385" y="809"/>
                    <a:pt x="1913" y="1"/>
                    <a:pt x="1207" y="1"/>
                  </a:cubicBez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43" name="Google Shape;2543;p36"/>
            <p:cNvSpPr/>
            <p:nvPr/>
          </p:nvSpPr>
          <p:spPr>
            <a:xfrm>
              <a:off x="5005600" y="3019416"/>
              <a:ext cx="52020" cy="48604"/>
            </a:xfrm>
            <a:custGeom>
              <a:rect b="b" l="l" r="r" t="t"/>
              <a:pathLst>
                <a:path extrusionOk="0" h="1850" w="1980">
                  <a:moveTo>
                    <a:pt x="1025" y="1"/>
                  </a:moveTo>
                  <a:cubicBezTo>
                    <a:pt x="613" y="1"/>
                    <a:pt x="203" y="258"/>
                    <a:pt x="114" y="760"/>
                  </a:cubicBezTo>
                  <a:cubicBezTo>
                    <a:pt x="0" y="1404"/>
                    <a:pt x="513" y="1850"/>
                    <a:pt x="1039" y="1850"/>
                  </a:cubicBezTo>
                  <a:cubicBezTo>
                    <a:pt x="1317" y="1850"/>
                    <a:pt x="1598" y="1725"/>
                    <a:pt x="1792" y="1440"/>
                  </a:cubicBezTo>
                  <a:cubicBezTo>
                    <a:pt x="1938" y="1225"/>
                    <a:pt x="1980" y="954"/>
                    <a:pt x="1924" y="705"/>
                  </a:cubicBezTo>
                  <a:cubicBezTo>
                    <a:pt x="1806" y="232"/>
                    <a:pt x="1415" y="1"/>
                    <a:pt x="1025" y="1"/>
                  </a:cubicBez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44" name="Google Shape;2544;p36"/>
            <p:cNvSpPr/>
            <p:nvPr/>
          </p:nvSpPr>
          <p:spPr>
            <a:xfrm>
              <a:off x="4857476" y="2936946"/>
              <a:ext cx="48341" cy="41484"/>
            </a:xfrm>
            <a:custGeom>
              <a:rect b="b" l="l" r="r" t="t"/>
              <a:pathLst>
                <a:path extrusionOk="0" h="1579" w="1840">
                  <a:moveTo>
                    <a:pt x="1332" y="1"/>
                  </a:moveTo>
                  <a:cubicBezTo>
                    <a:pt x="592" y="1"/>
                    <a:pt x="1" y="749"/>
                    <a:pt x="279" y="1513"/>
                  </a:cubicBezTo>
                  <a:cubicBezTo>
                    <a:pt x="403" y="1557"/>
                    <a:pt x="531" y="1579"/>
                    <a:pt x="657" y="1579"/>
                  </a:cubicBezTo>
                  <a:cubicBezTo>
                    <a:pt x="1025" y="1579"/>
                    <a:pt x="1380" y="1398"/>
                    <a:pt x="1597" y="1083"/>
                  </a:cubicBezTo>
                  <a:cubicBezTo>
                    <a:pt x="1791" y="785"/>
                    <a:pt x="1840" y="410"/>
                    <a:pt x="1722" y="70"/>
                  </a:cubicBezTo>
                  <a:cubicBezTo>
                    <a:pt x="1590" y="23"/>
                    <a:pt x="1459" y="1"/>
                    <a:pt x="1332" y="1"/>
                  </a:cubicBezTo>
                  <a:close/>
                </a:path>
              </a:pathLst>
            </a:custGeom>
            <a:solidFill>
              <a:srgbClr val="A5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45" name="Google Shape;2545;p36"/>
            <p:cNvSpPr/>
            <p:nvPr/>
          </p:nvSpPr>
          <p:spPr>
            <a:xfrm>
              <a:off x="4708563" y="2844940"/>
              <a:ext cx="34890" cy="30844"/>
            </a:xfrm>
            <a:custGeom>
              <a:rect b="b" l="l" r="r" t="t"/>
              <a:pathLst>
                <a:path extrusionOk="0" h="1174" w="1328">
                  <a:moveTo>
                    <a:pt x="1040" y="0"/>
                  </a:moveTo>
                  <a:cubicBezTo>
                    <a:pt x="464" y="0"/>
                    <a:pt x="1" y="548"/>
                    <a:pt x="148" y="1145"/>
                  </a:cubicBezTo>
                  <a:cubicBezTo>
                    <a:pt x="224" y="1164"/>
                    <a:pt x="300" y="1174"/>
                    <a:pt x="375" y="1174"/>
                  </a:cubicBezTo>
                  <a:cubicBezTo>
                    <a:pt x="673" y="1174"/>
                    <a:pt x="956" y="1025"/>
                    <a:pt x="1133" y="770"/>
                  </a:cubicBezTo>
                  <a:cubicBezTo>
                    <a:pt x="1279" y="548"/>
                    <a:pt x="1328" y="285"/>
                    <a:pt x="1265" y="28"/>
                  </a:cubicBezTo>
                  <a:cubicBezTo>
                    <a:pt x="1189" y="9"/>
                    <a:pt x="1114" y="0"/>
                    <a:pt x="1040" y="0"/>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46" name="Google Shape;2546;p36"/>
            <p:cNvSpPr/>
            <p:nvPr/>
          </p:nvSpPr>
          <p:spPr>
            <a:xfrm>
              <a:off x="5022914" y="3037176"/>
              <a:ext cx="34890" cy="30765"/>
            </a:xfrm>
            <a:custGeom>
              <a:rect b="b" l="l" r="r" t="t"/>
              <a:pathLst>
                <a:path extrusionOk="0" h="1171" w="1328">
                  <a:moveTo>
                    <a:pt x="1040" y="1"/>
                  </a:moveTo>
                  <a:cubicBezTo>
                    <a:pt x="464" y="1"/>
                    <a:pt x="1" y="549"/>
                    <a:pt x="148" y="1145"/>
                  </a:cubicBezTo>
                  <a:cubicBezTo>
                    <a:pt x="220" y="1163"/>
                    <a:pt x="293" y="1171"/>
                    <a:pt x="364" y="1171"/>
                  </a:cubicBezTo>
                  <a:cubicBezTo>
                    <a:pt x="668" y="1171"/>
                    <a:pt x="959" y="1022"/>
                    <a:pt x="1133" y="764"/>
                  </a:cubicBezTo>
                  <a:cubicBezTo>
                    <a:pt x="1279" y="549"/>
                    <a:pt x="1328" y="278"/>
                    <a:pt x="1265" y="29"/>
                  </a:cubicBezTo>
                  <a:cubicBezTo>
                    <a:pt x="1189" y="10"/>
                    <a:pt x="1114" y="1"/>
                    <a:pt x="1040"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547" name="Google Shape;2547;p36"/>
          <p:cNvGrpSpPr/>
          <p:nvPr/>
        </p:nvGrpSpPr>
        <p:grpSpPr>
          <a:xfrm>
            <a:off x="6955129" y="2576012"/>
            <a:ext cx="565087" cy="455686"/>
            <a:chOff x="5221613" y="2784802"/>
            <a:chExt cx="406567" cy="327855"/>
          </a:xfrm>
        </p:grpSpPr>
        <p:sp>
          <p:nvSpPr>
            <p:cNvPr id="2548" name="Google Shape;2548;p36"/>
            <p:cNvSpPr/>
            <p:nvPr/>
          </p:nvSpPr>
          <p:spPr>
            <a:xfrm>
              <a:off x="5221613" y="2811049"/>
              <a:ext cx="406567" cy="301608"/>
            </a:xfrm>
            <a:custGeom>
              <a:rect b="b" l="l" r="r" t="t"/>
              <a:pathLst>
                <a:path extrusionOk="0" h="11480" w="15475">
                  <a:moveTo>
                    <a:pt x="749" y="0"/>
                  </a:moveTo>
                  <a:cubicBezTo>
                    <a:pt x="340" y="0"/>
                    <a:pt x="0" y="333"/>
                    <a:pt x="0" y="749"/>
                  </a:cubicBezTo>
                  <a:lnTo>
                    <a:pt x="0" y="10730"/>
                  </a:lnTo>
                  <a:cubicBezTo>
                    <a:pt x="0" y="11140"/>
                    <a:pt x="340" y="11479"/>
                    <a:pt x="749" y="11479"/>
                  </a:cubicBezTo>
                  <a:lnTo>
                    <a:pt x="14726" y="11479"/>
                  </a:lnTo>
                  <a:cubicBezTo>
                    <a:pt x="15135" y="11479"/>
                    <a:pt x="15475" y="11140"/>
                    <a:pt x="15475" y="10730"/>
                  </a:cubicBezTo>
                  <a:lnTo>
                    <a:pt x="15475" y="749"/>
                  </a:lnTo>
                  <a:cubicBezTo>
                    <a:pt x="15475" y="333"/>
                    <a:pt x="15135" y="0"/>
                    <a:pt x="14726" y="0"/>
                  </a:cubicBezTo>
                  <a:close/>
                </a:path>
              </a:pathLst>
            </a:custGeom>
            <a:solidFill>
              <a:srgbClr val="DBE3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49" name="Google Shape;2549;p36"/>
            <p:cNvSpPr/>
            <p:nvPr/>
          </p:nvSpPr>
          <p:spPr>
            <a:xfrm>
              <a:off x="5221613" y="2811049"/>
              <a:ext cx="406567" cy="39382"/>
            </a:xfrm>
            <a:custGeom>
              <a:rect b="b" l="l" r="r" t="t"/>
              <a:pathLst>
                <a:path extrusionOk="0" h="1499" w="15475">
                  <a:moveTo>
                    <a:pt x="749" y="0"/>
                  </a:moveTo>
                  <a:cubicBezTo>
                    <a:pt x="340" y="0"/>
                    <a:pt x="0" y="333"/>
                    <a:pt x="0" y="749"/>
                  </a:cubicBezTo>
                  <a:lnTo>
                    <a:pt x="0" y="1498"/>
                  </a:lnTo>
                  <a:lnTo>
                    <a:pt x="15475" y="1498"/>
                  </a:lnTo>
                  <a:lnTo>
                    <a:pt x="15475" y="749"/>
                  </a:lnTo>
                  <a:cubicBezTo>
                    <a:pt x="15475" y="333"/>
                    <a:pt x="15135" y="0"/>
                    <a:pt x="14726" y="0"/>
                  </a:cubicBezTo>
                  <a:close/>
                </a:path>
              </a:pathLst>
            </a:custGeom>
            <a:solidFill>
              <a:srgbClr val="8F9B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50" name="Google Shape;2550;p36"/>
            <p:cNvSpPr/>
            <p:nvPr/>
          </p:nvSpPr>
          <p:spPr>
            <a:xfrm>
              <a:off x="5247833" y="2811049"/>
              <a:ext cx="52519" cy="26246"/>
            </a:xfrm>
            <a:custGeom>
              <a:rect b="b" l="l" r="r" t="t"/>
              <a:pathLst>
                <a:path extrusionOk="0" h="999" w="1999">
                  <a:moveTo>
                    <a:pt x="1" y="0"/>
                  </a:moveTo>
                  <a:lnTo>
                    <a:pt x="1" y="250"/>
                  </a:lnTo>
                  <a:cubicBezTo>
                    <a:pt x="1" y="659"/>
                    <a:pt x="341" y="999"/>
                    <a:pt x="750" y="999"/>
                  </a:cubicBezTo>
                  <a:lnTo>
                    <a:pt x="1249" y="999"/>
                  </a:lnTo>
                  <a:cubicBezTo>
                    <a:pt x="1666" y="999"/>
                    <a:pt x="1999" y="659"/>
                    <a:pt x="1999" y="250"/>
                  </a:cubicBezTo>
                  <a:lnTo>
                    <a:pt x="1999" y="0"/>
                  </a:lnTo>
                  <a:close/>
                </a:path>
              </a:pathLst>
            </a:custGeom>
            <a:solidFill>
              <a:srgbClr val="8095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51" name="Google Shape;2551;p36"/>
            <p:cNvSpPr/>
            <p:nvPr/>
          </p:nvSpPr>
          <p:spPr>
            <a:xfrm>
              <a:off x="5549441" y="2811049"/>
              <a:ext cx="52492" cy="26246"/>
            </a:xfrm>
            <a:custGeom>
              <a:rect b="b" l="l" r="r" t="t"/>
              <a:pathLst>
                <a:path extrusionOk="0" h="999" w="1998">
                  <a:moveTo>
                    <a:pt x="0" y="0"/>
                  </a:moveTo>
                  <a:lnTo>
                    <a:pt x="0" y="250"/>
                  </a:lnTo>
                  <a:cubicBezTo>
                    <a:pt x="0" y="659"/>
                    <a:pt x="333" y="999"/>
                    <a:pt x="749" y="999"/>
                  </a:cubicBezTo>
                  <a:lnTo>
                    <a:pt x="1249" y="999"/>
                  </a:lnTo>
                  <a:cubicBezTo>
                    <a:pt x="1658" y="999"/>
                    <a:pt x="1998" y="659"/>
                    <a:pt x="1998" y="250"/>
                  </a:cubicBezTo>
                  <a:lnTo>
                    <a:pt x="1998" y="0"/>
                  </a:lnTo>
                  <a:close/>
                </a:path>
              </a:pathLst>
            </a:custGeom>
            <a:solidFill>
              <a:srgbClr val="8095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52" name="Google Shape;2552;p36"/>
            <p:cNvSpPr/>
            <p:nvPr/>
          </p:nvSpPr>
          <p:spPr>
            <a:xfrm>
              <a:off x="5260969" y="2784802"/>
              <a:ext cx="26272" cy="39382"/>
            </a:xfrm>
            <a:custGeom>
              <a:rect b="b" l="l" r="r" t="t"/>
              <a:pathLst>
                <a:path extrusionOk="0" h="1499" w="1000">
                  <a:moveTo>
                    <a:pt x="250" y="0"/>
                  </a:moveTo>
                  <a:cubicBezTo>
                    <a:pt x="111" y="0"/>
                    <a:pt x="0" y="111"/>
                    <a:pt x="0" y="250"/>
                  </a:cubicBezTo>
                  <a:lnTo>
                    <a:pt x="0" y="1249"/>
                  </a:lnTo>
                  <a:cubicBezTo>
                    <a:pt x="0" y="1381"/>
                    <a:pt x="111" y="1498"/>
                    <a:pt x="250" y="1498"/>
                  </a:cubicBezTo>
                  <a:lnTo>
                    <a:pt x="749" y="1498"/>
                  </a:lnTo>
                  <a:cubicBezTo>
                    <a:pt x="888" y="1498"/>
                    <a:pt x="999" y="1388"/>
                    <a:pt x="999" y="1249"/>
                  </a:cubicBezTo>
                  <a:lnTo>
                    <a:pt x="999" y="250"/>
                  </a:lnTo>
                  <a:cubicBezTo>
                    <a:pt x="999" y="111"/>
                    <a:pt x="888" y="0"/>
                    <a:pt x="749" y="0"/>
                  </a:cubicBezTo>
                  <a:close/>
                </a:path>
              </a:pathLst>
            </a:custGeom>
            <a:solidFill>
              <a:srgbClr val="96A2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53" name="Google Shape;2553;p36"/>
            <p:cNvSpPr/>
            <p:nvPr/>
          </p:nvSpPr>
          <p:spPr>
            <a:xfrm>
              <a:off x="5260969" y="2784802"/>
              <a:ext cx="26272" cy="19704"/>
            </a:xfrm>
            <a:custGeom>
              <a:rect b="b" l="l" r="r" t="t"/>
              <a:pathLst>
                <a:path extrusionOk="0" h="750" w="1000">
                  <a:moveTo>
                    <a:pt x="250" y="0"/>
                  </a:moveTo>
                  <a:cubicBezTo>
                    <a:pt x="111" y="0"/>
                    <a:pt x="0" y="111"/>
                    <a:pt x="0" y="250"/>
                  </a:cubicBezTo>
                  <a:lnTo>
                    <a:pt x="0" y="500"/>
                  </a:lnTo>
                  <a:cubicBezTo>
                    <a:pt x="0" y="638"/>
                    <a:pt x="111" y="749"/>
                    <a:pt x="250" y="749"/>
                  </a:cubicBezTo>
                  <a:lnTo>
                    <a:pt x="749" y="749"/>
                  </a:lnTo>
                  <a:cubicBezTo>
                    <a:pt x="888" y="749"/>
                    <a:pt x="999" y="638"/>
                    <a:pt x="999" y="500"/>
                  </a:cubicBezTo>
                  <a:lnTo>
                    <a:pt x="999" y="250"/>
                  </a:lnTo>
                  <a:cubicBezTo>
                    <a:pt x="999" y="111"/>
                    <a:pt x="888" y="0"/>
                    <a:pt x="749" y="0"/>
                  </a:cubicBezTo>
                  <a:close/>
                </a:path>
              </a:pathLst>
            </a:custGeom>
            <a:solidFill>
              <a:srgbClr val="B8C7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54" name="Google Shape;2554;p36"/>
            <p:cNvSpPr/>
            <p:nvPr/>
          </p:nvSpPr>
          <p:spPr>
            <a:xfrm>
              <a:off x="5562551" y="2784802"/>
              <a:ext cx="26456" cy="39382"/>
            </a:xfrm>
            <a:custGeom>
              <a:rect b="b" l="l" r="r" t="t"/>
              <a:pathLst>
                <a:path extrusionOk="0" h="1499" w="1007">
                  <a:moveTo>
                    <a:pt x="250" y="0"/>
                  </a:moveTo>
                  <a:cubicBezTo>
                    <a:pt x="119" y="0"/>
                    <a:pt x="1" y="111"/>
                    <a:pt x="1" y="250"/>
                  </a:cubicBezTo>
                  <a:lnTo>
                    <a:pt x="1" y="1249"/>
                  </a:lnTo>
                  <a:cubicBezTo>
                    <a:pt x="1" y="1381"/>
                    <a:pt x="119" y="1498"/>
                    <a:pt x="250" y="1498"/>
                  </a:cubicBezTo>
                  <a:lnTo>
                    <a:pt x="757" y="1498"/>
                  </a:lnTo>
                  <a:cubicBezTo>
                    <a:pt x="889" y="1498"/>
                    <a:pt x="1000" y="1388"/>
                    <a:pt x="1006" y="1249"/>
                  </a:cubicBezTo>
                  <a:lnTo>
                    <a:pt x="1006" y="250"/>
                  </a:lnTo>
                  <a:cubicBezTo>
                    <a:pt x="1006" y="111"/>
                    <a:pt x="889" y="0"/>
                    <a:pt x="757" y="0"/>
                  </a:cubicBezTo>
                  <a:close/>
                </a:path>
              </a:pathLst>
            </a:custGeom>
            <a:solidFill>
              <a:srgbClr val="96A2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55" name="Google Shape;2555;p36"/>
            <p:cNvSpPr/>
            <p:nvPr/>
          </p:nvSpPr>
          <p:spPr>
            <a:xfrm>
              <a:off x="5562551" y="2784802"/>
              <a:ext cx="26456" cy="19704"/>
            </a:xfrm>
            <a:custGeom>
              <a:rect b="b" l="l" r="r" t="t"/>
              <a:pathLst>
                <a:path extrusionOk="0" h="750" w="1007">
                  <a:moveTo>
                    <a:pt x="250" y="0"/>
                  </a:moveTo>
                  <a:cubicBezTo>
                    <a:pt x="119" y="0"/>
                    <a:pt x="1" y="111"/>
                    <a:pt x="1" y="250"/>
                  </a:cubicBezTo>
                  <a:lnTo>
                    <a:pt x="1" y="500"/>
                  </a:lnTo>
                  <a:cubicBezTo>
                    <a:pt x="1" y="638"/>
                    <a:pt x="119" y="749"/>
                    <a:pt x="250" y="749"/>
                  </a:cubicBezTo>
                  <a:lnTo>
                    <a:pt x="757" y="749"/>
                  </a:lnTo>
                  <a:cubicBezTo>
                    <a:pt x="889" y="749"/>
                    <a:pt x="1006" y="638"/>
                    <a:pt x="1006" y="500"/>
                  </a:cubicBezTo>
                  <a:lnTo>
                    <a:pt x="1006" y="250"/>
                  </a:lnTo>
                  <a:cubicBezTo>
                    <a:pt x="1006" y="111"/>
                    <a:pt x="889" y="0"/>
                    <a:pt x="757" y="0"/>
                  </a:cubicBezTo>
                  <a:close/>
                </a:path>
              </a:pathLst>
            </a:custGeom>
            <a:solidFill>
              <a:srgbClr val="B8C7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56" name="Google Shape;2556;p36"/>
            <p:cNvSpPr/>
            <p:nvPr/>
          </p:nvSpPr>
          <p:spPr>
            <a:xfrm>
              <a:off x="5221613" y="2850405"/>
              <a:ext cx="406567" cy="13136"/>
            </a:xfrm>
            <a:custGeom>
              <a:rect b="b" l="l" r="r" t="t"/>
              <a:pathLst>
                <a:path extrusionOk="0" h="500" w="15475">
                  <a:moveTo>
                    <a:pt x="0" y="0"/>
                  </a:moveTo>
                  <a:lnTo>
                    <a:pt x="0" y="500"/>
                  </a:lnTo>
                  <a:lnTo>
                    <a:pt x="15475" y="500"/>
                  </a:lnTo>
                  <a:lnTo>
                    <a:pt x="15475" y="0"/>
                  </a:lnTo>
                  <a:close/>
                </a:path>
              </a:pathLst>
            </a:custGeom>
            <a:solidFill>
              <a:srgbClr val="CBD6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57" name="Google Shape;2557;p36"/>
            <p:cNvSpPr/>
            <p:nvPr/>
          </p:nvSpPr>
          <p:spPr>
            <a:xfrm>
              <a:off x="5260969" y="2889577"/>
              <a:ext cx="52492" cy="26272"/>
            </a:xfrm>
            <a:custGeom>
              <a:rect b="b" l="l" r="r" t="t"/>
              <a:pathLst>
                <a:path extrusionOk="0" h="1000" w="1998">
                  <a:moveTo>
                    <a:pt x="250" y="1"/>
                  </a:moveTo>
                  <a:cubicBezTo>
                    <a:pt x="111" y="1"/>
                    <a:pt x="0" y="112"/>
                    <a:pt x="0" y="250"/>
                  </a:cubicBezTo>
                  <a:lnTo>
                    <a:pt x="0" y="750"/>
                  </a:lnTo>
                  <a:cubicBezTo>
                    <a:pt x="0" y="888"/>
                    <a:pt x="111" y="999"/>
                    <a:pt x="250" y="999"/>
                  </a:cubicBezTo>
                  <a:lnTo>
                    <a:pt x="1748" y="999"/>
                  </a:lnTo>
                  <a:cubicBezTo>
                    <a:pt x="1887" y="999"/>
                    <a:pt x="1998" y="888"/>
                    <a:pt x="1998" y="750"/>
                  </a:cubicBezTo>
                  <a:lnTo>
                    <a:pt x="1998" y="250"/>
                  </a:lnTo>
                  <a:cubicBezTo>
                    <a:pt x="1998" y="112"/>
                    <a:pt x="1887" y="1"/>
                    <a:pt x="174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58" name="Google Shape;2558;p36"/>
            <p:cNvSpPr/>
            <p:nvPr/>
          </p:nvSpPr>
          <p:spPr>
            <a:xfrm>
              <a:off x="5260969" y="2942070"/>
              <a:ext cx="52492" cy="26272"/>
            </a:xfrm>
            <a:custGeom>
              <a:rect b="b" l="l" r="r" t="t"/>
              <a:pathLst>
                <a:path extrusionOk="0" h="1000" w="1998">
                  <a:moveTo>
                    <a:pt x="250" y="0"/>
                  </a:moveTo>
                  <a:cubicBezTo>
                    <a:pt x="111" y="0"/>
                    <a:pt x="0" y="111"/>
                    <a:pt x="0" y="250"/>
                  </a:cubicBezTo>
                  <a:lnTo>
                    <a:pt x="0" y="749"/>
                  </a:lnTo>
                  <a:cubicBezTo>
                    <a:pt x="0" y="888"/>
                    <a:pt x="111" y="999"/>
                    <a:pt x="250" y="999"/>
                  </a:cubicBezTo>
                  <a:lnTo>
                    <a:pt x="1748" y="999"/>
                  </a:lnTo>
                  <a:cubicBezTo>
                    <a:pt x="1887" y="999"/>
                    <a:pt x="1998" y="888"/>
                    <a:pt x="1998" y="749"/>
                  </a:cubicBezTo>
                  <a:lnTo>
                    <a:pt x="1998" y="250"/>
                  </a:lnTo>
                  <a:cubicBezTo>
                    <a:pt x="1998" y="111"/>
                    <a:pt x="1887" y="0"/>
                    <a:pt x="174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59" name="Google Shape;2559;p36"/>
            <p:cNvSpPr/>
            <p:nvPr/>
          </p:nvSpPr>
          <p:spPr>
            <a:xfrm>
              <a:off x="5260969" y="2994536"/>
              <a:ext cx="52492" cy="26272"/>
            </a:xfrm>
            <a:custGeom>
              <a:rect b="b" l="l" r="r" t="t"/>
              <a:pathLst>
                <a:path extrusionOk="0" h="1000" w="1998">
                  <a:moveTo>
                    <a:pt x="250" y="1"/>
                  </a:moveTo>
                  <a:cubicBezTo>
                    <a:pt x="111" y="1"/>
                    <a:pt x="0" y="112"/>
                    <a:pt x="0" y="251"/>
                  </a:cubicBezTo>
                  <a:lnTo>
                    <a:pt x="0" y="750"/>
                  </a:lnTo>
                  <a:cubicBezTo>
                    <a:pt x="0" y="889"/>
                    <a:pt x="111" y="1000"/>
                    <a:pt x="250" y="1000"/>
                  </a:cubicBezTo>
                  <a:lnTo>
                    <a:pt x="1748" y="1000"/>
                  </a:lnTo>
                  <a:cubicBezTo>
                    <a:pt x="1887" y="1000"/>
                    <a:pt x="1998" y="889"/>
                    <a:pt x="1998" y="750"/>
                  </a:cubicBezTo>
                  <a:lnTo>
                    <a:pt x="1998" y="251"/>
                  </a:lnTo>
                  <a:cubicBezTo>
                    <a:pt x="1998" y="112"/>
                    <a:pt x="1887" y="1"/>
                    <a:pt x="174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60" name="Google Shape;2560;p36"/>
            <p:cNvSpPr/>
            <p:nvPr/>
          </p:nvSpPr>
          <p:spPr>
            <a:xfrm>
              <a:off x="5352818" y="2994536"/>
              <a:ext cx="52492" cy="26272"/>
            </a:xfrm>
            <a:custGeom>
              <a:rect b="b" l="l" r="r" t="t"/>
              <a:pathLst>
                <a:path extrusionOk="0" h="1000" w="1998">
                  <a:moveTo>
                    <a:pt x="250" y="1"/>
                  </a:moveTo>
                  <a:cubicBezTo>
                    <a:pt x="111" y="1"/>
                    <a:pt x="0" y="112"/>
                    <a:pt x="0" y="251"/>
                  </a:cubicBezTo>
                  <a:lnTo>
                    <a:pt x="0" y="750"/>
                  </a:lnTo>
                  <a:cubicBezTo>
                    <a:pt x="0" y="889"/>
                    <a:pt x="111" y="1000"/>
                    <a:pt x="250" y="1000"/>
                  </a:cubicBezTo>
                  <a:lnTo>
                    <a:pt x="1748" y="1000"/>
                  </a:lnTo>
                  <a:cubicBezTo>
                    <a:pt x="1880" y="1000"/>
                    <a:pt x="1998" y="889"/>
                    <a:pt x="1998" y="750"/>
                  </a:cubicBezTo>
                  <a:lnTo>
                    <a:pt x="1998" y="251"/>
                  </a:lnTo>
                  <a:cubicBezTo>
                    <a:pt x="1998" y="112"/>
                    <a:pt x="1887" y="1"/>
                    <a:pt x="174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61" name="Google Shape;2561;p36"/>
            <p:cNvSpPr/>
            <p:nvPr/>
          </p:nvSpPr>
          <p:spPr>
            <a:xfrm>
              <a:off x="5444482" y="2994536"/>
              <a:ext cx="52492" cy="26272"/>
            </a:xfrm>
            <a:custGeom>
              <a:rect b="b" l="l" r="r" t="t"/>
              <a:pathLst>
                <a:path extrusionOk="0" h="1000" w="1998">
                  <a:moveTo>
                    <a:pt x="250" y="1"/>
                  </a:moveTo>
                  <a:cubicBezTo>
                    <a:pt x="111" y="1"/>
                    <a:pt x="0" y="112"/>
                    <a:pt x="0" y="251"/>
                  </a:cubicBezTo>
                  <a:lnTo>
                    <a:pt x="0" y="750"/>
                  </a:lnTo>
                  <a:cubicBezTo>
                    <a:pt x="0" y="889"/>
                    <a:pt x="111" y="1000"/>
                    <a:pt x="250" y="1000"/>
                  </a:cubicBezTo>
                  <a:lnTo>
                    <a:pt x="1748" y="1000"/>
                  </a:lnTo>
                  <a:cubicBezTo>
                    <a:pt x="1887" y="1000"/>
                    <a:pt x="1998" y="889"/>
                    <a:pt x="1998" y="750"/>
                  </a:cubicBezTo>
                  <a:lnTo>
                    <a:pt x="1998" y="251"/>
                  </a:lnTo>
                  <a:cubicBezTo>
                    <a:pt x="1998" y="112"/>
                    <a:pt x="1887" y="1"/>
                    <a:pt x="174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62" name="Google Shape;2562;p36"/>
            <p:cNvSpPr/>
            <p:nvPr/>
          </p:nvSpPr>
          <p:spPr>
            <a:xfrm>
              <a:off x="5352818" y="2942070"/>
              <a:ext cx="52492" cy="26272"/>
            </a:xfrm>
            <a:custGeom>
              <a:rect b="b" l="l" r="r" t="t"/>
              <a:pathLst>
                <a:path extrusionOk="0" h="1000" w="1998">
                  <a:moveTo>
                    <a:pt x="250" y="0"/>
                  </a:moveTo>
                  <a:cubicBezTo>
                    <a:pt x="111" y="0"/>
                    <a:pt x="0" y="111"/>
                    <a:pt x="0" y="250"/>
                  </a:cubicBezTo>
                  <a:lnTo>
                    <a:pt x="0" y="749"/>
                  </a:lnTo>
                  <a:cubicBezTo>
                    <a:pt x="0" y="888"/>
                    <a:pt x="111" y="999"/>
                    <a:pt x="250" y="999"/>
                  </a:cubicBezTo>
                  <a:lnTo>
                    <a:pt x="1748" y="999"/>
                  </a:lnTo>
                  <a:cubicBezTo>
                    <a:pt x="1880" y="999"/>
                    <a:pt x="1998" y="888"/>
                    <a:pt x="1998" y="749"/>
                  </a:cubicBezTo>
                  <a:lnTo>
                    <a:pt x="1998" y="250"/>
                  </a:lnTo>
                  <a:cubicBezTo>
                    <a:pt x="1998" y="111"/>
                    <a:pt x="1887" y="0"/>
                    <a:pt x="174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63" name="Google Shape;2563;p36"/>
            <p:cNvSpPr/>
            <p:nvPr/>
          </p:nvSpPr>
          <p:spPr>
            <a:xfrm>
              <a:off x="5260969" y="3047028"/>
              <a:ext cx="52492" cy="26272"/>
            </a:xfrm>
            <a:custGeom>
              <a:rect b="b" l="l" r="r" t="t"/>
              <a:pathLst>
                <a:path extrusionOk="0" h="1000" w="1998">
                  <a:moveTo>
                    <a:pt x="250" y="0"/>
                  </a:moveTo>
                  <a:cubicBezTo>
                    <a:pt x="111" y="0"/>
                    <a:pt x="0" y="111"/>
                    <a:pt x="0" y="250"/>
                  </a:cubicBezTo>
                  <a:lnTo>
                    <a:pt x="0" y="750"/>
                  </a:lnTo>
                  <a:cubicBezTo>
                    <a:pt x="0" y="888"/>
                    <a:pt x="111" y="999"/>
                    <a:pt x="250" y="999"/>
                  </a:cubicBezTo>
                  <a:lnTo>
                    <a:pt x="1748" y="999"/>
                  </a:lnTo>
                  <a:cubicBezTo>
                    <a:pt x="1887" y="999"/>
                    <a:pt x="1998" y="888"/>
                    <a:pt x="1998" y="750"/>
                  </a:cubicBezTo>
                  <a:lnTo>
                    <a:pt x="1998" y="250"/>
                  </a:lnTo>
                  <a:cubicBezTo>
                    <a:pt x="1998" y="111"/>
                    <a:pt x="1887" y="0"/>
                    <a:pt x="174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64" name="Google Shape;2564;p36"/>
            <p:cNvSpPr/>
            <p:nvPr/>
          </p:nvSpPr>
          <p:spPr>
            <a:xfrm>
              <a:off x="5352818" y="2889577"/>
              <a:ext cx="52492" cy="26272"/>
            </a:xfrm>
            <a:custGeom>
              <a:rect b="b" l="l" r="r" t="t"/>
              <a:pathLst>
                <a:path extrusionOk="0" h="1000" w="1998">
                  <a:moveTo>
                    <a:pt x="250" y="1"/>
                  </a:moveTo>
                  <a:cubicBezTo>
                    <a:pt x="111" y="1"/>
                    <a:pt x="0" y="112"/>
                    <a:pt x="0" y="250"/>
                  </a:cubicBezTo>
                  <a:lnTo>
                    <a:pt x="0" y="750"/>
                  </a:lnTo>
                  <a:cubicBezTo>
                    <a:pt x="0" y="888"/>
                    <a:pt x="111" y="999"/>
                    <a:pt x="250" y="999"/>
                  </a:cubicBezTo>
                  <a:lnTo>
                    <a:pt x="1748" y="999"/>
                  </a:lnTo>
                  <a:cubicBezTo>
                    <a:pt x="1880" y="999"/>
                    <a:pt x="1998" y="888"/>
                    <a:pt x="1998" y="750"/>
                  </a:cubicBezTo>
                  <a:lnTo>
                    <a:pt x="1998" y="250"/>
                  </a:lnTo>
                  <a:cubicBezTo>
                    <a:pt x="1998" y="112"/>
                    <a:pt x="1887" y="1"/>
                    <a:pt x="174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65" name="Google Shape;2565;p36"/>
            <p:cNvSpPr/>
            <p:nvPr/>
          </p:nvSpPr>
          <p:spPr>
            <a:xfrm>
              <a:off x="5352818" y="3047028"/>
              <a:ext cx="52492" cy="26272"/>
            </a:xfrm>
            <a:custGeom>
              <a:rect b="b" l="l" r="r" t="t"/>
              <a:pathLst>
                <a:path extrusionOk="0" h="1000" w="1998">
                  <a:moveTo>
                    <a:pt x="250" y="0"/>
                  </a:moveTo>
                  <a:cubicBezTo>
                    <a:pt x="111" y="0"/>
                    <a:pt x="0" y="111"/>
                    <a:pt x="0" y="250"/>
                  </a:cubicBezTo>
                  <a:lnTo>
                    <a:pt x="0" y="750"/>
                  </a:lnTo>
                  <a:cubicBezTo>
                    <a:pt x="0" y="888"/>
                    <a:pt x="111" y="999"/>
                    <a:pt x="250" y="999"/>
                  </a:cubicBezTo>
                  <a:lnTo>
                    <a:pt x="1748" y="999"/>
                  </a:lnTo>
                  <a:cubicBezTo>
                    <a:pt x="1880" y="999"/>
                    <a:pt x="1998" y="888"/>
                    <a:pt x="1998" y="750"/>
                  </a:cubicBezTo>
                  <a:lnTo>
                    <a:pt x="1998" y="250"/>
                  </a:lnTo>
                  <a:cubicBezTo>
                    <a:pt x="1998" y="111"/>
                    <a:pt x="1887" y="0"/>
                    <a:pt x="174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66" name="Google Shape;2566;p36"/>
            <p:cNvSpPr/>
            <p:nvPr/>
          </p:nvSpPr>
          <p:spPr>
            <a:xfrm>
              <a:off x="5536489" y="2994536"/>
              <a:ext cx="52519" cy="26272"/>
            </a:xfrm>
            <a:custGeom>
              <a:rect b="b" l="l" r="r" t="t"/>
              <a:pathLst>
                <a:path extrusionOk="0" h="1000" w="1999">
                  <a:moveTo>
                    <a:pt x="251" y="1"/>
                  </a:moveTo>
                  <a:cubicBezTo>
                    <a:pt x="112" y="1"/>
                    <a:pt x="1" y="112"/>
                    <a:pt x="1" y="251"/>
                  </a:cubicBezTo>
                  <a:lnTo>
                    <a:pt x="1" y="750"/>
                  </a:lnTo>
                  <a:cubicBezTo>
                    <a:pt x="1" y="889"/>
                    <a:pt x="112" y="1000"/>
                    <a:pt x="251" y="1000"/>
                  </a:cubicBezTo>
                  <a:lnTo>
                    <a:pt x="1749" y="1000"/>
                  </a:lnTo>
                  <a:cubicBezTo>
                    <a:pt x="1881" y="1000"/>
                    <a:pt x="1998" y="889"/>
                    <a:pt x="1998" y="750"/>
                  </a:cubicBezTo>
                  <a:lnTo>
                    <a:pt x="1998" y="251"/>
                  </a:lnTo>
                  <a:cubicBezTo>
                    <a:pt x="1998" y="112"/>
                    <a:pt x="1881" y="1"/>
                    <a:pt x="174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67" name="Google Shape;2567;p36"/>
            <p:cNvSpPr/>
            <p:nvPr/>
          </p:nvSpPr>
          <p:spPr>
            <a:xfrm>
              <a:off x="5536489" y="2889577"/>
              <a:ext cx="52519" cy="26272"/>
            </a:xfrm>
            <a:custGeom>
              <a:rect b="b" l="l" r="r" t="t"/>
              <a:pathLst>
                <a:path extrusionOk="0" h="1000" w="1999">
                  <a:moveTo>
                    <a:pt x="251" y="1"/>
                  </a:moveTo>
                  <a:cubicBezTo>
                    <a:pt x="112" y="1"/>
                    <a:pt x="1" y="112"/>
                    <a:pt x="1" y="250"/>
                  </a:cubicBezTo>
                  <a:lnTo>
                    <a:pt x="1" y="750"/>
                  </a:lnTo>
                  <a:cubicBezTo>
                    <a:pt x="1" y="888"/>
                    <a:pt x="112" y="999"/>
                    <a:pt x="251" y="999"/>
                  </a:cubicBezTo>
                  <a:lnTo>
                    <a:pt x="1749" y="999"/>
                  </a:lnTo>
                  <a:cubicBezTo>
                    <a:pt x="1881" y="999"/>
                    <a:pt x="1998" y="888"/>
                    <a:pt x="1998" y="750"/>
                  </a:cubicBezTo>
                  <a:lnTo>
                    <a:pt x="1998" y="250"/>
                  </a:lnTo>
                  <a:cubicBezTo>
                    <a:pt x="1998" y="112"/>
                    <a:pt x="1881" y="1"/>
                    <a:pt x="174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68" name="Google Shape;2568;p36"/>
            <p:cNvSpPr/>
            <p:nvPr/>
          </p:nvSpPr>
          <p:spPr>
            <a:xfrm>
              <a:off x="5536489" y="3047028"/>
              <a:ext cx="52519" cy="26272"/>
            </a:xfrm>
            <a:custGeom>
              <a:rect b="b" l="l" r="r" t="t"/>
              <a:pathLst>
                <a:path extrusionOk="0" h="1000" w="1999">
                  <a:moveTo>
                    <a:pt x="251" y="0"/>
                  </a:moveTo>
                  <a:cubicBezTo>
                    <a:pt x="112" y="0"/>
                    <a:pt x="1" y="111"/>
                    <a:pt x="1" y="250"/>
                  </a:cubicBezTo>
                  <a:lnTo>
                    <a:pt x="1" y="750"/>
                  </a:lnTo>
                  <a:cubicBezTo>
                    <a:pt x="1" y="888"/>
                    <a:pt x="112" y="999"/>
                    <a:pt x="251" y="999"/>
                  </a:cubicBezTo>
                  <a:lnTo>
                    <a:pt x="1749" y="999"/>
                  </a:lnTo>
                  <a:cubicBezTo>
                    <a:pt x="1881" y="999"/>
                    <a:pt x="1998" y="888"/>
                    <a:pt x="1998" y="750"/>
                  </a:cubicBezTo>
                  <a:lnTo>
                    <a:pt x="1998" y="250"/>
                  </a:lnTo>
                  <a:cubicBezTo>
                    <a:pt x="1998" y="111"/>
                    <a:pt x="1881" y="0"/>
                    <a:pt x="174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69" name="Google Shape;2569;p36"/>
            <p:cNvSpPr/>
            <p:nvPr/>
          </p:nvSpPr>
          <p:spPr>
            <a:xfrm>
              <a:off x="5444482" y="2942070"/>
              <a:ext cx="52492" cy="26272"/>
            </a:xfrm>
            <a:custGeom>
              <a:rect b="b" l="l" r="r" t="t"/>
              <a:pathLst>
                <a:path extrusionOk="0" h="1000" w="1998">
                  <a:moveTo>
                    <a:pt x="250" y="0"/>
                  </a:moveTo>
                  <a:cubicBezTo>
                    <a:pt x="111" y="0"/>
                    <a:pt x="0" y="111"/>
                    <a:pt x="0" y="250"/>
                  </a:cubicBezTo>
                  <a:lnTo>
                    <a:pt x="0" y="749"/>
                  </a:lnTo>
                  <a:cubicBezTo>
                    <a:pt x="0" y="888"/>
                    <a:pt x="111" y="999"/>
                    <a:pt x="250" y="999"/>
                  </a:cubicBezTo>
                  <a:lnTo>
                    <a:pt x="1748" y="999"/>
                  </a:lnTo>
                  <a:cubicBezTo>
                    <a:pt x="1887" y="999"/>
                    <a:pt x="1998" y="888"/>
                    <a:pt x="1998" y="749"/>
                  </a:cubicBezTo>
                  <a:lnTo>
                    <a:pt x="1998" y="250"/>
                  </a:lnTo>
                  <a:cubicBezTo>
                    <a:pt x="1998" y="111"/>
                    <a:pt x="1887" y="0"/>
                    <a:pt x="174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70" name="Google Shape;2570;p36"/>
            <p:cNvSpPr/>
            <p:nvPr/>
          </p:nvSpPr>
          <p:spPr>
            <a:xfrm>
              <a:off x="5444482" y="2889577"/>
              <a:ext cx="52492" cy="26272"/>
            </a:xfrm>
            <a:custGeom>
              <a:rect b="b" l="l" r="r" t="t"/>
              <a:pathLst>
                <a:path extrusionOk="0" h="1000" w="1998">
                  <a:moveTo>
                    <a:pt x="250" y="1"/>
                  </a:moveTo>
                  <a:cubicBezTo>
                    <a:pt x="111" y="1"/>
                    <a:pt x="0" y="112"/>
                    <a:pt x="0" y="250"/>
                  </a:cubicBezTo>
                  <a:lnTo>
                    <a:pt x="0" y="750"/>
                  </a:lnTo>
                  <a:cubicBezTo>
                    <a:pt x="0" y="888"/>
                    <a:pt x="111" y="999"/>
                    <a:pt x="250" y="999"/>
                  </a:cubicBezTo>
                  <a:lnTo>
                    <a:pt x="1748" y="999"/>
                  </a:lnTo>
                  <a:cubicBezTo>
                    <a:pt x="1887" y="999"/>
                    <a:pt x="1998" y="888"/>
                    <a:pt x="1998" y="750"/>
                  </a:cubicBezTo>
                  <a:lnTo>
                    <a:pt x="1998" y="250"/>
                  </a:lnTo>
                  <a:cubicBezTo>
                    <a:pt x="1998" y="112"/>
                    <a:pt x="1887" y="1"/>
                    <a:pt x="174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71" name="Google Shape;2571;p36"/>
            <p:cNvSpPr/>
            <p:nvPr/>
          </p:nvSpPr>
          <p:spPr>
            <a:xfrm>
              <a:off x="5536489" y="2942070"/>
              <a:ext cx="52519" cy="26272"/>
            </a:xfrm>
            <a:custGeom>
              <a:rect b="b" l="l" r="r" t="t"/>
              <a:pathLst>
                <a:path extrusionOk="0" h="1000" w="1999">
                  <a:moveTo>
                    <a:pt x="251" y="0"/>
                  </a:moveTo>
                  <a:cubicBezTo>
                    <a:pt x="112" y="0"/>
                    <a:pt x="1" y="111"/>
                    <a:pt x="1" y="250"/>
                  </a:cubicBezTo>
                  <a:lnTo>
                    <a:pt x="1" y="749"/>
                  </a:lnTo>
                  <a:cubicBezTo>
                    <a:pt x="1" y="888"/>
                    <a:pt x="112" y="999"/>
                    <a:pt x="251" y="999"/>
                  </a:cubicBezTo>
                  <a:lnTo>
                    <a:pt x="1749" y="999"/>
                  </a:lnTo>
                  <a:cubicBezTo>
                    <a:pt x="1881" y="999"/>
                    <a:pt x="1998" y="888"/>
                    <a:pt x="1998" y="749"/>
                  </a:cubicBezTo>
                  <a:lnTo>
                    <a:pt x="1998" y="250"/>
                  </a:lnTo>
                  <a:cubicBezTo>
                    <a:pt x="1998" y="111"/>
                    <a:pt x="1881" y="0"/>
                    <a:pt x="174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72" name="Google Shape;2572;p36"/>
            <p:cNvSpPr/>
            <p:nvPr/>
          </p:nvSpPr>
          <p:spPr>
            <a:xfrm>
              <a:off x="5444482" y="3047028"/>
              <a:ext cx="52492" cy="26272"/>
            </a:xfrm>
            <a:custGeom>
              <a:rect b="b" l="l" r="r" t="t"/>
              <a:pathLst>
                <a:path extrusionOk="0" h="1000" w="1998">
                  <a:moveTo>
                    <a:pt x="250" y="0"/>
                  </a:moveTo>
                  <a:cubicBezTo>
                    <a:pt x="111" y="0"/>
                    <a:pt x="0" y="111"/>
                    <a:pt x="0" y="250"/>
                  </a:cubicBezTo>
                  <a:lnTo>
                    <a:pt x="0" y="750"/>
                  </a:lnTo>
                  <a:cubicBezTo>
                    <a:pt x="0" y="888"/>
                    <a:pt x="111" y="999"/>
                    <a:pt x="250" y="999"/>
                  </a:cubicBezTo>
                  <a:lnTo>
                    <a:pt x="1748" y="999"/>
                  </a:lnTo>
                  <a:cubicBezTo>
                    <a:pt x="1887" y="999"/>
                    <a:pt x="1998" y="888"/>
                    <a:pt x="1998" y="750"/>
                  </a:cubicBezTo>
                  <a:lnTo>
                    <a:pt x="1998" y="250"/>
                  </a:lnTo>
                  <a:cubicBezTo>
                    <a:pt x="1998" y="111"/>
                    <a:pt x="1887" y="0"/>
                    <a:pt x="174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73" name="Google Shape;2573;p36"/>
            <p:cNvSpPr/>
            <p:nvPr/>
          </p:nvSpPr>
          <p:spPr>
            <a:xfrm>
              <a:off x="5533178" y="2935239"/>
              <a:ext cx="58824" cy="39645"/>
            </a:xfrm>
            <a:custGeom>
              <a:rect b="b" l="l" r="r" t="t"/>
              <a:pathLst>
                <a:path extrusionOk="0" h="1509" w="2239">
                  <a:moveTo>
                    <a:pt x="1875" y="0"/>
                  </a:moveTo>
                  <a:cubicBezTo>
                    <a:pt x="1814" y="0"/>
                    <a:pt x="1751" y="26"/>
                    <a:pt x="1694" y="87"/>
                  </a:cubicBezTo>
                  <a:lnTo>
                    <a:pt x="869" y="905"/>
                  </a:lnTo>
                  <a:lnTo>
                    <a:pt x="550" y="586"/>
                  </a:lnTo>
                  <a:cubicBezTo>
                    <a:pt x="494" y="525"/>
                    <a:pt x="430" y="500"/>
                    <a:pt x="369" y="500"/>
                  </a:cubicBezTo>
                  <a:cubicBezTo>
                    <a:pt x="172" y="500"/>
                    <a:pt x="1" y="760"/>
                    <a:pt x="196" y="940"/>
                  </a:cubicBezTo>
                  <a:lnTo>
                    <a:pt x="696" y="1439"/>
                  </a:lnTo>
                  <a:cubicBezTo>
                    <a:pt x="744" y="1481"/>
                    <a:pt x="807" y="1509"/>
                    <a:pt x="869" y="1509"/>
                  </a:cubicBezTo>
                  <a:cubicBezTo>
                    <a:pt x="938" y="1509"/>
                    <a:pt x="1001" y="1488"/>
                    <a:pt x="1049" y="1439"/>
                  </a:cubicBezTo>
                  <a:lnTo>
                    <a:pt x="2048" y="441"/>
                  </a:lnTo>
                  <a:cubicBezTo>
                    <a:pt x="2239" y="261"/>
                    <a:pt x="2070" y="0"/>
                    <a:pt x="1875" y="0"/>
                  </a:cubicBezTo>
                  <a:close/>
                </a:path>
              </a:pathLst>
            </a:custGeom>
            <a:solidFill>
              <a:srgbClr val="8F9B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74" name="Google Shape;2574;p36"/>
            <p:cNvSpPr/>
            <p:nvPr/>
          </p:nvSpPr>
          <p:spPr>
            <a:xfrm>
              <a:off x="5349665" y="2935607"/>
              <a:ext cx="58141" cy="39277"/>
            </a:xfrm>
            <a:custGeom>
              <a:rect b="b" l="l" r="r" t="t"/>
              <a:pathLst>
                <a:path extrusionOk="0" h="1495" w="2213">
                  <a:moveTo>
                    <a:pt x="1861" y="1"/>
                  </a:moveTo>
                  <a:cubicBezTo>
                    <a:pt x="1805" y="1"/>
                    <a:pt x="1747" y="22"/>
                    <a:pt x="1695" y="73"/>
                  </a:cubicBezTo>
                  <a:lnTo>
                    <a:pt x="869" y="891"/>
                  </a:lnTo>
                  <a:lnTo>
                    <a:pt x="550" y="572"/>
                  </a:lnTo>
                  <a:cubicBezTo>
                    <a:pt x="494" y="511"/>
                    <a:pt x="430" y="486"/>
                    <a:pt x="369" y="486"/>
                  </a:cubicBezTo>
                  <a:cubicBezTo>
                    <a:pt x="172" y="486"/>
                    <a:pt x="1" y="746"/>
                    <a:pt x="196" y="926"/>
                  </a:cubicBezTo>
                  <a:lnTo>
                    <a:pt x="696" y="1425"/>
                  </a:lnTo>
                  <a:cubicBezTo>
                    <a:pt x="738" y="1467"/>
                    <a:pt x="800" y="1495"/>
                    <a:pt x="869" y="1495"/>
                  </a:cubicBezTo>
                  <a:cubicBezTo>
                    <a:pt x="932" y="1495"/>
                    <a:pt x="1001" y="1474"/>
                    <a:pt x="1043" y="1425"/>
                  </a:cubicBezTo>
                  <a:lnTo>
                    <a:pt x="2042" y="427"/>
                  </a:lnTo>
                  <a:cubicBezTo>
                    <a:pt x="2213" y="245"/>
                    <a:pt x="2050" y="1"/>
                    <a:pt x="1861" y="1"/>
                  </a:cubicBezTo>
                  <a:close/>
                </a:path>
              </a:pathLst>
            </a:custGeom>
            <a:solidFill>
              <a:srgbClr val="8F9B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75" name="Google Shape;2575;p36"/>
            <p:cNvSpPr/>
            <p:nvPr/>
          </p:nvSpPr>
          <p:spPr>
            <a:xfrm>
              <a:off x="5441487" y="2987731"/>
              <a:ext cx="58798" cy="39645"/>
            </a:xfrm>
            <a:custGeom>
              <a:rect b="b" l="l" r="r" t="t"/>
              <a:pathLst>
                <a:path extrusionOk="0" h="1509" w="2238">
                  <a:moveTo>
                    <a:pt x="1870" y="0"/>
                  </a:moveTo>
                  <a:cubicBezTo>
                    <a:pt x="1809" y="0"/>
                    <a:pt x="1745" y="25"/>
                    <a:pt x="1689" y="86"/>
                  </a:cubicBezTo>
                  <a:lnTo>
                    <a:pt x="870" y="905"/>
                  </a:lnTo>
                  <a:lnTo>
                    <a:pt x="544" y="586"/>
                  </a:lnTo>
                  <a:cubicBezTo>
                    <a:pt x="488" y="525"/>
                    <a:pt x="425" y="499"/>
                    <a:pt x="364" y="499"/>
                  </a:cubicBezTo>
                  <a:cubicBezTo>
                    <a:pt x="168" y="499"/>
                    <a:pt x="0" y="760"/>
                    <a:pt x="190" y="940"/>
                  </a:cubicBezTo>
                  <a:lnTo>
                    <a:pt x="690" y="1439"/>
                  </a:lnTo>
                  <a:cubicBezTo>
                    <a:pt x="738" y="1481"/>
                    <a:pt x="801" y="1508"/>
                    <a:pt x="863" y="1508"/>
                  </a:cubicBezTo>
                  <a:cubicBezTo>
                    <a:pt x="933" y="1508"/>
                    <a:pt x="995" y="1481"/>
                    <a:pt x="1044" y="1432"/>
                  </a:cubicBezTo>
                  <a:lnTo>
                    <a:pt x="2042" y="440"/>
                  </a:lnTo>
                  <a:cubicBezTo>
                    <a:pt x="2238" y="260"/>
                    <a:pt x="2067" y="0"/>
                    <a:pt x="1870" y="0"/>
                  </a:cubicBezTo>
                  <a:close/>
                </a:path>
              </a:pathLst>
            </a:custGeom>
            <a:solidFill>
              <a:srgbClr val="8F9B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76" name="Google Shape;2576;p36"/>
            <p:cNvSpPr/>
            <p:nvPr/>
          </p:nvSpPr>
          <p:spPr>
            <a:xfrm>
              <a:off x="5258631" y="3040565"/>
              <a:ext cx="57353" cy="39277"/>
            </a:xfrm>
            <a:custGeom>
              <a:rect b="b" l="l" r="r" t="t"/>
              <a:pathLst>
                <a:path extrusionOk="0" h="1495" w="2183">
                  <a:moveTo>
                    <a:pt x="1835" y="0"/>
                  </a:moveTo>
                  <a:cubicBezTo>
                    <a:pt x="1778" y="0"/>
                    <a:pt x="1718" y="22"/>
                    <a:pt x="1664" y="73"/>
                  </a:cubicBezTo>
                  <a:lnTo>
                    <a:pt x="838" y="892"/>
                  </a:lnTo>
                  <a:lnTo>
                    <a:pt x="519" y="572"/>
                  </a:lnTo>
                  <a:cubicBezTo>
                    <a:pt x="465" y="521"/>
                    <a:pt x="405" y="499"/>
                    <a:pt x="348" y="499"/>
                  </a:cubicBezTo>
                  <a:cubicBezTo>
                    <a:pt x="159" y="499"/>
                    <a:pt x="0" y="738"/>
                    <a:pt x="166" y="919"/>
                  </a:cubicBezTo>
                  <a:lnTo>
                    <a:pt x="665" y="1419"/>
                  </a:lnTo>
                  <a:cubicBezTo>
                    <a:pt x="714" y="1467"/>
                    <a:pt x="776" y="1495"/>
                    <a:pt x="838" y="1495"/>
                  </a:cubicBezTo>
                  <a:cubicBezTo>
                    <a:pt x="908" y="1495"/>
                    <a:pt x="970" y="1467"/>
                    <a:pt x="1019" y="1419"/>
                  </a:cubicBezTo>
                  <a:lnTo>
                    <a:pt x="2018" y="420"/>
                  </a:lnTo>
                  <a:cubicBezTo>
                    <a:pt x="2183" y="239"/>
                    <a:pt x="2024" y="0"/>
                    <a:pt x="1835" y="0"/>
                  </a:cubicBezTo>
                  <a:close/>
                </a:path>
              </a:pathLst>
            </a:custGeom>
            <a:solidFill>
              <a:srgbClr val="8F9B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77" name="Google Shape;2577;p36"/>
            <p:cNvSpPr/>
            <p:nvPr/>
          </p:nvSpPr>
          <p:spPr>
            <a:xfrm>
              <a:off x="5442118" y="2882746"/>
              <a:ext cx="58167" cy="39671"/>
            </a:xfrm>
            <a:custGeom>
              <a:rect b="b" l="l" r="r" t="t"/>
              <a:pathLst>
                <a:path extrusionOk="0" h="1510" w="2214">
                  <a:moveTo>
                    <a:pt x="1846" y="1"/>
                  </a:moveTo>
                  <a:cubicBezTo>
                    <a:pt x="1785" y="1"/>
                    <a:pt x="1721" y="26"/>
                    <a:pt x="1665" y="87"/>
                  </a:cubicBezTo>
                  <a:lnTo>
                    <a:pt x="846" y="913"/>
                  </a:lnTo>
                  <a:lnTo>
                    <a:pt x="520" y="587"/>
                  </a:lnTo>
                  <a:cubicBezTo>
                    <a:pt x="467" y="538"/>
                    <a:pt x="408" y="517"/>
                    <a:pt x="353" y="517"/>
                  </a:cubicBezTo>
                  <a:cubicBezTo>
                    <a:pt x="162" y="517"/>
                    <a:pt x="0" y="758"/>
                    <a:pt x="166" y="940"/>
                  </a:cubicBezTo>
                  <a:lnTo>
                    <a:pt x="666" y="1440"/>
                  </a:lnTo>
                  <a:cubicBezTo>
                    <a:pt x="714" y="1488"/>
                    <a:pt x="777" y="1509"/>
                    <a:pt x="839" y="1509"/>
                  </a:cubicBezTo>
                  <a:cubicBezTo>
                    <a:pt x="909" y="1509"/>
                    <a:pt x="971" y="1488"/>
                    <a:pt x="1020" y="1440"/>
                  </a:cubicBezTo>
                  <a:lnTo>
                    <a:pt x="2018" y="441"/>
                  </a:lnTo>
                  <a:cubicBezTo>
                    <a:pt x="2214" y="261"/>
                    <a:pt x="2043" y="1"/>
                    <a:pt x="1846" y="1"/>
                  </a:cubicBezTo>
                  <a:close/>
                </a:path>
              </a:pathLst>
            </a:custGeom>
            <a:solidFill>
              <a:srgbClr val="8F9B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578" name="Google Shape;2578;p36"/>
          <p:cNvGrpSpPr/>
          <p:nvPr/>
        </p:nvGrpSpPr>
        <p:grpSpPr>
          <a:xfrm>
            <a:off x="7776527" y="2542818"/>
            <a:ext cx="421982" cy="521815"/>
            <a:chOff x="5812586" y="2760921"/>
            <a:chExt cx="303606" cy="375434"/>
          </a:xfrm>
        </p:grpSpPr>
        <p:sp>
          <p:nvSpPr>
            <p:cNvPr id="2579" name="Google Shape;2579;p36"/>
            <p:cNvSpPr/>
            <p:nvPr/>
          </p:nvSpPr>
          <p:spPr>
            <a:xfrm>
              <a:off x="5911896" y="2760921"/>
              <a:ext cx="125215" cy="32289"/>
            </a:xfrm>
            <a:custGeom>
              <a:rect b="b" l="l" r="r" t="t"/>
              <a:pathLst>
                <a:path extrusionOk="0" h="1229" w="4766">
                  <a:moveTo>
                    <a:pt x="347" y="1"/>
                  </a:moveTo>
                  <a:cubicBezTo>
                    <a:pt x="153" y="1"/>
                    <a:pt x="0" y="160"/>
                    <a:pt x="0" y="347"/>
                  </a:cubicBezTo>
                  <a:lnTo>
                    <a:pt x="0" y="882"/>
                  </a:lnTo>
                  <a:cubicBezTo>
                    <a:pt x="0" y="1069"/>
                    <a:pt x="153" y="1228"/>
                    <a:pt x="347" y="1228"/>
                  </a:cubicBezTo>
                  <a:lnTo>
                    <a:pt x="4419" y="1228"/>
                  </a:lnTo>
                  <a:cubicBezTo>
                    <a:pt x="4613" y="1228"/>
                    <a:pt x="4766" y="1069"/>
                    <a:pt x="4766" y="882"/>
                  </a:cubicBezTo>
                  <a:lnTo>
                    <a:pt x="4766" y="347"/>
                  </a:lnTo>
                  <a:cubicBezTo>
                    <a:pt x="4766" y="160"/>
                    <a:pt x="4613" y="1"/>
                    <a:pt x="4419" y="1"/>
                  </a:cubicBezTo>
                  <a:close/>
                </a:path>
              </a:pathLst>
            </a:custGeom>
            <a:solidFill>
              <a:srgbClr val="BEC5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80" name="Google Shape;2580;p36"/>
            <p:cNvSpPr/>
            <p:nvPr/>
          </p:nvSpPr>
          <p:spPr>
            <a:xfrm>
              <a:off x="6001722" y="2761105"/>
              <a:ext cx="35389" cy="32105"/>
            </a:xfrm>
            <a:custGeom>
              <a:rect b="b" l="l" r="r" t="t"/>
              <a:pathLst>
                <a:path extrusionOk="0" h="1222" w="1347">
                  <a:moveTo>
                    <a:pt x="1" y="1"/>
                  </a:moveTo>
                  <a:cubicBezTo>
                    <a:pt x="202" y="1"/>
                    <a:pt x="362" y="160"/>
                    <a:pt x="362" y="354"/>
                  </a:cubicBezTo>
                  <a:lnTo>
                    <a:pt x="362" y="861"/>
                  </a:lnTo>
                  <a:cubicBezTo>
                    <a:pt x="362" y="1062"/>
                    <a:pt x="202" y="1221"/>
                    <a:pt x="1" y="1221"/>
                  </a:cubicBezTo>
                  <a:lnTo>
                    <a:pt x="993" y="1221"/>
                  </a:lnTo>
                  <a:cubicBezTo>
                    <a:pt x="1187" y="1221"/>
                    <a:pt x="1347" y="1062"/>
                    <a:pt x="1347" y="861"/>
                  </a:cubicBezTo>
                  <a:lnTo>
                    <a:pt x="1347" y="354"/>
                  </a:lnTo>
                  <a:cubicBezTo>
                    <a:pt x="1347" y="160"/>
                    <a:pt x="1187" y="1"/>
                    <a:pt x="993" y="1"/>
                  </a:cubicBezTo>
                  <a:close/>
                </a:path>
              </a:pathLst>
            </a:custGeom>
            <a:solidFill>
              <a:srgbClr val="A3AD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81" name="Google Shape;2581;p36"/>
            <p:cNvSpPr/>
            <p:nvPr/>
          </p:nvSpPr>
          <p:spPr>
            <a:xfrm>
              <a:off x="5812586" y="2793183"/>
              <a:ext cx="295960" cy="343171"/>
            </a:xfrm>
            <a:custGeom>
              <a:rect b="b" l="l" r="r" t="t"/>
              <a:pathLst>
                <a:path extrusionOk="0" h="13062" w="11265">
                  <a:moveTo>
                    <a:pt x="4647" y="0"/>
                  </a:moveTo>
                  <a:lnTo>
                    <a:pt x="4647" y="3801"/>
                  </a:lnTo>
                  <a:cubicBezTo>
                    <a:pt x="4647" y="4030"/>
                    <a:pt x="4509" y="4238"/>
                    <a:pt x="4294" y="4322"/>
                  </a:cubicBezTo>
                  <a:cubicBezTo>
                    <a:pt x="923" y="5653"/>
                    <a:pt x="0" y="9995"/>
                    <a:pt x="2539" y="12583"/>
                  </a:cubicBezTo>
                  <a:cubicBezTo>
                    <a:pt x="2837" y="12888"/>
                    <a:pt x="3246" y="13061"/>
                    <a:pt x="3676" y="13061"/>
                  </a:cubicBezTo>
                  <a:lnTo>
                    <a:pt x="8643" y="13061"/>
                  </a:lnTo>
                  <a:cubicBezTo>
                    <a:pt x="9073" y="13061"/>
                    <a:pt x="9482" y="12888"/>
                    <a:pt x="9780" y="12583"/>
                  </a:cubicBezTo>
                  <a:cubicBezTo>
                    <a:pt x="10737" y="11612"/>
                    <a:pt x="11265" y="10287"/>
                    <a:pt x="11230" y="8927"/>
                  </a:cubicBezTo>
                  <a:cubicBezTo>
                    <a:pt x="11181" y="6888"/>
                    <a:pt x="9919" y="5078"/>
                    <a:pt x="8025" y="4329"/>
                  </a:cubicBezTo>
                  <a:cubicBezTo>
                    <a:pt x="7810" y="4245"/>
                    <a:pt x="7672" y="4037"/>
                    <a:pt x="7672" y="3808"/>
                  </a:cubicBezTo>
                  <a:lnTo>
                    <a:pt x="7672" y="0"/>
                  </a:lnTo>
                  <a:close/>
                </a:path>
              </a:pathLst>
            </a:custGeom>
            <a:solidFill>
              <a:srgbClr val="E3E9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82" name="Google Shape;2582;p36"/>
            <p:cNvSpPr/>
            <p:nvPr/>
          </p:nvSpPr>
          <p:spPr>
            <a:xfrm>
              <a:off x="5934675" y="2793183"/>
              <a:ext cx="181517" cy="340965"/>
            </a:xfrm>
            <a:custGeom>
              <a:rect b="b" l="l" r="r" t="t"/>
              <a:pathLst>
                <a:path extrusionOk="0" h="12978" w="6909">
                  <a:moveTo>
                    <a:pt x="0" y="0"/>
                  </a:moveTo>
                  <a:lnTo>
                    <a:pt x="0" y="507"/>
                  </a:lnTo>
                  <a:lnTo>
                    <a:pt x="1561" y="507"/>
                  </a:lnTo>
                  <a:cubicBezTo>
                    <a:pt x="1565" y="507"/>
                    <a:pt x="1569" y="507"/>
                    <a:pt x="1573" y="507"/>
                  </a:cubicBezTo>
                  <a:cubicBezTo>
                    <a:pt x="1963" y="507"/>
                    <a:pt x="2276" y="830"/>
                    <a:pt x="2276" y="1221"/>
                  </a:cubicBezTo>
                  <a:lnTo>
                    <a:pt x="2276" y="4315"/>
                  </a:lnTo>
                  <a:cubicBezTo>
                    <a:pt x="2276" y="4544"/>
                    <a:pt x="2414" y="4752"/>
                    <a:pt x="2629" y="4835"/>
                  </a:cubicBezTo>
                  <a:cubicBezTo>
                    <a:pt x="5938" y="6139"/>
                    <a:pt x="6909" y="10363"/>
                    <a:pt x="4495" y="12978"/>
                  </a:cubicBezTo>
                  <a:cubicBezTo>
                    <a:pt x="4738" y="12902"/>
                    <a:pt x="4953" y="12763"/>
                    <a:pt x="5133" y="12576"/>
                  </a:cubicBezTo>
                  <a:cubicBezTo>
                    <a:pt x="6090" y="11605"/>
                    <a:pt x="6618" y="10287"/>
                    <a:pt x="6583" y="8927"/>
                  </a:cubicBezTo>
                  <a:cubicBezTo>
                    <a:pt x="6534" y="6888"/>
                    <a:pt x="5272" y="5078"/>
                    <a:pt x="3378" y="4329"/>
                  </a:cubicBezTo>
                  <a:cubicBezTo>
                    <a:pt x="3163" y="4245"/>
                    <a:pt x="3025" y="4037"/>
                    <a:pt x="3025" y="3808"/>
                  </a:cubicBezTo>
                  <a:lnTo>
                    <a:pt x="3025" y="0"/>
                  </a:lnTo>
                  <a:close/>
                </a:path>
              </a:pathLst>
            </a:custGeom>
            <a:solidFill>
              <a:srgbClr val="D1DB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83" name="Google Shape;2583;p36"/>
            <p:cNvSpPr/>
            <p:nvPr/>
          </p:nvSpPr>
          <p:spPr>
            <a:xfrm>
              <a:off x="5841197" y="2978063"/>
              <a:ext cx="267349" cy="158292"/>
            </a:xfrm>
            <a:custGeom>
              <a:rect b="b" l="l" r="r" t="t"/>
              <a:pathLst>
                <a:path extrusionOk="0" h="6025" w="10176">
                  <a:moveTo>
                    <a:pt x="2691" y="0"/>
                  </a:moveTo>
                  <a:cubicBezTo>
                    <a:pt x="1242" y="0"/>
                    <a:pt x="187" y="642"/>
                    <a:pt x="187" y="642"/>
                  </a:cubicBezTo>
                  <a:cubicBezTo>
                    <a:pt x="70" y="1086"/>
                    <a:pt x="7" y="1536"/>
                    <a:pt x="7" y="2001"/>
                  </a:cubicBezTo>
                  <a:cubicBezTo>
                    <a:pt x="0" y="3326"/>
                    <a:pt x="520" y="4602"/>
                    <a:pt x="1457" y="5546"/>
                  </a:cubicBezTo>
                  <a:cubicBezTo>
                    <a:pt x="1755" y="5851"/>
                    <a:pt x="2164" y="6017"/>
                    <a:pt x="2594" y="6024"/>
                  </a:cubicBezTo>
                  <a:lnTo>
                    <a:pt x="7561" y="6024"/>
                  </a:lnTo>
                  <a:cubicBezTo>
                    <a:pt x="7991" y="6024"/>
                    <a:pt x="8400" y="5851"/>
                    <a:pt x="8698" y="5546"/>
                  </a:cubicBezTo>
                  <a:cubicBezTo>
                    <a:pt x="9655" y="4568"/>
                    <a:pt x="10176" y="3250"/>
                    <a:pt x="10141" y="1890"/>
                  </a:cubicBezTo>
                  <a:cubicBezTo>
                    <a:pt x="10134" y="1356"/>
                    <a:pt x="10037" y="829"/>
                    <a:pt x="9856" y="330"/>
                  </a:cubicBezTo>
                  <a:cubicBezTo>
                    <a:pt x="9856" y="330"/>
                    <a:pt x="9856" y="330"/>
                    <a:pt x="9856" y="330"/>
                  </a:cubicBezTo>
                  <a:cubicBezTo>
                    <a:pt x="9850" y="330"/>
                    <a:pt x="8712" y="1213"/>
                    <a:pt x="7157" y="1213"/>
                  </a:cubicBezTo>
                  <a:cubicBezTo>
                    <a:pt x="6517" y="1213"/>
                    <a:pt x="5808" y="1063"/>
                    <a:pt x="5077" y="642"/>
                  </a:cubicBezTo>
                  <a:cubicBezTo>
                    <a:pt x="4238" y="161"/>
                    <a:pt x="3415" y="0"/>
                    <a:pt x="2691" y="0"/>
                  </a:cubicBezTo>
                  <a:close/>
                </a:path>
              </a:pathLst>
            </a:custGeom>
            <a:solidFill>
              <a:srgbClr val="96A2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84" name="Google Shape;2584;p36"/>
            <p:cNvSpPr/>
            <p:nvPr/>
          </p:nvSpPr>
          <p:spPr>
            <a:xfrm>
              <a:off x="6052402" y="2986523"/>
              <a:ext cx="56144" cy="147809"/>
            </a:xfrm>
            <a:custGeom>
              <a:rect b="b" l="l" r="r" t="t"/>
              <a:pathLst>
                <a:path extrusionOk="0" h="5626" w="2137">
                  <a:moveTo>
                    <a:pt x="1804" y="1"/>
                  </a:moveTo>
                  <a:cubicBezTo>
                    <a:pt x="1561" y="174"/>
                    <a:pt x="1304" y="327"/>
                    <a:pt x="1034" y="445"/>
                  </a:cubicBezTo>
                  <a:cubicBezTo>
                    <a:pt x="1686" y="2227"/>
                    <a:pt x="1283" y="4232"/>
                    <a:pt x="0" y="5626"/>
                  </a:cubicBezTo>
                  <a:cubicBezTo>
                    <a:pt x="28" y="5612"/>
                    <a:pt x="56" y="5605"/>
                    <a:pt x="83" y="5591"/>
                  </a:cubicBezTo>
                  <a:cubicBezTo>
                    <a:pt x="90" y="5591"/>
                    <a:pt x="90" y="5591"/>
                    <a:pt x="90" y="5584"/>
                  </a:cubicBezTo>
                  <a:cubicBezTo>
                    <a:pt x="174" y="5550"/>
                    <a:pt x="257" y="5508"/>
                    <a:pt x="340" y="5452"/>
                  </a:cubicBezTo>
                  <a:cubicBezTo>
                    <a:pt x="361" y="5432"/>
                    <a:pt x="396" y="5418"/>
                    <a:pt x="409" y="5404"/>
                  </a:cubicBezTo>
                  <a:cubicBezTo>
                    <a:pt x="416" y="5397"/>
                    <a:pt x="423" y="5397"/>
                    <a:pt x="430" y="5397"/>
                  </a:cubicBezTo>
                  <a:cubicBezTo>
                    <a:pt x="451" y="5383"/>
                    <a:pt x="465" y="5369"/>
                    <a:pt x="479" y="5355"/>
                  </a:cubicBezTo>
                  <a:cubicBezTo>
                    <a:pt x="486" y="5348"/>
                    <a:pt x="500" y="5348"/>
                    <a:pt x="500" y="5335"/>
                  </a:cubicBezTo>
                  <a:cubicBezTo>
                    <a:pt x="520" y="5321"/>
                    <a:pt x="534" y="5314"/>
                    <a:pt x="548" y="5293"/>
                  </a:cubicBezTo>
                  <a:lnTo>
                    <a:pt x="569" y="5272"/>
                  </a:lnTo>
                  <a:cubicBezTo>
                    <a:pt x="597" y="5251"/>
                    <a:pt x="618" y="5231"/>
                    <a:pt x="638" y="5210"/>
                  </a:cubicBezTo>
                  <a:cubicBezTo>
                    <a:pt x="1609" y="4253"/>
                    <a:pt x="2137" y="2928"/>
                    <a:pt x="2102" y="1568"/>
                  </a:cubicBezTo>
                  <a:cubicBezTo>
                    <a:pt x="2102" y="1534"/>
                    <a:pt x="2095" y="1499"/>
                    <a:pt x="2095" y="1464"/>
                  </a:cubicBezTo>
                  <a:cubicBezTo>
                    <a:pt x="2095" y="1457"/>
                    <a:pt x="2095" y="1443"/>
                    <a:pt x="2095" y="1429"/>
                  </a:cubicBezTo>
                  <a:cubicBezTo>
                    <a:pt x="2088" y="1409"/>
                    <a:pt x="2088" y="1381"/>
                    <a:pt x="2088" y="1360"/>
                  </a:cubicBezTo>
                  <a:cubicBezTo>
                    <a:pt x="2088" y="1353"/>
                    <a:pt x="2081" y="1339"/>
                    <a:pt x="2081" y="1325"/>
                  </a:cubicBezTo>
                  <a:cubicBezTo>
                    <a:pt x="2074" y="1305"/>
                    <a:pt x="2074" y="1284"/>
                    <a:pt x="2074" y="1263"/>
                  </a:cubicBezTo>
                  <a:cubicBezTo>
                    <a:pt x="2074" y="1249"/>
                    <a:pt x="2074" y="1242"/>
                    <a:pt x="2074" y="1228"/>
                  </a:cubicBezTo>
                  <a:cubicBezTo>
                    <a:pt x="2067" y="1208"/>
                    <a:pt x="2067" y="1187"/>
                    <a:pt x="2067" y="1166"/>
                  </a:cubicBezTo>
                  <a:cubicBezTo>
                    <a:pt x="2060" y="1152"/>
                    <a:pt x="2060" y="1138"/>
                    <a:pt x="2060" y="1131"/>
                  </a:cubicBezTo>
                  <a:cubicBezTo>
                    <a:pt x="2053" y="1110"/>
                    <a:pt x="2053" y="1083"/>
                    <a:pt x="2053" y="1062"/>
                  </a:cubicBezTo>
                  <a:cubicBezTo>
                    <a:pt x="2053" y="1055"/>
                    <a:pt x="2046" y="1041"/>
                    <a:pt x="2053" y="1027"/>
                  </a:cubicBezTo>
                  <a:cubicBezTo>
                    <a:pt x="2046" y="1013"/>
                    <a:pt x="2046" y="992"/>
                    <a:pt x="2039" y="965"/>
                  </a:cubicBezTo>
                  <a:cubicBezTo>
                    <a:pt x="2039" y="958"/>
                    <a:pt x="2033" y="944"/>
                    <a:pt x="2039" y="930"/>
                  </a:cubicBezTo>
                  <a:cubicBezTo>
                    <a:pt x="2033" y="909"/>
                    <a:pt x="2033" y="888"/>
                    <a:pt x="2026" y="868"/>
                  </a:cubicBezTo>
                  <a:cubicBezTo>
                    <a:pt x="2026" y="861"/>
                    <a:pt x="2019" y="847"/>
                    <a:pt x="2019" y="840"/>
                  </a:cubicBezTo>
                  <a:cubicBezTo>
                    <a:pt x="2019" y="819"/>
                    <a:pt x="2019" y="791"/>
                    <a:pt x="2012" y="771"/>
                  </a:cubicBezTo>
                  <a:cubicBezTo>
                    <a:pt x="2005" y="757"/>
                    <a:pt x="2005" y="750"/>
                    <a:pt x="2005" y="743"/>
                  </a:cubicBezTo>
                  <a:cubicBezTo>
                    <a:pt x="1998" y="722"/>
                    <a:pt x="1998" y="694"/>
                    <a:pt x="1998" y="673"/>
                  </a:cubicBezTo>
                  <a:cubicBezTo>
                    <a:pt x="1991" y="666"/>
                    <a:pt x="1991" y="653"/>
                    <a:pt x="1991" y="646"/>
                  </a:cubicBezTo>
                  <a:cubicBezTo>
                    <a:pt x="1984" y="625"/>
                    <a:pt x="1984" y="597"/>
                    <a:pt x="1977" y="576"/>
                  </a:cubicBezTo>
                  <a:cubicBezTo>
                    <a:pt x="1970" y="576"/>
                    <a:pt x="1970" y="569"/>
                    <a:pt x="1970" y="562"/>
                  </a:cubicBezTo>
                  <a:cubicBezTo>
                    <a:pt x="1970" y="535"/>
                    <a:pt x="1963" y="507"/>
                    <a:pt x="1949" y="486"/>
                  </a:cubicBezTo>
                  <a:cubicBezTo>
                    <a:pt x="1949" y="479"/>
                    <a:pt x="1949" y="472"/>
                    <a:pt x="1949" y="465"/>
                  </a:cubicBezTo>
                  <a:cubicBezTo>
                    <a:pt x="1942" y="438"/>
                    <a:pt x="1935" y="410"/>
                    <a:pt x="1928" y="382"/>
                  </a:cubicBezTo>
                  <a:cubicBezTo>
                    <a:pt x="1922" y="382"/>
                    <a:pt x="1922" y="375"/>
                    <a:pt x="1922" y="368"/>
                  </a:cubicBezTo>
                  <a:cubicBezTo>
                    <a:pt x="1915" y="340"/>
                    <a:pt x="1908" y="313"/>
                    <a:pt x="1901" y="285"/>
                  </a:cubicBezTo>
                  <a:cubicBezTo>
                    <a:pt x="1901" y="285"/>
                    <a:pt x="1894" y="278"/>
                    <a:pt x="1894" y="278"/>
                  </a:cubicBezTo>
                  <a:cubicBezTo>
                    <a:pt x="1894" y="250"/>
                    <a:pt x="1880" y="223"/>
                    <a:pt x="1873" y="188"/>
                  </a:cubicBezTo>
                  <a:cubicBezTo>
                    <a:pt x="1866" y="181"/>
                    <a:pt x="1866" y="181"/>
                    <a:pt x="1866" y="181"/>
                  </a:cubicBezTo>
                  <a:cubicBezTo>
                    <a:pt x="1852" y="153"/>
                    <a:pt x="1845" y="125"/>
                    <a:pt x="1838" y="91"/>
                  </a:cubicBezTo>
                  <a:cubicBezTo>
                    <a:pt x="1838" y="91"/>
                    <a:pt x="1838" y="84"/>
                    <a:pt x="1838" y="84"/>
                  </a:cubicBezTo>
                  <a:cubicBezTo>
                    <a:pt x="1824" y="56"/>
                    <a:pt x="1817" y="28"/>
                    <a:pt x="1804" y="1"/>
                  </a:cubicBezTo>
                  <a:close/>
                </a:path>
              </a:pathLst>
            </a:custGeom>
            <a:solidFill>
              <a:srgbClr val="9191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85" name="Google Shape;2585;p36"/>
            <p:cNvSpPr/>
            <p:nvPr/>
          </p:nvSpPr>
          <p:spPr>
            <a:xfrm>
              <a:off x="6054582" y="3027718"/>
              <a:ext cx="20256" cy="17182"/>
            </a:xfrm>
            <a:custGeom>
              <a:rect b="b" l="l" r="r" t="t"/>
              <a:pathLst>
                <a:path extrusionOk="0" h="654" w="771">
                  <a:moveTo>
                    <a:pt x="437" y="0"/>
                  </a:moveTo>
                  <a:cubicBezTo>
                    <a:pt x="146" y="0"/>
                    <a:pt x="0" y="347"/>
                    <a:pt x="209" y="555"/>
                  </a:cubicBezTo>
                  <a:cubicBezTo>
                    <a:pt x="276" y="623"/>
                    <a:pt x="359" y="653"/>
                    <a:pt x="441" y="653"/>
                  </a:cubicBezTo>
                  <a:cubicBezTo>
                    <a:pt x="609" y="653"/>
                    <a:pt x="770" y="523"/>
                    <a:pt x="770" y="326"/>
                  </a:cubicBezTo>
                  <a:cubicBezTo>
                    <a:pt x="763" y="146"/>
                    <a:pt x="618" y="0"/>
                    <a:pt x="437" y="0"/>
                  </a:cubicBezTo>
                  <a:close/>
                </a:path>
              </a:pathLst>
            </a:custGeom>
            <a:solidFill>
              <a:srgbClr val="2929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86" name="Google Shape;2586;p36"/>
            <p:cNvSpPr/>
            <p:nvPr/>
          </p:nvSpPr>
          <p:spPr>
            <a:xfrm>
              <a:off x="6012678" y="3090588"/>
              <a:ext cx="17681" cy="15186"/>
            </a:xfrm>
            <a:custGeom>
              <a:rect b="b" l="l" r="r" t="t"/>
              <a:pathLst>
                <a:path extrusionOk="0" h="578" w="673">
                  <a:moveTo>
                    <a:pt x="389" y="0"/>
                  </a:moveTo>
                  <a:cubicBezTo>
                    <a:pt x="132" y="0"/>
                    <a:pt x="0" y="312"/>
                    <a:pt x="180" y="493"/>
                  </a:cubicBezTo>
                  <a:cubicBezTo>
                    <a:pt x="241" y="551"/>
                    <a:pt x="315" y="578"/>
                    <a:pt x="386" y="578"/>
                  </a:cubicBezTo>
                  <a:cubicBezTo>
                    <a:pt x="534" y="578"/>
                    <a:pt x="673" y="465"/>
                    <a:pt x="673" y="292"/>
                  </a:cubicBezTo>
                  <a:cubicBezTo>
                    <a:pt x="673" y="132"/>
                    <a:pt x="548" y="7"/>
                    <a:pt x="389" y="0"/>
                  </a:cubicBezTo>
                  <a:close/>
                </a:path>
              </a:pathLst>
            </a:custGeom>
            <a:solidFill>
              <a:srgbClr val="2929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87" name="Google Shape;2587;p36"/>
            <p:cNvSpPr/>
            <p:nvPr/>
          </p:nvSpPr>
          <p:spPr>
            <a:xfrm>
              <a:off x="5891299" y="3017130"/>
              <a:ext cx="17708" cy="15212"/>
            </a:xfrm>
            <a:custGeom>
              <a:rect b="b" l="l" r="r" t="t"/>
              <a:pathLst>
                <a:path extrusionOk="0" h="579" w="674">
                  <a:moveTo>
                    <a:pt x="389" y="1"/>
                  </a:moveTo>
                  <a:cubicBezTo>
                    <a:pt x="132" y="1"/>
                    <a:pt x="1" y="313"/>
                    <a:pt x="181" y="493"/>
                  </a:cubicBezTo>
                  <a:cubicBezTo>
                    <a:pt x="242" y="552"/>
                    <a:pt x="315" y="578"/>
                    <a:pt x="387" y="578"/>
                  </a:cubicBezTo>
                  <a:cubicBezTo>
                    <a:pt x="535" y="578"/>
                    <a:pt x="673" y="465"/>
                    <a:pt x="673" y="292"/>
                  </a:cubicBezTo>
                  <a:cubicBezTo>
                    <a:pt x="673" y="133"/>
                    <a:pt x="549" y="1"/>
                    <a:pt x="389" y="1"/>
                  </a:cubicBezTo>
                  <a:close/>
                </a:path>
              </a:pathLst>
            </a:custGeom>
            <a:solidFill>
              <a:srgbClr val="2929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88" name="Google Shape;2588;p36"/>
            <p:cNvSpPr/>
            <p:nvPr/>
          </p:nvSpPr>
          <p:spPr>
            <a:xfrm>
              <a:off x="5915916" y="3090588"/>
              <a:ext cx="17681" cy="15186"/>
            </a:xfrm>
            <a:custGeom>
              <a:rect b="b" l="l" r="r" t="t"/>
              <a:pathLst>
                <a:path extrusionOk="0" h="578" w="673">
                  <a:moveTo>
                    <a:pt x="381" y="0"/>
                  </a:moveTo>
                  <a:cubicBezTo>
                    <a:pt x="125" y="0"/>
                    <a:pt x="0" y="312"/>
                    <a:pt x="180" y="493"/>
                  </a:cubicBezTo>
                  <a:cubicBezTo>
                    <a:pt x="239" y="551"/>
                    <a:pt x="312" y="578"/>
                    <a:pt x="383" y="578"/>
                  </a:cubicBezTo>
                  <a:cubicBezTo>
                    <a:pt x="531" y="578"/>
                    <a:pt x="673" y="465"/>
                    <a:pt x="673" y="292"/>
                  </a:cubicBezTo>
                  <a:cubicBezTo>
                    <a:pt x="666" y="132"/>
                    <a:pt x="541" y="7"/>
                    <a:pt x="381" y="0"/>
                  </a:cubicBezTo>
                  <a:close/>
                </a:path>
              </a:pathLst>
            </a:custGeom>
            <a:solidFill>
              <a:srgbClr val="2929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89" name="Google Shape;2589;p36"/>
            <p:cNvSpPr/>
            <p:nvPr/>
          </p:nvSpPr>
          <p:spPr>
            <a:xfrm>
              <a:off x="5959266" y="3032999"/>
              <a:ext cx="21360" cy="18286"/>
            </a:xfrm>
            <a:custGeom>
              <a:rect b="b" l="l" r="r" t="t"/>
              <a:pathLst>
                <a:path extrusionOk="0" h="696" w="813">
                  <a:moveTo>
                    <a:pt x="466" y="0"/>
                  </a:moveTo>
                  <a:cubicBezTo>
                    <a:pt x="153" y="0"/>
                    <a:pt x="1" y="375"/>
                    <a:pt x="216" y="590"/>
                  </a:cubicBezTo>
                  <a:cubicBezTo>
                    <a:pt x="288" y="663"/>
                    <a:pt x="377" y="695"/>
                    <a:pt x="464" y="695"/>
                  </a:cubicBezTo>
                  <a:cubicBezTo>
                    <a:pt x="643" y="695"/>
                    <a:pt x="812" y="557"/>
                    <a:pt x="812" y="347"/>
                  </a:cubicBezTo>
                  <a:cubicBezTo>
                    <a:pt x="812" y="153"/>
                    <a:pt x="653" y="0"/>
                    <a:pt x="466" y="0"/>
                  </a:cubicBezTo>
                  <a:close/>
                </a:path>
              </a:pathLst>
            </a:custGeom>
            <a:solidFill>
              <a:srgbClr val="2929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590" name="Google Shape;2590;p36"/>
          <p:cNvGrpSpPr/>
          <p:nvPr/>
        </p:nvGrpSpPr>
        <p:grpSpPr>
          <a:xfrm>
            <a:off x="8502167" y="2541030"/>
            <a:ext cx="526088" cy="525615"/>
            <a:chOff x="6334673" y="2759633"/>
            <a:chExt cx="378508" cy="378167"/>
          </a:xfrm>
        </p:grpSpPr>
        <p:sp>
          <p:nvSpPr>
            <p:cNvPr id="2591" name="Google Shape;2591;p36"/>
            <p:cNvSpPr/>
            <p:nvPr/>
          </p:nvSpPr>
          <p:spPr>
            <a:xfrm>
              <a:off x="6334673" y="2759633"/>
              <a:ext cx="287027" cy="189004"/>
            </a:xfrm>
            <a:custGeom>
              <a:rect b="b" l="l" r="r" t="t"/>
              <a:pathLst>
                <a:path extrusionOk="0" h="7194" w="10925">
                  <a:moveTo>
                    <a:pt x="6983" y="1"/>
                  </a:moveTo>
                  <a:cubicBezTo>
                    <a:pt x="6979" y="1"/>
                    <a:pt x="6975" y="1"/>
                    <a:pt x="6971" y="1"/>
                  </a:cubicBezTo>
                  <a:lnTo>
                    <a:pt x="930" y="1"/>
                  </a:lnTo>
                  <a:cubicBezTo>
                    <a:pt x="417" y="1"/>
                    <a:pt x="7" y="417"/>
                    <a:pt x="7" y="931"/>
                  </a:cubicBezTo>
                  <a:lnTo>
                    <a:pt x="7" y="6965"/>
                  </a:lnTo>
                  <a:cubicBezTo>
                    <a:pt x="0" y="7090"/>
                    <a:pt x="104" y="7194"/>
                    <a:pt x="236" y="7194"/>
                  </a:cubicBezTo>
                  <a:lnTo>
                    <a:pt x="2560" y="7194"/>
                  </a:lnTo>
                  <a:cubicBezTo>
                    <a:pt x="2816" y="7194"/>
                    <a:pt x="3025" y="6986"/>
                    <a:pt x="3025" y="6729"/>
                  </a:cubicBezTo>
                  <a:lnTo>
                    <a:pt x="3025" y="6264"/>
                  </a:lnTo>
                  <a:cubicBezTo>
                    <a:pt x="3031" y="6063"/>
                    <a:pt x="2948" y="5876"/>
                    <a:pt x="2796" y="5744"/>
                  </a:cubicBezTo>
                  <a:cubicBezTo>
                    <a:pt x="1873" y="4981"/>
                    <a:pt x="2407" y="3483"/>
                    <a:pt x="3600" y="3476"/>
                  </a:cubicBezTo>
                  <a:cubicBezTo>
                    <a:pt x="3603" y="3476"/>
                    <a:pt x="3606" y="3476"/>
                    <a:pt x="3609" y="3476"/>
                  </a:cubicBezTo>
                  <a:cubicBezTo>
                    <a:pt x="4796" y="3476"/>
                    <a:pt x="5339" y="4962"/>
                    <a:pt x="4426" y="5730"/>
                  </a:cubicBezTo>
                  <a:cubicBezTo>
                    <a:pt x="4273" y="5862"/>
                    <a:pt x="4183" y="6056"/>
                    <a:pt x="4190" y="6258"/>
                  </a:cubicBezTo>
                  <a:lnTo>
                    <a:pt x="4190" y="6729"/>
                  </a:lnTo>
                  <a:cubicBezTo>
                    <a:pt x="4190" y="6986"/>
                    <a:pt x="4391" y="7194"/>
                    <a:pt x="4648" y="7194"/>
                  </a:cubicBezTo>
                  <a:lnTo>
                    <a:pt x="7207" y="7194"/>
                  </a:lnTo>
                  <a:lnTo>
                    <a:pt x="7207" y="4641"/>
                  </a:lnTo>
                  <a:cubicBezTo>
                    <a:pt x="7207" y="4385"/>
                    <a:pt x="7415" y="4177"/>
                    <a:pt x="7672" y="4177"/>
                  </a:cubicBezTo>
                  <a:lnTo>
                    <a:pt x="8143" y="4177"/>
                  </a:lnTo>
                  <a:cubicBezTo>
                    <a:pt x="8345" y="4177"/>
                    <a:pt x="8539" y="4267"/>
                    <a:pt x="8671" y="4419"/>
                  </a:cubicBezTo>
                  <a:cubicBezTo>
                    <a:pt x="8935" y="4737"/>
                    <a:pt x="9286" y="4878"/>
                    <a:pt x="9633" y="4878"/>
                  </a:cubicBezTo>
                  <a:cubicBezTo>
                    <a:pt x="10288" y="4878"/>
                    <a:pt x="10925" y="4374"/>
                    <a:pt x="10925" y="3594"/>
                  </a:cubicBezTo>
                  <a:cubicBezTo>
                    <a:pt x="10920" y="2815"/>
                    <a:pt x="10288" y="2317"/>
                    <a:pt x="9636" y="2317"/>
                  </a:cubicBezTo>
                  <a:cubicBezTo>
                    <a:pt x="9283" y="2317"/>
                    <a:pt x="8925" y="2463"/>
                    <a:pt x="8657" y="2789"/>
                  </a:cubicBezTo>
                  <a:cubicBezTo>
                    <a:pt x="8530" y="2930"/>
                    <a:pt x="8345" y="3019"/>
                    <a:pt x="8157" y="3019"/>
                  </a:cubicBezTo>
                  <a:cubicBezTo>
                    <a:pt x="8150" y="3019"/>
                    <a:pt x="8143" y="3019"/>
                    <a:pt x="8137" y="3018"/>
                  </a:cubicBezTo>
                  <a:lnTo>
                    <a:pt x="7672" y="3018"/>
                  </a:lnTo>
                  <a:cubicBezTo>
                    <a:pt x="7415" y="3018"/>
                    <a:pt x="7207" y="2810"/>
                    <a:pt x="7207" y="2554"/>
                  </a:cubicBezTo>
                  <a:lnTo>
                    <a:pt x="7207" y="230"/>
                  </a:lnTo>
                  <a:cubicBezTo>
                    <a:pt x="7207" y="102"/>
                    <a:pt x="7103" y="1"/>
                    <a:pt x="6983" y="1"/>
                  </a:cubicBezTo>
                  <a:close/>
                </a:path>
              </a:pathLst>
            </a:custGeom>
            <a:solidFill>
              <a:srgbClr val="8C9C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92" name="Google Shape;2592;p36"/>
            <p:cNvSpPr/>
            <p:nvPr/>
          </p:nvSpPr>
          <p:spPr>
            <a:xfrm>
              <a:off x="6524019" y="2759660"/>
              <a:ext cx="189162" cy="286659"/>
            </a:xfrm>
            <a:custGeom>
              <a:rect b="b" l="l" r="r" t="t"/>
              <a:pathLst>
                <a:path extrusionOk="0" h="10911" w="7200">
                  <a:moveTo>
                    <a:pt x="229" y="0"/>
                  </a:moveTo>
                  <a:cubicBezTo>
                    <a:pt x="104" y="0"/>
                    <a:pt x="0" y="104"/>
                    <a:pt x="0" y="229"/>
                  </a:cubicBezTo>
                  <a:lnTo>
                    <a:pt x="0" y="2553"/>
                  </a:lnTo>
                  <a:cubicBezTo>
                    <a:pt x="0" y="2809"/>
                    <a:pt x="208" y="3017"/>
                    <a:pt x="465" y="3017"/>
                  </a:cubicBezTo>
                  <a:lnTo>
                    <a:pt x="930" y="3017"/>
                  </a:lnTo>
                  <a:cubicBezTo>
                    <a:pt x="937" y="3018"/>
                    <a:pt x="944" y="3018"/>
                    <a:pt x="951" y="3018"/>
                  </a:cubicBezTo>
                  <a:cubicBezTo>
                    <a:pt x="1144" y="3018"/>
                    <a:pt x="1323" y="2929"/>
                    <a:pt x="1450" y="2788"/>
                  </a:cubicBezTo>
                  <a:cubicBezTo>
                    <a:pt x="1718" y="2462"/>
                    <a:pt x="2076" y="2316"/>
                    <a:pt x="2429" y="2316"/>
                  </a:cubicBezTo>
                  <a:cubicBezTo>
                    <a:pt x="3081" y="2316"/>
                    <a:pt x="3713" y="2814"/>
                    <a:pt x="3718" y="3593"/>
                  </a:cubicBezTo>
                  <a:cubicBezTo>
                    <a:pt x="3722" y="4373"/>
                    <a:pt x="3087" y="4877"/>
                    <a:pt x="2431" y="4877"/>
                  </a:cubicBezTo>
                  <a:cubicBezTo>
                    <a:pt x="2083" y="4877"/>
                    <a:pt x="1730" y="4736"/>
                    <a:pt x="1464" y="4418"/>
                  </a:cubicBezTo>
                  <a:cubicBezTo>
                    <a:pt x="1332" y="4266"/>
                    <a:pt x="1138" y="4176"/>
                    <a:pt x="936" y="4176"/>
                  </a:cubicBezTo>
                  <a:lnTo>
                    <a:pt x="465" y="4176"/>
                  </a:lnTo>
                  <a:cubicBezTo>
                    <a:pt x="208" y="4176"/>
                    <a:pt x="0" y="4384"/>
                    <a:pt x="0" y="4640"/>
                  </a:cubicBezTo>
                  <a:lnTo>
                    <a:pt x="0" y="7193"/>
                  </a:lnTo>
                  <a:lnTo>
                    <a:pt x="2553" y="7193"/>
                  </a:lnTo>
                  <a:cubicBezTo>
                    <a:pt x="2809" y="7193"/>
                    <a:pt x="3017" y="7401"/>
                    <a:pt x="3017" y="7658"/>
                  </a:cubicBezTo>
                  <a:lnTo>
                    <a:pt x="3017" y="8129"/>
                  </a:lnTo>
                  <a:cubicBezTo>
                    <a:pt x="3017" y="8330"/>
                    <a:pt x="2927" y="8525"/>
                    <a:pt x="2775" y="8656"/>
                  </a:cubicBezTo>
                  <a:cubicBezTo>
                    <a:pt x="1861" y="9425"/>
                    <a:pt x="2404" y="10911"/>
                    <a:pt x="3592" y="10911"/>
                  </a:cubicBezTo>
                  <a:cubicBezTo>
                    <a:pt x="3594" y="10911"/>
                    <a:pt x="3597" y="10911"/>
                    <a:pt x="3600" y="10911"/>
                  </a:cubicBezTo>
                  <a:cubicBezTo>
                    <a:pt x="4800" y="10904"/>
                    <a:pt x="5334" y="9406"/>
                    <a:pt x="4405" y="8649"/>
                  </a:cubicBezTo>
                  <a:cubicBezTo>
                    <a:pt x="4259" y="8518"/>
                    <a:pt x="4169" y="8323"/>
                    <a:pt x="4176" y="8122"/>
                  </a:cubicBezTo>
                  <a:lnTo>
                    <a:pt x="4176" y="7658"/>
                  </a:lnTo>
                  <a:cubicBezTo>
                    <a:pt x="4176" y="7401"/>
                    <a:pt x="4384" y="7193"/>
                    <a:pt x="4640" y="7193"/>
                  </a:cubicBezTo>
                  <a:lnTo>
                    <a:pt x="6964" y="7193"/>
                  </a:lnTo>
                  <a:cubicBezTo>
                    <a:pt x="7096" y="7193"/>
                    <a:pt x="7200" y="7089"/>
                    <a:pt x="7193" y="6964"/>
                  </a:cubicBezTo>
                  <a:lnTo>
                    <a:pt x="7193" y="930"/>
                  </a:lnTo>
                  <a:cubicBezTo>
                    <a:pt x="7193" y="416"/>
                    <a:pt x="6784" y="0"/>
                    <a:pt x="6270" y="0"/>
                  </a:cubicBezTo>
                  <a:close/>
                </a:path>
              </a:pathLst>
            </a:custGeom>
            <a:solidFill>
              <a:srgbClr val="BCC7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93" name="Google Shape;2593;p36"/>
            <p:cNvSpPr/>
            <p:nvPr/>
          </p:nvSpPr>
          <p:spPr>
            <a:xfrm>
              <a:off x="6426207" y="2948611"/>
              <a:ext cx="286791" cy="189188"/>
            </a:xfrm>
            <a:custGeom>
              <a:rect b="b" l="l" r="r" t="t"/>
              <a:pathLst>
                <a:path extrusionOk="0" h="7201" w="10916">
                  <a:moveTo>
                    <a:pt x="3716" y="1"/>
                  </a:moveTo>
                  <a:lnTo>
                    <a:pt x="3716" y="2560"/>
                  </a:lnTo>
                  <a:cubicBezTo>
                    <a:pt x="3716" y="2817"/>
                    <a:pt x="3508" y="3025"/>
                    <a:pt x="3258" y="3025"/>
                  </a:cubicBezTo>
                  <a:lnTo>
                    <a:pt x="2787" y="3025"/>
                  </a:lnTo>
                  <a:cubicBezTo>
                    <a:pt x="2586" y="3025"/>
                    <a:pt x="2391" y="2935"/>
                    <a:pt x="2260" y="2782"/>
                  </a:cubicBezTo>
                  <a:cubicBezTo>
                    <a:pt x="1993" y="2465"/>
                    <a:pt x="1640" y="2324"/>
                    <a:pt x="1292" y="2324"/>
                  </a:cubicBezTo>
                  <a:cubicBezTo>
                    <a:pt x="636" y="2324"/>
                    <a:pt x="1" y="2828"/>
                    <a:pt x="5" y="3608"/>
                  </a:cubicBezTo>
                  <a:cubicBezTo>
                    <a:pt x="10" y="4383"/>
                    <a:pt x="644" y="4880"/>
                    <a:pt x="1295" y="4880"/>
                  </a:cubicBezTo>
                  <a:cubicBezTo>
                    <a:pt x="1646" y="4880"/>
                    <a:pt x="2002" y="4735"/>
                    <a:pt x="2266" y="4412"/>
                  </a:cubicBezTo>
                  <a:cubicBezTo>
                    <a:pt x="2393" y="4266"/>
                    <a:pt x="2578" y="4183"/>
                    <a:pt x="2770" y="4183"/>
                  </a:cubicBezTo>
                  <a:cubicBezTo>
                    <a:pt x="2778" y="4183"/>
                    <a:pt x="2786" y="4183"/>
                    <a:pt x="2794" y="4183"/>
                  </a:cubicBezTo>
                  <a:lnTo>
                    <a:pt x="3258" y="4183"/>
                  </a:lnTo>
                  <a:cubicBezTo>
                    <a:pt x="3515" y="4183"/>
                    <a:pt x="3723" y="4392"/>
                    <a:pt x="3723" y="4648"/>
                  </a:cubicBezTo>
                  <a:lnTo>
                    <a:pt x="3723" y="6965"/>
                  </a:lnTo>
                  <a:cubicBezTo>
                    <a:pt x="3723" y="7097"/>
                    <a:pt x="3820" y="7201"/>
                    <a:pt x="3952" y="7201"/>
                  </a:cubicBezTo>
                  <a:lnTo>
                    <a:pt x="9986" y="7201"/>
                  </a:lnTo>
                  <a:cubicBezTo>
                    <a:pt x="10500" y="7201"/>
                    <a:pt x="10916" y="6784"/>
                    <a:pt x="10916" y="6271"/>
                  </a:cubicBezTo>
                  <a:lnTo>
                    <a:pt x="10916" y="237"/>
                  </a:lnTo>
                  <a:cubicBezTo>
                    <a:pt x="10916" y="105"/>
                    <a:pt x="10812" y="1"/>
                    <a:pt x="10687" y="1"/>
                  </a:cubicBezTo>
                  <a:lnTo>
                    <a:pt x="8363" y="1"/>
                  </a:lnTo>
                  <a:cubicBezTo>
                    <a:pt x="8107" y="1"/>
                    <a:pt x="7899" y="209"/>
                    <a:pt x="7899" y="466"/>
                  </a:cubicBezTo>
                  <a:lnTo>
                    <a:pt x="7899" y="930"/>
                  </a:lnTo>
                  <a:cubicBezTo>
                    <a:pt x="7892" y="1131"/>
                    <a:pt x="7975" y="1326"/>
                    <a:pt x="8128" y="1457"/>
                  </a:cubicBezTo>
                  <a:cubicBezTo>
                    <a:pt x="9050" y="2214"/>
                    <a:pt x="8516" y="3712"/>
                    <a:pt x="7323" y="3719"/>
                  </a:cubicBezTo>
                  <a:cubicBezTo>
                    <a:pt x="7320" y="3719"/>
                    <a:pt x="7317" y="3719"/>
                    <a:pt x="7315" y="3719"/>
                  </a:cubicBezTo>
                  <a:cubicBezTo>
                    <a:pt x="6127" y="3719"/>
                    <a:pt x="5584" y="2233"/>
                    <a:pt x="6498" y="1464"/>
                  </a:cubicBezTo>
                  <a:cubicBezTo>
                    <a:pt x="6650" y="1333"/>
                    <a:pt x="6740" y="1138"/>
                    <a:pt x="6740" y="937"/>
                  </a:cubicBezTo>
                  <a:lnTo>
                    <a:pt x="6740" y="466"/>
                  </a:lnTo>
                  <a:cubicBezTo>
                    <a:pt x="6740" y="209"/>
                    <a:pt x="6532" y="1"/>
                    <a:pt x="6276" y="1"/>
                  </a:cubicBezTo>
                  <a:close/>
                </a:path>
              </a:pathLst>
            </a:custGeom>
            <a:solidFill>
              <a:srgbClr val="8F9B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94" name="Google Shape;2594;p36"/>
            <p:cNvSpPr/>
            <p:nvPr/>
          </p:nvSpPr>
          <p:spPr>
            <a:xfrm>
              <a:off x="6334857" y="2850957"/>
              <a:ext cx="189188" cy="286843"/>
            </a:xfrm>
            <a:custGeom>
              <a:rect b="b" l="l" r="r" t="t"/>
              <a:pathLst>
                <a:path extrusionOk="0" h="10918" w="7201">
                  <a:moveTo>
                    <a:pt x="3586" y="0"/>
                  </a:moveTo>
                  <a:cubicBezTo>
                    <a:pt x="2393" y="7"/>
                    <a:pt x="1859" y="1505"/>
                    <a:pt x="2782" y="2268"/>
                  </a:cubicBezTo>
                  <a:cubicBezTo>
                    <a:pt x="2934" y="2400"/>
                    <a:pt x="3018" y="2594"/>
                    <a:pt x="3018" y="2795"/>
                  </a:cubicBezTo>
                  <a:lnTo>
                    <a:pt x="3018" y="3253"/>
                  </a:lnTo>
                  <a:cubicBezTo>
                    <a:pt x="3018" y="3510"/>
                    <a:pt x="2809" y="3718"/>
                    <a:pt x="2553" y="3718"/>
                  </a:cubicBezTo>
                  <a:lnTo>
                    <a:pt x="229" y="3718"/>
                  </a:lnTo>
                  <a:cubicBezTo>
                    <a:pt x="104" y="3725"/>
                    <a:pt x="0" y="3822"/>
                    <a:pt x="0" y="3954"/>
                  </a:cubicBezTo>
                  <a:lnTo>
                    <a:pt x="0" y="9988"/>
                  </a:lnTo>
                  <a:cubicBezTo>
                    <a:pt x="0" y="10501"/>
                    <a:pt x="416" y="10911"/>
                    <a:pt x="930" y="10918"/>
                  </a:cubicBezTo>
                  <a:lnTo>
                    <a:pt x="6964" y="10918"/>
                  </a:lnTo>
                  <a:cubicBezTo>
                    <a:pt x="7096" y="10918"/>
                    <a:pt x="7200" y="10814"/>
                    <a:pt x="7200" y="10682"/>
                  </a:cubicBezTo>
                  <a:lnTo>
                    <a:pt x="7200" y="8365"/>
                  </a:lnTo>
                  <a:cubicBezTo>
                    <a:pt x="7200" y="8109"/>
                    <a:pt x="6992" y="7900"/>
                    <a:pt x="6735" y="7900"/>
                  </a:cubicBezTo>
                  <a:lnTo>
                    <a:pt x="6264" y="7900"/>
                  </a:lnTo>
                  <a:cubicBezTo>
                    <a:pt x="6256" y="7900"/>
                    <a:pt x="6248" y="7900"/>
                    <a:pt x="6240" y="7900"/>
                  </a:cubicBezTo>
                  <a:cubicBezTo>
                    <a:pt x="6048" y="7900"/>
                    <a:pt x="5870" y="7983"/>
                    <a:pt x="5743" y="8129"/>
                  </a:cubicBezTo>
                  <a:cubicBezTo>
                    <a:pt x="5476" y="8452"/>
                    <a:pt x="5119" y="8597"/>
                    <a:pt x="4767" y="8597"/>
                  </a:cubicBezTo>
                  <a:cubicBezTo>
                    <a:pt x="4114" y="8597"/>
                    <a:pt x="3480" y="8100"/>
                    <a:pt x="3475" y="7325"/>
                  </a:cubicBezTo>
                  <a:cubicBezTo>
                    <a:pt x="3471" y="6545"/>
                    <a:pt x="4106" y="6041"/>
                    <a:pt x="4762" y="6041"/>
                  </a:cubicBezTo>
                  <a:cubicBezTo>
                    <a:pt x="5110" y="6041"/>
                    <a:pt x="5463" y="6182"/>
                    <a:pt x="5730" y="6499"/>
                  </a:cubicBezTo>
                  <a:cubicBezTo>
                    <a:pt x="5861" y="6652"/>
                    <a:pt x="6056" y="6742"/>
                    <a:pt x="6257" y="6742"/>
                  </a:cubicBezTo>
                  <a:lnTo>
                    <a:pt x="6728" y="6742"/>
                  </a:lnTo>
                  <a:cubicBezTo>
                    <a:pt x="6985" y="6742"/>
                    <a:pt x="7193" y="6534"/>
                    <a:pt x="7193" y="6277"/>
                  </a:cubicBezTo>
                  <a:lnTo>
                    <a:pt x="7193" y="3718"/>
                  </a:lnTo>
                  <a:lnTo>
                    <a:pt x="4641" y="3718"/>
                  </a:lnTo>
                  <a:cubicBezTo>
                    <a:pt x="4384" y="3718"/>
                    <a:pt x="4176" y="3510"/>
                    <a:pt x="4176" y="3253"/>
                  </a:cubicBezTo>
                  <a:lnTo>
                    <a:pt x="4176" y="2782"/>
                  </a:lnTo>
                  <a:cubicBezTo>
                    <a:pt x="4176" y="2580"/>
                    <a:pt x="4266" y="2386"/>
                    <a:pt x="4419" y="2254"/>
                  </a:cubicBezTo>
                  <a:cubicBezTo>
                    <a:pt x="5334" y="1491"/>
                    <a:pt x="4786" y="0"/>
                    <a:pt x="3586"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595" name="Google Shape;2595;p36"/>
          <p:cNvGrpSpPr/>
          <p:nvPr/>
        </p:nvGrpSpPr>
        <p:grpSpPr>
          <a:xfrm>
            <a:off x="10834380" y="2606139"/>
            <a:ext cx="444439" cy="395434"/>
            <a:chOff x="8012645" y="2806477"/>
            <a:chExt cx="319763" cy="284506"/>
          </a:xfrm>
        </p:grpSpPr>
        <p:sp>
          <p:nvSpPr>
            <p:cNvPr id="2596" name="Google Shape;2596;p36"/>
            <p:cNvSpPr/>
            <p:nvPr/>
          </p:nvSpPr>
          <p:spPr>
            <a:xfrm>
              <a:off x="8117446" y="3039252"/>
              <a:ext cx="87855" cy="51731"/>
            </a:xfrm>
            <a:custGeom>
              <a:rect b="b" l="l" r="r" t="t"/>
              <a:pathLst>
                <a:path extrusionOk="0" h="1969" w="3344">
                  <a:moveTo>
                    <a:pt x="2235" y="1"/>
                  </a:moveTo>
                  <a:cubicBezTo>
                    <a:pt x="2172" y="1"/>
                    <a:pt x="2108" y="31"/>
                    <a:pt x="2067" y="102"/>
                  </a:cubicBezTo>
                  <a:lnTo>
                    <a:pt x="1346" y="1566"/>
                  </a:lnTo>
                  <a:lnTo>
                    <a:pt x="271" y="1566"/>
                  </a:lnTo>
                  <a:cubicBezTo>
                    <a:pt x="0" y="1566"/>
                    <a:pt x="0" y="1968"/>
                    <a:pt x="271" y="1968"/>
                  </a:cubicBezTo>
                  <a:lnTo>
                    <a:pt x="3073" y="1968"/>
                  </a:lnTo>
                  <a:cubicBezTo>
                    <a:pt x="3343" y="1968"/>
                    <a:pt x="3343" y="1566"/>
                    <a:pt x="3073" y="1566"/>
                  </a:cubicBezTo>
                  <a:lnTo>
                    <a:pt x="1790" y="1566"/>
                  </a:lnTo>
                  <a:lnTo>
                    <a:pt x="2428" y="276"/>
                  </a:lnTo>
                  <a:cubicBezTo>
                    <a:pt x="2488" y="123"/>
                    <a:pt x="2362" y="1"/>
                    <a:pt x="2235" y="1"/>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97" name="Google Shape;2597;p36"/>
            <p:cNvSpPr/>
            <p:nvPr/>
          </p:nvSpPr>
          <p:spPr>
            <a:xfrm>
              <a:off x="8138570" y="3039252"/>
              <a:ext cx="66732" cy="51731"/>
            </a:xfrm>
            <a:custGeom>
              <a:rect b="b" l="l" r="r" t="t"/>
              <a:pathLst>
                <a:path extrusionOk="0" h="1969" w="2540">
                  <a:moveTo>
                    <a:pt x="2231" y="1"/>
                  </a:moveTo>
                  <a:cubicBezTo>
                    <a:pt x="2169" y="1"/>
                    <a:pt x="2107" y="31"/>
                    <a:pt x="2068" y="102"/>
                  </a:cubicBezTo>
                  <a:lnTo>
                    <a:pt x="1346" y="1566"/>
                  </a:lnTo>
                  <a:lnTo>
                    <a:pt x="264" y="1566"/>
                  </a:lnTo>
                  <a:cubicBezTo>
                    <a:pt x="1" y="1566"/>
                    <a:pt x="1" y="1968"/>
                    <a:pt x="264" y="1968"/>
                  </a:cubicBezTo>
                  <a:lnTo>
                    <a:pt x="2269" y="1968"/>
                  </a:lnTo>
                  <a:cubicBezTo>
                    <a:pt x="2539" y="1968"/>
                    <a:pt x="2539" y="1566"/>
                    <a:pt x="2269" y="1566"/>
                  </a:cubicBezTo>
                  <a:lnTo>
                    <a:pt x="1790" y="1566"/>
                  </a:lnTo>
                  <a:lnTo>
                    <a:pt x="2421" y="276"/>
                  </a:lnTo>
                  <a:cubicBezTo>
                    <a:pt x="2482" y="123"/>
                    <a:pt x="2356" y="1"/>
                    <a:pt x="2231" y="1"/>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98" name="Google Shape;2598;p36"/>
            <p:cNvSpPr/>
            <p:nvPr/>
          </p:nvSpPr>
          <p:spPr>
            <a:xfrm>
              <a:off x="8012645" y="2884664"/>
              <a:ext cx="32841" cy="41747"/>
            </a:xfrm>
            <a:custGeom>
              <a:rect b="b" l="l" r="r" t="t"/>
              <a:pathLst>
                <a:path extrusionOk="0" h="1589" w="1250">
                  <a:moveTo>
                    <a:pt x="1249" y="0"/>
                  </a:moveTo>
                  <a:lnTo>
                    <a:pt x="181" y="451"/>
                  </a:lnTo>
                  <a:cubicBezTo>
                    <a:pt x="29" y="514"/>
                    <a:pt x="1" y="715"/>
                    <a:pt x="133" y="819"/>
                  </a:cubicBezTo>
                  <a:lnTo>
                    <a:pt x="1104" y="1589"/>
                  </a:lnTo>
                  <a:lnTo>
                    <a:pt x="1249" y="0"/>
                  </a:ln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99" name="Google Shape;2599;p36"/>
            <p:cNvSpPr/>
            <p:nvPr/>
          </p:nvSpPr>
          <p:spPr>
            <a:xfrm>
              <a:off x="8025598" y="2806477"/>
              <a:ext cx="306810" cy="247513"/>
            </a:xfrm>
            <a:custGeom>
              <a:rect b="b" l="l" r="r" t="t"/>
              <a:pathLst>
                <a:path extrusionOk="0" h="9421" w="11678">
                  <a:moveTo>
                    <a:pt x="4621" y="1"/>
                  </a:moveTo>
                  <a:cubicBezTo>
                    <a:pt x="4383" y="1"/>
                    <a:pt x="938" y="65"/>
                    <a:pt x="382" y="3809"/>
                  </a:cubicBezTo>
                  <a:cubicBezTo>
                    <a:pt x="0" y="7214"/>
                    <a:pt x="2761" y="9420"/>
                    <a:pt x="5972" y="9420"/>
                  </a:cubicBezTo>
                  <a:cubicBezTo>
                    <a:pt x="8573" y="9420"/>
                    <a:pt x="10828" y="7873"/>
                    <a:pt x="11625" y="5730"/>
                  </a:cubicBezTo>
                  <a:cubicBezTo>
                    <a:pt x="11677" y="5574"/>
                    <a:pt x="11560" y="5427"/>
                    <a:pt x="11416" y="5427"/>
                  </a:cubicBezTo>
                  <a:cubicBezTo>
                    <a:pt x="11387" y="5427"/>
                    <a:pt x="11357" y="5433"/>
                    <a:pt x="11327" y="5446"/>
                  </a:cubicBezTo>
                  <a:cubicBezTo>
                    <a:pt x="10896" y="5625"/>
                    <a:pt x="10433" y="5718"/>
                    <a:pt x="9967" y="5718"/>
                  </a:cubicBezTo>
                  <a:cubicBezTo>
                    <a:pt x="9856" y="5718"/>
                    <a:pt x="9745" y="5713"/>
                    <a:pt x="9635" y="5702"/>
                  </a:cubicBezTo>
                  <a:cubicBezTo>
                    <a:pt x="7984" y="5543"/>
                    <a:pt x="6805" y="3503"/>
                    <a:pt x="6090" y="2276"/>
                  </a:cubicBezTo>
                  <a:cubicBezTo>
                    <a:pt x="5619" y="1457"/>
                    <a:pt x="4980" y="951"/>
                    <a:pt x="4037" y="764"/>
                  </a:cubicBezTo>
                  <a:lnTo>
                    <a:pt x="4634" y="1"/>
                  </a:lnTo>
                  <a:cubicBezTo>
                    <a:pt x="4634" y="1"/>
                    <a:pt x="4629" y="1"/>
                    <a:pt x="4621" y="1"/>
                  </a:cubicBezTo>
                  <a:close/>
                </a:path>
              </a:pathLst>
            </a:custGeom>
            <a:solidFill>
              <a:srgbClr val="A5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00" name="Google Shape;2600;p36"/>
            <p:cNvSpPr/>
            <p:nvPr/>
          </p:nvSpPr>
          <p:spPr>
            <a:xfrm>
              <a:off x="8025598" y="2806477"/>
              <a:ext cx="209576" cy="247671"/>
            </a:xfrm>
            <a:custGeom>
              <a:rect b="b" l="l" r="r" t="t"/>
              <a:pathLst>
                <a:path extrusionOk="0" h="9427" w="7977">
                  <a:moveTo>
                    <a:pt x="4623" y="1"/>
                  </a:moveTo>
                  <a:cubicBezTo>
                    <a:pt x="4407" y="1"/>
                    <a:pt x="939" y="59"/>
                    <a:pt x="382" y="3809"/>
                  </a:cubicBezTo>
                  <a:cubicBezTo>
                    <a:pt x="0" y="7221"/>
                    <a:pt x="2761" y="9427"/>
                    <a:pt x="5972" y="9427"/>
                  </a:cubicBezTo>
                  <a:cubicBezTo>
                    <a:pt x="6652" y="9427"/>
                    <a:pt x="7325" y="9316"/>
                    <a:pt x="7977" y="9108"/>
                  </a:cubicBezTo>
                  <a:lnTo>
                    <a:pt x="7977" y="9108"/>
                  </a:lnTo>
                  <a:cubicBezTo>
                    <a:pt x="7824" y="9115"/>
                    <a:pt x="7672" y="9122"/>
                    <a:pt x="7519" y="9122"/>
                  </a:cubicBezTo>
                  <a:cubicBezTo>
                    <a:pt x="4315" y="9122"/>
                    <a:pt x="1547" y="6916"/>
                    <a:pt x="1935" y="3510"/>
                  </a:cubicBezTo>
                  <a:cubicBezTo>
                    <a:pt x="2254" y="1339"/>
                    <a:pt x="3552" y="403"/>
                    <a:pt x="4634" y="1"/>
                  </a:cubicBezTo>
                  <a:cubicBezTo>
                    <a:pt x="4634" y="1"/>
                    <a:pt x="4630" y="1"/>
                    <a:pt x="4623" y="1"/>
                  </a:cubicBez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01" name="Google Shape;2601;p36"/>
            <p:cNvSpPr/>
            <p:nvPr/>
          </p:nvSpPr>
          <p:spPr>
            <a:xfrm>
              <a:off x="8110274" y="2874865"/>
              <a:ext cx="179205" cy="111290"/>
            </a:xfrm>
            <a:custGeom>
              <a:rect b="b" l="l" r="r" t="t"/>
              <a:pathLst>
                <a:path extrusionOk="0" h="4236" w="6821">
                  <a:moveTo>
                    <a:pt x="2513" y="0"/>
                  </a:moveTo>
                  <a:cubicBezTo>
                    <a:pt x="2336" y="0"/>
                    <a:pt x="2157" y="43"/>
                    <a:pt x="1993" y="131"/>
                  </a:cubicBezTo>
                  <a:lnTo>
                    <a:pt x="1986" y="131"/>
                  </a:lnTo>
                  <a:cubicBezTo>
                    <a:pt x="0" y="1212"/>
                    <a:pt x="1031" y="4236"/>
                    <a:pt x="3479" y="4236"/>
                  </a:cubicBezTo>
                  <a:cubicBezTo>
                    <a:pt x="4374" y="4236"/>
                    <a:pt x="5458" y="3831"/>
                    <a:pt x="6654" y="2780"/>
                  </a:cubicBezTo>
                  <a:cubicBezTo>
                    <a:pt x="6821" y="2634"/>
                    <a:pt x="6717" y="2364"/>
                    <a:pt x="6502" y="2364"/>
                  </a:cubicBezTo>
                  <a:cubicBezTo>
                    <a:pt x="5780" y="2364"/>
                    <a:pt x="4629" y="2052"/>
                    <a:pt x="3401" y="443"/>
                  </a:cubicBezTo>
                  <a:cubicBezTo>
                    <a:pt x="3187" y="156"/>
                    <a:pt x="2853" y="0"/>
                    <a:pt x="2513" y="0"/>
                  </a:cubicBez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02" name="Google Shape;2602;p36"/>
            <p:cNvSpPr/>
            <p:nvPr/>
          </p:nvSpPr>
          <p:spPr>
            <a:xfrm>
              <a:off x="8131397" y="2917084"/>
              <a:ext cx="158082" cy="69175"/>
            </a:xfrm>
            <a:custGeom>
              <a:rect b="b" l="l" r="r" t="t"/>
              <a:pathLst>
                <a:path extrusionOk="0" h="2633" w="6017">
                  <a:moveTo>
                    <a:pt x="149" y="1"/>
                  </a:moveTo>
                  <a:cubicBezTo>
                    <a:pt x="0" y="1236"/>
                    <a:pt x="1008" y="2632"/>
                    <a:pt x="2671" y="2632"/>
                  </a:cubicBezTo>
                  <a:cubicBezTo>
                    <a:pt x="3567" y="2632"/>
                    <a:pt x="4653" y="2227"/>
                    <a:pt x="5850" y="1173"/>
                  </a:cubicBezTo>
                  <a:cubicBezTo>
                    <a:pt x="6017" y="1027"/>
                    <a:pt x="5913" y="757"/>
                    <a:pt x="5691" y="757"/>
                  </a:cubicBezTo>
                  <a:cubicBezTo>
                    <a:pt x="5538" y="757"/>
                    <a:pt x="5386" y="743"/>
                    <a:pt x="5240" y="715"/>
                  </a:cubicBezTo>
                  <a:cubicBezTo>
                    <a:pt x="4532" y="1378"/>
                    <a:pt x="3303" y="1901"/>
                    <a:pt x="2228" y="1901"/>
                  </a:cubicBezTo>
                  <a:cubicBezTo>
                    <a:pt x="1166" y="1901"/>
                    <a:pt x="256" y="1390"/>
                    <a:pt x="149"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03" name="Google Shape;2603;p36"/>
            <p:cNvSpPr/>
            <p:nvPr/>
          </p:nvSpPr>
          <p:spPr>
            <a:xfrm>
              <a:off x="8066399" y="2869715"/>
              <a:ext cx="31737" cy="36834"/>
            </a:xfrm>
            <a:custGeom>
              <a:rect b="b" l="l" r="r" t="t"/>
              <a:pathLst>
                <a:path extrusionOk="0" h="1402" w="1208">
                  <a:moveTo>
                    <a:pt x="604" y="1"/>
                  </a:moveTo>
                  <a:cubicBezTo>
                    <a:pt x="271" y="1"/>
                    <a:pt x="1" y="271"/>
                    <a:pt x="1" y="604"/>
                  </a:cubicBezTo>
                  <a:lnTo>
                    <a:pt x="1" y="798"/>
                  </a:lnTo>
                  <a:cubicBezTo>
                    <a:pt x="1" y="1131"/>
                    <a:pt x="271" y="1402"/>
                    <a:pt x="604" y="1402"/>
                  </a:cubicBezTo>
                  <a:cubicBezTo>
                    <a:pt x="937" y="1402"/>
                    <a:pt x="1208" y="1138"/>
                    <a:pt x="1208" y="805"/>
                  </a:cubicBezTo>
                  <a:lnTo>
                    <a:pt x="1208" y="604"/>
                  </a:lnTo>
                  <a:cubicBezTo>
                    <a:pt x="1208" y="271"/>
                    <a:pt x="937" y="1"/>
                    <a:pt x="604" y="1"/>
                  </a:cubicBez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04" name="Google Shape;2604;p36"/>
            <p:cNvSpPr/>
            <p:nvPr/>
          </p:nvSpPr>
          <p:spPr>
            <a:xfrm>
              <a:off x="8082268" y="2869715"/>
              <a:ext cx="15869" cy="26220"/>
            </a:xfrm>
            <a:custGeom>
              <a:rect b="b" l="l" r="r" t="t"/>
              <a:pathLst>
                <a:path extrusionOk="0" h="998" w="604">
                  <a:moveTo>
                    <a:pt x="13" y="0"/>
                  </a:moveTo>
                  <a:cubicBezTo>
                    <a:pt x="9" y="0"/>
                    <a:pt x="4" y="0"/>
                    <a:pt x="0" y="1"/>
                  </a:cubicBezTo>
                  <a:lnTo>
                    <a:pt x="0" y="701"/>
                  </a:lnTo>
                  <a:cubicBezTo>
                    <a:pt x="0" y="899"/>
                    <a:pt x="151" y="998"/>
                    <a:pt x="302" y="998"/>
                  </a:cubicBezTo>
                  <a:cubicBezTo>
                    <a:pt x="453" y="998"/>
                    <a:pt x="604" y="899"/>
                    <a:pt x="604" y="701"/>
                  </a:cubicBezTo>
                  <a:lnTo>
                    <a:pt x="604" y="604"/>
                  </a:lnTo>
                  <a:cubicBezTo>
                    <a:pt x="604" y="275"/>
                    <a:pt x="340" y="0"/>
                    <a:pt x="13"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05" name="Google Shape;2605;p36"/>
            <p:cNvSpPr/>
            <p:nvPr/>
          </p:nvSpPr>
          <p:spPr>
            <a:xfrm>
              <a:off x="8076987" y="2874996"/>
              <a:ext cx="10588" cy="10430"/>
            </a:xfrm>
            <a:custGeom>
              <a:rect b="b" l="l" r="r" t="t"/>
              <a:pathLst>
                <a:path extrusionOk="0" h="397" w="403">
                  <a:moveTo>
                    <a:pt x="201" y="1"/>
                  </a:moveTo>
                  <a:cubicBezTo>
                    <a:pt x="90" y="1"/>
                    <a:pt x="0" y="91"/>
                    <a:pt x="0" y="202"/>
                  </a:cubicBezTo>
                  <a:cubicBezTo>
                    <a:pt x="0" y="306"/>
                    <a:pt x="90" y="396"/>
                    <a:pt x="201" y="396"/>
                  </a:cubicBezTo>
                  <a:cubicBezTo>
                    <a:pt x="312" y="396"/>
                    <a:pt x="403" y="306"/>
                    <a:pt x="403" y="202"/>
                  </a:cubicBezTo>
                  <a:cubicBezTo>
                    <a:pt x="403" y="91"/>
                    <a:pt x="312" y="1"/>
                    <a:pt x="20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606" name="Google Shape;2606;p36"/>
          <p:cNvGrpSpPr/>
          <p:nvPr/>
        </p:nvGrpSpPr>
        <p:grpSpPr>
          <a:xfrm>
            <a:off x="3479694" y="4490366"/>
            <a:ext cx="535582" cy="539381"/>
            <a:chOff x="2454435" y="4162138"/>
            <a:chExt cx="385339" cy="388071"/>
          </a:xfrm>
        </p:grpSpPr>
        <p:sp>
          <p:nvSpPr>
            <p:cNvPr id="2607" name="Google Shape;2607;p36"/>
            <p:cNvSpPr/>
            <p:nvPr/>
          </p:nvSpPr>
          <p:spPr>
            <a:xfrm>
              <a:off x="2568511" y="4162138"/>
              <a:ext cx="184144" cy="79973"/>
            </a:xfrm>
            <a:custGeom>
              <a:rect b="b" l="l" r="r" t="t"/>
              <a:pathLst>
                <a:path extrusionOk="0" h="3044" w="7009">
                  <a:moveTo>
                    <a:pt x="6770" y="1"/>
                  </a:moveTo>
                  <a:cubicBezTo>
                    <a:pt x="6757" y="1"/>
                    <a:pt x="6743" y="3"/>
                    <a:pt x="6728" y="6"/>
                  </a:cubicBezTo>
                  <a:cubicBezTo>
                    <a:pt x="5459" y="186"/>
                    <a:pt x="2359" y="783"/>
                    <a:pt x="0" y="2586"/>
                  </a:cubicBezTo>
                  <a:lnTo>
                    <a:pt x="5064" y="3044"/>
                  </a:lnTo>
                  <a:cubicBezTo>
                    <a:pt x="5355" y="1858"/>
                    <a:pt x="6305" y="838"/>
                    <a:pt x="6874" y="311"/>
                  </a:cubicBezTo>
                  <a:cubicBezTo>
                    <a:pt x="7008" y="209"/>
                    <a:pt x="6925" y="1"/>
                    <a:pt x="6770" y="1"/>
                  </a:cubicBezTo>
                  <a:close/>
                </a:path>
              </a:pathLst>
            </a:custGeom>
            <a:solidFill>
              <a:srgbClr val="7D92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08" name="Google Shape;2608;p36"/>
            <p:cNvSpPr/>
            <p:nvPr/>
          </p:nvSpPr>
          <p:spPr>
            <a:xfrm>
              <a:off x="2568511" y="4470236"/>
              <a:ext cx="184144" cy="79973"/>
            </a:xfrm>
            <a:custGeom>
              <a:rect b="b" l="l" r="r" t="t"/>
              <a:pathLst>
                <a:path extrusionOk="0" h="3044" w="7009">
                  <a:moveTo>
                    <a:pt x="5064" y="1"/>
                  </a:moveTo>
                  <a:lnTo>
                    <a:pt x="0" y="466"/>
                  </a:lnTo>
                  <a:cubicBezTo>
                    <a:pt x="2359" y="2269"/>
                    <a:pt x="5459" y="2866"/>
                    <a:pt x="6728" y="3039"/>
                  </a:cubicBezTo>
                  <a:cubicBezTo>
                    <a:pt x="6743" y="3042"/>
                    <a:pt x="6757" y="3044"/>
                    <a:pt x="6770" y="3044"/>
                  </a:cubicBezTo>
                  <a:cubicBezTo>
                    <a:pt x="6925" y="3044"/>
                    <a:pt x="7008" y="2836"/>
                    <a:pt x="6874" y="2734"/>
                  </a:cubicBezTo>
                  <a:cubicBezTo>
                    <a:pt x="6305" y="2207"/>
                    <a:pt x="5355" y="1187"/>
                    <a:pt x="5064" y="1"/>
                  </a:cubicBezTo>
                  <a:close/>
                </a:path>
              </a:pathLst>
            </a:custGeom>
            <a:solidFill>
              <a:srgbClr val="7D92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09" name="Google Shape;2609;p36"/>
            <p:cNvSpPr/>
            <p:nvPr/>
          </p:nvSpPr>
          <p:spPr>
            <a:xfrm>
              <a:off x="2454435" y="4217310"/>
              <a:ext cx="385339" cy="277753"/>
            </a:xfrm>
            <a:custGeom>
              <a:rect b="b" l="l" r="r" t="t"/>
              <a:pathLst>
                <a:path extrusionOk="0" h="10572" w="14667">
                  <a:moveTo>
                    <a:pt x="6812" y="1"/>
                  </a:moveTo>
                  <a:cubicBezTo>
                    <a:pt x="2650" y="1"/>
                    <a:pt x="1811" y="2893"/>
                    <a:pt x="160" y="4960"/>
                  </a:cubicBezTo>
                  <a:cubicBezTo>
                    <a:pt x="0" y="5147"/>
                    <a:pt x="0" y="5425"/>
                    <a:pt x="160" y="5619"/>
                  </a:cubicBezTo>
                  <a:cubicBezTo>
                    <a:pt x="1811" y="7679"/>
                    <a:pt x="2650" y="10571"/>
                    <a:pt x="6812" y="10571"/>
                  </a:cubicBezTo>
                  <a:cubicBezTo>
                    <a:pt x="6817" y="10571"/>
                    <a:pt x="6822" y="10571"/>
                    <a:pt x="6827" y="10571"/>
                  </a:cubicBezTo>
                  <a:cubicBezTo>
                    <a:pt x="9172" y="10571"/>
                    <a:pt x="11231" y="9033"/>
                    <a:pt x="11910" y="6798"/>
                  </a:cubicBezTo>
                  <a:cubicBezTo>
                    <a:pt x="11973" y="6591"/>
                    <a:pt x="12167" y="6461"/>
                    <a:pt x="12369" y="6461"/>
                  </a:cubicBezTo>
                  <a:cubicBezTo>
                    <a:pt x="12431" y="6461"/>
                    <a:pt x="12494" y="6474"/>
                    <a:pt x="12555" y="6500"/>
                  </a:cubicBezTo>
                  <a:lnTo>
                    <a:pt x="14303" y="7249"/>
                  </a:lnTo>
                  <a:cubicBezTo>
                    <a:pt x="14332" y="7262"/>
                    <a:pt x="14363" y="7267"/>
                    <a:pt x="14392" y="7267"/>
                  </a:cubicBezTo>
                  <a:cubicBezTo>
                    <a:pt x="14540" y="7267"/>
                    <a:pt x="14667" y="7121"/>
                    <a:pt x="14615" y="6964"/>
                  </a:cubicBezTo>
                  <a:lnTo>
                    <a:pt x="14178" y="5667"/>
                  </a:lnTo>
                  <a:cubicBezTo>
                    <a:pt x="14095" y="5425"/>
                    <a:pt x="14095" y="5154"/>
                    <a:pt x="14178" y="4911"/>
                  </a:cubicBezTo>
                  <a:lnTo>
                    <a:pt x="14615" y="3614"/>
                  </a:lnTo>
                  <a:cubicBezTo>
                    <a:pt x="14666" y="3459"/>
                    <a:pt x="14542" y="3309"/>
                    <a:pt x="14396" y="3309"/>
                  </a:cubicBezTo>
                  <a:cubicBezTo>
                    <a:pt x="14365" y="3309"/>
                    <a:pt x="14334" y="3316"/>
                    <a:pt x="14303" y="3330"/>
                  </a:cubicBezTo>
                  <a:lnTo>
                    <a:pt x="12555" y="4079"/>
                  </a:lnTo>
                  <a:cubicBezTo>
                    <a:pt x="12494" y="4105"/>
                    <a:pt x="12432" y="4117"/>
                    <a:pt x="12370" y="4117"/>
                  </a:cubicBezTo>
                  <a:cubicBezTo>
                    <a:pt x="12169" y="4117"/>
                    <a:pt x="11979" y="3988"/>
                    <a:pt x="11910" y="3781"/>
                  </a:cubicBezTo>
                  <a:cubicBezTo>
                    <a:pt x="11237" y="1533"/>
                    <a:pt x="9163" y="1"/>
                    <a:pt x="6812" y="1"/>
                  </a:cubicBezTo>
                  <a:close/>
                </a:path>
              </a:pathLst>
            </a:custGeom>
            <a:solidFill>
              <a:srgbClr val="BCC7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10" name="Google Shape;2610;p36"/>
            <p:cNvSpPr/>
            <p:nvPr/>
          </p:nvSpPr>
          <p:spPr>
            <a:xfrm>
              <a:off x="2454435" y="4251386"/>
              <a:ext cx="250403" cy="243677"/>
            </a:xfrm>
            <a:custGeom>
              <a:rect b="b" l="l" r="r" t="t"/>
              <a:pathLst>
                <a:path extrusionOk="0" h="9275" w="9531">
                  <a:moveTo>
                    <a:pt x="2976" y="1"/>
                  </a:moveTo>
                  <a:lnTo>
                    <a:pt x="2976" y="1"/>
                  </a:lnTo>
                  <a:cubicBezTo>
                    <a:pt x="1783" y="1027"/>
                    <a:pt x="1103" y="2477"/>
                    <a:pt x="160" y="3663"/>
                  </a:cubicBezTo>
                  <a:cubicBezTo>
                    <a:pt x="0" y="3850"/>
                    <a:pt x="0" y="4128"/>
                    <a:pt x="160" y="4322"/>
                  </a:cubicBezTo>
                  <a:cubicBezTo>
                    <a:pt x="1811" y="6382"/>
                    <a:pt x="2650" y="9274"/>
                    <a:pt x="6812" y="9274"/>
                  </a:cubicBezTo>
                  <a:cubicBezTo>
                    <a:pt x="7769" y="9274"/>
                    <a:pt x="8705" y="9018"/>
                    <a:pt x="9530" y="8532"/>
                  </a:cubicBezTo>
                  <a:cubicBezTo>
                    <a:pt x="5723" y="7880"/>
                    <a:pt x="2941" y="4579"/>
                    <a:pt x="2941" y="715"/>
                  </a:cubicBezTo>
                  <a:cubicBezTo>
                    <a:pt x="2941" y="479"/>
                    <a:pt x="2955" y="236"/>
                    <a:pt x="2976" y="1"/>
                  </a:cubicBezTo>
                  <a:close/>
                </a:path>
              </a:pathLst>
            </a:custGeom>
            <a:solidFill>
              <a:srgbClr val="A4B2C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11" name="Google Shape;2611;p36"/>
            <p:cNvSpPr/>
            <p:nvPr/>
          </p:nvSpPr>
          <p:spPr>
            <a:xfrm>
              <a:off x="2495420" y="4331018"/>
              <a:ext cx="31553" cy="31553"/>
            </a:xfrm>
            <a:custGeom>
              <a:rect b="b" l="l" r="r" t="t"/>
              <a:pathLst>
                <a:path extrusionOk="0" h="1201" w="1201">
                  <a:moveTo>
                    <a:pt x="597" y="1"/>
                  </a:moveTo>
                  <a:cubicBezTo>
                    <a:pt x="271" y="1"/>
                    <a:pt x="1" y="271"/>
                    <a:pt x="1" y="597"/>
                  </a:cubicBezTo>
                  <a:cubicBezTo>
                    <a:pt x="1" y="930"/>
                    <a:pt x="271" y="1201"/>
                    <a:pt x="597" y="1201"/>
                  </a:cubicBezTo>
                  <a:cubicBezTo>
                    <a:pt x="930" y="1201"/>
                    <a:pt x="1201" y="930"/>
                    <a:pt x="1201" y="597"/>
                  </a:cubicBezTo>
                  <a:cubicBezTo>
                    <a:pt x="1201" y="271"/>
                    <a:pt x="930" y="1"/>
                    <a:pt x="597" y="1"/>
                  </a:cubicBezTo>
                  <a:close/>
                </a:path>
              </a:pathLst>
            </a:custGeom>
            <a:solidFill>
              <a:srgbClr val="4B63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12" name="Google Shape;2612;p36"/>
            <p:cNvSpPr/>
            <p:nvPr/>
          </p:nvSpPr>
          <p:spPr>
            <a:xfrm>
              <a:off x="2508005" y="4337218"/>
              <a:ext cx="12768" cy="12795"/>
            </a:xfrm>
            <a:custGeom>
              <a:rect b="b" l="l" r="r" t="t"/>
              <a:pathLst>
                <a:path extrusionOk="0" h="487" w="486">
                  <a:moveTo>
                    <a:pt x="243" y="1"/>
                  </a:moveTo>
                  <a:cubicBezTo>
                    <a:pt x="111" y="1"/>
                    <a:pt x="0" y="112"/>
                    <a:pt x="0" y="243"/>
                  </a:cubicBezTo>
                  <a:cubicBezTo>
                    <a:pt x="0" y="375"/>
                    <a:pt x="111" y="486"/>
                    <a:pt x="243" y="486"/>
                  </a:cubicBezTo>
                  <a:cubicBezTo>
                    <a:pt x="375" y="486"/>
                    <a:pt x="486" y="375"/>
                    <a:pt x="486" y="243"/>
                  </a:cubicBezTo>
                  <a:cubicBezTo>
                    <a:pt x="486" y="112"/>
                    <a:pt x="375" y="1"/>
                    <a:pt x="24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13" name="Google Shape;2613;p36"/>
            <p:cNvSpPr/>
            <p:nvPr/>
          </p:nvSpPr>
          <p:spPr>
            <a:xfrm>
              <a:off x="2545181" y="4220227"/>
              <a:ext cx="53780" cy="271920"/>
            </a:xfrm>
            <a:custGeom>
              <a:rect b="b" l="l" r="r" t="t"/>
              <a:pathLst>
                <a:path extrusionOk="0" h="10350" w="2047">
                  <a:moveTo>
                    <a:pt x="2047" y="1"/>
                  </a:moveTo>
                  <a:lnTo>
                    <a:pt x="2047" y="1"/>
                  </a:lnTo>
                  <a:cubicBezTo>
                    <a:pt x="1630" y="77"/>
                    <a:pt x="1221" y="195"/>
                    <a:pt x="833" y="361"/>
                  </a:cubicBezTo>
                  <a:cubicBezTo>
                    <a:pt x="313" y="1721"/>
                    <a:pt x="0" y="3378"/>
                    <a:pt x="0" y="5175"/>
                  </a:cubicBezTo>
                  <a:cubicBezTo>
                    <a:pt x="0" y="6971"/>
                    <a:pt x="313" y="8636"/>
                    <a:pt x="833" y="9996"/>
                  </a:cubicBezTo>
                  <a:cubicBezTo>
                    <a:pt x="1228" y="10162"/>
                    <a:pt x="1630" y="10280"/>
                    <a:pt x="2047" y="10349"/>
                  </a:cubicBezTo>
                  <a:cubicBezTo>
                    <a:pt x="1707" y="8893"/>
                    <a:pt x="1506" y="7110"/>
                    <a:pt x="1506" y="5175"/>
                  </a:cubicBezTo>
                  <a:cubicBezTo>
                    <a:pt x="1506" y="3247"/>
                    <a:pt x="1707" y="1464"/>
                    <a:pt x="2047" y="1"/>
                  </a:cubicBezTo>
                  <a:close/>
                </a:path>
              </a:pathLst>
            </a:custGeom>
            <a:solidFill>
              <a:srgbClr val="162F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14" name="Google Shape;2614;p36"/>
            <p:cNvSpPr/>
            <p:nvPr/>
          </p:nvSpPr>
          <p:spPr>
            <a:xfrm>
              <a:off x="2545181" y="4344680"/>
              <a:ext cx="53780" cy="147468"/>
            </a:xfrm>
            <a:custGeom>
              <a:rect b="b" l="l" r="r" t="t"/>
              <a:pathLst>
                <a:path extrusionOk="0" h="5613" w="2047">
                  <a:moveTo>
                    <a:pt x="7" y="1"/>
                  </a:moveTo>
                  <a:cubicBezTo>
                    <a:pt x="7" y="147"/>
                    <a:pt x="0" y="292"/>
                    <a:pt x="0" y="438"/>
                  </a:cubicBezTo>
                  <a:cubicBezTo>
                    <a:pt x="0" y="2234"/>
                    <a:pt x="313" y="3892"/>
                    <a:pt x="833" y="5259"/>
                  </a:cubicBezTo>
                  <a:cubicBezTo>
                    <a:pt x="1221" y="5418"/>
                    <a:pt x="1630" y="5543"/>
                    <a:pt x="2047" y="5612"/>
                  </a:cubicBezTo>
                  <a:cubicBezTo>
                    <a:pt x="1818" y="4600"/>
                    <a:pt x="1658" y="3573"/>
                    <a:pt x="1582" y="2533"/>
                  </a:cubicBezTo>
                  <a:cubicBezTo>
                    <a:pt x="902" y="1797"/>
                    <a:pt x="368" y="937"/>
                    <a:pt x="7" y="1"/>
                  </a:cubicBezTo>
                  <a:close/>
                </a:path>
              </a:pathLst>
            </a:custGeom>
            <a:solidFill>
              <a:srgbClr val="3F54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15" name="Google Shape;2615;p36"/>
            <p:cNvSpPr/>
            <p:nvPr/>
          </p:nvSpPr>
          <p:spPr>
            <a:xfrm>
              <a:off x="2623184" y="4217678"/>
              <a:ext cx="49944" cy="277201"/>
            </a:xfrm>
            <a:custGeom>
              <a:rect b="b" l="l" r="r" t="t"/>
              <a:pathLst>
                <a:path extrusionOk="0" h="10551" w="1901">
                  <a:moveTo>
                    <a:pt x="617" y="0"/>
                  </a:moveTo>
                  <a:cubicBezTo>
                    <a:pt x="236" y="1436"/>
                    <a:pt x="0" y="3267"/>
                    <a:pt x="0" y="5272"/>
                  </a:cubicBezTo>
                  <a:cubicBezTo>
                    <a:pt x="0" y="7283"/>
                    <a:pt x="229" y="9115"/>
                    <a:pt x="617" y="10550"/>
                  </a:cubicBezTo>
                  <a:cubicBezTo>
                    <a:pt x="1047" y="10530"/>
                    <a:pt x="1484" y="10460"/>
                    <a:pt x="1901" y="10335"/>
                  </a:cubicBezTo>
                  <a:cubicBezTo>
                    <a:pt x="1588" y="8948"/>
                    <a:pt x="1401" y="7193"/>
                    <a:pt x="1401" y="5272"/>
                  </a:cubicBezTo>
                  <a:cubicBezTo>
                    <a:pt x="1401" y="3351"/>
                    <a:pt x="1588" y="1589"/>
                    <a:pt x="1901" y="209"/>
                  </a:cubicBezTo>
                  <a:cubicBezTo>
                    <a:pt x="1484" y="84"/>
                    <a:pt x="1047" y="14"/>
                    <a:pt x="617" y="0"/>
                  </a:cubicBezTo>
                  <a:close/>
                </a:path>
              </a:pathLst>
            </a:custGeom>
            <a:solidFill>
              <a:srgbClr val="162F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16" name="Google Shape;2616;p36"/>
            <p:cNvSpPr/>
            <p:nvPr/>
          </p:nvSpPr>
          <p:spPr>
            <a:xfrm>
              <a:off x="2629542" y="4446748"/>
              <a:ext cx="43586" cy="48131"/>
            </a:xfrm>
            <a:custGeom>
              <a:rect b="b" l="l" r="r" t="t"/>
              <a:pathLst>
                <a:path extrusionOk="0" h="1832" w="1659">
                  <a:moveTo>
                    <a:pt x="1" y="0"/>
                  </a:moveTo>
                  <a:cubicBezTo>
                    <a:pt x="91" y="618"/>
                    <a:pt x="216" y="1228"/>
                    <a:pt x="375" y="1831"/>
                  </a:cubicBezTo>
                  <a:cubicBezTo>
                    <a:pt x="805" y="1811"/>
                    <a:pt x="1242" y="1741"/>
                    <a:pt x="1659" y="1616"/>
                  </a:cubicBezTo>
                  <a:cubicBezTo>
                    <a:pt x="1596" y="1339"/>
                    <a:pt x="1541" y="1034"/>
                    <a:pt x="1485" y="729"/>
                  </a:cubicBezTo>
                  <a:cubicBezTo>
                    <a:pt x="965" y="534"/>
                    <a:pt x="466" y="292"/>
                    <a:pt x="1" y="0"/>
                  </a:cubicBezTo>
                  <a:close/>
                </a:path>
              </a:pathLst>
            </a:custGeom>
            <a:solidFill>
              <a:srgbClr val="3F54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17" name="Google Shape;2617;p36"/>
            <p:cNvSpPr/>
            <p:nvPr/>
          </p:nvSpPr>
          <p:spPr>
            <a:xfrm>
              <a:off x="2694960" y="4243925"/>
              <a:ext cx="48867" cy="224709"/>
            </a:xfrm>
            <a:custGeom>
              <a:rect b="b" l="l" r="r" t="t"/>
              <a:pathLst>
                <a:path extrusionOk="0" h="8553" w="1860">
                  <a:moveTo>
                    <a:pt x="778" y="0"/>
                  </a:moveTo>
                  <a:cubicBezTo>
                    <a:pt x="1" y="2796"/>
                    <a:pt x="1" y="5750"/>
                    <a:pt x="778" y="8553"/>
                  </a:cubicBezTo>
                  <a:cubicBezTo>
                    <a:pt x="1187" y="8254"/>
                    <a:pt x="1548" y="7901"/>
                    <a:pt x="1860" y="7505"/>
                  </a:cubicBezTo>
                  <a:cubicBezTo>
                    <a:pt x="1353" y="5383"/>
                    <a:pt x="1353" y="3170"/>
                    <a:pt x="1860" y="1041"/>
                  </a:cubicBezTo>
                  <a:cubicBezTo>
                    <a:pt x="1548" y="645"/>
                    <a:pt x="1187" y="299"/>
                    <a:pt x="778" y="0"/>
                  </a:cubicBezTo>
                  <a:close/>
                </a:path>
              </a:pathLst>
            </a:custGeom>
            <a:solidFill>
              <a:srgbClr val="162F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618" name="Google Shape;2618;p36"/>
          <p:cNvGrpSpPr/>
          <p:nvPr/>
        </p:nvGrpSpPr>
        <p:grpSpPr>
          <a:xfrm>
            <a:off x="5074612" y="4489050"/>
            <a:ext cx="382471" cy="540549"/>
            <a:chOff x="3601939" y="4161192"/>
            <a:chExt cx="275179" cy="388912"/>
          </a:xfrm>
        </p:grpSpPr>
        <p:sp>
          <p:nvSpPr>
            <p:cNvPr id="2619" name="Google Shape;2619;p36"/>
            <p:cNvSpPr/>
            <p:nvPr/>
          </p:nvSpPr>
          <p:spPr>
            <a:xfrm>
              <a:off x="3601939" y="4161192"/>
              <a:ext cx="195546" cy="388912"/>
            </a:xfrm>
            <a:custGeom>
              <a:rect b="b" l="l" r="r" t="t"/>
              <a:pathLst>
                <a:path extrusionOk="0" h="14803" w="7443">
                  <a:moveTo>
                    <a:pt x="3725" y="0"/>
                  </a:moveTo>
                  <a:cubicBezTo>
                    <a:pt x="2608" y="0"/>
                    <a:pt x="1714" y="916"/>
                    <a:pt x="1734" y="2033"/>
                  </a:cubicBezTo>
                  <a:lnTo>
                    <a:pt x="1734" y="8580"/>
                  </a:lnTo>
                  <a:cubicBezTo>
                    <a:pt x="521" y="9440"/>
                    <a:pt x="0" y="10994"/>
                    <a:pt x="458" y="12416"/>
                  </a:cubicBezTo>
                  <a:cubicBezTo>
                    <a:pt x="909" y="13838"/>
                    <a:pt x="2227" y="14802"/>
                    <a:pt x="3725" y="14802"/>
                  </a:cubicBezTo>
                  <a:cubicBezTo>
                    <a:pt x="5216" y="14802"/>
                    <a:pt x="6534" y="13838"/>
                    <a:pt x="6992" y="12416"/>
                  </a:cubicBezTo>
                  <a:cubicBezTo>
                    <a:pt x="7443" y="10994"/>
                    <a:pt x="6930" y="9440"/>
                    <a:pt x="5709" y="8580"/>
                  </a:cubicBezTo>
                  <a:lnTo>
                    <a:pt x="5709" y="2033"/>
                  </a:lnTo>
                  <a:cubicBezTo>
                    <a:pt x="5737" y="916"/>
                    <a:pt x="4835" y="0"/>
                    <a:pt x="3725" y="0"/>
                  </a:cubicBezTo>
                  <a:close/>
                </a:path>
              </a:pathLst>
            </a:custGeom>
            <a:solidFill>
              <a:srgbClr val="C9C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20" name="Google Shape;2620;p36"/>
            <p:cNvSpPr/>
            <p:nvPr/>
          </p:nvSpPr>
          <p:spPr>
            <a:xfrm>
              <a:off x="3630182" y="4193980"/>
              <a:ext cx="128131" cy="324597"/>
            </a:xfrm>
            <a:custGeom>
              <a:rect b="b" l="l" r="r" t="t"/>
              <a:pathLst>
                <a:path extrusionOk="0" h="12355" w="4877">
                  <a:moveTo>
                    <a:pt x="2650" y="1"/>
                  </a:moveTo>
                  <a:cubicBezTo>
                    <a:pt x="2213" y="1"/>
                    <a:pt x="1866" y="348"/>
                    <a:pt x="1866" y="785"/>
                  </a:cubicBezTo>
                  <a:lnTo>
                    <a:pt x="1866" y="7950"/>
                  </a:lnTo>
                  <a:lnTo>
                    <a:pt x="1360" y="8310"/>
                  </a:lnTo>
                  <a:cubicBezTo>
                    <a:pt x="0" y="9274"/>
                    <a:pt x="146" y="11341"/>
                    <a:pt x="1624" y="12104"/>
                  </a:cubicBezTo>
                  <a:cubicBezTo>
                    <a:pt x="1957" y="12276"/>
                    <a:pt x="2305" y="12354"/>
                    <a:pt x="2643" y="12354"/>
                  </a:cubicBezTo>
                  <a:cubicBezTo>
                    <a:pt x="3811" y="12354"/>
                    <a:pt x="4871" y="11418"/>
                    <a:pt x="4877" y="10128"/>
                  </a:cubicBezTo>
                  <a:cubicBezTo>
                    <a:pt x="4870" y="9406"/>
                    <a:pt x="4523" y="8733"/>
                    <a:pt x="3933" y="8310"/>
                  </a:cubicBezTo>
                  <a:lnTo>
                    <a:pt x="3434" y="7950"/>
                  </a:lnTo>
                  <a:lnTo>
                    <a:pt x="3434" y="785"/>
                  </a:lnTo>
                  <a:cubicBezTo>
                    <a:pt x="3434" y="348"/>
                    <a:pt x="3080" y="1"/>
                    <a:pt x="2650" y="1"/>
                  </a:cubicBezTo>
                  <a:close/>
                </a:path>
              </a:pathLst>
            </a:custGeom>
            <a:solidFill>
              <a:srgbClr val="A5B1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21" name="Google Shape;2621;p36"/>
            <p:cNvSpPr/>
            <p:nvPr/>
          </p:nvSpPr>
          <p:spPr>
            <a:xfrm>
              <a:off x="3636383" y="4193980"/>
              <a:ext cx="63448" cy="324597"/>
            </a:xfrm>
            <a:custGeom>
              <a:rect b="b" l="l" r="r" t="t"/>
              <a:pathLst>
                <a:path extrusionOk="0" h="12355" w="2415">
                  <a:moveTo>
                    <a:pt x="2407" y="1"/>
                  </a:moveTo>
                  <a:cubicBezTo>
                    <a:pt x="1977" y="1"/>
                    <a:pt x="1630" y="354"/>
                    <a:pt x="1630" y="785"/>
                  </a:cubicBezTo>
                  <a:lnTo>
                    <a:pt x="1630" y="7950"/>
                  </a:lnTo>
                  <a:lnTo>
                    <a:pt x="1124" y="8310"/>
                  </a:lnTo>
                  <a:cubicBezTo>
                    <a:pt x="333" y="8872"/>
                    <a:pt x="0" y="9878"/>
                    <a:pt x="292" y="10800"/>
                  </a:cubicBezTo>
                  <a:cubicBezTo>
                    <a:pt x="590" y="11723"/>
                    <a:pt x="1443" y="12354"/>
                    <a:pt x="2414" y="12354"/>
                  </a:cubicBezTo>
                  <a:cubicBezTo>
                    <a:pt x="1714" y="12354"/>
                    <a:pt x="1145" y="11355"/>
                    <a:pt x="1138" y="10128"/>
                  </a:cubicBezTo>
                  <a:cubicBezTo>
                    <a:pt x="1138" y="9295"/>
                    <a:pt x="1492" y="8504"/>
                    <a:pt x="2116" y="7950"/>
                  </a:cubicBezTo>
                  <a:lnTo>
                    <a:pt x="2116" y="785"/>
                  </a:lnTo>
                  <a:cubicBezTo>
                    <a:pt x="2116" y="354"/>
                    <a:pt x="2164" y="1"/>
                    <a:pt x="2407" y="1"/>
                  </a:cubicBezTo>
                  <a:close/>
                </a:path>
              </a:pathLst>
            </a:custGeom>
            <a:solidFill>
              <a:srgbClr val="7084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22" name="Google Shape;2622;p36"/>
            <p:cNvSpPr/>
            <p:nvPr/>
          </p:nvSpPr>
          <p:spPr>
            <a:xfrm>
              <a:off x="3679207" y="4193980"/>
              <a:ext cx="41195" cy="89326"/>
            </a:xfrm>
            <a:custGeom>
              <a:rect b="b" l="l" r="r" t="t"/>
              <a:pathLst>
                <a:path extrusionOk="0" h="3400" w="1568">
                  <a:moveTo>
                    <a:pt x="784" y="1"/>
                  </a:moveTo>
                  <a:cubicBezTo>
                    <a:pt x="347" y="1"/>
                    <a:pt x="0" y="348"/>
                    <a:pt x="0" y="785"/>
                  </a:cubicBezTo>
                  <a:lnTo>
                    <a:pt x="0" y="3399"/>
                  </a:lnTo>
                  <a:lnTo>
                    <a:pt x="1568" y="3399"/>
                  </a:lnTo>
                  <a:lnTo>
                    <a:pt x="1568" y="785"/>
                  </a:lnTo>
                  <a:cubicBezTo>
                    <a:pt x="1568" y="348"/>
                    <a:pt x="1214" y="1"/>
                    <a:pt x="78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23" name="Google Shape;2623;p36"/>
            <p:cNvSpPr/>
            <p:nvPr/>
          </p:nvSpPr>
          <p:spPr>
            <a:xfrm>
              <a:off x="3679207" y="4368010"/>
              <a:ext cx="41195" cy="11875"/>
            </a:xfrm>
            <a:custGeom>
              <a:rect b="b" l="l" r="r" t="t"/>
              <a:pathLst>
                <a:path extrusionOk="0" h="452" w="1568">
                  <a:moveTo>
                    <a:pt x="0" y="1"/>
                  </a:moveTo>
                  <a:lnTo>
                    <a:pt x="0" y="452"/>
                  </a:lnTo>
                  <a:lnTo>
                    <a:pt x="1568" y="452"/>
                  </a:lnTo>
                  <a:lnTo>
                    <a:pt x="1568" y="1"/>
                  </a:lnTo>
                  <a:close/>
                </a:path>
              </a:pathLst>
            </a:custGeom>
            <a:solidFill>
              <a:srgbClr val="738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24" name="Google Shape;2624;p36"/>
            <p:cNvSpPr/>
            <p:nvPr/>
          </p:nvSpPr>
          <p:spPr>
            <a:xfrm>
              <a:off x="3679207" y="4322637"/>
              <a:ext cx="41195" cy="12059"/>
            </a:xfrm>
            <a:custGeom>
              <a:rect b="b" l="l" r="r" t="t"/>
              <a:pathLst>
                <a:path extrusionOk="0" h="459" w="1568">
                  <a:moveTo>
                    <a:pt x="0" y="1"/>
                  </a:moveTo>
                  <a:lnTo>
                    <a:pt x="0" y="458"/>
                  </a:lnTo>
                  <a:lnTo>
                    <a:pt x="1568" y="458"/>
                  </a:lnTo>
                  <a:lnTo>
                    <a:pt x="1568" y="1"/>
                  </a:lnTo>
                  <a:close/>
                </a:path>
              </a:pathLst>
            </a:custGeom>
            <a:solidFill>
              <a:srgbClr val="738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25" name="Google Shape;2625;p36"/>
            <p:cNvSpPr/>
            <p:nvPr/>
          </p:nvSpPr>
          <p:spPr>
            <a:xfrm>
              <a:off x="3679207" y="4277448"/>
              <a:ext cx="41195" cy="11875"/>
            </a:xfrm>
            <a:custGeom>
              <a:rect b="b" l="l" r="r" t="t"/>
              <a:pathLst>
                <a:path extrusionOk="0" h="452" w="1568">
                  <a:moveTo>
                    <a:pt x="0" y="1"/>
                  </a:moveTo>
                  <a:lnTo>
                    <a:pt x="0" y="451"/>
                  </a:lnTo>
                  <a:lnTo>
                    <a:pt x="1568" y="451"/>
                  </a:lnTo>
                  <a:lnTo>
                    <a:pt x="1568" y="1"/>
                  </a:lnTo>
                  <a:close/>
                </a:path>
              </a:pathLst>
            </a:custGeom>
            <a:solidFill>
              <a:srgbClr val="738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26" name="Google Shape;2626;p36"/>
            <p:cNvSpPr/>
            <p:nvPr/>
          </p:nvSpPr>
          <p:spPr>
            <a:xfrm>
              <a:off x="3679207" y="4232076"/>
              <a:ext cx="41195" cy="11875"/>
            </a:xfrm>
            <a:custGeom>
              <a:rect b="b" l="l" r="r" t="t"/>
              <a:pathLst>
                <a:path extrusionOk="0" h="452" w="1568">
                  <a:moveTo>
                    <a:pt x="0" y="0"/>
                  </a:moveTo>
                  <a:lnTo>
                    <a:pt x="0" y="451"/>
                  </a:lnTo>
                  <a:lnTo>
                    <a:pt x="1568" y="451"/>
                  </a:lnTo>
                  <a:lnTo>
                    <a:pt x="1568" y="0"/>
                  </a:lnTo>
                  <a:close/>
                </a:path>
              </a:pathLst>
            </a:custGeom>
            <a:solidFill>
              <a:srgbClr val="738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27" name="Google Shape;2627;p36"/>
            <p:cNvSpPr/>
            <p:nvPr/>
          </p:nvSpPr>
          <p:spPr>
            <a:xfrm>
              <a:off x="3811489" y="4211846"/>
              <a:ext cx="65629" cy="111921"/>
            </a:xfrm>
            <a:custGeom>
              <a:rect b="b" l="l" r="r" t="t"/>
              <a:pathLst>
                <a:path extrusionOk="0" h="4260" w="2498">
                  <a:moveTo>
                    <a:pt x="1243" y="0"/>
                  </a:moveTo>
                  <a:cubicBezTo>
                    <a:pt x="452" y="0"/>
                    <a:pt x="1" y="465"/>
                    <a:pt x="1" y="1270"/>
                  </a:cubicBezTo>
                  <a:lnTo>
                    <a:pt x="1" y="2990"/>
                  </a:lnTo>
                  <a:cubicBezTo>
                    <a:pt x="1" y="3427"/>
                    <a:pt x="119" y="3753"/>
                    <a:pt x="362" y="3968"/>
                  </a:cubicBezTo>
                  <a:cubicBezTo>
                    <a:pt x="577" y="4155"/>
                    <a:pt x="875" y="4259"/>
                    <a:pt x="1243" y="4259"/>
                  </a:cubicBezTo>
                  <a:cubicBezTo>
                    <a:pt x="1978" y="4259"/>
                    <a:pt x="2498" y="3836"/>
                    <a:pt x="2498" y="3226"/>
                  </a:cubicBezTo>
                  <a:cubicBezTo>
                    <a:pt x="2498" y="2990"/>
                    <a:pt x="2401" y="2941"/>
                    <a:pt x="2241" y="2941"/>
                  </a:cubicBezTo>
                  <a:cubicBezTo>
                    <a:pt x="2082" y="2941"/>
                    <a:pt x="1999" y="3004"/>
                    <a:pt x="1985" y="3122"/>
                  </a:cubicBezTo>
                  <a:cubicBezTo>
                    <a:pt x="1950" y="3385"/>
                    <a:pt x="1901" y="3788"/>
                    <a:pt x="1270" y="3788"/>
                  </a:cubicBezTo>
                  <a:cubicBezTo>
                    <a:pt x="757" y="3788"/>
                    <a:pt x="507" y="3531"/>
                    <a:pt x="507" y="2990"/>
                  </a:cubicBezTo>
                  <a:lnTo>
                    <a:pt x="507" y="1270"/>
                  </a:lnTo>
                  <a:cubicBezTo>
                    <a:pt x="507" y="736"/>
                    <a:pt x="757" y="465"/>
                    <a:pt x="1256" y="465"/>
                  </a:cubicBezTo>
                  <a:cubicBezTo>
                    <a:pt x="1832" y="465"/>
                    <a:pt x="1971" y="812"/>
                    <a:pt x="1985" y="1110"/>
                  </a:cubicBezTo>
                  <a:cubicBezTo>
                    <a:pt x="1992" y="1228"/>
                    <a:pt x="2082" y="1291"/>
                    <a:pt x="2241" y="1291"/>
                  </a:cubicBezTo>
                  <a:cubicBezTo>
                    <a:pt x="2401" y="1291"/>
                    <a:pt x="2498" y="1249"/>
                    <a:pt x="2498" y="1013"/>
                  </a:cubicBezTo>
                  <a:cubicBezTo>
                    <a:pt x="2498" y="417"/>
                    <a:pt x="1985" y="0"/>
                    <a:pt x="1243" y="0"/>
                  </a:cubicBezTo>
                  <a:close/>
                </a:path>
              </a:pathLst>
            </a:custGeom>
            <a:solidFill>
              <a:srgbClr val="738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28" name="Google Shape;2628;p36"/>
            <p:cNvSpPr/>
            <p:nvPr/>
          </p:nvSpPr>
          <p:spPr>
            <a:xfrm>
              <a:off x="3774497" y="4175485"/>
              <a:ext cx="45241" cy="38936"/>
            </a:xfrm>
            <a:custGeom>
              <a:rect b="b" l="l" r="r" t="t"/>
              <a:pathLst>
                <a:path extrusionOk="0" h="1482" w="1722">
                  <a:moveTo>
                    <a:pt x="986" y="453"/>
                  </a:moveTo>
                  <a:cubicBezTo>
                    <a:pt x="1131" y="453"/>
                    <a:pt x="1270" y="566"/>
                    <a:pt x="1270" y="739"/>
                  </a:cubicBezTo>
                  <a:cubicBezTo>
                    <a:pt x="1270" y="899"/>
                    <a:pt x="1145" y="1031"/>
                    <a:pt x="986" y="1031"/>
                  </a:cubicBezTo>
                  <a:cubicBezTo>
                    <a:pt x="729" y="1031"/>
                    <a:pt x="604" y="719"/>
                    <a:pt x="785" y="538"/>
                  </a:cubicBezTo>
                  <a:cubicBezTo>
                    <a:pt x="843" y="480"/>
                    <a:pt x="915" y="453"/>
                    <a:pt x="986" y="453"/>
                  </a:cubicBezTo>
                  <a:close/>
                  <a:moveTo>
                    <a:pt x="983" y="1"/>
                  </a:moveTo>
                  <a:cubicBezTo>
                    <a:pt x="801" y="1"/>
                    <a:pt x="616" y="68"/>
                    <a:pt x="466" y="219"/>
                  </a:cubicBezTo>
                  <a:cubicBezTo>
                    <a:pt x="1" y="684"/>
                    <a:pt x="327" y="1482"/>
                    <a:pt x="986" y="1482"/>
                  </a:cubicBezTo>
                  <a:cubicBezTo>
                    <a:pt x="1395" y="1482"/>
                    <a:pt x="1721" y="1149"/>
                    <a:pt x="1721" y="739"/>
                  </a:cubicBezTo>
                  <a:cubicBezTo>
                    <a:pt x="1721" y="294"/>
                    <a:pt x="1360" y="1"/>
                    <a:pt x="983" y="1"/>
                  </a:cubicBezTo>
                  <a:close/>
                </a:path>
              </a:pathLst>
            </a:custGeom>
            <a:solidFill>
              <a:srgbClr val="738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629" name="Google Shape;2629;p36"/>
          <p:cNvGrpSpPr/>
          <p:nvPr/>
        </p:nvGrpSpPr>
        <p:grpSpPr>
          <a:xfrm>
            <a:off x="859601" y="3174146"/>
            <a:ext cx="522327" cy="516594"/>
            <a:chOff x="836023" y="3215146"/>
            <a:chExt cx="375802" cy="371677"/>
          </a:xfrm>
        </p:grpSpPr>
        <p:sp>
          <p:nvSpPr>
            <p:cNvPr id="2630" name="Google Shape;2630;p36"/>
            <p:cNvSpPr/>
            <p:nvPr/>
          </p:nvSpPr>
          <p:spPr>
            <a:xfrm>
              <a:off x="907274" y="3284847"/>
              <a:ext cx="232748" cy="231645"/>
            </a:xfrm>
            <a:custGeom>
              <a:rect b="b" l="l" r="r" t="t"/>
              <a:pathLst>
                <a:path extrusionOk="0" h="8817" w="8859">
                  <a:moveTo>
                    <a:pt x="4413" y="0"/>
                  </a:moveTo>
                  <a:cubicBezTo>
                    <a:pt x="1978" y="0"/>
                    <a:pt x="1" y="1981"/>
                    <a:pt x="8" y="4418"/>
                  </a:cubicBezTo>
                  <a:lnTo>
                    <a:pt x="8" y="4536"/>
                  </a:lnTo>
                  <a:lnTo>
                    <a:pt x="8" y="4578"/>
                  </a:lnTo>
                  <a:lnTo>
                    <a:pt x="8" y="4661"/>
                  </a:lnTo>
                  <a:lnTo>
                    <a:pt x="8" y="4703"/>
                  </a:lnTo>
                  <a:cubicBezTo>
                    <a:pt x="8" y="4724"/>
                    <a:pt x="8" y="4751"/>
                    <a:pt x="8" y="4779"/>
                  </a:cubicBezTo>
                  <a:cubicBezTo>
                    <a:pt x="15" y="4800"/>
                    <a:pt x="8" y="4807"/>
                    <a:pt x="15" y="4828"/>
                  </a:cubicBezTo>
                  <a:cubicBezTo>
                    <a:pt x="22" y="4842"/>
                    <a:pt x="15" y="4869"/>
                    <a:pt x="22" y="4897"/>
                  </a:cubicBezTo>
                  <a:cubicBezTo>
                    <a:pt x="29" y="4918"/>
                    <a:pt x="22" y="4932"/>
                    <a:pt x="29" y="4946"/>
                  </a:cubicBezTo>
                  <a:cubicBezTo>
                    <a:pt x="36" y="4960"/>
                    <a:pt x="36" y="4987"/>
                    <a:pt x="36" y="5015"/>
                  </a:cubicBezTo>
                  <a:lnTo>
                    <a:pt x="43" y="5064"/>
                  </a:lnTo>
                  <a:cubicBezTo>
                    <a:pt x="43" y="5084"/>
                    <a:pt x="50" y="5105"/>
                    <a:pt x="56" y="5126"/>
                  </a:cubicBezTo>
                  <a:lnTo>
                    <a:pt x="63" y="5175"/>
                  </a:lnTo>
                  <a:cubicBezTo>
                    <a:pt x="63" y="5202"/>
                    <a:pt x="70" y="5223"/>
                    <a:pt x="77" y="5244"/>
                  </a:cubicBezTo>
                  <a:lnTo>
                    <a:pt x="84" y="5292"/>
                  </a:lnTo>
                  <a:cubicBezTo>
                    <a:pt x="91" y="5313"/>
                    <a:pt x="91" y="5334"/>
                    <a:pt x="98" y="5362"/>
                  </a:cubicBezTo>
                  <a:lnTo>
                    <a:pt x="105" y="5403"/>
                  </a:lnTo>
                  <a:cubicBezTo>
                    <a:pt x="112" y="5431"/>
                    <a:pt x="119" y="5452"/>
                    <a:pt x="126" y="5473"/>
                  </a:cubicBezTo>
                  <a:lnTo>
                    <a:pt x="133" y="5514"/>
                  </a:lnTo>
                  <a:cubicBezTo>
                    <a:pt x="140" y="5542"/>
                    <a:pt x="154" y="5577"/>
                    <a:pt x="160" y="5605"/>
                  </a:cubicBezTo>
                  <a:lnTo>
                    <a:pt x="167" y="5625"/>
                  </a:lnTo>
                  <a:cubicBezTo>
                    <a:pt x="174" y="5667"/>
                    <a:pt x="188" y="5702"/>
                    <a:pt x="195" y="5736"/>
                  </a:cubicBezTo>
                  <a:lnTo>
                    <a:pt x="209" y="5771"/>
                  </a:lnTo>
                  <a:cubicBezTo>
                    <a:pt x="216" y="5792"/>
                    <a:pt x="223" y="5820"/>
                    <a:pt x="230" y="5847"/>
                  </a:cubicBezTo>
                  <a:lnTo>
                    <a:pt x="251" y="5889"/>
                  </a:lnTo>
                  <a:lnTo>
                    <a:pt x="271" y="5951"/>
                  </a:lnTo>
                  <a:lnTo>
                    <a:pt x="285" y="6000"/>
                  </a:lnTo>
                  <a:lnTo>
                    <a:pt x="313" y="6055"/>
                  </a:lnTo>
                  <a:lnTo>
                    <a:pt x="327" y="6104"/>
                  </a:lnTo>
                  <a:lnTo>
                    <a:pt x="355" y="6166"/>
                  </a:lnTo>
                  <a:lnTo>
                    <a:pt x="376" y="6208"/>
                  </a:lnTo>
                  <a:lnTo>
                    <a:pt x="403" y="6264"/>
                  </a:lnTo>
                  <a:lnTo>
                    <a:pt x="424" y="6312"/>
                  </a:lnTo>
                  <a:lnTo>
                    <a:pt x="452" y="6368"/>
                  </a:lnTo>
                  <a:lnTo>
                    <a:pt x="473" y="6409"/>
                  </a:lnTo>
                  <a:lnTo>
                    <a:pt x="500" y="6472"/>
                  </a:lnTo>
                  <a:lnTo>
                    <a:pt x="521" y="6513"/>
                  </a:lnTo>
                  <a:lnTo>
                    <a:pt x="556" y="6569"/>
                  </a:lnTo>
                  <a:lnTo>
                    <a:pt x="577" y="6610"/>
                  </a:lnTo>
                  <a:lnTo>
                    <a:pt x="618" y="6680"/>
                  </a:lnTo>
                  <a:lnTo>
                    <a:pt x="632" y="6707"/>
                  </a:lnTo>
                  <a:cubicBezTo>
                    <a:pt x="653" y="6735"/>
                    <a:pt x="674" y="6770"/>
                    <a:pt x="695" y="6805"/>
                  </a:cubicBezTo>
                  <a:lnTo>
                    <a:pt x="702" y="6818"/>
                  </a:lnTo>
                  <a:lnTo>
                    <a:pt x="757" y="6895"/>
                  </a:lnTo>
                  <a:lnTo>
                    <a:pt x="778" y="6929"/>
                  </a:lnTo>
                  <a:lnTo>
                    <a:pt x="819" y="6985"/>
                  </a:lnTo>
                  <a:lnTo>
                    <a:pt x="847" y="7020"/>
                  </a:lnTo>
                  <a:lnTo>
                    <a:pt x="882" y="7075"/>
                  </a:lnTo>
                  <a:lnTo>
                    <a:pt x="910" y="7110"/>
                  </a:lnTo>
                  <a:lnTo>
                    <a:pt x="951" y="7165"/>
                  </a:lnTo>
                  <a:lnTo>
                    <a:pt x="986" y="7200"/>
                  </a:lnTo>
                  <a:lnTo>
                    <a:pt x="1028" y="7248"/>
                  </a:lnTo>
                  <a:lnTo>
                    <a:pt x="1055" y="7290"/>
                  </a:lnTo>
                  <a:lnTo>
                    <a:pt x="1097" y="7339"/>
                  </a:lnTo>
                  <a:lnTo>
                    <a:pt x="1125" y="7373"/>
                  </a:lnTo>
                  <a:lnTo>
                    <a:pt x="1173" y="7422"/>
                  </a:lnTo>
                  <a:lnTo>
                    <a:pt x="1201" y="7457"/>
                  </a:lnTo>
                  <a:lnTo>
                    <a:pt x="1249" y="7505"/>
                  </a:lnTo>
                  <a:lnTo>
                    <a:pt x="1277" y="7533"/>
                  </a:lnTo>
                  <a:lnTo>
                    <a:pt x="1333" y="7588"/>
                  </a:lnTo>
                  <a:lnTo>
                    <a:pt x="1360" y="7609"/>
                  </a:lnTo>
                  <a:lnTo>
                    <a:pt x="1444" y="7685"/>
                  </a:lnTo>
                  <a:lnTo>
                    <a:pt x="1527" y="7762"/>
                  </a:lnTo>
                  <a:cubicBezTo>
                    <a:pt x="1728" y="7935"/>
                    <a:pt x="1936" y="8088"/>
                    <a:pt x="2165" y="8220"/>
                  </a:cubicBezTo>
                  <a:lnTo>
                    <a:pt x="2179" y="8226"/>
                  </a:lnTo>
                  <a:lnTo>
                    <a:pt x="2269" y="8282"/>
                  </a:lnTo>
                  <a:lnTo>
                    <a:pt x="2290" y="8296"/>
                  </a:lnTo>
                  <a:lnTo>
                    <a:pt x="2408" y="8351"/>
                  </a:lnTo>
                  <a:lnTo>
                    <a:pt x="2436" y="8365"/>
                  </a:lnTo>
                  <a:lnTo>
                    <a:pt x="2526" y="8414"/>
                  </a:lnTo>
                  <a:lnTo>
                    <a:pt x="2560" y="8428"/>
                  </a:lnTo>
                  <a:lnTo>
                    <a:pt x="2658" y="8469"/>
                  </a:lnTo>
                  <a:lnTo>
                    <a:pt x="2678" y="8483"/>
                  </a:lnTo>
                  <a:lnTo>
                    <a:pt x="2796" y="8532"/>
                  </a:lnTo>
                  <a:lnTo>
                    <a:pt x="2831" y="8539"/>
                  </a:lnTo>
                  <a:lnTo>
                    <a:pt x="2921" y="8573"/>
                  </a:lnTo>
                  <a:lnTo>
                    <a:pt x="2963" y="8587"/>
                  </a:lnTo>
                  <a:lnTo>
                    <a:pt x="3067" y="8622"/>
                  </a:lnTo>
                  <a:lnTo>
                    <a:pt x="3088" y="8629"/>
                  </a:lnTo>
                  <a:lnTo>
                    <a:pt x="3212" y="8670"/>
                  </a:lnTo>
                  <a:lnTo>
                    <a:pt x="3247" y="8677"/>
                  </a:lnTo>
                  <a:lnTo>
                    <a:pt x="3344" y="8698"/>
                  </a:lnTo>
                  <a:lnTo>
                    <a:pt x="3379" y="8712"/>
                  </a:lnTo>
                  <a:lnTo>
                    <a:pt x="3497" y="8740"/>
                  </a:lnTo>
                  <a:lnTo>
                    <a:pt x="3511" y="8740"/>
                  </a:lnTo>
                  <a:lnTo>
                    <a:pt x="3642" y="8761"/>
                  </a:lnTo>
                  <a:lnTo>
                    <a:pt x="3677" y="8767"/>
                  </a:lnTo>
                  <a:lnTo>
                    <a:pt x="3781" y="8781"/>
                  </a:lnTo>
                  <a:lnTo>
                    <a:pt x="3816" y="8788"/>
                  </a:lnTo>
                  <a:lnTo>
                    <a:pt x="3941" y="8802"/>
                  </a:lnTo>
                  <a:lnTo>
                    <a:pt x="3955" y="8802"/>
                  </a:lnTo>
                  <a:lnTo>
                    <a:pt x="4086" y="8816"/>
                  </a:lnTo>
                  <a:lnTo>
                    <a:pt x="4725" y="8816"/>
                  </a:lnTo>
                  <a:lnTo>
                    <a:pt x="4863" y="8802"/>
                  </a:lnTo>
                  <a:lnTo>
                    <a:pt x="4870" y="8802"/>
                  </a:lnTo>
                  <a:lnTo>
                    <a:pt x="4995" y="8788"/>
                  </a:lnTo>
                  <a:lnTo>
                    <a:pt x="5037" y="8781"/>
                  </a:lnTo>
                  <a:lnTo>
                    <a:pt x="5134" y="8767"/>
                  </a:lnTo>
                  <a:lnTo>
                    <a:pt x="5168" y="8761"/>
                  </a:lnTo>
                  <a:lnTo>
                    <a:pt x="5300" y="8740"/>
                  </a:lnTo>
                  <a:lnTo>
                    <a:pt x="5314" y="8740"/>
                  </a:lnTo>
                  <a:lnTo>
                    <a:pt x="5432" y="8712"/>
                  </a:lnTo>
                  <a:lnTo>
                    <a:pt x="5467" y="8698"/>
                  </a:lnTo>
                  <a:lnTo>
                    <a:pt x="5564" y="8677"/>
                  </a:lnTo>
                  <a:lnTo>
                    <a:pt x="5598" y="8670"/>
                  </a:lnTo>
                  <a:lnTo>
                    <a:pt x="5723" y="8629"/>
                  </a:lnTo>
                  <a:lnTo>
                    <a:pt x="5744" y="8622"/>
                  </a:lnTo>
                  <a:lnTo>
                    <a:pt x="5848" y="8587"/>
                  </a:lnTo>
                  <a:lnTo>
                    <a:pt x="5890" y="8573"/>
                  </a:lnTo>
                  <a:lnTo>
                    <a:pt x="5980" y="8539"/>
                  </a:lnTo>
                  <a:lnTo>
                    <a:pt x="6015" y="8532"/>
                  </a:lnTo>
                  <a:lnTo>
                    <a:pt x="6133" y="8483"/>
                  </a:lnTo>
                  <a:lnTo>
                    <a:pt x="6188" y="8476"/>
                  </a:lnTo>
                  <a:lnTo>
                    <a:pt x="6285" y="8428"/>
                  </a:lnTo>
                  <a:lnTo>
                    <a:pt x="6320" y="8414"/>
                  </a:lnTo>
                  <a:lnTo>
                    <a:pt x="6410" y="8365"/>
                  </a:lnTo>
                  <a:lnTo>
                    <a:pt x="6438" y="8358"/>
                  </a:lnTo>
                  <a:lnTo>
                    <a:pt x="6556" y="8296"/>
                  </a:lnTo>
                  <a:lnTo>
                    <a:pt x="6576" y="8282"/>
                  </a:lnTo>
                  <a:lnTo>
                    <a:pt x="6667" y="8233"/>
                  </a:lnTo>
                  <a:lnTo>
                    <a:pt x="6681" y="8220"/>
                  </a:lnTo>
                  <a:cubicBezTo>
                    <a:pt x="6909" y="8088"/>
                    <a:pt x="7117" y="7935"/>
                    <a:pt x="7319" y="7762"/>
                  </a:cubicBezTo>
                  <a:lnTo>
                    <a:pt x="7402" y="7692"/>
                  </a:lnTo>
                  <a:lnTo>
                    <a:pt x="7485" y="7616"/>
                  </a:lnTo>
                  <a:lnTo>
                    <a:pt x="7513" y="7588"/>
                  </a:lnTo>
                  <a:lnTo>
                    <a:pt x="7568" y="7533"/>
                  </a:lnTo>
                  <a:lnTo>
                    <a:pt x="7603" y="7505"/>
                  </a:lnTo>
                  <a:lnTo>
                    <a:pt x="7652" y="7457"/>
                  </a:lnTo>
                  <a:lnTo>
                    <a:pt x="7679" y="7422"/>
                  </a:lnTo>
                  <a:lnTo>
                    <a:pt x="7728" y="7373"/>
                  </a:lnTo>
                  <a:lnTo>
                    <a:pt x="7756" y="7339"/>
                  </a:lnTo>
                  <a:lnTo>
                    <a:pt x="7797" y="7290"/>
                  </a:lnTo>
                  <a:lnTo>
                    <a:pt x="7832" y="7248"/>
                  </a:lnTo>
                  <a:lnTo>
                    <a:pt x="7874" y="7200"/>
                  </a:lnTo>
                  <a:lnTo>
                    <a:pt x="7901" y="7165"/>
                  </a:lnTo>
                  <a:lnTo>
                    <a:pt x="7943" y="7110"/>
                  </a:lnTo>
                  <a:lnTo>
                    <a:pt x="7971" y="7075"/>
                  </a:lnTo>
                  <a:lnTo>
                    <a:pt x="8012" y="7020"/>
                  </a:lnTo>
                  <a:lnTo>
                    <a:pt x="8033" y="6985"/>
                  </a:lnTo>
                  <a:lnTo>
                    <a:pt x="8082" y="6929"/>
                  </a:lnTo>
                  <a:lnTo>
                    <a:pt x="8102" y="6895"/>
                  </a:lnTo>
                  <a:lnTo>
                    <a:pt x="8151" y="6818"/>
                  </a:lnTo>
                  <a:lnTo>
                    <a:pt x="8165" y="6805"/>
                  </a:lnTo>
                  <a:cubicBezTo>
                    <a:pt x="8186" y="6770"/>
                    <a:pt x="8200" y="6742"/>
                    <a:pt x="8220" y="6707"/>
                  </a:cubicBezTo>
                  <a:lnTo>
                    <a:pt x="8241" y="6680"/>
                  </a:lnTo>
                  <a:lnTo>
                    <a:pt x="8276" y="6610"/>
                  </a:lnTo>
                  <a:lnTo>
                    <a:pt x="8297" y="6569"/>
                  </a:lnTo>
                  <a:lnTo>
                    <a:pt x="8331" y="6513"/>
                  </a:lnTo>
                  <a:lnTo>
                    <a:pt x="8352" y="6472"/>
                  </a:lnTo>
                  <a:lnTo>
                    <a:pt x="8387" y="6409"/>
                  </a:lnTo>
                  <a:lnTo>
                    <a:pt x="8408" y="6368"/>
                  </a:lnTo>
                  <a:lnTo>
                    <a:pt x="8435" y="6312"/>
                  </a:lnTo>
                  <a:lnTo>
                    <a:pt x="8456" y="6264"/>
                  </a:lnTo>
                  <a:lnTo>
                    <a:pt x="8477" y="6208"/>
                  </a:lnTo>
                  <a:lnTo>
                    <a:pt x="8498" y="6166"/>
                  </a:lnTo>
                  <a:lnTo>
                    <a:pt x="8526" y="6104"/>
                  </a:lnTo>
                  <a:lnTo>
                    <a:pt x="8546" y="6055"/>
                  </a:lnTo>
                  <a:lnTo>
                    <a:pt x="8567" y="6000"/>
                  </a:lnTo>
                  <a:lnTo>
                    <a:pt x="8581" y="5951"/>
                  </a:lnTo>
                  <a:lnTo>
                    <a:pt x="8609" y="5889"/>
                  </a:lnTo>
                  <a:lnTo>
                    <a:pt x="8623" y="5847"/>
                  </a:lnTo>
                  <a:cubicBezTo>
                    <a:pt x="8630" y="5820"/>
                    <a:pt x="8637" y="5792"/>
                    <a:pt x="8650" y="5771"/>
                  </a:cubicBezTo>
                  <a:lnTo>
                    <a:pt x="8657" y="5736"/>
                  </a:lnTo>
                  <a:cubicBezTo>
                    <a:pt x="8671" y="5702"/>
                    <a:pt x="8678" y="5667"/>
                    <a:pt x="8692" y="5625"/>
                  </a:cubicBezTo>
                  <a:lnTo>
                    <a:pt x="8699" y="5605"/>
                  </a:lnTo>
                  <a:cubicBezTo>
                    <a:pt x="8706" y="5577"/>
                    <a:pt x="8713" y="5549"/>
                    <a:pt x="8720" y="5514"/>
                  </a:cubicBezTo>
                  <a:lnTo>
                    <a:pt x="8727" y="5473"/>
                  </a:lnTo>
                  <a:cubicBezTo>
                    <a:pt x="8734" y="5452"/>
                    <a:pt x="8741" y="5431"/>
                    <a:pt x="8747" y="5403"/>
                  </a:cubicBezTo>
                  <a:lnTo>
                    <a:pt x="8754" y="5362"/>
                  </a:lnTo>
                  <a:cubicBezTo>
                    <a:pt x="8761" y="5334"/>
                    <a:pt x="8768" y="5313"/>
                    <a:pt x="8768" y="5292"/>
                  </a:cubicBezTo>
                  <a:lnTo>
                    <a:pt x="8782" y="5244"/>
                  </a:lnTo>
                  <a:lnTo>
                    <a:pt x="8796" y="5175"/>
                  </a:lnTo>
                  <a:lnTo>
                    <a:pt x="8803" y="5126"/>
                  </a:lnTo>
                  <a:lnTo>
                    <a:pt x="8810" y="5064"/>
                  </a:lnTo>
                  <a:cubicBezTo>
                    <a:pt x="8810" y="5043"/>
                    <a:pt x="8817" y="5029"/>
                    <a:pt x="8817" y="5015"/>
                  </a:cubicBezTo>
                  <a:cubicBezTo>
                    <a:pt x="8817" y="4994"/>
                    <a:pt x="8824" y="4966"/>
                    <a:pt x="8824" y="4946"/>
                  </a:cubicBezTo>
                  <a:cubicBezTo>
                    <a:pt x="8831" y="4925"/>
                    <a:pt x="8824" y="4911"/>
                    <a:pt x="8831" y="4897"/>
                  </a:cubicBezTo>
                  <a:cubicBezTo>
                    <a:pt x="8838" y="4876"/>
                    <a:pt x="8838" y="4849"/>
                    <a:pt x="8838" y="4828"/>
                  </a:cubicBezTo>
                  <a:cubicBezTo>
                    <a:pt x="8845" y="4807"/>
                    <a:pt x="8838" y="4793"/>
                    <a:pt x="8845" y="4779"/>
                  </a:cubicBezTo>
                  <a:cubicBezTo>
                    <a:pt x="8852" y="4758"/>
                    <a:pt x="8845" y="4731"/>
                    <a:pt x="8852" y="4703"/>
                  </a:cubicBezTo>
                  <a:cubicBezTo>
                    <a:pt x="8858" y="4682"/>
                    <a:pt x="8852" y="4675"/>
                    <a:pt x="8852" y="4661"/>
                  </a:cubicBezTo>
                  <a:lnTo>
                    <a:pt x="8852" y="4578"/>
                  </a:lnTo>
                  <a:lnTo>
                    <a:pt x="8852" y="4536"/>
                  </a:lnTo>
                  <a:lnTo>
                    <a:pt x="8852" y="4418"/>
                  </a:lnTo>
                  <a:cubicBezTo>
                    <a:pt x="8852" y="1981"/>
                    <a:pt x="6882" y="0"/>
                    <a:pt x="4439" y="0"/>
                  </a:cubicBezTo>
                  <a:cubicBezTo>
                    <a:pt x="4435" y="0"/>
                    <a:pt x="4431" y="0"/>
                    <a:pt x="4426" y="0"/>
                  </a:cubicBezTo>
                  <a:cubicBezTo>
                    <a:pt x="4422" y="0"/>
                    <a:pt x="4418" y="0"/>
                    <a:pt x="4413" y="0"/>
                  </a:cubicBezTo>
                  <a:close/>
                </a:path>
              </a:pathLst>
            </a:custGeom>
            <a:solidFill>
              <a:srgbClr val="8DA0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31" name="Google Shape;2631;p36"/>
            <p:cNvSpPr/>
            <p:nvPr/>
          </p:nvSpPr>
          <p:spPr>
            <a:xfrm>
              <a:off x="953198" y="3284847"/>
              <a:ext cx="186456" cy="221976"/>
            </a:xfrm>
            <a:custGeom>
              <a:rect b="b" l="l" r="r" t="t"/>
              <a:pathLst>
                <a:path extrusionOk="0" h="8449" w="7097">
                  <a:moveTo>
                    <a:pt x="2692" y="0"/>
                  </a:moveTo>
                  <a:cubicBezTo>
                    <a:pt x="2435" y="0"/>
                    <a:pt x="2172" y="21"/>
                    <a:pt x="1915" y="70"/>
                  </a:cubicBezTo>
                  <a:cubicBezTo>
                    <a:pt x="535" y="1332"/>
                    <a:pt x="1" y="3288"/>
                    <a:pt x="556" y="5077"/>
                  </a:cubicBezTo>
                  <a:cubicBezTo>
                    <a:pt x="1104" y="6874"/>
                    <a:pt x="2644" y="8185"/>
                    <a:pt x="4502" y="8448"/>
                  </a:cubicBezTo>
                  <a:lnTo>
                    <a:pt x="4537" y="8435"/>
                  </a:lnTo>
                  <a:lnTo>
                    <a:pt x="4579" y="8414"/>
                  </a:lnTo>
                  <a:lnTo>
                    <a:pt x="4669" y="8372"/>
                  </a:lnTo>
                  <a:lnTo>
                    <a:pt x="4697" y="8358"/>
                  </a:lnTo>
                  <a:lnTo>
                    <a:pt x="4808" y="8303"/>
                  </a:lnTo>
                  <a:lnTo>
                    <a:pt x="4828" y="8289"/>
                  </a:lnTo>
                  <a:lnTo>
                    <a:pt x="4919" y="8233"/>
                  </a:lnTo>
                  <a:lnTo>
                    <a:pt x="4933" y="8226"/>
                  </a:lnTo>
                  <a:cubicBezTo>
                    <a:pt x="5161" y="8095"/>
                    <a:pt x="5376" y="7942"/>
                    <a:pt x="5571" y="7769"/>
                  </a:cubicBezTo>
                  <a:lnTo>
                    <a:pt x="5661" y="7692"/>
                  </a:lnTo>
                  <a:lnTo>
                    <a:pt x="5737" y="7616"/>
                  </a:lnTo>
                  <a:lnTo>
                    <a:pt x="5765" y="7595"/>
                  </a:lnTo>
                  <a:lnTo>
                    <a:pt x="5820" y="7540"/>
                  </a:lnTo>
                  <a:lnTo>
                    <a:pt x="5848" y="7512"/>
                  </a:lnTo>
                  <a:lnTo>
                    <a:pt x="5897" y="7463"/>
                  </a:lnTo>
                  <a:lnTo>
                    <a:pt x="5924" y="7429"/>
                  </a:lnTo>
                  <a:lnTo>
                    <a:pt x="5973" y="7380"/>
                  </a:lnTo>
                  <a:lnTo>
                    <a:pt x="6001" y="7346"/>
                  </a:lnTo>
                  <a:lnTo>
                    <a:pt x="6042" y="7297"/>
                  </a:lnTo>
                  <a:lnTo>
                    <a:pt x="6077" y="7255"/>
                  </a:lnTo>
                  <a:lnTo>
                    <a:pt x="6119" y="7207"/>
                  </a:lnTo>
                  <a:lnTo>
                    <a:pt x="6146" y="7172"/>
                  </a:lnTo>
                  <a:lnTo>
                    <a:pt x="6188" y="7117"/>
                  </a:lnTo>
                  <a:lnTo>
                    <a:pt x="6216" y="7082"/>
                  </a:lnTo>
                  <a:lnTo>
                    <a:pt x="6257" y="7026"/>
                  </a:lnTo>
                  <a:lnTo>
                    <a:pt x="6278" y="6992"/>
                  </a:lnTo>
                  <a:lnTo>
                    <a:pt x="6320" y="6936"/>
                  </a:lnTo>
                  <a:lnTo>
                    <a:pt x="6347" y="6902"/>
                  </a:lnTo>
                  <a:lnTo>
                    <a:pt x="6396" y="6818"/>
                  </a:lnTo>
                  <a:lnTo>
                    <a:pt x="6403" y="6811"/>
                  </a:lnTo>
                  <a:cubicBezTo>
                    <a:pt x="6424" y="6777"/>
                    <a:pt x="6445" y="6749"/>
                    <a:pt x="6465" y="6714"/>
                  </a:cubicBezTo>
                  <a:lnTo>
                    <a:pt x="6479" y="6687"/>
                  </a:lnTo>
                  <a:lnTo>
                    <a:pt x="6521" y="6617"/>
                  </a:lnTo>
                  <a:lnTo>
                    <a:pt x="6542" y="6576"/>
                  </a:lnTo>
                  <a:lnTo>
                    <a:pt x="6576" y="6520"/>
                  </a:lnTo>
                  <a:lnTo>
                    <a:pt x="6597" y="6479"/>
                  </a:lnTo>
                  <a:lnTo>
                    <a:pt x="6625" y="6416"/>
                  </a:lnTo>
                  <a:lnTo>
                    <a:pt x="6653" y="6374"/>
                  </a:lnTo>
                  <a:lnTo>
                    <a:pt x="6680" y="6319"/>
                  </a:lnTo>
                  <a:lnTo>
                    <a:pt x="6701" y="6270"/>
                  </a:lnTo>
                  <a:lnTo>
                    <a:pt x="6722" y="6215"/>
                  </a:lnTo>
                  <a:lnTo>
                    <a:pt x="6743" y="6173"/>
                  </a:lnTo>
                  <a:lnTo>
                    <a:pt x="6771" y="6111"/>
                  </a:lnTo>
                  <a:lnTo>
                    <a:pt x="6784" y="6062"/>
                  </a:lnTo>
                  <a:lnTo>
                    <a:pt x="6812" y="6007"/>
                  </a:lnTo>
                  <a:lnTo>
                    <a:pt x="6826" y="5958"/>
                  </a:lnTo>
                  <a:lnTo>
                    <a:pt x="6854" y="5896"/>
                  </a:lnTo>
                  <a:lnTo>
                    <a:pt x="6868" y="5854"/>
                  </a:lnTo>
                  <a:cubicBezTo>
                    <a:pt x="6875" y="5827"/>
                    <a:pt x="6882" y="5799"/>
                    <a:pt x="6889" y="5778"/>
                  </a:cubicBezTo>
                  <a:lnTo>
                    <a:pt x="6902" y="5743"/>
                  </a:lnTo>
                  <a:cubicBezTo>
                    <a:pt x="6916" y="5709"/>
                    <a:pt x="6923" y="5674"/>
                    <a:pt x="6937" y="5632"/>
                  </a:cubicBezTo>
                  <a:lnTo>
                    <a:pt x="6944" y="5612"/>
                  </a:lnTo>
                  <a:cubicBezTo>
                    <a:pt x="6951" y="5584"/>
                    <a:pt x="6958" y="5556"/>
                    <a:pt x="6965" y="5521"/>
                  </a:cubicBezTo>
                  <a:lnTo>
                    <a:pt x="6972" y="5480"/>
                  </a:lnTo>
                  <a:cubicBezTo>
                    <a:pt x="6979" y="5459"/>
                    <a:pt x="6986" y="5438"/>
                    <a:pt x="6993" y="5410"/>
                  </a:cubicBezTo>
                  <a:lnTo>
                    <a:pt x="6999" y="5369"/>
                  </a:lnTo>
                  <a:cubicBezTo>
                    <a:pt x="7006" y="5341"/>
                    <a:pt x="7013" y="5320"/>
                    <a:pt x="7013" y="5299"/>
                  </a:cubicBezTo>
                  <a:lnTo>
                    <a:pt x="7027" y="5251"/>
                  </a:lnTo>
                  <a:lnTo>
                    <a:pt x="7034" y="5181"/>
                  </a:lnTo>
                  <a:lnTo>
                    <a:pt x="7048" y="5133"/>
                  </a:lnTo>
                  <a:lnTo>
                    <a:pt x="7055" y="5070"/>
                  </a:lnTo>
                  <a:cubicBezTo>
                    <a:pt x="7055" y="5050"/>
                    <a:pt x="7062" y="5036"/>
                    <a:pt x="7062" y="5022"/>
                  </a:cubicBezTo>
                  <a:cubicBezTo>
                    <a:pt x="7062" y="5001"/>
                    <a:pt x="7069" y="4973"/>
                    <a:pt x="7069" y="4953"/>
                  </a:cubicBezTo>
                  <a:cubicBezTo>
                    <a:pt x="7076" y="4932"/>
                    <a:pt x="7069" y="4918"/>
                    <a:pt x="7076" y="4904"/>
                  </a:cubicBezTo>
                  <a:cubicBezTo>
                    <a:pt x="7083" y="4883"/>
                    <a:pt x="7083" y="4855"/>
                    <a:pt x="7083" y="4835"/>
                  </a:cubicBezTo>
                  <a:cubicBezTo>
                    <a:pt x="7090" y="4814"/>
                    <a:pt x="7083" y="4800"/>
                    <a:pt x="7090" y="4786"/>
                  </a:cubicBezTo>
                  <a:cubicBezTo>
                    <a:pt x="7097" y="4765"/>
                    <a:pt x="7090" y="4738"/>
                    <a:pt x="7097" y="4710"/>
                  </a:cubicBezTo>
                  <a:cubicBezTo>
                    <a:pt x="7097" y="4689"/>
                    <a:pt x="7097" y="4682"/>
                    <a:pt x="7097" y="4668"/>
                  </a:cubicBezTo>
                  <a:lnTo>
                    <a:pt x="7097" y="4585"/>
                  </a:lnTo>
                  <a:lnTo>
                    <a:pt x="7097" y="4543"/>
                  </a:lnTo>
                  <a:lnTo>
                    <a:pt x="7097" y="4425"/>
                  </a:lnTo>
                  <a:cubicBezTo>
                    <a:pt x="7097" y="3031"/>
                    <a:pt x="6438" y="1720"/>
                    <a:pt x="5321" y="888"/>
                  </a:cubicBezTo>
                  <a:lnTo>
                    <a:pt x="5335" y="881"/>
                  </a:lnTo>
                  <a:cubicBezTo>
                    <a:pt x="4572" y="305"/>
                    <a:pt x="3649" y="0"/>
                    <a:pt x="2692" y="0"/>
                  </a:cubicBezTo>
                  <a:close/>
                </a:path>
              </a:pathLst>
            </a:custGeom>
            <a:solidFill>
              <a:srgbClr val="AA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32" name="Google Shape;2632;p36"/>
            <p:cNvSpPr/>
            <p:nvPr/>
          </p:nvSpPr>
          <p:spPr>
            <a:xfrm>
              <a:off x="936437" y="3313799"/>
              <a:ext cx="175159" cy="174791"/>
            </a:xfrm>
            <a:custGeom>
              <a:rect b="b" l="l" r="r" t="t"/>
              <a:pathLst>
                <a:path extrusionOk="0" h="6653" w="6667">
                  <a:moveTo>
                    <a:pt x="2963" y="1"/>
                  </a:moveTo>
                  <a:lnTo>
                    <a:pt x="2914" y="8"/>
                  </a:lnTo>
                  <a:lnTo>
                    <a:pt x="2879" y="15"/>
                  </a:lnTo>
                  <a:lnTo>
                    <a:pt x="2838" y="15"/>
                  </a:lnTo>
                  <a:lnTo>
                    <a:pt x="2796" y="22"/>
                  </a:lnTo>
                  <a:lnTo>
                    <a:pt x="2754" y="29"/>
                  </a:lnTo>
                  <a:lnTo>
                    <a:pt x="2720" y="36"/>
                  </a:lnTo>
                  <a:lnTo>
                    <a:pt x="2671" y="43"/>
                  </a:lnTo>
                  <a:lnTo>
                    <a:pt x="2637" y="50"/>
                  </a:lnTo>
                  <a:lnTo>
                    <a:pt x="2595" y="63"/>
                  </a:lnTo>
                  <a:lnTo>
                    <a:pt x="2560" y="70"/>
                  </a:lnTo>
                  <a:lnTo>
                    <a:pt x="2519" y="84"/>
                  </a:lnTo>
                  <a:lnTo>
                    <a:pt x="2484" y="91"/>
                  </a:lnTo>
                  <a:lnTo>
                    <a:pt x="2442" y="105"/>
                  </a:lnTo>
                  <a:lnTo>
                    <a:pt x="2401" y="112"/>
                  </a:lnTo>
                  <a:lnTo>
                    <a:pt x="2359" y="126"/>
                  </a:lnTo>
                  <a:lnTo>
                    <a:pt x="2324" y="133"/>
                  </a:lnTo>
                  <a:lnTo>
                    <a:pt x="2283" y="147"/>
                  </a:lnTo>
                  <a:lnTo>
                    <a:pt x="2255" y="161"/>
                  </a:lnTo>
                  <a:lnTo>
                    <a:pt x="2206" y="174"/>
                  </a:lnTo>
                  <a:lnTo>
                    <a:pt x="2179" y="188"/>
                  </a:lnTo>
                  <a:lnTo>
                    <a:pt x="2130" y="202"/>
                  </a:lnTo>
                  <a:lnTo>
                    <a:pt x="2102" y="216"/>
                  </a:lnTo>
                  <a:lnTo>
                    <a:pt x="2033" y="244"/>
                  </a:lnTo>
                  <a:lnTo>
                    <a:pt x="2012" y="251"/>
                  </a:lnTo>
                  <a:lnTo>
                    <a:pt x="1957" y="272"/>
                  </a:lnTo>
                  <a:lnTo>
                    <a:pt x="1929" y="285"/>
                  </a:lnTo>
                  <a:lnTo>
                    <a:pt x="1887" y="306"/>
                  </a:lnTo>
                  <a:lnTo>
                    <a:pt x="1853" y="327"/>
                  </a:lnTo>
                  <a:lnTo>
                    <a:pt x="1818" y="341"/>
                  </a:lnTo>
                  <a:lnTo>
                    <a:pt x="1783" y="362"/>
                  </a:lnTo>
                  <a:lnTo>
                    <a:pt x="1749" y="382"/>
                  </a:lnTo>
                  <a:lnTo>
                    <a:pt x="1714" y="396"/>
                  </a:lnTo>
                  <a:lnTo>
                    <a:pt x="1679" y="417"/>
                  </a:lnTo>
                  <a:lnTo>
                    <a:pt x="1645" y="438"/>
                  </a:lnTo>
                  <a:lnTo>
                    <a:pt x="1610" y="459"/>
                  </a:lnTo>
                  <a:lnTo>
                    <a:pt x="1575" y="480"/>
                  </a:lnTo>
                  <a:lnTo>
                    <a:pt x="1548" y="500"/>
                  </a:lnTo>
                  <a:lnTo>
                    <a:pt x="1513" y="521"/>
                  </a:lnTo>
                  <a:lnTo>
                    <a:pt x="1478" y="542"/>
                  </a:lnTo>
                  <a:lnTo>
                    <a:pt x="1443" y="563"/>
                  </a:lnTo>
                  <a:lnTo>
                    <a:pt x="1416" y="584"/>
                  </a:lnTo>
                  <a:lnTo>
                    <a:pt x="1381" y="604"/>
                  </a:lnTo>
                  <a:lnTo>
                    <a:pt x="1353" y="632"/>
                  </a:lnTo>
                  <a:lnTo>
                    <a:pt x="1319" y="653"/>
                  </a:lnTo>
                  <a:lnTo>
                    <a:pt x="1291" y="674"/>
                  </a:lnTo>
                  <a:lnTo>
                    <a:pt x="1256" y="702"/>
                  </a:lnTo>
                  <a:lnTo>
                    <a:pt x="1228" y="722"/>
                  </a:lnTo>
                  <a:lnTo>
                    <a:pt x="1201" y="750"/>
                  </a:lnTo>
                  <a:lnTo>
                    <a:pt x="1166" y="778"/>
                  </a:lnTo>
                  <a:lnTo>
                    <a:pt x="1138" y="799"/>
                  </a:lnTo>
                  <a:lnTo>
                    <a:pt x="1111" y="826"/>
                  </a:lnTo>
                  <a:lnTo>
                    <a:pt x="1083" y="854"/>
                  </a:lnTo>
                  <a:cubicBezTo>
                    <a:pt x="861" y="1055"/>
                    <a:pt x="667" y="1284"/>
                    <a:pt x="507" y="1541"/>
                  </a:cubicBezTo>
                  <a:lnTo>
                    <a:pt x="493" y="1562"/>
                  </a:lnTo>
                  <a:cubicBezTo>
                    <a:pt x="459" y="1624"/>
                    <a:pt x="417" y="1686"/>
                    <a:pt x="382" y="1749"/>
                  </a:cubicBezTo>
                  <a:lnTo>
                    <a:pt x="375" y="1770"/>
                  </a:lnTo>
                  <a:cubicBezTo>
                    <a:pt x="341" y="1839"/>
                    <a:pt x="306" y="1902"/>
                    <a:pt x="278" y="1971"/>
                  </a:cubicBezTo>
                  <a:lnTo>
                    <a:pt x="271" y="1992"/>
                  </a:lnTo>
                  <a:cubicBezTo>
                    <a:pt x="237" y="2054"/>
                    <a:pt x="216" y="2123"/>
                    <a:pt x="188" y="2193"/>
                  </a:cubicBezTo>
                  <a:lnTo>
                    <a:pt x="181" y="2221"/>
                  </a:lnTo>
                  <a:cubicBezTo>
                    <a:pt x="153" y="2290"/>
                    <a:pt x="133" y="2359"/>
                    <a:pt x="112" y="2429"/>
                  </a:cubicBezTo>
                  <a:lnTo>
                    <a:pt x="105" y="2456"/>
                  </a:lnTo>
                  <a:cubicBezTo>
                    <a:pt x="91" y="2526"/>
                    <a:pt x="70" y="2595"/>
                    <a:pt x="56" y="2671"/>
                  </a:cubicBezTo>
                  <a:lnTo>
                    <a:pt x="56" y="2699"/>
                  </a:lnTo>
                  <a:cubicBezTo>
                    <a:pt x="42" y="2769"/>
                    <a:pt x="28" y="2845"/>
                    <a:pt x="22" y="2921"/>
                  </a:cubicBezTo>
                  <a:lnTo>
                    <a:pt x="22" y="2949"/>
                  </a:lnTo>
                  <a:cubicBezTo>
                    <a:pt x="15" y="3018"/>
                    <a:pt x="8" y="3095"/>
                    <a:pt x="1" y="3171"/>
                  </a:cubicBezTo>
                  <a:lnTo>
                    <a:pt x="1" y="3199"/>
                  </a:lnTo>
                  <a:lnTo>
                    <a:pt x="1" y="3316"/>
                  </a:lnTo>
                  <a:cubicBezTo>
                    <a:pt x="1" y="3427"/>
                    <a:pt x="8" y="3545"/>
                    <a:pt x="22" y="3656"/>
                  </a:cubicBezTo>
                  <a:cubicBezTo>
                    <a:pt x="28" y="3712"/>
                    <a:pt x="35" y="3767"/>
                    <a:pt x="42" y="3823"/>
                  </a:cubicBezTo>
                  <a:cubicBezTo>
                    <a:pt x="292" y="5453"/>
                    <a:pt x="1686" y="6653"/>
                    <a:pt x="3337" y="6653"/>
                  </a:cubicBezTo>
                  <a:cubicBezTo>
                    <a:pt x="4981" y="6653"/>
                    <a:pt x="6382" y="5453"/>
                    <a:pt x="6632" y="3823"/>
                  </a:cubicBezTo>
                  <a:cubicBezTo>
                    <a:pt x="6639" y="3767"/>
                    <a:pt x="6646" y="3712"/>
                    <a:pt x="6653" y="3656"/>
                  </a:cubicBezTo>
                  <a:cubicBezTo>
                    <a:pt x="6659" y="3545"/>
                    <a:pt x="6666" y="3427"/>
                    <a:pt x="6666" y="3316"/>
                  </a:cubicBezTo>
                  <a:cubicBezTo>
                    <a:pt x="6666" y="3282"/>
                    <a:pt x="6666" y="3240"/>
                    <a:pt x="6666" y="3206"/>
                  </a:cubicBezTo>
                  <a:lnTo>
                    <a:pt x="6666" y="3171"/>
                  </a:lnTo>
                  <a:cubicBezTo>
                    <a:pt x="6659" y="3095"/>
                    <a:pt x="6659" y="3025"/>
                    <a:pt x="6646" y="2949"/>
                  </a:cubicBezTo>
                  <a:lnTo>
                    <a:pt x="6646" y="2921"/>
                  </a:lnTo>
                  <a:cubicBezTo>
                    <a:pt x="6639" y="2845"/>
                    <a:pt x="6632" y="2769"/>
                    <a:pt x="6618" y="2699"/>
                  </a:cubicBezTo>
                  <a:lnTo>
                    <a:pt x="6611" y="2671"/>
                  </a:lnTo>
                  <a:cubicBezTo>
                    <a:pt x="6597" y="2602"/>
                    <a:pt x="6576" y="2526"/>
                    <a:pt x="6562" y="2456"/>
                  </a:cubicBezTo>
                  <a:lnTo>
                    <a:pt x="6555" y="2429"/>
                  </a:lnTo>
                  <a:cubicBezTo>
                    <a:pt x="6535" y="2359"/>
                    <a:pt x="6514" y="2290"/>
                    <a:pt x="6486" y="2221"/>
                  </a:cubicBezTo>
                  <a:lnTo>
                    <a:pt x="6479" y="2193"/>
                  </a:lnTo>
                  <a:cubicBezTo>
                    <a:pt x="6451" y="2123"/>
                    <a:pt x="6431" y="2061"/>
                    <a:pt x="6396" y="1992"/>
                  </a:cubicBezTo>
                  <a:lnTo>
                    <a:pt x="6389" y="1971"/>
                  </a:lnTo>
                  <a:cubicBezTo>
                    <a:pt x="6361" y="1902"/>
                    <a:pt x="6327" y="1839"/>
                    <a:pt x="6292" y="1770"/>
                  </a:cubicBezTo>
                  <a:lnTo>
                    <a:pt x="6285" y="1749"/>
                  </a:lnTo>
                  <a:cubicBezTo>
                    <a:pt x="6250" y="1686"/>
                    <a:pt x="6209" y="1624"/>
                    <a:pt x="6174" y="1562"/>
                  </a:cubicBezTo>
                  <a:lnTo>
                    <a:pt x="6160" y="1541"/>
                  </a:lnTo>
                  <a:cubicBezTo>
                    <a:pt x="6001" y="1284"/>
                    <a:pt x="5806" y="1055"/>
                    <a:pt x="5584" y="854"/>
                  </a:cubicBezTo>
                  <a:lnTo>
                    <a:pt x="5557" y="826"/>
                  </a:lnTo>
                  <a:lnTo>
                    <a:pt x="5529" y="799"/>
                  </a:lnTo>
                  <a:lnTo>
                    <a:pt x="5501" y="778"/>
                  </a:lnTo>
                  <a:lnTo>
                    <a:pt x="5466" y="750"/>
                  </a:lnTo>
                  <a:lnTo>
                    <a:pt x="5439" y="729"/>
                  </a:lnTo>
                  <a:lnTo>
                    <a:pt x="5411" y="702"/>
                  </a:lnTo>
                  <a:lnTo>
                    <a:pt x="5376" y="681"/>
                  </a:lnTo>
                  <a:lnTo>
                    <a:pt x="5349" y="653"/>
                  </a:lnTo>
                  <a:lnTo>
                    <a:pt x="5314" y="632"/>
                  </a:lnTo>
                  <a:lnTo>
                    <a:pt x="5286" y="611"/>
                  </a:lnTo>
                  <a:lnTo>
                    <a:pt x="5251" y="584"/>
                  </a:lnTo>
                  <a:lnTo>
                    <a:pt x="5224" y="563"/>
                  </a:lnTo>
                  <a:lnTo>
                    <a:pt x="5189" y="542"/>
                  </a:lnTo>
                  <a:lnTo>
                    <a:pt x="5154" y="521"/>
                  </a:lnTo>
                  <a:lnTo>
                    <a:pt x="5120" y="500"/>
                  </a:lnTo>
                  <a:lnTo>
                    <a:pt x="5092" y="480"/>
                  </a:lnTo>
                  <a:lnTo>
                    <a:pt x="5057" y="459"/>
                  </a:lnTo>
                  <a:lnTo>
                    <a:pt x="5023" y="438"/>
                  </a:lnTo>
                  <a:lnTo>
                    <a:pt x="4988" y="417"/>
                  </a:lnTo>
                  <a:lnTo>
                    <a:pt x="4953" y="396"/>
                  </a:lnTo>
                  <a:lnTo>
                    <a:pt x="4919" y="382"/>
                  </a:lnTo>
                  <a:lnTo>
                    <a:pt x="4884" y="362"/>
                  </a:lnTo>
                  <a:lnTo>
                    <a:pt x="4849" y="348"/>
                  </a:lnTo>
                  <a:lnTo>
                    <a:pt x="4814" y="327"/>
                  </a:lnTo>
                  <a:lnTo>
                    <a:pt x="4780" y="306"/>
                  </a:lnTo>
                  <a:lnTo>
                    <a:pt x="4738" y="292"/>
                  </a:lnTo>
                  <a:lnTo>
                    <a:pt x="4710" y="278"/>
                  </a:lnTo>
                  <a:lnTo>
                    <a:pt x="4655" y="251"/>
                  </a:lnTo>
                  <a:lnTo>
                    <a:pt x="4634" y="244"/>
                  </a:lnTo>
                  <a:lnTo>
                    <a:pt x="4565" y="216"/>
                  </a:lnTo>
                  <a:lnTo>
                    <a:pt x="4537" y="202"/>
                  </a:lnTo>
                  <a:lnTo>
                    <a:pt x="4488" y="188"/>
                  </a:lnTo>
                  <a:lnTo>
                    <a:pt x="4461" y="174"/>
                  </a:lnTo>
                  <a:lnTo>
                    <a:pt x="4412" y="161"/>
                  </a:lnTo>
                  <a:lnTo>
                    <a:pt x="4377" y="154"/>
                  </a:lnTo>
                  <a:lnTo>
                    <a:pt x="4336" y="140"/>
                  </a:lnTo>
                  <a:lnTo>
                    <a:pt x="4301" y="126"/>
                  </a:lnTo>
                  <a:lnTo>
                    <a:pt x="4260" y="112"/>
                  </a:lnTo>
                  <a:lnTo>
                    <a:pt x="4225" y="105"/>
                  </a:lnTo>
                  <a:lnTo>
                    <a:pt x="4183" y="91"/>
                  </a:lnTo>
                  <a:lnTo>
                    <a:pt x="4149" y="84"/>
                  </a:lnTo>
                  <a:lnTo>
                    <a:pt x="4107" y="70"/>
                  </a:lnTo>
                  <a:lnTo>
                    <a:pt x="4072" y="63"/>
                  </a:lnTo>
                  <a:lnTo>
                    <a:pt x="4031" y="56"/>
                  </a:lnTo>
                  <a:lnTo>
                    <a:pt x="3989" y="50"/>
                  </a:lnTo>
                  <a:lnTo>
                    <a:pt x="3947" y="43"/>
                  </a:lnTo>
                  <a:lnTo>
                    <a:pt x="3913" y="36"/>
                  </a:lnTo>
                  <a:lnTo>
                    <a:pt x="3871" y="29"/>
                  </a:lnTo>
                  <a:lnTo>
                    <a:pt x="3830" y="22"/>
                  </a:lnTo>
                  <a:lnTo>
                    <a:pt x="3788" y="15"/>
                  </a:lnTo>
                  <a:lnTo>
                    <a:pt x="3753" y="8"/>
                  </a:lnTo>
                  <a:lnTo>
                    <a:pt x="3698" y="1"/>
                  </a:lnTo>
                  <a:close/>
                </a:path>
              </a:pathLst>
            </a:custGeom>
            <a:solidFill>
              <a:srgbClr val="707F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33" name="Google Shape;2633;p36"/>
            <p:cNvSpPr/>
            <p:nvPr/>
          </p:nvSpPr>
          <p:spPr>
            <a:xfrm>
              <a:off x="947550" y="3313799"/>
              <a:ext cx="164045" cy="174791"/>
            </a:xfrm>
            <a:custGeom>
              <a:rect b="b" l="l" r="r" t="t"/>
              <a:pathLst>
                <a:path extrusionOk="0" h="6653" w="6244">
                  <a:moveTo>
                    <a:pt x="2540" y="1"/>
                  </a:moveTo>
                  <a:lnTo>
                    <a:pt x="2491" y="8"/>
                  </a:lnTo>
                  <a:lnTo>
                    <a:pt x="2456" y="15"/>
                  </a:lnTo>
                  <a:lnTo>
                    <a:pt x="2415" y="15"/>
                  </a:lnTo>
                  <a:lnTo>
                    <a:pt x="2373" y="22"/>
                  </a:lnTo>
                  <a:lnTo>
                    <a:pt x="2331" y="29"/>
                  </a:lnTo>
                  <a:lnTo>
                    <a:pt x="2297" y="36"/>
                  </a:lnTo>
                  <a:lnTo>
                    <a:pt x="2248" y="43"/>
                  </a:lnTo>
                  <a:lnTo>
                    <a:pt x="2214" y="50"/>
                  </a:lnTo>
                  <a:lnTo>
                    <a:pt x="2172" y="63"/>
                  </a:lnTo>
                  <a:lnTo>
                    <a:pt x="2137" y="70"/>
                  </a:lnTo>
                  <a:lnTo>
                    <a:pt x="2096" y="84"/>
                  </a:lnTo>
                  <a:lnTo>
                    <a:pt x="2061" y="91"/>
                  </a:lnTo>
                  <a:lnTo>
                    <a:pt x="2019" y="105"/>
                  </a:lnTo>
                  <a:lnTo>
                    <a:pt x="1978" y="112"/>
                  </a:lnTo>
                  <a:lnTo>
                    <a:pt x="1936" y="126"/>
                  </a:lnTo>
                  <a:lnTo>
                    <a:pt x="1901" y="133"/>
                  </a:lnTo>
                  <a:lnTo>
                    <a:pt x="1860" y="147"/>
                  </a:lnTo>
                  <a:lnTo>
                    <a:pt x="1832" y="161"/>
                  </a:lnTo>
                  <a:lnTo>
                    <a:pt x="1783" y="174"/>
                  </a:lnTo>
                  <a:lnTo>
                    <a:pt x="1756" y="188"/>
                  </a:lnTo>
                  <a:lnTo>
                    <a:pt x="1707" y="202"/>
                  </a:lnTo>
                  <a:lnTo>
                    <a:pt x="1679" y="216"/>
                  </a:lnTo>
                  <a:lnTo>
                    <a:pt x="1610" y="244"/>
                  </a:lnTo>
                  <a:lnTo>
                    <a:pt x="1589" y="251"/>
                  </a:lnTo>
                  <a:lnTo>
                    <a:pt x="1534" y="272"/>
                  </a:lnTo>
                  <a:lnTo>
                    <a:pt x="1506" y="285"/>
                  </a:lnTo>
                  <a:lnTo>
                    <a:pt x="1464" y="306"/>
                  </a:lnTo>
                  <a:lnTo>
                    <a:pt x="1430" y="327"/>
                  </a:lnTo>
                  <a:lnTo>
                    <a:pt x="1395" y="341"/>
                  </a:lnTo>
                  <a:lnTo>
                    <a:pt x="1360" y="362"/>
                  </a:lnTo>
                  <a:lnTo>
                    <a:pt x="1326" y="382"/>
                  </a:lnTo>
                  <a:lnTo>
                    <a:pt x="1291" y="396"/>
                  </a:lnTo>
                  <a:lnTo>
                    <a:pt x="1256" y="417"/>
                  </a:lnTo>
                  <a:lnTo>
                    <a:pt x="1222" y="438"/>
                  </a:lnTo>
                  <a:lnTo>
                    <a:pt x="1187" y="459"/>
                  </a:lnTo>
                  <a:lnTo>
                    <a:pt x="1152" y="480"/>
                  </a:lnTo>
                  <a:lnTo>
                    <a:pt x="1125" y="500"/>
                  </a:lnTo>
                  <a:lnTo>
                    <a:pt x="1090" y="521"/>
                  </a:lnTo>
                  <a:lnTo>
                    <a:pt x="1055" y="542"/>
                  </a:lnTo>
                  <a:lnTo>
                    <a:pt x="1020" y="563"/>
                  </a:lnTo>
                  <a:lnTo>
                    <a:pt x="993" y="584"/>
                  </a:lnTo>
                  <a:lnTo>
                    <a:pt x="958" y="604"/>
                  </a:lnTo>
                  <a:lnTo>
                    <a:pt x="951" y="611"/>
                  </a:lnTo>
                  <a:cubicBezTo>
                    <a:pt x="1" y="2810"/>
                    <a:pt x="792" y="5377"/>
                    <a:pt x="2817" y="6653"/>
                  </a:cubicBezTo>
                  <a:lnTo>
                    <a:pt x="2900" y="6653"/>
                  </a:lnTo>
                  <a:cubicBezTo>
                    <a:pt x="4551" y="6653"/>
                    <a:pt x="5945" y="5453"/>
                    <a:pt x="6195" y="3823"/>
                  </a:cubicBezTo>
                  <a:cubicBezTo>
                    <a:pt x="6209" y="3767"/>
                    <a:pt x="6216" y="3712"/>
                    <a:pt x="6216" y="3656"/>
                  </a:cubicBezTo>
                  <a:cubicBezTo>
                    <a:pt x="6230" y="3545"/>
                    <a:pt x="6236" y="3427"/>
                    <a:pt x="6236" y="3316"/>
                  </a:cubicBezTo>
                  <a:lnTo>
                    <a:pt x="6236" y="3199"/>
                  </a:lnTo>
                  <a:cubicBezTo>
                    <a:pt x="6243" y="3192"/>
                    <a:pt x="6243" y="3185"/>
                    <a:pt x="6243" y="3171"/>
                  </a:cubicBezTo>
                  <a:cubicBezTo>
                    <a:pt x="6236" y="3095"/>
                    <a:pt x="6230" y="3025"/>
                    <a:pt x="6223" y="2949"/>
                  </a:cubicBezTo>
                  <a:lnTo>
                    <a:pt x="6223" y="2921"/>
                  </a:lnTo>
                  <a:cubicBezTo>
                    <a:pt x="6216" y="2845"/>
                    <a:pt x="6202" y="2769"/>
                    <a:pt x="6188" y="2699"/>
                  </a:cubicBezTo>
                  <a:lnTo>
                    <a:pt x="6188" y="2671"/>
                  </a:lnTo>
                  <a:cubicBezTo>
                    <a:pt x="6174" y="2602"/>
                    <a:pt x="6153" y="2526"/>
                    <a:pt x="6139" y="2456"/>
                  </a:cubicBezTo>
                  <a:lnTo>
                    <a:pt x="6132" y="2429"/>
                  </a:lnTo>
                  <a:cubicBezTo>
                    <a:pt x="6112" y="2359"/>
                    <a:pt x="6091" y="2290"/>
                    <a:pt x="6063" y="2221"/>
                  </a:cubicBezTo>
                  <a:lnTo>
                    <a:pt x="6056" y="2193"/>
                  </a:lnTo>
                  <a:cubicBezTo>
                    <a:pt x="6028" y="2123"/>
                    <a:pt x="6008" y="2061"/>
                    <a:pt x="5973" y="1992"/>
                  </a:cubicBezTo>
                  <a:lnTo>
                    <a:pt x="5966" y="1971"/>
                  </a:lnTo>
                  <a:cubicBezTo>
                    <a:pt x="5938" y="1902"/>
                    <a:pt x="5904" y="1839"/>
                    <a:pt x="5869" y="1770"/>
                  </a:cubicBezTo>
                  <a:lnTo>
                    <a:pt x="5862" y="1749"/>
                  </a:lnTo>
                  <a:cubicBezTo>
                    <a:pt x="5827" y="1686"/>
                    <a:pt x="5786" y="1624"/>
                    <a:pt x="5751" y="1562"/>
                  </a:cubicBezTo>
                  <a:lnTo>
                    <a:pt x="5737" y="1541"/>
                  </a:lnTo>
                  <a:cubicBezTo>
                    <a:pt x="5578" y="1284"/>
                    <a:pt x="5383" y="1055"/>
                    <a:pt x="5161" y="854"/>
                  </a:cubicBezTo>
                  <a:lnTo>
                    <a:pt x="5134" y="826"/>
                  </a:lnTo>
                  <a:lnTo>
                    <a:pt x="5106" y="799"/>
                  </a:lnTo>
                  <a:lnTo>
                    <a:pt x="5078" y="778"/>
                  </a:lnTo>
                  <a:lnTo>
                    <a:pt x="5043" y="750"/>
                  </a:lnTo>
                  <a:lnTo>
                    <a:pt x="5016" y="729"/>
                  </a:lnTo>
                  <a:lnTo>
                    <a:pt x="4988" y="702"/>
                  </a:lnTo>
                  <a:lnTo>
                    <a:pt x="4953" y="681"/>
                  </a:lnTo>
                  <a:lnTo>
                    <a:pt x="4926" y="653"/>
                  </a:lnTo>
                  <a:lnTo>
                    <a:pt x="4891" y="632"/>
                  </a:lnTo>
                  <a:lnTo>
                    <a:pt x="4863" y="611"/>
                  </a:lnTo>
                  <a:lnTo>
                    <a:pt x="4828" y="584"/>
                  </a:lnTo>
                  <a:lnTo>
                    <a:pt x="4801" y="563"/>
                  </a:lnTo>
                  <a:lnTo>
                    <a:pt x="4766" y="542"/>
                  </a:lnTo>
                  <a:lnTo>
                    <a:pt x="4731" y="521"/>
                  </a:lnTo>
                  <a:lnTo>
                    <a:pt x="4697" y="500"/>
                  </a:lnTo>
                  <a:lnTo>
                    <a:pt x="4669" y="480"/>
                  </a:lnTo>
                  <a:lnTo>
                    <a:pt x="4634" y="459"/>
                  </a:lnTo>
                  <a:lnTo>
                    <a:pt x="4600" y="438"/>
                  </a:lnTo>
                  <a:lnTo>
                    <a:pt x="4565" y="417"/>
                  </a:lnTo>
                  <a:lnTo>
                    <a:pt x="4530" y="396"/>
                  </a:lnTo>
                  <a:lnTo>
                    <a:pt x="4496" y="382"/>
                  </a:lnTo>
                  <a:lnTo>
                    <a:pt x="4461" y="362"/>
                  </a:lnTo>
                  <a:lnTo>
                    <a:pt x="4426" y="348"/>
                  </a:lnTo>
                  <a:lnTo>
                    <a:pt x="4391" y="327"/>
                  </a:lnTo>
                  <a:lnTo>
                    <a:pt x="4357" y="306"/>
                  </a:lnTo>
                  <a:lnTo>
                    <a:pt x="4315" y="292"/>
                  </a:lnTo>
                  <a:lnTo>
                    <a:pt x="4287" y="278"/>
                  </a:lnTo>
                  <a:lnTo>
                    <a:pt x="4232" y="251"/>
                  </a:lnTo>
                  <a:lnTo>
                    <a:pt x="4211" y="244"/>
                  </a:lnTo>
                  <a:lnTo>
                    <a:pt x="4142" y="216"/>
                  </a:lnTo>
                  <a:lnTo>
                    <a:pt x="4114" y="202"/>
                  </a:lnTo>
                  <a:lnTo>
                    <a:pt x="4065" y="188"/>
                  </a:lnTo>
                  <a:lnTo>
                    <a:pt x="4038" y="174"/>
                  </a:lnTo>
                  <a:lnTo>
                    <a:pt x="3989" y="161"/>
                  </a:lnTo>
                  <a:lnTo>
                    <a:pt x="3954" y="154"/>
                  </a:lnTo>
                  <a:lnTo>
                    <a:pt x="3913" y="140"/>
                  </a:lnTo>
                  <a:lnTo>
                    <a:pt x="3878" y="126"/>
                  </a:lnTo>
                  <a:lnTo>
                    <a:pt x="3837" y="112"/>
                  </a:lnTo>
                  <a:lnTo>
                    <a:pt x="3802" y="105"/>
                  </a:lnTo>
                  <a:lnTo>
                    <a:pt x="3760" y="91"/>
                  </a:lnTo>
                  <a:lnTo>
                    <a:pt x="3726" y="84"/>
                  </a:lnTo>
                  <a:lnTo>
                    <a:pt x="3684" y="70"/>
                  </a:lnTo>
                  <a:lnTo>
                    <a:pt x="3649" y="63"/>
                  </a:lnTo>
                  <a:lnTo>
                    <a:pt x="3608" y="56"/>
                  </a:lnTo>
                  <a:lnTo>
                    <a:pt x="3566" y="50"/>
                  </a:lnTo>
                  <a:lnTo>
                    <a:pt x="3524" y="43"/>
                  </a:lnTo>
                  <a:lnTo>
                    <a:pt x="3490" y="36"/>
                  </a:lnTo>
                  <a:lnTo>
                    <a:pt x="3448" y="29"/>
                  </a:lnTo>
                  <a:lnTo>
                    <a:pt x="3407" y="22"/>
                  </a:lnTo>
                  <a:lnTo>
                    <a:pt x="3365" y="15"/>
                  </a:lnTo>
                  <a:lnTo>
                    <a:pt x="3330" y="8"/>
                  </a:lnTo>
                  <a:lnTo>
                    <a:pt x="3275" y="1"/>
                  </a:lnTo>
                  <a:close/>
                </a:path>
              </a:pathLst>
            </a:custGeom>
            <a:solidFill>
              <a:srgbClr val="5163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34" name="Google Shape;2634;p36"/>
            <p:cNvSpPr/>
            <p:nvPr/>
          </p:nvSpPr>
          <p:spPr>
            <a:xfrm>
              <a:off x="1017724" y="3215146"/>
              <a:ext cx="12585" cy="48578"/>
            </a:xfrm>
            <a:custGeom>
              <a:rect b="b" l="l" r="r" t="t"/>
              <a:pathLst>
                <a:path extrusionOk="0" h="1849" w="479">
                  <a:moveTo>
                    <a:pt x="240" y="0"/>
                  </a:moveTo>
                  <a:cubicBezTo>
                    <a:pt x="120" y="0"/>
                    <a:pt x="0" y="80"/>
                    <a:pt x="0" y="239"/>
                  </a:cubicBezTo>
                  <a:lnTo>
                    <a:pt x="0" y="1613"/>
                  </a:lnTo>
                  <a:cubicBezTo>
                    <a:pt x="0" y="1745"/>
                    <a:pt x="104" y="1849"/>
                    <a:pt x="236" y="1849"/>
                  </a:cubicBezTo>
                  <a:cubicBezTo>
                    <a:pt x="368" y="1849"/>
                    <a:pt x="479" y="1738"/>
                    <a:pt x="479" y="1606"/>
                  </a:cubicBezTo>
                  <a:lnTo>
                    <a:pt x="479" y="239"/>
                  </a:lnTo>
                  <a:cubicBezTo>
                    <a:pt x="479" y="80"/>
                    <a:pt x="359" y="0"/>
                    <a:pt x="240" y="0"/>
                  </a:cubicBezTo>
                  <a:close/>
                </a:path>
              </a:pathLst>
            </a:custGeom>
            <a:solidFill>
              <a:srgbClr val="AA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35" name="Google Shape;2635;p36"/>
            <p:cNvSpPr/>
            <p:nvPr/>
          </p:nvSpPr>
          <p:spPr>
            <a:xfrm>
              <a:off x="1017724" y="3538219"/>
              <a:ext cx="12585" cy="48604"/>
            </a:xfrm>
            <a:custGeom>
              <a:rect b="b" l="l" r="r" t="t"/>
              <a:pathLst>
                <a:path extrusionOk="0" h="1850" w="479">
                  <a:moveTo>
                    <a:pt x="237" y="1"/>
                  </a:moveTo>
                  <a:cubicBezTo>
                    <a:pt x="118" y="1"/>
                    <a:pt x="0" y="81"/>
                    <a:pt x="0" y="240"/>
                  </a:cubicBezTo>
                  <a:lnTo>
                    <a:pt x="0" y="1614"/>
                  </a:lnTo>
                  <a:cubicBezTo>
                    <a:pt x="0" y="1745"/>
                    <a:pt x="104" y="1849"/>
                    <a:pt x="236" y="1849"/>
                  </a:cubicBezTo>
                  <a:cubicBezTo>
                    <a:pt x="368" y="1849"/>
                    <a:pt x="479" y="1745"/>
                    <a:pt x="479" y="1614"/>
                  </a:cubicBezTo>
                  <a:lnTo>
                    <a:pt x="479" y="240"/>
                  </a:lnTo>
                  <a:cubicBezTo>
                    <a:pt x="475" y="81"/>
                    <a:pt x="356" y="1"/>
                    <a:pt x="237" y="1"/>
                  </a:cubicBezTo>
                  <a:close/>
                </a:path>
              </a:pathLst>
            </a:custGeom>
            <a:solidFill>
              <a:srgbClr val="AA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36" name="Google Shape;2636;p36"/>
            <p:cNvSpPr/>
            <p:nvPr/>
          </p:nvSpPr>
          <p:spPr>
            <a:xfrm>
              <a:off x="925901" y="3238975"/>
              <a:ext cx="34259" cy="43875"/>
            </a:xfrm>
            <a:custGeom>
              <a:rect b="b" l="l" r="r" t="t"/>
              <a:pathLst>
                <a:path extrusionOk="0" h="1670" w="1304">
                  <a:moveTo>
                    <a:pt x="327" y="0"/>
                  </a:moveTo>
                  <a:cubicBezTo>
                    <a:pt x="163" y="0"/>
                    <a:pt x="1" y="173"/>
                    <a:pt x="110" y="359"/>
                  </a:cubicBezTo>
                  <a:lnTo>
                    <a:pt x="797" y="1552"/>
                  </a:lnTo>
                  <a:cubicBezTo>
                    <a:pt x="839" y="1621"/>
                    <a:pt x="915" y="1670"/>
                    <a:pt x="998" y="1670"/>
                  </a:cubicBezTo>
                  <a:lnTo>
                    <a:pt x="1005" y="1670"/>
                  </a:lnTo>
                  <a:cubicBezTo>
                    <a:pt x="1186" y="1670"/>
                    <a:pt x="1303" y="1469"/>
                    <a:pt x="1206" y="1309"/>
                  </a:cubicBezTo>
                  <a:lnTo>
                    <a:pt x="527" y="123"/>
                  </a:lnTo>
                  <a:cubicBezTo>
                    <a:pt x="477" y="36"/>
                    <a:pt x="402" y="0"/>
                    <a:pt x="327" y="0"/>
                  </a:cubicBezTo>
                  <a:close/>
                </a:path>
              </a:pathLst>
            </a:custGeom>
            <a:solidFill>
              <a:srgbClr val="AA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37" name="Google Shape;2637;p36"/>
            <p:cNvSpPr/>
            <p:nvPr/>
          </p:nvSpPr>
          <p:spPr>
            <a:xfrm>
              <a:off x="1087556" y="3518961"/>
              <a:ext cx="34049" cy="43796"/>
            </a:xfrm>
            <a:custGeom>
              <a:rect b="b" l="l" r="r" t="t"/>
              <a:pathLst>
                <a:path extrusionOk="0" h="1667" w="1296">
                  <a:moveTo>
                    <a:pt x="321" y="0"/>
                  </a:moveTo>
                  <a:cubicBezTo>
                    <a:pt x="159" y="0"/>
                    <a:pt x="0" y="170"/>
                    <a:pt x="110" y="356"/>
                  </a:cubicBezTo>
                  <a:lnTo>
                    <a:pt x="790" y="1549"/>
                  </a:lnTo>
                  <a:cubicBezTo>
                    <a:pt x="831" y="1618"/>
                    <a:pt x="914" y="1667"/>
                    <a:pt x="998" y="1667"/>
                  </a:cubicBezTo>
                  <a:cubicBezTo>
                    <a:pt x="1178" y="1667"/>
                    <a:pt x="1296" y="1466"/>
                    <a:pt x="1206" y="1306"/>
                  </a:cubicBezTo>
                  <a:lnTo>
                    <a:pt x="519" y="120"/>
                  </a:lnTo>
                  <a:cubicBezTo>
                    <a:pt x="469" y="35"/>
                    <a:pt x="395" y="0"/>
                    <a:pt x="321" y="0"/>
                  </a:cubicBezTo>
                  <a:close/>
                </a:path>
              </a:pathLst>
            </a:custGeom>
            <a:solidFill>
              <a:srgbClr val="AA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38" name="Google Shape;2638;p36"/>
            <p:cNvSpPr/>
            <p:nvPr/>
          </p:nvSpPr>
          <p:spPr>
            <a:xfrm>
              <a:off x="859274" y="3304788"/>
              <a:ext cx="49130" cy="30739"/>
            </a:xfrm>
            <a:custGeom>
              <a:rect b="b" l="l" r="r" t="t"/>
              <a:pathLst>
                <a:path extrusionOk="0" h="1170" w="1870">
                  <a:moveTo>
                    <a:pt x="346" y="0"/>
                  </a:moveTo>
                  <a:cubicBezTo>
                    <a:pt x="133" y="0"/>
                    <a:pt x="0" y="314"/>
                    <a:pt x="233" y="448"/>
                  </a:cubicBezTo>
                  <a:lnTo>
                    <a:pt x="1419" y="1135"/>
                  </a:lnTo>
                  <a:cubicBezTo>
                    <a:pt x="1453" y="1156"/>
                    <a:pt x="1495" y="1162"/>
                    <a:pt x="1537" y="1169"/>
                  </a:cubicBezTo>
                  <a:lnTo>
                    <a:pt x="1544" y="1169"/>
                  </a:lnTo>
                  <a:cubicBezTo>
                    <a:pt x="1786" y="1169"/>
                    <a:pt x="1870" y="843"/>
                    <a:pt x="1661" y="725"/>
                  </a:cubicBezTo>
                  <a:lnTo>
                    <a:pt x="475" y="39"/>
                  </a:lnTo>
                  <a:cubicBezTo>
                    <a:pt x="431" y="12"/>
                    <a:pt x="387" y="0"/>
                    <a:pt x="346" y="0"/>
                  </a:cubicBezTo>
                  <a:close/>
                </a:path>
              </a:pathLst>
            </a:custGeom>
            <a:solidFill>
              <a:srgbClr val="AA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39" name="Google Shape;2639;p36"/>
            <p:cNvSpPr/>
            <p:nvPr/>
          </p:nvSpPr>
          <p:spPr>
            <a:xfrm>
              <a:off x="1139103" y="3466311"/>
              <a:ext cx="49024" cy="30660"/>
            </a:xfrm>
            <a:custGeom>
              <a:rect b="b" l="l" r="r" t="t"/>
              <a:pathLst>
                <a:path extrusionOk="0" h="1167" w="1866">
                  <a:moveTo>
                    <a:pt x="346" y="0"/>
                  </a:moveTo>
                  <a:cubicBezTo>
                    <a:pt x="133" y="0"/>
                    <a:pt x="0" y="318"/>
                    <a:pt x="229" y="452"/>
                  </a:cubicBezTo>
                  <a:lnTo>
                    <a:pt x="1422" y="1139"/>
                  </a:lnTo>
                  <a:cubicBezTo>
                    <a:pt x="1456" y="1160"/>
                    <a:pt x="1498" y="1167"/>
                    <a:pt x="1540" y="1167"/>
                  </a:cubicBezTo>
                  <a:cubicBezTo>
                    <a:pt x="1782" y="1167"/>
                    <a:pt x="1866" y="848"/>
                    <a:pt x="1658" y="723"/>
                  </a:cubicBezTo>
                  <a:lnTo>
                    <a:pt x="471" y="36"/>
                  </a:lnTo>
                  <a:cubicBezTo>
                    <a:pt x="428" y="11"/>
                    <a:pt x="386" y="0"/>
                    <a:pt x="346" y="0"/>
                  </a:cubicBezTo>
                  <a:close/>
                </a:path>
              </a:pathLst>
            </a:custGeom>
            <a:solidFill>
              <a:srgbClr val="AA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40" name="Google Shape;2640;p36"/>
            <p:cNvSpPr/>
            <p:nvPr/>
          </p:nvSpPr>
          <p:spPr>
            <a:xfrm>
              <a:off x="836023" y="3394719"/>
              <a:ext cx="52703" cy="12611"/>
            </a:xfrm>
            <a:custGeom>
              <a:rect b="b" l="l" r="r" t="t"/>
              <a:pathLst>
                <a:path extrusionOk="0" h="480" w="2006">
                  <a:moveTo>
                    <a:pt x="320" y="1"/>
                  </a:moveTo>
                  <a:cubicBezTo>
                    <a:pt x="1" y="1"/>
                    <a:pt x="1" y="472"/>
                    <a:pt x="320" y="479"/>
                  </a:cubicBezTo>
                  <a:lnTo>
                    <a:pt x="1693" y="479"/>
                  </a:lnTo>
                  <a:cubicBezTo>
                    <a:pt x="2005" y="479"/>
                    <a:pt x="2005" y="1"/>
                    <a:pt x="1693" y="1"/>
                  </a:cubicBezTo>
                  <a:close/>
                </a:path>
              </a:pathLst>
            </a:custGeom>
            <a:solidFill>
              <a:srgbClr val="AA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41" name="Google Shape;2641;p36"/>
            <p:cNvSpPr/>
            <p:nvPr/>
          </p:nvSpPr>
          <p:spPr>
            <a:xfrm>
              <a:off x="1159122" y="3394719"/>
              <a:ext cx="52703" cy="12611"/>
            </a:xfrm>
            <a:custGeom>
              <a:rect b="b" l="l" r="r" t="t"/>
              <a:pathLst>
                <a:path extrusionOk="0" h="480" w="2006">
                  <a:moveTo>
                    <a:pt x="320" y="1"/>
                  </a:moveTo>
                  <a:cubicBezTo>
                    <a:pt x="1" y="1"/>
                    <a:pt x="1" y="479"/>
                    <a:pt x="320" y="479"/>
                  </a:cubicBezTo>
                  <a:lnTo>
                    <a:pt x="1693" y="479"/>
                  </a:lnTo>
                  <a:cubicBezTo>
                    <a:pt x="2005" y="472"/>
                    <a:pt x="2005" y="1"/>
                    <a:pt x="1693" y="1"/>
                  </a:cubicBezTo>
                  <a:close/>
                </a:path>
              </a:pathLst>
            </a:custGeom>
            <a:solidFill>
              <a:srgbClr val="AA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42" name="Google Shape;2642;p36"/>
            <p:cNvSpPr/>
            <p:nvPr/>
          </p:nvSpPr>
          <p:spPr>
            <a:xfrm>
              <a:off x="859721" y="3466311"/>
              <a:ext cx="49182" cy="30660"/>
            </a:xfrm>
            <a:custGeom>
              <a:rect b="b" l="l" r="r" t="t"/>
              <a:pathLst>
                <a:path extrusionOk="0" h="1167" w="1872">
                  <a:moveTo>
                    <a:pt x="1525" y="0"/>
                  </a:moveTo>
                  <a:cubicBezTo>
                    <a:pt x="1486" y="0"/>
                    <a:pt x="1444" y="11"/>
                    <a:pt x="1402" y="36"/>
                  </a:cubicBezTo>
                  <a:lnTo>
                    <a:pt x="216" y="723"/>
                  </a:lnTo>
                  <a:cubicBezTo>
                    <a:pt x="1" y="848"/>
                    <a:pt x="91" y="1167"/>
                    <a:pt x="334" y="1167"/>
                  </a:cubicBezTo>
                  <a:cubicBezTo>
                    <a:pt x="375" y="1167"/>
                    <a:pt x="417" y="1153"/>
                    <a:pt x="458" y="1132"/>
                  </a:cubicBezTo>
                  <a:lnTo>
                    <a:pt x="1638" y="452"/>
                  </a:lnTo>
                  <a:cubicBezTo>
                    <a:pt x="1872" y="318"/>
                    <a:pt x="1735" y="0"/>
                    <a:pt x="1525" y="0"/>
                  </a:cubicBezTo>
                  <a:close/>
                </a:path>
              </a:pathLst>
            </a:custGeom>
            <a:solidFill>
              <a:srgbClr val="AA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43" name="Google Shape;2643;p36"/>
            <p:cNvSpPr/>
            <p:nvPr/>
          </p:nvSpPr>
          <p:spPr>
            <a:xfrm>
              <a:off x="1139628" y="3304840"/>
              <a:ext cx="49024" cy="30686"/>
            </a:xfrm>
            <a:custGeom>
              <a:rect b="b" l="l" r="r" t="t"/>
              <a:pathLst>
                <a:path extrusionOk="0" h="1168" w="1866">
                  <a:moveTo>
                    <a:pt x="1526" y="1"/>
                  </a:moveTo>
                  <a:cubicBezTo>
                    <a:pt x="1486" y="1"/>
                    <a:pt x="1445" y="12"/>
                    <a:pt x="1402" y="37"/>
                  </a:cubicBezTo>
                  <a:lnTo>
                    <a:pt x="209" y="723"/>
                  </a:lnTo>
                  <a:cubicBezTo>
                    <a:pt x="1" y="841"/>
                    <a:pt x="84" y="1167"/>
                    <a:pt x="334" y="1167"/>
                  </a:cubicBezTo>
                  <a:cubicBezTo>
                    <a:pt x="375" y="1167"/>
                    <a:pt x="410" y="1154"/>
                    <a:pt x="451" y="1133"/>
                  </a:cubicBezTo>
                  <a:lnTo>
                    <a:pt x="1638" y="446"/>
                  </a:lnTo>
                  <a:cubicBezTo>
                    <a:pt x="1865" y="312"/>
                    <a:pt x="1734" y="1"/>
                    <a:pt x="1526" y="1"/>
                  </a:cubicBezTo>
                  <a:close/>
                </a:path>
              </a:pathLst>
            </a:custGeom>
            <a:solidFill>
              <a:srgbClr val="AA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44" name="Google Shape;2644;p36"/>
            <p:cNvSpPr/>
            <p:nvPr/>
          </p:nvSpPr>
          <p:spPr>
            <a:xfrm>
              <a:off x="926427" y="3518961"/>
              <a:ext cx="34075" cy="43796"/>
            </a:xfrm>
            <a:custGeom>
              <a:rect b="b" l="l" r="r" t="t"/>
              <a:pathLst>
                <a:path extrusionOk="0" h="1667" w="1297">
                  <a:moveTo>
                    <a:pt x="975" y="0"/>
                  </a:moveTo>
                  <a:cubicBezTo>
                    <a:pt x="901" y="0"/>
                    <a:pt x="827" y="35"/>
                    <a:pt x="777" y="120"/>
                  </a:cubicBezTo>
                  <a:lnTo>
                    <a:pt x="90" y="1313"/>
                  </a:lnTo>
                  <a:cubicBezTo>
                    <a:pt x="0" y="1466"/>
                    <a:pt x="111" y="1667"/>
                    <a:pt x="299" y="1667"/>
                  </a:cubicBezTo>
                  <a:cubicBezTo>
                    <a:pt x="382" y="1667"/>
                    <a:pt x="458" y="1618"/>
                    <a:pt x="507" y="1549"/>
                  </a:cubicBezTo>
                  <a:lnTo>
                    <a:pt x="1186" y="356"/>
                  </a:lnTo>
                  <a:cubicBezTo>
                    <a:pt x="1296" y="170"/>
                    <a:pt x="1137" y="0"/>
                    <a:pt x="975" y="0"/>
                  </a:cubicBezTo>
                  <a:close/>
                </a:path>
              </a:pathLst>
            </a:custGeom>
            <a:solidFill>
              <a:srgbClr val="AA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45" name="Google Shape;2645;p36"/>
            <p:cNvSpPr/>
            <p:nvPr/>
          </p:nvSpPr>
          <p:spPr>
            <a:xfrm>
              <a:off x="1087871" y="3239106"/>
              <a:ext cx="34233" cy="43744"/>
            </a:xfrm>
            <a:custGeom>
              <a:rect b="b" l="l" r="r" t="t"/>
              <a:pathLst>
                <a:path extrusionOk="0" h="1665" w="1303">
                  <a:moveTo>
                    <a:pt x="980" y="1"/>
                  </a:moveTo>
                  <a:cubicBezTo>
                    <a:pt x="904" y="1"/>
                    <a:pt x="828" y="37"/>
                    <a:pt x="778" y="125"/>
                  </a:cubicBezTo>
                  <a:lnTo>
                    <a:pt x="98" y="1311"/>
                  </a:lnTo>
                  <a:cubicBezTo>
                    <a:pt x="1" y="1471"/>
                    <a:pt x="119" y="1665"/>
                    <a:pt x="299" y="1665"/>
                  </a:cubicBezTo>
                  <a:cubicBezTo>
                    <a:pt x="382" y="1665"/>
                    <a:pt x="465" y="1616"/>
                    <a:pt x="507" y="1547"/>
                  </a:cubicBezTo>
                  <a:lnTo>
                    <a:pt x="1194" y="361"/>
                  </a:lnTo>
                  <a:cubicBezTo>
                    <a:pt x="1303" y="171"/>
                    <a:pt x="1143" y="1"/>
                    <a:pt x="980" y="1"/>
                  </a:cubicBezTo>
                  <a:close/>
                </a:path>
              </a:pathLst>
            </a:custGeom>
            <a:solidFill>
              <a:srgbClr val="AA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646" name="Google Shape;2646;p36"/>
          <p:cNvGrpSpPr/>
          <p:nvPr/>
        </p:nvGrpSpPr>
        <p:grpSpPr>
          <a:xfrm>
            <a:off x="1582729" y="3168231"/>
            <a:ext cx="599559" cy="528425"/>
            <a:chOff x="1356297" y="3210890"/>
            <a:chExt cx="431368" cy="380189"/>
          </a:xfrm>
        </p:grpSpPr>
        <p:sp>
          <p:nvSpPr>
            <p:cNvPr id="2647" name="Google Shape;2647;p36"/>
            <p:cNvSpPr/>
            <p:nvPr/>
          </p:nvSpPr>
          <p:spPr>
            <a:xfrm>
              <a:off x="1418432" y="3271343"/>
              <a:ext cx="191369" cy="190843"/>
            </a:xfrm>
            <a:custGeom>
              <a:rect b="b" l="l" r="r" t="t"/>
              <a:pathLst>
                <a:path extrusionOk="0" h="7264" w="7284">
                  <a:moveTo>
                    <a:pt x="3642" y="1"/>
                  </a:moveTo>
                  <a:cubicBezTo>
                    <a:pt x="1631" y="1"/>
                    <a:pt x="1" y="1631"/>
                    <a:pt x="1" y="3642"/>
                  </a:cubicBezTo>
                  <a:lnTo>
                    <a:pt x="1" y="3739"/>
                  </a:lnTo>
                  <a:lnTo>
                    <a:pt x="1" y="3774"/>
                  </a:lnTo>
                  <a:lnTo>
                    <a:pt x="1" y="3837"/>
                  </a:lnTo>
                  <a:lnTo>
                    <a:pt x="1" y="3878"/>
                  </a:lnTo>
                  <a:lnTo>
                    <a:pt x="1" y="3934"/>
                  </a:lnTo>
                  <a:lnTo>
                    <a:pt x="1" y="3975"/>
                  </a:lnTo>
                  <a:cubicBezTo>
                    <a:pt x="1" y="3989"/>
                    <a:pt x="1" y="4010"/>
                    <a:pt x="1" y="4031"/>
                  </a:cubicBezTo>
                  <a:lnTo>
                    <a:pt x="8" y="4072"/>
                  </a:lnTo>
                  <a:cubicBezTo>
                    <a:pt x="8" y="4093"/>
                    <a:pt x="8" y="4114"/>
                    <a:pt x="15" y="4128"/>
                  </a:cubicBezTo>
                  <a:lnTo>
                    <a:pt x="22" y="4170"/>
                  </a:lnTo>
                  <a:cubicBezTo>
                    <a:pt x="22" y="4190"/>
                    <a:pt x="29" y="4204"/>
                    <a:pt x="29" y="4225"/>
                  </a:cubicBezTo>
                  <a:lnTo>
                    <a:pt x="36" y="4267"/>
                  </a:lnTo>
                  <a:lnTo>
                    <a:pt x="43" y="4322"/>
                  </a:lnTo>
                  <a:lnTo>
                    <a:pt x="56" y="4357"/>
                  </a:lnTo>
                  <a:cubicBezTo>
                    <a:pt x="56" y="4378"/>
                    <a:pt x="63" y="4398"/>
                    <a:pt x="63" y="4412"/>
                  </a:cubicBezTo>
                  <a:lnTo>
                    <a:pt x="70" y="4454"/>
                  </a:lnTo>
                  <a:cubicBezTo>
                    <a:pt x="77" y="4475"/>
                    <a:pt x="84" y="4496"/>
                    <a:pt x="84" y="4509"/>
                  </a:cubicBezTo>
                  <a:lnTo>
                    <a:pt x="98" y="4544"/>
                  </a:lnTo>
                  <a:cubicBezTo>
                    <a:pt x="98" y="4572"/>
                    <a:pt x="105" y="4593"/>
                    <a:pt x="112" y="4613"/>
                  </a:cubicBezTo>
                  <a:lnTo>
                    <a:pt x="119" y="4634"/>
                  </a:lnTo>
                  <a:cubicBezTo>
                    <a:pt x="126" y="4669"/>
                    <a:pt x="140" y="4697"/>
                    <a:pt x="147" y="4724"/>
                  </a:cubicBezTo>
                  <a:lnTo>
                    <a:pt x="154" y="4745"/>
                  </a:lnTo>
                  <a:cubicBezTo>
                    <a:pt x="160" y="4773"/>
                    <a:pt x="167" y="4794"/>
                    <a:pt x="174" y="4815"/>
                  </a:cubicBezTo>
                  <a:lnTo>
                    <a:pt x="188" y="4849"/>
                  </a:lnTo>
                  <a:lnTo>
                    <a:pt x="209" y="4898"/>
                  </a:lnTo>
                  <a:lnTo>
                    <a:pt x="223" y="4939"/>
                  </a:lnTo>
                  <a:lnTo>
                    <a:pt x="244" y="4988"/>
                  </a:lnTo>
                  <a:lnTo>
                    <a:pt x="258" y="5023"/>
                  </a:lnTo>
                  <a:lnTo>
                    <a:pt x="278" y="5078"/>
                  </a:lnTo>
                  <a:lnTo>
                    <a:pt x="292" y="5113"/>
                  </a:lnTo>
                  <a:lnTo>
                    <a:pt x="313" y="5161"/>
                  </a:lnTo>
                  <a:lnTo>
                    <a:pt x="334" y="5196"/>
                  </a:lnTo>
                  <a:lnTo>
                    <a:pt x="355" y="5245"/>
                  </a:lnTo>
                  <a:lnTo>
                    <a:pt x="376" y="5279"/>
                  </a:lnTo>
                  <a:lnTo>
                    <a:pt x="403" y="5328"/>
                  </a:lnTo>
                  <a:lnTo>
                    <a:pt x="417" y="5363"/>
                  </a:lnTo>
                  <a:lnTo>
                    <a:pt x="445" y="5411"/>
                  </a:lnTo>
                  <a:lnTo>
                    <a:pt x="466" y="5446"/>
                  </a:lnTo>
                  <a:lnTo>
                    <a:pt x="493" y="5501"/>
                  </a:lnTo>
                  <a:lnTo>
                    <a:pt x="507" y="5522"/>
                  </a:lnTo>
                  <a:lnTo>
                    <a:pt x="556" y="5598"/>
                  </a:lnTo>
                  <a:lnTo>
                    <a:pt x="563" y="5612"/>
                  </a:lnTo>
                  <a:lnTo>
                    <a:pt x="611" y="5675"/>
                  </a:lnTo>
                  <a:lnTo>
                    <a:pt x="625" y="5702"/>
                  </a:lnTo>
                  <a:lnTo>
                    <a:pt x="660" y="5751"/>
                  </a:lnTo>
                  <a:lnTo>
                    <a:pt x="681" y="5786"/>
                  </a:lnTo>
                  <a:lnTo>
                    <a:pt x="715" y="5827"/>
                  </a:lnTo>
                  <a:lnTo>
                    <a:pt x="736" y="5855"/>
                  </a:lnTo>
                  <a:lnTo>
                    <a:pt x="771" y="5904"/>
                  </a:lnTo>
                  <a:lnTo>
                    <a:pt x="799" y="5931"/>
                  </a:lnTo>
                  <a:lnTo>
                    <a:pt x="833" y="5973"/>
                  </a:lnTo>
                  <a:lnTo>
                    <a:pt x="854" y="6001"/>
                  </a:lnTo>
                  <a:lnTo>
                    <a:pt x="889" y="6042"/>
                  </a:lnTo>
                  <a:lnTo>
                    <a:pt x="917" y="6070"/>
                  </a:lnTo>
                  <a:lnTo>
                    <a:pt x="951" y="6112"/>
                  </a:lnTo>
                  <a:lnTo>
                    <a:pt x="979" y="6139"/>
                  </a:lnTo>
                  <a:lnTo>
                    <a:pt x="1021" y="6181"/>
                  </a:lnTo>
                  <a:lnTo>
                    <a:pt x="1041" y="6202"/>
                  </a:lnTo>
                  <a:lnTo>
                    <a:pt x="1090" y="6250"/>
                  </a:lnTo>
                  <a:lnTo>
                    <a:pt x="1104" y="6271"/>
                  </a:lnTo>
                  <a:lnTo>
                    <a:pt x="1173" y="6334"/>
                  </a:lnTo>
                  <a:lnTo>
                    <a:pt x="1243" y="6396"/>
                  </a:lnTo>
                  <a:cubicBezTo>
                    <a:pt x="1409" y="6535"/>
                    <a:pt x="1582" y="6660"/>
                    <a:pt x="1770" y="6771"/>
                  </a:cubicBezTo>
                  <a:lnTo>
                    <a:pt x="1784" y="6778"/>
                  </a:lnTo>
                  <a:lnTo>
                    <a:pt x="1860" y="6819"/>
                  </a:lnTo>
                  <a:lnTo>
                    <a:pt x="1881" y="6833"/>
                  </a:lnTo>
                  <a:lnTo>
                    <a:pt x="1971" y="6882"/>
                  </a:lnTo>
                  <a:lnTo>
                    <a:pt x="1992" y="6895"/>
                  </a:lnTo>
                  <a:lnTo>
                    <a:pt x="2068" y="6930"/>
                  </a:lnTo>
                  <a:lnTo>
                    <a:pt x="2096" y="6944"/>
                  </a:lnTo>
                  <a:lnTo>
                    <a:pt x="2179" y="6979"/>
                  </a:lnTo>
                  <a:lnTo>
                    <a:pt x="2200" y="6986"/>
                  </a:lnTo>
                  <a:lnTo>
                    <a:pt x="2297" y="7027"/>
                  </a:lnTo>
                  <a:lnTo>
                    <a:pt x="2325" y="7041"/>
                  </a:lnTo>
                  <a:lnTo>
                    <a:pt x="2401" y="7069"/>
                  </a:lnTo>
                  <a:lnTo>
                    <a:pt x="2429" y="7076"/>
                  </a:lnTo>
                  <a:lnTo>
                    <a:pt x="2519" y="7104"/>
                  </a:lnTo>
                  <a:lnTo>
                    <a:pt x="2533" y="7110"/>
                  </a:lnTo>
                  <a:lnTo>
                    <a:pt x="2637" y="7138"/>
                  </a:lnTo>
                  <a:lnTo>
                    <a:pt x="2664" y="7152"/>
                  </a:lnTo>
                  <a:lnTo>
                    <a:pt x="2741" y="7173"/>
                  </a:lnTo>
                  <a:lnTo>
                    <a:pt x="2775" y="7180"/>
                  </a:lnTo>
                  <a:lnTo>
                    <a:pt x="2873" y="7201"/>
                  </a:lnTo>
                  <a:lnTo>
                    <a:pt x="2886" y="7201"/>
                  </a:lnTo>
                  <a:lnTo>
                    <a:pt x="2990" y="7221"/>
                  </a:lnTo>
                  <a:lnTo>
                    <a:pt x="3018" y="7221"/>
                  </a:lnTo>
                  <a:lnTo>
                    <a:pt x="3101" y="7235"/>
                  </a:lnTo>
                  <a:lnTo>
                    <a:pt x="3136" y="7242"/>
                  </a:lnTo>
                  <a:lnTo>
                    <a:pt x="3240" y="7256"/>
                  </a:lnTo>
                  <a:lnTo>
                    <a:pt x="3247" y="7256"/>
                  </a:lnTo>
                  <a:lnTo>
                    <a:pt x="3358" y="7263"/>
                  </a:lnTo>
                  <a:lnTo>
                    <a:pt x="3892" y="7263"/>
                  </a:lnTo>
                  <a:lnTo>
                    <a:pt x="4003" y="7256"/>
                  </a:lnTo>
                  <a:lnTo>
                    <a:pt x="4010" y="7256"/>
                  </a:lnTo>
                  <a:lnTo>
                    <a:pt x="4107" y="7242"/>
                  </a:lnTo>
                  <a:lnTo>
                    <a:pt x="4142" y="7235"/>
                  </a:lnTo>
                  <a:lnTo>
                    <a:pt x="4232" y="7221"/>
                  </a:lnTo>
                  <a:lnTo>
                    <a:pt x="4260" y="7221"/>
                  </a:lnTo>
                  <a:lnTo>
                    <a:pt x="4371" y="7201"/>
                  </a:lnTo>
                  <a:lnTo>
                    <a:pt x="4378" y="7201"/>
                  </a:lnTo>
                  <a:lnTo>
                    <a:pt x="4475" y="7180"/>
                  </a:lnTo>
                  <a:lnTo>
                    <a:pt x="4509" y="7173"/>
                  </a:lnTo>
                  <a:lnTo>
                    <a:pt x="4586" y="7152"/>
                  </a:lnTo>
                  <a:lnTo>
                    <a:pt x="4614" y="7138"/>
                  </a:lnTo>
                  <a:lnTo>
                    <a:pt x="4718" y="7110"/>
                  </a:lnTo>
                  <a:lnTo>
                    <a:pt x="4731" y="7104"/>
                  </a:lnTo>
                  <a:lnTo>
                    <a:pt x="4822" y="7076"/>
                  </a:lnTo>
                  <a:lnTo>
                    <a:pt x="4849" y="7069"/>
                  </a:lnTo>
                  <a:lnTo>
                    <a:pt x="4933" y="7041"/>
                  </a:lnTo>
                  <a:lnTo>
                    <a:pt x="4953" y="7027"/>
                  </a:lnTo>
                  <a:lnTo>
                    <a:pt x="5051" y="6986"/>
                  </a:lnTo>
                  <a:lnTo>
                    <a:pt x="5071" y="6979"/>
                  </a:lnTo>
                  <a:lnTo>
                    <a:pt x="5155" y="6944"/>
                  </a:lnTo>
                  <a:lnTo>
                    <a:pt x="5182" y="6930"/>
                  </a:lnTo>
                  <a:lnTo>
                    <a:pt x="5259" y="6895"/>
                  </a:lnTo>
                  <a:lnTo>
                    <a:pt x="5279" y="6882"/>
                  </a:lnTo>
                  <a:lnTo>
                    <a:pt x="5377" y="6833"/>
                  </a:lnTo>
                  <a:lnTo>
                    <a:pt x="5397" y="6819"/>
                  </a:lnTo>
                  <a:lnTo>
                    <a:pt x="5467" y="6778"/>
                  </a:lnTo>
                  <a:lnTo>
                    <a:pt x="5481" y="6771"/>
                  </a:lnTo>
                  <a:cubicBezTo>
                    <a:pt x="5668" y="6660"/>
                    <a:pt x="5841" y="6535"/>
                    <a:pt x="6008" y="6396"/>
                  </a:cubicBezTo>
                  <a:lnTo>
                    <a:pt x="6077" y="6334"/>
                  </a:lnTo>
                  <a:lnTo>
                    <a:pt x="6146" y="6271"/>
                  </a:lnTo>
                  <a:lnTo>
                    <a:pt x="6160" y="6250"/>
                  </a:lnTo>
                  <a:lnTo>
                    <a:pt x="6209" y="6202"/>
                  </a:lnTo>
                  <a:lnTo>
                    <a:pt x="6257" y="6181"/>
                  </a:lnTo>
                  <a:lnTo>
                    <a:pt x="6299" y="6139"/>
                  </a:lnTo>
                  <a:lnTo>
                    <a:pt x="6320" y="6112"/>
                  </a:lnTo>
                  <a:lnTo>
                    <a:pt x="6361" y="6070"/>
                  </a:lnTo>
                  <a:lnTo>
                    <a:pt x="6382" y="6042"/>
                  </a:lnTo>
                  <a:lnTo>
                    <a:pt x="6424" y="6001"/>
                  </a:lnTo>
                  <a:lnTo>
                    <a:pt x="6445" y="5973"/>
                  </a:lnTo>
                  <a:lnTo>
                    <a:pt x="6479" y="5931"/>
                  </a:lnTo>
                  <a:lnTo>
                    <a:pt x="6507" y="5904"/>
                  </a:lnTo>
                  <a:lnTo>
                    <a:pt x="6535" y="5855"/>
                  </a:lnTo>
                  <a:lnTo>
                    <a:pt x="6563" y="5827"/>
                  </a:lnTo>
                  <a:lnTo>
                    <a:pt x="6590" y="5786"/>
                  </a:lnTo>
                  <a:lnTo>
                    <a:pt x="6618" y="5751"/>
                  </a:lnTo>
                  <a:lnTo>
                    <a:pt x="6653" y="5702"/>
                  </a:lnTo>
                  <a:lnTo>
                    <a:pt x="6667" y="5675"/>
                  </a:lnTo>
                  <a:lnTo>
                    <a:pt x="6708" y="5612"/>
                  </a:lnTo>
                  <a:lnTo>
                    <a:pt x="6715" y="5598"/>
                  </a:lnTo>
                  <a:lnTo>
                    <a:pt x="6764" y="5522"/>
                  </a:lnTo>
                  <a:lnTo>
                    <a:pt x="6785" y="5501"/>
                  </a:lnTo>
                  <a:lnTo>
                    <a:pt x="6812" y="5446"/>
                  </a:lnTo>
                  <a:lnTo>
                    <a:pt x="6833" y="5411"/>
                  </a:lnTo>
                  <a:lnTo>
                    <a:pt x="6861" y="5363"/>
                  </a:lnTo>
                  <a:lnTo>
                    <a:pt x="6875" y="5328"/>
                  </a:lnTo>
                  <a:lnTo>
                    <a:pt x="6902" y="5279"/>
                  </a:lnTo>
                  <a:lnTo>
                    <a:pt x="6923" y="5245"/>
                  </a:lnTo>
                  <a:lnTo>
                    <a:pt x="6944" y="5196"/>
                  </a:lnTo>
                  <a:lnTo>
                    <a:pt x="6958" y="5161"/>
                  </a:lnTo>
                  <a:lnTo>
                    <a:pt x="6986" y="5113"/>
                  </a:lnTo>
                  <a:lnTo>
                    <a:pt x="7000" y="5078"/>
                  </a:lnTo>
                  <a:lnTo>
                    <a:pt x="7020" y="5023"/>
                  </a:lnTo>
                  <a:lnTo>
                    <a:pt x="7034" y="4988"/>
                  </a:lnTo>
                  <a:lnTo>
                    <a:pt x="7055" y="4939"/>
                  </a:lnTo>
                  <a:lnTo>
                    <a:pt x="7069" y="4898"/>
                  </a:lnTo>
                  <a:lnTo>
                    <a:pt x="7090" y="4849"/>
                  </a:lnTo>
                  <a:lnTo>
                    <a:pt x="7104" y="4815"/>
                  </a:lnTo>
                  <a:lnTo>
                    <a:pt x="7124" y="4745"/>
                  </a:lnTo>
                  <a:lnTo>
                    <a:pt x="7131" y="4724"/>
                  </a:lnTo>
                  <a:cubicBezTo>
                    <a:pt x="7138" y="4690"/>
                    <a:pt x="7145" y="4662"/>
                    <a:pt x="7159" y="4634"/>
                  </a:cubicBezTo>
                  <a:lnTo>
                    <a:pt x="7166" y="4613"/>
                  </a:lnTo>
                  <a:cubicBezTo>
                    <a:pt x="7166" y="4593"/>
                    <a:pt x="7173" y="4572"/>
                    <a:pt x="7180" y="4544"/>
                  </a:cubicBezTo>
                  <a:lnTo>
                    <a:pt x="7194" y="4509"/>
                  </a:lnTo>
                  <a:lnTo>
                    <a:pt x="7208" y="4454"/>
                  </a:lnTo>
                  <a:lnTo>
                    <a:pt x="7215" y="4412"/>
                  </a:lnTo>
                  <a:cubicBezTo>
                    <a:pt x="7215" y="4398"/>
                    <a:pt x="7222" y="4378"/>
                    <a:pt x="7228" y="4357"/>
                  </a:cubicBezTo>
                  <a:lnTo>
                    <a:pt x="7235" y="4322"/>
                  </a:lnTo>
                  <a:cubicBezTo>
                    <a:pt x="7235" y="4301"/>
                    <a:pt x="7242" y="4280"/>
                    <a:pt x="7242" y="4267"/>
                  </a:cubicBezTo>
                  <a:lnTo>
                    <a:pt x="7249" y="4225"/>
                  </a:lnTo>
                  <a:lnTo>
                    <a:pt x="7256" y="4170"/>
                  </a:lnTo>
                  <a:lnTo>
                    <a:pt x="7263" y="4128"/>
                  </a:lnTo>
                  <a:cubicBezTo>
                    <a:pt x="7263" y="4107"/>
                    <a:pt x="7270" y="4093"/>
                    <a:pt x="7270" y="4072"/>
                  </a:cubicBezTo>
                  <a:lnTo>
                    <a:pt x="7277" y="4031"/>
                  </a:lnTo>
                  <a:cubicBezTo>
                    <a:pt x="7277" y="4010"/>
                    <a:pt x="7277" y="3996"/>
                    <a:pt x="7284" y="3975"/>
                  </a:cubicBezTo>
                  <a:cubicBezTo>
                    <a:pt x="7284" y="3954"/>
                    <a:pt x="7284" y="3948"/>
                    <a:pt x="7284" y="3934"/>
                  </a:cubicBezTo>
                  <a:lnTo>
                    <a:pt x="7284" y="3878"/>
                  </a:lnTo>
                  <a:lnTo>
                    <a:pt x="7284" y="3837"/>
                  </a:lnTo>
                  <a:lnTo>
                    <a:pt x="7284" y="3774"/>
                  </a:lnTo>
                  <a:lnTo>
                    <a:pt x="7284" y="3739"/>
                  </a:lnTo>
                  <a:lnTo>
                    <a:pt x="7284" y="3642"/>
                  </a:lnTo>
                  <a:cubicBezTo>
                    <a:pt x="7284" y="1631"/>
                    <a:pt x="5647" y="1"/>
                    <a:pt x="3642" y="1"/>
                  </a:cubicBezTo>
                  <a:close/>
                </a:path>
              </a:pathLst>
            </a:custGeom>
            <a:solidFill>
              <a:srgbClr val="8DA0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48" name="Google Shape;2648;p36"/>
            <p:cNvSpPr/>
            <p:nvPr/>
          </p:nvSpPr>
          <p:spPr>
            <a:xfrm>
              <a:off x="1462543" y="3271159"/>
              <a:ext cx="147257" cy="177523"/>
            </a:xfrm>
            <a:custGeom>
              <a:rect b="b" l="l" r="r" t="t"/>
              <a:pathLst>
                <a:path extrusionOk="0" h="6757" w="5605">
                  <a:moveTo>
                    <a:pt x="2137" y="1"/>
                  </a:moveTo>
                  <a:cubicBezTo>
                    <a:pt x="708" y="806"/>
                    <a:pt x="1" y="2463"/>
                    <a:pt x="403" y="4045"/>
                  </a:cubicBezTo>
                  <a:cubicBezTo>
                    <a:pt x="812" y="5626"/>
                    <a:pt x="2234" y="6743"/>
                    <a:pt x="3871" y="6757"/>
                  </a:cubicBezTo>
                  <a:cubicBezTo>
                    <a:pt x="4037" y="6653"/>
                    <a:pt x="4197" y="6535"/>
                    <a:pt x="4350" y="6403"/>
                  </a:cubicBezTo>
                  <a:lnTo>
                    <a:pt x="4419" y="6341"/>
                  </a:lnTo>
                  <a:lnTo>
                    <a:pt x="4488" y="6278"/>
                  </a:lnTo>
                  <a:lnTo>
                    <a:pt x="4509" y="6257"/>
                  </a:lnTo>
                  <a:lnTo>
                    <a:pt x="4551" y="6216"/>
                  </a:lnTo>
                  <a:lnTo>
                    <a:pt x="4578" y="6188"/>
                  </a:lnTo>
                  <a:lnTo>
                    <a:pt x="4620" y="6146"/>
                  </a:lnTo>
                  <a:lnTo>
                    <a:pt x="4641" y="6119"/>
                  </a:lnTo>
                  <a:lnTo>
                    <a:pt x="4682" y="6084"/>
                  </a:lnTo>
                  <a:lnTo>
                    <a:pt x="4703" y="6049"/>
                  </a:lnTo>
                  <a:lnTo>
                    <a:pt x="4738" y="6015"/>
                  </a:lnTo>
                  <a:lnTo>
                    <a:pt x="4766" y="5980"/>
                  </a:lnTo>
                  <a:lnTo>
                    <a:pt x="4800" y="5938"/>
                  </a:lnTo>
                  <a:lnTo>
                    <a:pt x="4821" y="5911"/>
                  </a:lnTo>
                  <a:lnTo>
                    <a:pt x="4856" y="5869"/>
                  </a:lnTo>
                  <a:lnTo>
                    <a:pt x="4877" y="5834"/>
                  </a:lnTo>
                  <a:lnTo>
                    <a:pt x="4911" y="5793"/>
                  </a:lnTo>
                  <a:lnTo>
                    <a:pt x="4932" y="5765"/>
                  </a:lnTo>
                  <a:lnTo>
                    <a:pt x="4967" y="5716"/>
                  </a:lnTo>
                  <a:lnTo>
                    <a:pt x="4988" y="5689"/>
                  </a:lnTo>
                  <a:lnTo>
                    <a:pt x="5029" y="5619"/>
                  </a:lnTo>
                  <a:lnTo>
                    <a:pt x="5036" y="5612"/>
                  </a:lnTo>
                  <a:lnTo>
                    <a:pt x="5085" y="5536"/>
                  </a:lnTo>
                  <a:lnTo>
                    <a:pt x="5099" y="5508"/>
                  </a:lnTo>
                  <a:lnTo>
                    <a:pt x="5133" y="5453"/>
                  </a:lnTo>
                  <a:lnTo>
                    <a:pt x="5154" y="5425"/>
                  </a:lnTo>
                  <a:lnTo>
                    <a:pt x="5182" y="5370"/>
                  </a:lnTo>
                  <a:lnTo>
                    <a:pt x="5196" y="5342"/>
                  </a:lnTo>
                  <a:lnTo>
                    <a:pt x="5223" y="5293"/>
                  </a:lnTo>
                  <a:lnTo>
                    <a:pt x="5237" y="5252"/>
                  </a:lnTo>
                  <a:lnTo>
                    <a:pt x="5265" y="5210"/>
                  </a:lnTo>
                  <a:lnTo>
                    <a:pt x="5279" y="5168"/>
                  </a:lnTo>
                  <a:lnTo>
                    <a:pt x="5300" y="5120"/>
                  </a:lnTo>
                  <a:lnTo>
                    <a:pt x="5321" y="5085"/>
                  </a:lnTo>
                  <a:lnTo>
                    <a:pt x="5341" y="5037"/>
                  </a:lnTo>
                  <a:lnTo>
                    <a:pt x="5355" y="4995"/>
                  </a:lnTo>
                  <a:lnTo>
                    <a:pt x="5376" y="4946"/>
                  </a:lnTo>
                  <a:lnTo>
                    <a:pt x="5390" y="4912"/>
                  </a:lnTo>
                  <a:lnTo>
                    <a:pt x="5411" y="4856"/>
                  </a:lnTo>
                  <a:lnTo>
                    <a:pt x="5425" y="4822"/>
                  </a:lnTo>
                  <a:lnTo>
                    <a:pt x="5445" y="4759"/>
                  </a:lnTo>
                  <a:lnTo>
                    <a:pt x="5452" y="4731"/>
                  </a:lnTo>
                  <a:cubicBezTo>
                    <a:pt x="5459" y="4704"/>
                    <a:pt x="5466" y="4676"/>
                    <a:pt x="5480" y="4648"/>
                  </a:cubicBezTo>
                  <a:lnTo>
                    <a:pt x="5480" y="4627"/>
                  </a:lnTo>
                  <a:cubicBezTo>
                    <a:pt x="5487" y="4600"/>
                    <a:pt x="5494" y="4579"/>
                    <a:pt x="5501" y="4558"/>
                  </a:cubicBezTo>
                  <a:lnTo>
                    <a:pt x="5508" y="4523"/>
                  </a:lnTo>
                  <a:lnTo>
                    <a:pt x="5522" y="4461"/>
                  </a:lnTo>
                  <a:lnTo>
                    <a:pt x="5536" y="4426"/>
                  </a:lnTo>
                  <a:cubicBezTo>
                    <a:pt x="5536" y="4405"/>
                    <a:pt x="5543" y="4392"/>
                    <a:pt x="5543" y="4371"/>
                  </a:cubicBezTo>
                  <a:lnTo>
                    <a:pt x="5549" y="4329"/>
                  </a:lnTo>
                  <a:cubicBezTo>
                    <a:pt x="5549" y="4308"/>
                    <a:pt x="5556" y="4294"/>
                    <a:pt x="5563" y="4274"/>
                  </a:cubicBezTo>
                  <a:lnTo>
                    <a:pt x="5570" y="4232"/>
                  </a:lnTo>
                  <a:lnTo>
                    <a:pt x="5577" y="4177"/>
                  </a:lnTo>
                  <a:lnTo>
                    <a:pt x="5584" y="4135"/>
                  </a:lnTo>
                  <a:cubicBezTo>
                    <a:pt x="5584" y="4121"/>
                    <a:pt x="5591" y="4100"/>
                    <a:pt x="5591" y="4086"/>
                  </a:cubicBezTo>
                  <a:lnTo>
                    <a:pt x="5598" y="4045"/>
                  </a:lnTo>
                  <a:cubicBezTo>
                    <a:pt x="5598" y="4024"/>
                    <a:pt x="5598" y="4003"/>
                    <a:pt x="5598" y="3982"/>
                  </a:cubicBezTo>
                  <a:cubicBezTo>
                    <a:pt x="5605" y="3968"/>
                    <a:pt x="5598" y="3961"/>
                    <a:pt x="5598" y="3948"/>
                  </a:cubicBezTo>
                  <a:lnTo>
                    <a:pt x="5598" y="3885"/>
                  </a:lnTo>
                  <a:lnTo>
                    <a:pt x="5598" y="3851"/>
                  </a:lnTo>
                  <a:lnTo>
                    <a:pt x="5598" y="3781"/>
                  </a:lnTo>
                  <a:lnTo>
                    <a:pt x="5598" y="3746"/>
                  </a:lnTo>
                  <a:lnTo>
                    <a:pt x="5598" y="3649"/>
                  </a:lnTo>
                  <a:cubicBezTo>
                    <a:pt x="5605" y="2498"/>
                    <a:pt x="5057" y="1416"/>
                    <a:pt x="4134" y="729"/>
                  </a:cubicBezTo>
                  <a:lnTo>
                    <a:pt x="4148" y="722"/>
                  </a:lnTo>
                  <a:cubicBezTo>
                    <a:pt x="3566" y="285"/>
                    <a:pt x="2865" y="36"/>
                    <a:pt x="2137" y="1"/>
                  </a:cubicBezTo>
                  <a:close/>
                </a:path>
              </a:pathLst>
            </a:custGeom>
            <a:solidFill>
              <a:srgbClr val="AA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49" name="Google Shape;2649;p36"/>
            <p:cNvSpPr/>
            <p:nvPr/>
          </p:nvSpPr>
          <p:spPr>
            <a:xfrm>
              <a:off x="1442681" y="3295408"/>
              <a:ext cx="144000" cy="143264"/>
            </a:xfrm>
            <a:custGeom>
              <a:rect b="b" l="l" r="r" t="t"/>
              <a:pathLst>
                <a:path extrusionOk="0" h="5453" w="5481">
                  <a:moveTo>
                    <a:pt x="2331" y="0"/>
                  </a:moveTo>
                  <a:lnTo>
                    <a:pt x="2296" y="7"/>
                  </a:lnTo>
                  <a:lnTo>
                    <a:pt x="2262" y="14"/>
                  </a:lnTo>
                  <a:lnTo>
                    <a:pt x="2234" y="14"/>
                  </a:lnTo>
                  <a:lnTo>
                    <a:pt x="2199" y="21"/>
                  </a:lnTo>
                  <a:lnTo>
                    <a:pt x="2165" y="28"/>
                  </a:lnTo>
                  <a:lnTo>
                    <a:pt x="2130" y="35"/>
                  </a:lnTo>
                  <a:lnTo>
                    <a:pt x="2102" y="42"/>
                  </a:lnTo>
                  <a:lnTo>
                    <a:pt x="2067" y="49"/>
                  </a:lnTo>
                  <a:lnTo>
                    <a:pt x="2040" y="56"/>
                  </a:lnTo>
                  <a:lnTo>
                    <a:pt x="2005" y="70"/>
                  </a:lnTo>
                  <a:lnTo>
                    <a:pt x="1977" y="77"/>
                  </a:lnTo>
                  <a:lnTo>
                    <a:pt x="1943" y="84"/>
                  </a:lnTo>
                  <a:lnTo>
                    <a:pt x="1908" y="98"/>
                  </a:lnTo>
                  <a:lnTo>
                    <a:pt x="1894" y="98"/>
                  </a:lnTo>
                  <a:lnTo>
                    <a:pt x="1873" y="104"/>
                  </a:lnTo>
                  <a:lnTo>
                    <a:pt x="1859" y="111"/>
                  </a:lnTo>
                  <a:lnTo>
                    <a:pt x="1846" y="111"/>
                  </a:lnTo>
                  <a:lnTo>
                    <a:pt x="1811" y="125"/>
                  </a:lnTo>
                  <a:lnTo>
                    <a:pt x="1783" y="139"/>
                  </a:lnTo>
                  <a:lnTo>
                    <a:pt x="1748" y="153"/>
                  </a:lnTo>
                  <a:lnTo>
                    <a:pt x="1728" y="160"/>
                  </a:lnTo>
                  <a:lnTo>
                    <a:pt x="1672" y="181"/>
                  </a:lnTo>
                  <a:lnTo>
                    <a:pt x="1644" y="195"/>
                  </a:lnTo>
                  <a:lnTo>
                    <a:pt x="1624" y="202"/>
                  </a:lnTo>
                  <a:lnTo>
                    <a:pt x="1610" y="209"/>
                  </a:lnTo>
                  <a:lnTo>
                    <a:pt x="1582" y="222"/>
                  </a:lnTo>
                  <a:lnTo>
                    <a:pt x="1561" y="229"/>
                  </a:lnTo>
                  <a:lnTo>
                    <a:pt x="1547" y="236"/>
                  </a:lnTo>
                  <a:lnTo>
                    <a:pt x="1520" y="250"/>
                  </a:lnTo>
                  <a:lnTo>
                    <a:pt x="1492" y="264"/>
                  </a:lnTo>
                  <a:lnTo>
                    <a:pt x="1464" y="278"/>
                  </a:lnTo>
                  <a:lnTo>
                    <a:pt x="1436" y="299"/>
                  </a:lnTo>
                  <a:lnTo>
                    <a:pt x="1402" y="313"/>
                  </a:lnTo>
                  <a:lnTo>
                    <a:pt x="1374" y="326"/>
                  </a:lnTo>
                  <a:lnTo>
                    <a:pt x="1346" y="347"/>
                  </a:lnTo>
                  <a:lnTo>
                    <a:pt x="1318" y="361"/>
                  </a:lnTo>
                  <a:lnTo>
                    <a:pt x="1291" y="375"/>
                  </a:lnTo>
                  <a:lnTo>
                    <a:pt x="1263" y="396"/>
                  </a:lnTo>
                  <a:lnTo>
                    <a:pt x="1235" y="410"/>
                  </a:lnTo>
                  <a:lnTo>
                    <a:pt x="1214" y="430"/>
                  </a:lnTo>
                  <a:lnTo>
                    <a:pt x="1187" y="444"/>
                  </a:lnTo>
                  <a:lnTo>
                    <a:pt x="1159" y="465"/>
                  </a:lnTo>
                  <a:lnTo>
                    <a:pt x="1131" y="486"/>
                  </a:lnTo>
                  <a:lnTo>
                    <a:pt x="1110" y="500"/>
                  </a:lnTo>
                  <a:lnTo>
                    <a:pt x="1083" y="521"/>
                  </a:lnTo>
                  <a:lnTo>
                    <a:pt x="1055" y="541"/>
                  </a:lnTo>
                  <a:lnTo>
                    <a:pt x="1027" y="562"/>
                  </a:lnTo>
                  <a:lnTo>
                    <a:pt x="1006" y="583"/>
                  </a:lnTo>
                  <a:lnTo>
                    <a:pt x="978" y="604"/>
                  </a:lnTo>
                  <a:lnTo>
                    <a:pt x="965" y="611"/>
                  </a:lnTo>
                  <a:lnTo>
                    <a:pt x="958" y="625"/>
                  </a:lnTo>
                  <a:lnTo>
                    <a:pt x="944" y="632"/>
                  </a:lnTo>
                  <a:lnTo>
                    <a:pt x="930" y="646"/>
                  </a:lnTo>
                  <a:lnTo>
                    <a:pt x="909" y="666"/>
                  </a:lnTo>
                  <a:lnTo>
                    <a:pt x="881" y="687"/>
                  </a:lnTo>
                  <a:cubicBezTo>
                    <a:pt x="750" y="812"/>
                    <a:pt x="625" y="951"/>
                    <a:pt x="514" y="1103"/>
                  </a:cubicBezTo>
                  <a:cubicBezTo>
                    <a:pt x="479" y="1152"/>
                    <a:pt x="444" y="1200"/>
                    <a:pt x="410" y="1256"/>
                  </a:cubicBezTo>
                  <a:lnTo>
                    <a:pt x="396" y="1270"/>
                  </a:lnTo>
                  <a:cubicBezTo>
                    <a:pt x="368" y="1325"/>
                    <a:pt x="340" y="1374"/>
                    <a:pt x="313" y="1429"/>
                  </a:cubicBezTo>
                  <a:lnTo>
                    <a:pt x="299" y="1443"/>
                  </a:lnTo>
                  <a:cubicBezTo>
                    <a:pt x="271" y="1499"/>
                    <a:pt x="250" y="1554"/>
                    <a:pt x="222" y="1610"/>
                  </a:cubicBezTo>
                  <a:lnTo>
                    <a:pt x="215" y="1630"/>
                  </a:lnTo>
                  <a:cubicBezTo>
                    <a:pt x="188" y="1686"/>
                    <a:pt x="167" y="1741"/>
                    <a:pt x="146" y="1797"/>
                  </a:cubicBezTo>
                  <a:lnTo>
                    <a:pt x="139" y="1818"/>
                  </a:lnTo>
                  <a:cubicBezTo>
                    <a:pt x="125" y="1873"/>
                    <a:pt x="105" y="1929"/>
                    <a:pt x="91" y="1991"/>
                  </a:cubicBezTo>
                  <a:lnTo>
                    <a:pt x="84" y="2012"/>
                  </a:lnTo>
                  <a:cubicBezTo>
                    <a:pt x="63" y="2067"/>
                    <a:pt x="56" y="2130"/>
                    <a:pt x="42" y="2185"/>
                  </a:cubicBezTo>
                  <a:lnTo>
                    <a:pt x="42" y="2213"/>
                  </a:lnTo>
                  <a:cubicBezTo>
                    <a:pt x="28" y="2269"/>
                    <a:pt x="21" y="2331"/>
                    <a:pt x="14" y="2393"/>
                  </a:cubicBezTo>
                  <a:lnTo>
                    <a:pt x="14" y="2414"/>
                  </a:lnTo>
                  <a:cubicBezTo>
                    <a:pt x="14" y="2449"/>
                    <a:pt x="7" y="2477"/>
                    <a:pt x="7" y="2511"/>
                  </a:cubicBezTo>
                  <a:cubicBezTo>
                    <a:pt x="0" y="2539"/>
                    <a:pt x="7" y="2574"/>
                    <a:pt x="0" y="2602"/>
                  </a:cubicBezTo>
                  <a:lnTo>
                    <a:pt x="0" y="2629"/>
                  </a:lnTo>
                  <a:lnTo>
                    <a:pt x="0" y="2719"/>
                  </a:lnTo>
                  <a:cubicBezTo>
                    <a:pt x="0" y="2817"/>
                    <a:pt x="7" y="2907"/>
                    <a:pt x="14" y="3004"/>
                  </a:cubicBezTo>
                  <a:cubicBezTo>
                    <a:pt x="14" y="3025"/>
                    <a:pt x="14" y="3045"/>
                    <a:pt x="21" y="3066"/>
                  </a:cubicBezTo>
                  <a:cubicBezTo>
                    <a:pt x="21" y="3087"/>
                    <a:pt x="28" y="3115"/>
                    <a:pt x="28" y="3143"/>
                  </a:cubicBezTo>
                  <a:cubicBezTo>
                    <a:pt x="49" y="3254"/>
                    <a:pt x="70" y="3364"/>
                    <a:pt x="105" y="3475"/>
                  </a:cubicBezTo>
                  <a:cubicBezTo>
                    <a:pt x="111" y="3510"/>
                    <a:pt x="125" y="3538"/>
                    <a:pt x="132" y="3573"/>
                  </a:cubicBezTo>
                  <a:lnTo>
                    <a:pt x="139" y="3600"/>
                  </a:lnTo>
                  <a:cubicBezTo>
                    <a:pt x="153" y="3621"/>
                    <a:pt x="160" y="3649"/>
                    <a:pt x="167" y="3670"/>
                  </a:cubicBezTo>
                  <a:lnTo>
                    <a:pt x="174" y="3690"/>
                  </a:lnTo>
                  <a:cubicBezTo>
                    <a:pt x="188" y="3718"/>
                    <a:pt x="195" y="3746"/>
                    <a:pt x="209" y="3774"/>
                  </a:cubicBezTo>
                  <a:cubicBezTo>
                    <a:pt x="313" y="4030"/>
                    <a:pt x="465" y="4273"/>
                    <a:pt x="639" y="4488"/>
                  </a:cubicBezTo>
                  <a:lnTo>
                    <a:pt x="666" y="4516"/>
                  </a:lnTo>
                  <a:lnTo>
                    <a:pt x="680" y="4537"/>
                  </a:lnTo>
                  <a:lnTo>
                    <a:pt x="743" y="4606"/>
                  </a:lnTo>
                  <a:lnTo>
                    <a:pt x="757" y="4620"/>
                  </a:lnTo>
                  <a:lnTo>
                    <a:pt x="819" y="4675"/>
                  </a:lnTo>
                  <a:lnTo>
                    <a:pt x="833" y="4696"/>
                  </a:lnTo>
                  <a:lnTo>
                    <a:pt x="902" y="4759"/>
                  </a:lnTo>
                  <a:lnTo>
                    <a:pt x="916" y="4773"/>
                  </a:lnTo>
                  <a:lnTo>
                    <a:pt x="978" y="4828"/>
                  </a:lnTo>
                  <a:lnTo>
                    <a:pt x="992" y="4842"/>
                  </a:lnTo>
                  <a:lnTo>
                    <a:pt x="1069" y="4897"/>
                  </a:lnTo>
                  <a:lnTo>
                    <a:pt x="1083" y="4911"/>
                  </a:lnTo>
                  <a:lnTo>
                    <a:pt x="1152" y="4960"/>
                  </a:lnTo>
                  <a:lnTo>
                    <a:pt x="1173" y="4974"/>
                  </a:lnTo>
                  <a:lnTo>
                    <a:pt x="1249" y="5029"/>
                  </a:lnTo>
                  <a:lnTo>
                    <a:pt x="1263" y="5036"/>
                  </a:lnTo>
                  <a:lnTo>
                    <a:pt x="1332" y="5078"/>
                  </a:lnTo>
                  <a:lnTo>
                    <a:pt x="1353" y="5092"/>
                  </a:lnTo>
                  <a:lnTo>
                    <a:pt x="1443" y="5140"/>
                  </a:lnTo>
                  <a:lnTo>
                    <a:pt x="1450" y="5147"/>
                  </a:lnTo>
                  <a:lnTo>
                    <a:pt x="1533" y="5189"/>
                  </a:lnTo>
                  <a:lnTo>
                    <a:pt x="1554" y="5196"/>
                  </a:lnTo>
                  <a:lnTo>
                    <a:pt x="1637" y="5237"/>
                  </a:lnTo>
                  <a:lnTo>
                    <a:pt x="1651" y="5244"/>
                  </a:lnTo>
                  <a:lnTo>
                    <a:pt x="1728" y="5272"/>
                  </a:lnTo>
                  <a:lnTo>
                    <a:pt x="1755" y="5286"/>
                  </a:lnTo>
                  <a:lnTo>
                    <a:pt x="1846" y="5320"/>
                  </a:lnTo>
                  <a:lnTo>
                    <a:pt x="1852" y="5320"/>
                  </a:lnTo>
                  <a:lnTo>
                    <a:pt x="1943" y="5348"/>
                  </a:lnTo>
                  <a:lnTo>
                    <a:pt x="1963" y="5355"/>
                  </a:lnTo>
                  <a:lnTo>
                    <a:pt x="2061" y="5376"/>
                  </a:lnTo>
                  <a:lnTo>
                    <a:pt x="2067" y="5376"/>
                  </a:lnTo>
                  <a:lnTo>
                    <a:pt x="2158" y="5397"/>
                  </a:lnTo>
                  <a:lnTo>
                    <a:pt x="2178" y="5404"/>
                  </a:lnTo>
                  <a:lnTo>
                    <a:pt x="2282" y="5425"/>
                  </a:lnTo>
                  <a:lnTo>
                    <a:pt x="2380" y="5438"/>
                  </a:lnTo>
                  <a:lnTo>
                    <a:pt x="2407" y="5438"/>
                  </a:lnTo>
                  <a:lnTo>
                    <a:pt x="2511" y="5452"/>
                  </a:lnTo>
                  <a:lnTo>
                    <a:pt x="2969" y="5452"/>
                  </a:lnTo>
                  <a:lnTo>
                    <a:pt x="3073" y="5438"/>
                  </a:lnTo>
                  <a:lnTo>
                    <a:pt x="3101" y="5438"/>
                  </a:lnTo>
                  <a:lnTo>
                    <a:pt x="3191" y="5425"/>
                  </a:lnTo>
                  <a:lnTo>
                    <a:pt x="3198" y="5425"/>
                  </a:lnTo>
                  <a:lnTo>
                    <a:pt x="3302" y="5404"/>
                  </a:lnTo>
                  <a:lnTo>
                    <a:pt x="3323" y="5397"/>
                  </a:lnTo>
                  <a:lnTo>
                    <a:pt x="3413" y="5376"/>
                  </a:lnTo>
                  <a:lnTo>
                    <a:pt x="3420" y="5376"/>
                  </a:lnTo>
                  <a:lnTo>
                    <a:pt x="3517" y="5355"/>
                  </a:lnTo>
                  <a:lnTo>
                    <a:pt x="3538" y="5348"/>
                  </a:lnTo>
                  <a:lnTo>
                    <a:pt x="3621" y="5320"/>
                  </a:lnTo>
                  <a:lnTo>
                    <a:pt x="3635" y="5320"/>
                  </a:lnTo>
                  <a:lnTo>
                    <a:pt x="3725" y="5286"/>
                  </a:lnTo>
                  <a:lnTo>
                    <a:pt x="3746" y="5272"/>
                  </a:lnTo>
                  <a:lnTo>
                    <a:pt x="3829" y="5244"/>
                  </a:lnTo>
                  <a:lnTo>
                    <a:pt x="3843" y="5237"/>
                  </a:lnTo>
                  <a:lnTo>
                    <a:pt x="3926" y="5196"/>
                  </a:lnTo>
                  <a:lnTo>
                    <a:pt x="3947" y="5189"/>
                  </a:lnTo>
                  <a:lnTo>
                    <a:pt x="4030" y="5147"/>
                  </a:lnTo>
                  <a:lnTo>
                    <a:pt x="4037" y="5140"/>
                  </a:lnTo>
                  <a:lnTo>
                    <a:pt x="4128" y="5092"/>
                  </a:lnTo>
                  <a:lnTo>
                    <a:pt x="4148" y="5078"/>
                  </a:lnTo>
                  <a:lnTo>
                    <a:pt x="4218" y="5036"/>
                  </a:lnTo>
                  <a:lnTo>
                    <a:pt x="4232" y="5029"/>
                  </a:lnTo>
                  <a:lnTo>
                    <a:pt x="4308" y="4974"/>
                  </a:lnTo>
                  <a:lnTo>
                    <a:pt x="4329" y="4960"/>
                  </a:lnTo>
                  <a:lnTo>
                    <a:pt x="4398" y="4911"/>
                  </a:lnTo>
                  <a:lnTo>
                    <a:pt x="4412" y="4897"/>
                  </a:lnTo>
                  <a:lnTo>
                    <a:pt x="4488" y="4842"/>
                  </a:lnTo>
                  <a:lnTo>
                    <a:pt x="4502" y="4828"/>
                  </a:lnTo>
                  <a:lnTo>
                    <a:pt x="4564" y="4773"/>
                  </a:lnTo>
                  <a:lnTo>
                    <a:pt x="4578" y="4759"/>
                  </a:lnTo>
                  <a:lnTo>
                    <a:pt x="4648" y="4696"/>
                  </a:lnTo>
                  <a:lnTo>
                    <a:pt x="4662" y="4675"/>
                  </a:lnTo>
                  <a:lnTo>
                    <a:pt x="4724" y="4620"/>
                  </a:lnTo>
                  <a:lnTo>
                    <a:pt x="4738" y="4606"/>
                  </a:lnTo>
                  <a:cubicBezTo>
                    <a:pt x="4759" y="4585"/>
                    <a:pt x="4780" y="4558"/>
                    <a:pt x="4800" y="4537"/>
                  </a:cubicBezTo>
                  <a:lnTo>
                    <a:pt x="4814" y="4516"/>
                  </a:lnTo>
                  <a:lnTo>
                    <a:pt x="4842" y="4488"/>
                  </a:lnTo>
                  <a:cubicBezTo>
                    <a:pt x="5022" y="4273"/>
                    <a:pt x="5168" y="4030"/>
                    <a:pt x="5272" y="3774"/>
                  </a:cubicBezTo>
                  <a:cubicBezTo>
                    <a:pt x="5286" y="3746"/>
                    <a:pt x="5293" y="3718"/>
                    <a:pt x="5307" y="3690"/>
                  </a:cubicBezTo>
                  <a:lnTo>
                    <a:pt x="5314" y="3670"/>
                  </a:lnTo>
                  <a:cubicBezTo>
                    <a:pt x="5321" y="3649"/>
                    <a:pt x="5327" y="3621"/>
                    <a:pt x="5341" y="3600"/>
                  </a:cubicBezTo>
                  <a:lnTo>
                    <a:pt x="5348" y="3573"/>
                  </a:lnTo>
                  <a:cubicBezTo>
                    <a:pt x="5355" y="3538"/>
                    <a:pt x="5369" y="3510"/>
                    <a:pt x="5376" y="3475"/>
                  </a:cubicBezTo>
                  <a:cubicBezTo>
                    <a:pt x="5411" y="3364"/>
                    <a:pt x="5432" y="3254"/>
                    <a:pt x="5452" y="3143"/>
                  </a:cubicBezTo>
                  <a:cubicBezTo>
                    <a:pt x="5452" y="3115"/>
                    <a:pt x="5459" y="3087"/>
                    <a:pt x="5459" y="3066"/>
                  </a:cubicBezTo>
                  <a:cubicBezTo>
                    <a:pt x="5466" y="3038"/>
                    <a:pt x="5466" y="3025"/>
                    <a:pt x="5466" y="3004"/>
                  </a:cubicBezTo>
                  <a:cubicBezTo>
                    <a:pt x="5473" y="2907"/>
                    <a:pt x="5480" y="2817"/>
                    <a:pt x="5480" y="2719"/>
                  </a:cubicBezTo>
                  <a:lnTo>
                    <a:pt x="5480" y="2629"/>
                  </a:lnTo>
                  <a:lnTo>
                    <a:pt x="5480" y="2602"/>
                  </a:lnTo>
                  <a:cubicBezTo>
                    <a:pt x="5480" y="2574"/>
                    <a:pt x="5480" y="2539"/>
                    <a:pt x="5473" y="2511"/>
                  </a:cubicBezTo>
                  <a:cubicBezTo>
                    <a:pt x="5466" y="2477"/>
                    <a:pt x="5466" y="2449"/>
                    <a:pt x="5466" y="2414"/>
                  </a:cubicBezTo>
                  <a:lnTo>
                    <a:pt x="5466" y="2393"/>
                  </a:lnTo>
                  <a:cubicBezTo>
                    <a:pt x="5459" y="2331"/>
                    <a:pt x="5445" y="2269"/>
                    <a:pt x="5438" y="2213"/>
                  </a:cubicBezTo>
                  <a:lnTo>
                    <a:pt x="5438" y="2185"/>
                  </a:lnTo>
                  <a:cubicBezTo>
                    <a:pt x="5425" y="2130"/>
                    <a:pt x="5411" y="2074"/>
                    <a:pt x="5397" y="2012"/>
                  </a:cubicBezTo>
                  <a:lnTo>
                    <a:pt x="5390" y="1991"/>
                  </a:lnTo>
                  <a:cubicBezTo>
                    <a:pt x="5376" y="1929"/>
                    <a:pt x="5355" y="1873"/>
                    <a:pt x="5334" y="1818"/>
                  </a:cubicBezTo>
                  <a:lnTo>
                    <a:pt x="5327" y="1797"/>
                  </a:lnTo>
                  <a:cubicBezTo>
                    <a:pt x="5307" y="1734"/>
                    <a:pt x="5286" y="1679"/>
                    <a:pt x="5265" y="1630"/>
                  </a:cubicBezTo>
                  <a:lnTo>
                    <a:pt x="5258" y="1610"/>
                  </a:lnTo>
                  <a:cubicBezTo>
                    <a:pt x="5230" y="1554"/>
                    <a:pt x="5203" y="1499"/>
                    <a:pt x="5175" y="1443"/>
                  </a:cubicBezTo>
                  <a:lnTo>
                    <a:pt x="5168" y="1429"/>
                  </a:lnTo>
                  <a:cubicBezTo>
                    <a:pt x="5140" y="1374"/>
                    <a:pt x="5112" y="1325"/>
                    <a:pt x="5078" y="1270"/>
                  </a:cubicBezTo>
                  <a:lnTo>
                    <a:pt x="5071" y="1256"/>
                  </a:lnTo>
                  <a:cubicBezTo>
                    <a:pt x="5036" y="1200"/>
                    <a:pt x="5001" y="1152"/>
                    <a:pt x="4967" y="1103"/>
                  </a:cubicBezTo>
                  <a:cubicBezTo>
                    <a:pt x="4856" y="951"/>
                    <a:pt x="4731" y="812"/>
                    <a:pt x="4592" y="687"/>
                  </a:cubicBezTo>
                  <a:lnTo>
                    <a:pt x="4571" y="666"/>
                  </a:lnTo>
                  <a:lnTo>
                    <a:pt x="4551" y="646"/>
                  </a:lnTo>
                  <a:lnTo>
                    <a:pt x="4537" y="632"/>
                  </a:lnTo>
                  <a:lnTo>
                    <a:pt x="4523" y="625"/>
                  </a:lnTo>
                  <a:lnTo>
                    <a:pt x="4509" y="611"/>
                  </a:lnTo>
                  <a:lnTo>
                    <a:pt x="4502" y="604"/>
                  </a:lnTo>
                  <a:lnTo>
                    <a:pt x="4474" y="583"/>
                  </a:lnTo>
                  <a:lnTo>
                    <a:pt x="4447" y="562"/>
                  </a:lnTo>
                  <a:lnTo>
                    <a:pt x="4426" y="541"/>
                  </a:lnTo>
                  <a:lnTo>
                    <a:pt x="4398" y="521"/>
                  </a:lnTo>
                  <a:lnTo>
                    <a:pt x="4370" y="500"/>
                  </a:lnTo>
                  <a:lnTo>
                    <a:pt x="4343" y="486"/>
                  </a:lnTo>
                  <a:lnTo>
                    <a:pt x="4322" y="465"/>
                  </a:lnTo>
                  <a:lnTo>
                    <a:pt x="4294" y="444"/>
                  </a:lnTo>
                  <a:lnTo>
                    <a:pt x="4266" y="430"/>
                  </a:lnTo>
                  <a:lnTo>
                    <a:pt x="4238" y="410"/>
                  </a:lnTo>
                  <a:lnTo>
                    <a:pt x="4211" y="396"/>
                  </a:lnTo>
                  <a:lnTo>
                    <a:pt x="4183" y="375"/>
                  </a:lnTo>
                  <a:lnTo>
                    <a:pt x="4155" y="361"/>
                  </a:lnTo>
                  <a:lnTo>
                    <a:pt x="4128" y="347"/>
                  </a:lnTo>
                  <a:lnTo>
                    <a:pt x="4100" y="326"/>
                  </a:lnTo>
                  <a:lnTo>
                    <a:pt x="4072" y="313"/>
                  </a:lnTo>
                  <a:lnTo>
                    <a:pt x="4044" y="299"/>
                  </a:lnTo>
                  <a:lnTo>
                    <a:pt x="4017" y="278"/>
                  </a:lnTo>
                  <a:lnTo>
                    <a:pt x="3989" y="264"/>
                  </a:lnTo>
                  <a:lnTo>
                    <a:pt x="3961" y="250"/>
                  </a:lnTo>
                  <a:lnTo>
                    <a:pt x="3933" y="236"/>
                  </a:lnTo>
                  <a:lnTo>
                    <a:pt x="3912" y="229"/>
                  </a:lnTo>
                  <a:lnTo>
                    <a:pt x="3899" y="222"/>
                  </a:lnTo>
                  <a:lnTo>
                    <a:pt x="3871" y="209"/>
                  </a:lnTo>
                  <a:lnTo>
                    <a:pt x="3850" y="202"/>
                  </a:lnTo>
                  <a:lnTo>
                    <a:pt x="3836" y="195"/>
                  </a:lnTo>
                  <a:lnTo>
                    <a:pt x="3802" y="181"/>
                  </a:lnTo>
                  <a:lnTo>
                    <a:pt x="3753" y="160"/>
                  </a:lnTo>
                  <a:lnTo>
                    <a:pt x="3725" y="153"/>
                  </a:lnTo>
                  <a:lnTo>
                    <a:pt x="3691" y="139"/>
                  </a:lnTo>
                  <a:lnTo>
                    <a:pt x="3663" y="125"/>
                  </a:lnTo>
                  <a:lnTo>
                    <a:pt x="3628" y="111"/>
                  </a:lnTo>
                  <a:lnTo>
                    <a:pt x="3614" y="111"/>
                  </a:lnTo>
                  <a:lnTo>
                    <a:pt x="3600" y="104"/>
                  </a:lnTo>
                  <a:lnTo>
                    <a:pt x="3586" y="98"/>
                  </a:lnTo>
                  <a:lnTo>
                    <a:pt x="3566" y="98"/>
                  </a:lnTo>
                  <a:lnTo>
                    <a:pt x="3538" y="84"/>
                  </a:lnTo>
                  <a:lnTo>
                    <a:pt x="3503" y="77"/>
                  </a:lnTo>
                  <a:lnTo>
                    <a:pt x="3476" y="70"/>
                  </a:lnTo>
                  <a:lnTo>
                    <a:pt x="3441" y="56"/>
                  </a:lnTo>
                  <a:lnTo>
                    <a:pt x="3413" y="49"/>
                  </a:lnTo>
                  <a:lnTo>
                    <a:pt x="3378" y="42"/>
                  </a:lnTo>
                  <a:lnTo>
                    <a:pt x="3344" y="35"/>
                  </a:lnTo>
                  <a:lnTo>
                    <a:pt x="3309" y="28"/>
                  </a:lnTo>
                  <a:lnTo>
                    <a:pt x="3281" y="21"/>
                  </a:lnTo>
                  <a:lnTo>
                    <a:pt x="3247" y="14"/>
                  </a:lnTo>
                  <a:lnTo>
                    <a:pt x="3212" y="14"/>
                  </a:lnTo>
                  <a:lnTo>
                    <a:pt x="3177" y="7"/>
                  </a:lnTo>
                  <a:lnTo>
                    <a:pt x="3150" y="0"/>
                  </a:lnTo>
                  <a:close/>
                </a:path>
              </a:pathLst>
            </a:custGeom>
            <a:solidFill>
              <a:srgbClr val="707F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50" name="Google Shape;2650;p36"/>
            <p:cNvSpPr/>
            <p:nvPr/>
          </p:nvSpPr>
          <p:spPr>
            <a:xfrm>
              <a:off x="1454346" y="3295225"/>
              <a:ext cx="132335" cy="143448"/>
            </a:xfrm>
            <a:custGeom>
              <a:rect b="b" l="l" r="r" t="t"/>
              <a:pathLst>
                <a:path extrusionOk="0" h="5460" w="5037">
                  <a:moveTo>
                    <a:pt x="1922" y="1"/>
                  </a:moveTo>
                  <a:lnTo>
                    <a:pt x="1880" y="7"/>
                  </a:lnTo>
                  <a:lnTo>
                    <a:pt x="1852" y="14"/>
                  </a:lnTo>
                  <a:lnTo>
                    <a:pt x="1818" y="21"/>
                  </a:lnTo>
                  <a:lnTo>
                    <a:pt x="1783" y="21"/>
                  </a:lnTo>
                  <a:lnTo>
                    <a:pt x="1748" y="28"/>
                  </a:lnTo>
                  <a:lnTo>
                    <a:pt x="1721" y="35"/>
                  </a:lnTo>
                  <a:lnTo>
                    <a:pt x="1686" y="42"/>
                  </a:lnTo>
                  <a:lnTo>
                    <a:pt x="1658" y="49"/>
                  </a:lnTo>
                  <a:lnTo>
                    <a:pt x="1623" y="56"/>
                  </a:lnTo>
                  <a:lnTo>
                    <a:pt x="1589" y="63"/>
                  </a:lnTo>
                  <a:lnTo>
                    <a:pt x="1554" y="77"/>
                  </a:lnTo>
                  <a:lnTo>
                    <a:pt x="1526" y="84"/>
                  </a:lnTo>
                  <a:lnTo>
                    <a:pt x="1492" y="91"/>
                  </a:lnTo>
                  <a:lnTo>
                    <a:pt x="1464" y="105"/>
                  </a:lnTo>
                  <a:lnTo>
                    <a:pt x="1450" y="105"/>
                  </a:lnTo>
                  <a:lnTo>
                    <a:pt x="1429" y="111"/>
                  </a:lnTo>
                  <a:lnTo>
                    <a:pt x="1415" y="118"/>
                  </a:lnTo>
                  <a:lnTo>
                    <a:pt x="1402" y="118"/>
                  </a:lnTo>
                  <a:lnTo>
                    <a:pt x="1367" y="132"/>
                  </a:lnTo>
                  <a:lnTo>
                    <a:pt x="1339" y="139"/>
                  </a:lnTo>
                  <a:lnTo>
                    <a:pt x="1304" y="153"/>
                  </a:lnTo>
                  <a:lnTo>
                    <a:pt x="1277" y="167"/>
                  </a:lnTo>
                  <a:lnTo>
                    <a:pt x="1249" y="174"/>
                  </a:lnTo>
                  <a:cubicBezTo>
                    <a:pt x="0" y="1984"/>
                    <a:pt x="639" y="4481"/>
                    <a:pt x="2608" y="5459"/>
                  </a:cubicBezTo>
                  <a:lnTo>
                    <a:pt x="2650" y="5459"/>
                  </a:lnTo>
                  <a:lnTo>
                    <a:pt x="2747" y="5445"/>
                  </a:lnTo>
                  <a:lnTo>
                    <a:pt x="2754" y="5445"/>
                  </a:lnTo>
                  <a:lnTo>
                    <a:pt x="2851" y="5425"/>
                  </a:lnTo>
                  <a:lnTo>
                    <a:pt x="2879" y="5425"/>
                  </a:lnTo>
                  <a:lnTo>
                    <a:pt x="2962" y="5404"/>
                  </a:lnTo>
                  <a:lnTo>
                    <a:pt x="2969" y="5404"/>
                  </a:lnTo>
                  <a:lnTo>
                    <a:pt x="3066" y="5376"/>
                  </a:lnTo>
                  <a:lnTo>
                    <a:pt x="3087" y="5369"/>
                  </a:lnTo>
                  <a:lnTo>
                    <a:pt x="3177" y="5341"/>
                  </a:lnTo>
                  <a:lnTo>
                    <a:pt x="3184" y="5341"/>
                  </a:lnTo>
                  <a:lnTo>
                    <a:pt x="3281" y="5307"/>
                  </a:lnTo>
                  <a:lnTo>
                    <a:pt x="3302" y="5300"/>
                  </a:lnTo>
                  <a:lnTo>
                    <a:pt x="3385" y="5265"/>
                  </a:lnTo>
                  <a:lnTo>
                    <a:pt x="3392" y="5258"/>
                  </a:lnTo>
                  <a:lnTo>
                    <a:pt x="3482" y="5217"/>
                  </a:lnTo>
                  <a:lnTo>
                    <a:pt x="3503" y="5210"/>
                  </a:lnTo>
                  <a:lnTo>
                    <a:pt x="3579" y="5168"/>
                  </a:lnTo>
                  <a:lnTo>
                    <a:pt x="3593" y="5161"/>
                  </a:lnTo>
                  <a:lnTo>
                    <a:pt x="3677" y="5112"/>
                  </a:lnTo>
                  <a:lnTo>
                    <a:pt x="3697" y="5106"/>
                  </a:lnTo>
                  <a:lnTo>
                    <a:pt x="3774" y="5057"/>
                  </a:lnTo>
                  <a:lnTo>
                    <a:pt x="3781" y="5050"/>
                  </a:lnTo>
                  <a:lnTo>
                    <a:pt x="3864" y="4995"/>
                  </a:lnTo>
                  <a:lnTo>
                    <a:pt x="3885" y="4981"/>
                  </a:lnTo>
                  <a:lnTo>
                    <a:pt x="3947" y="4932"/>
                  </a:lnTo>
                  <a:lnTo>
                    <a:pt x="3961" y="4925"/>
                  </a:lnTo>
                  <a:lnTo>
                    <a:pt x="4037" y="4863"/>
                  </a:lnTo>
                  <a:lnTo>
                    <a:pt x="4058" y="4849"/>
                  </a:lnTo>
                  <a:lnTo>
                    <a:pt x="4120" y="4793"/>
                  </a:lnTo>
                  <a:lnTo>
                    <a:pt x="4127" y="4780"/>
                  </a:lnTo>
                  <a:lnTo>
                    <a:pt x="4204" y="4717"/>
                  </a:lnTo>
                  <a:lnTo>
                    <a:pt x="4218" y="4703"/>
                  </a:lnTo>
                  <a:lnTo>
                    <a:pt x="4273" y="4641"/>
                  </a:lnTo>
                  <a:lnTo>
                    <a:pt x="4287" y="4627"/>
                  </a:lnTo>
                  <a:cubicBezTo>
                    <a:pt x="4308" y="4606"/>
                    <a:pt x="4329" y="4578"/>
                    <a:pt x="4349" y="4558"/>
                  </a:cubicBezTo>
                  <a:lnTo>
                    <a:pt x="4363" y="4544"/>
                  </a:lnTo>
                  <a:lnTo>
                    <a:pt x="4391" y="4509"/>
                  </a:lnTo>
                  <a:cubicBezTo>
                    <a:pt x="4571" y="4294"/>
                    <a:pt x="4717" y="4058"/>
                    <a:pt x="4828" y="3795"/>
                  </a:cubicBezTo>
                  <a:cubicBezTo>
                    <a:pt x="4835" y="3767"/>
                    <a:pt x="4849" y="3746"/>
                    <a:pt x="4856" y="3718"/>
                  </a:cubicBezTo>
                  <a:lnTo>
                    <a:pt x="4863" y="3697"/>
                  </a:lnTo>
                  <a:cubicBezTo>
                    <a:pt x="4877" y="3670"/>
                    <a:pt x="4883" y="3642"/>
                    <a:pt x="4890" y="3621"/>
                  </a:cubicBezTo>
                  <a:lnTo>
                    <a:pt x="4897" y="3593"/>
                  </a:lnTo>
                  <a:cubicBezTo>
                    <a:pt x="4911" y="3559"/>
                    <a:pt x="4918" y="3531"/>
                    <a:pt x="4932" y="3496"/>
                  </a:cubicBezTo>
                  <a:cubicBezTo>
                    <a:pt x="4960" y="3385"/>
                    <a:pt x="4988" y="3274"/>
                    <a:pt x="5001" y="3163"/>
                  </a:cubicBezTo>
                  <a:cubicBezTo>
                    <a:pt x="5001" y="3136"/>
                    <a:pt x="5008" y="3115"/>
                    <a:pt x="5015" y="3087"/>
                  </a:cubicBezTo>
                  <a:cubicBezTo>
                    <a:pt x="5015" y="3059"/>
                    <a:pt x="5015" y="3045"/>
                    <a:pt x="5022" y="3025"/>
                  </a:cubicBezTo>
                  <a:cubicBezTo>
                    <a:pt x="5029" y="2935"/>
                    <a:pt x="5036" y="2837"/>
                    <a:pt x="5036" y="2740"/>
                  </a:cubicBezTo>
                  <a:lnTo>
                    <a:pt x="5036" y="2650"/>
                  </a:lnTo>
                  <a:cubicBezTo>
                    <a:pt x="5036" y="2622"/>
                    <a:pt x="5029" y="2615"/>
                    <a:pt x="5029" y="2609"/>
                  </a:cubicBezTo>
                  <a:cubicBezTo>
                    <a:pt x="5029" y="2581"/>
                    <a:pt x="5029" y="2546"/>
                    <a:pt x="5029" y="2518"/>
                  </a:cubicBezTo>
                  <a:cubicBezTo>
                    <a:pt x="5022" y="2484"/>
                    <a:pt x="5022" y="2456"/>
                    <a:pt x="5015" y="2421"/>
                  </a:cubicBezTo>
                  <a:lnTo>
                    <a:pt x="5015" y="2400"/>
                  </a:lnTo>
                  <a:cubicBezTo>
                    <a:pt x="5008" y="2338"/>
                    <a:pt x="5001" y="2276"/>
                    <a:pt x="4988" y="2220"/>
                  </a:cubicBezTo>
                  <a:lnTo>
                    <a:pt x="4988" y="2192"/>
                  </a:lnTo>
                  <a:cubicBezTo>
                    <a:pt x="4981" y="2137"/>
                    <a:pt x="4967" y="2074"/>
                    <a:pt x="4946" y="2019"/>
                  </a:cubicBezTo>
                  <a:lnTo>
                    <a:pt x="4946" y="1998"/>
                  </a:lnTo>
                  <a:cubicBezTo>
                    <a:pt x="4925" y="1936"/>
                    <a:pt x="4911" y="1880"/>
                    <a:pt x="4890" y="1825"/>
                  </a:cubicBezTo>
                  <a:lnTo>
                    <a:pt x="4883" y="1804"/>
                  </a:lnTo>
                  <a:cubicBezTo>
                    <a:pt x="4863" y="1741"/>
                    <a:pt x="4842" y="1686"/>
                    <a:pt x="4814" y="1631"/>
                  </a:cubicBezTo>
                  <a:lnTo>
                    <a:pt x="4807" y="1617"/>
                  </a:lnTo>
                  <a:cubicBezTo>
                    <a:pt x="4786" y="1561"/>
                    <a:pt x="4759" y="1506"/>
                    <a:pt x="4731" y="1450"/>
                  </a:cubicBezTo>
                  <a:lnTo>
                    <a:pt x="4717" y="1429"/>
                  </a:lnTo>
                  <a:cubicBezTo>
                    <a:pt x="4689" y="1381"/>
                    <a:pt x="4662" y="1332"/>
                    <a:pt x="4634" y="1277"/>
                  </a:cubicBezTo>
                  <a:lnTo>
                    <a:pt x="4620" y="1263"/>
                  </a:lnTo>
                  <a:cubicBezTo>
                    <a:pt x="4592" y="1207"/>
                    <a:pt x="4557" y="1159"/>
                    <a:pt x="4516" y="1103"/>
                  </a:cubicBezTo>
                  <a:cubicBezTo>
                    <a:pt x="4412" y="958"/>
                    <a:pt x="4287" y="819"/>
                    <a:pt x="4148" y="694"/>
                  </a:cubicBezTo>
                  <a:lnTo>
                    <a:pt x="4127" y="673"/>
                  </a:lnTo>
                  <a:lnTo>
                    <a:pt x="4100" y="653"/>
                  </a:lnTo>
                  <a:lnTo>
                    <a:pt x="4086" y="639"/>
                  </a:lnTo>
                  <a:lnTo>
                    <a:pt x="4079" y="632"/>
                  </a:lnTo>
                  <a:lnTo>
                    <a:pt x="4065" y="618"/>
                  </a:lnTo>
                  <a:lnTo>
                    <a:pt x="4051" y="611"/>
                  </a:lnTo>
                  <a:lnTo>
                    <a:pt x="4030" y="590"/>
                  </a:lnTo>
                  <a:lnTo>
                    <a:pt x="4003" y="569"/>
                  </a:lnTo>
                  <a:lnTo>
                    <a:pt x="3975" y="548"/>
                  </a:lnTo>
                  <a:lnTo>
                    <a:pt x="3947" y="528"/>
                  </a:lnTo>
                  <a:lnTo>
                    <a:pt x="3926" y="507"/>
                  </a:lnTo>
                  <a:lnTo>
                    <a:pt x="3899" y="493"/>
                  </a:lnTo>
                  <a:lnTo>
                    <a:pt x="3871" y="472"/>
                  </a:lnTo>
                  <a:lnTo>
                    <a:pt x="3843" y="451"/>
                  </a:lnTo>
                  <a:lnTo>
                    <a:pt x="3822" y="437"/>
                  </a:lnTo>
                  <a:lnTo>
                    <a:pt x="3794" y="417"/>
                  </a:lnTo>
                  <a:lnTo>
                    <a:pt x="3767" y="403"/>
                  </a:lnTo>
                  <a:lnTo>
                    <a:pt x="3739" y="382"/>
                  </a:lnTo>
                  <a:lnTo>
                    <a:pt x="3711" y="368"/>
                  </a:lnTo>
                  <a:lnTo>
                    <a:pt x="3684" y="347"/>
                  </a:lnTo>
                  <a:lnTo>
                    <a:pt x="3656" y="333"/>
                  </a:lnTo>
                  <a:lnTo>
                    <a:pt x="3628" y="320"/>
                  </a:lnTo>
                  <a:lnTo>
                    <a:pt x="3600" y="306"/>
                  </a:lnTo>
                  <a:lnTo>
                    <a:pt x="3573" y="285"/>
                  </a:lnTo>
                  <a:lnTo>
                    <a:pt x="3545" y="271"/>
                  </a:lnTo>
                  <a:lnTo>
                    <a:pt x="3510" y="257"/>
                  </a:lnTo>
                  <a:lnTo>
                    <a:pt x="3482" y="243"/>
                  </a:lnTo>
                  <a:lnTo>
                    <a:pt x="3468" y="236"/>
                  </a:lnTo>
                  <a:lnTo>
                    <a:pt x="3455" y="229"/>
                  </a:lnTo>
                  <a:lnTo>
                    <a:pt x="3427" y="216"/>
                  </a:lnTo>
                  <a:lnTo>
                    <a:pt x="3406" y="209"/>
                  </a:lnTo>
                  <a:lnTo>
                    <a:pt x="3385" y="202"/>
                  </a:lnTo>
                  <a:lnTo>
                    <a:pt x="3358" y="188"/>
                  </a:lnTo>
                  <a:lnTo>
                    <a:pt x="3309" y="167"/>
                  </a:lnTo>
                  <a:lnTo>
                    <a:pt x="3281" y="153"/>
                  </a:lnTo>
                  <a:lnTo>
                    <a:pt x="3247" y="139"/>
                  </a:lnTo>
                  <a:lnTo>
                    <a:pt x="3219" y="132"/>
                  </a:lnTo>
                  <a:lnTo>
                    <a:pt x="3184" y="118"/>
                  </a:lnTo>
                  <a:lnTo>
                    <a:pt x="3170" y="118"/>
                  </a:lnTo>
                  <a:lnTo>
                    <a:pt x="3156" y="111"/>
                  </a:lnTo>
                  <a:lnTo>
                    <a:pt x="3136" y="105"/>
                  </a:lnTo>
                  <a:lnTo>
                    <a:pt x="3122" y="105"/>
                  </a:lnTo>
                  <a:lnTo>
                    <a:pt x="3094" y="91"/>
                  </a:lnTo>
                  <a:lnTo>
                    <a:pt x="3059" y="84"/>
                  </a:lnTo>
                  <a:lnTo>
                    <a:pt x="3025" y="77"/>
                  </a:lnTo>
                  <a:lnTo>
                    <a:pt x="2997" y="63"/>
                  </a:lnTo>
                  <a:lnTo>
                    <a:pt x="2962" y="56"/>
                  </a:lnTo>
                  <a:lnTo>
                    <a:pt x="2927" y="49"/>
                  </a:lnTo>
                  <a:lnTo>
                    <a:pt x="2900" y="42"/>
                  </a:lnTo>
                  <a:lnTo>
                    <a:pt x="2865" y="35"/>
                  </a:lnTo>
                  <a:lnTo>
                    <a:pt x="2830" y="28"/>
                  </a:lnTo>
                  <a:lnTo>
                    <a:pt x="2796" y="21"/>
                  </a:lnTo>
                  <a:lnTo>
                    <a:pt x="2768" y="21"/>
                  </a:lnTo>
                  <a:lnTo>
                    <a:pt x="2733" y="14"/>
                  </a:lnTo>
                  <a:lnTo>
                    <a:pt x="2699" y="7"/>
                  </a:lnTo>
                  <a:lnTo>
                    <a:pt x="2664" y="1"/>
                  </a:lnTo>
                  <a:close/>
                </a:path>
              </a:pathLst>
            </a:custGeom>
            <a:solidFill>
              <a:srgbClr val="5163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51" name="Google Shape;2651;p36"/>
            <p:cNvSpPr/>
            <p:nvPr/>
          </p:nvSpPr>
          <p:spPr>
            <a:xfrm>
              <a:off x="1506996" y="3210890"/>
              <a:ext cx="14608" cy="44453"/>
            </a:xfrm>
            <a:custGeom>
              <a:rect b="b" l="l" r="r" t="t"/>
              <a:pathLst>
                <a:path extrusionOk="0" h="1692" w="556">
                  <a:moveTo>
                    <a:pt x="278" y="1"/>
                  </a:moveTo>
                  <a:cubicBezTo>
                    <a:pt x="140" y="1"/>
                    <a:pt x="1" y="93"/>
                    <a:pt x="1" y="277"/>
                  </a:cubicBezTo>
                  <a:lnTo>
                    <a:pt x="1" y="1414"/>
                  </a:lnTo>
                  <a:cubicBezTo>
                    <a:pt x="1" y="1567"/>
                    <a:pt x="126" y="1691"/>
                    <a:pt x="278" y="1691"/>
                  </a:cubicBezTo>
                  <a:cubicBezTo>
                    <a:pt x="431" y="1691"/>
                    <a:pt x="556" y="1560"/>
                    <a:pt x="556" y="1407"/>
                  </a:cubicBezTo>
                  <a:lnTo>
                    <a:pt x="556" y="277"/>
                  </a:lnTo>
                  <a:cubicBezTo>
                    <a:pt x="556" y="93"/>
                    <a:pt x="417" y="1"/>
                    <a:pt x="278" y="1"/>
                  </a:cubicBezTo>
                  <a:close/>
                </a:path>
              </a:pathLst>
            </a:custGeom>
            <a:solidFill>
              <a:srgbClr val="AA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52" name="Google Shape;2652;p36"/>
            <p:cNvSpPr/>
            <p:nvPr/>
          </p:nvSpPr>
          <p:spPr>
            <a:xfrm>
              <a:off x="1430307" y="3230489"/>
              <a:ext cx="33892" cy="40696"/>
            </a:xfrm>
            <a:custGeom>
              <a:rect b="b" l="l" r="r" t="t"/>
              <a:pathLst>
                <a:path extrusionOk="0" h="1549" w="1290">
                  <a:moveTo>
                    <a:pt x="385" y="0"/>
                  </a:moveTo>
                  <a:cubicBezTo>
                    <a:pt x="192" y="0"/>
                    <a:pt x="0" y="206"/>
                    <a:pt x="139" y="425"/>
                  </a:cubicBezTo>
                  <a:lnTo>
                    <a:pt x="700" y="1410"/>
                  </a:lnTo>
                  <a:cubicBezTo>
                    <a:pt x="749" y="1493"/>
                    <a:pt x="846" y="1549"/>
                    <a:pt x="943" y="1549"/>
                  </a:cubicBezTo>
                  <a:cubicBezTo>
                    <a:pt x="1158" y="1549"/>
                    <a:pt x="1290" y="1313"/>
                    <a:pt x="1186" y="1133"/>
                  </a:cubicBezTo>
                  <a:lnTo>
                    <a:pt x="617" y="148"/>
                  </a:lnTo>
                  <a:cubicBezTo>
                    <a:pt x="561" y="43"/>
                    <a:pt x="473" y="0"/>
                    <a:pt x="385" y="0"/>
                  </a:cubicBezTo>
                  <a:close/>
                </a:path>
              </a:pathLst>
            </a:custGeom>
            <a:solidFill>
              <a:srgbClr val="AA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53" name="Google Shape;2653;p36"/>
            <p:cNvSpPr/>
            <p:nvPr/>
          </p:nvSpPr>
          <p:spPr>
            <a:xfrm>
              <a:off x="1374872" y="3284768"/>
              <a:ext cx="47002" cy="29793"/>
            </a:xfrm>
            <a:custGeom>
              <a:rect b="b" l="l" r="r" t="t"/>
              <a:pathLst>
                <a:path extrusionOk="0" h="1134" w="1789">
                  <a:moveTo>
                    <a:pt x="412" y="0"/>
                  </a:moveTo>
                  <a:cubicBezTo>
                    <a:pt x="160" y="0"/>
                    <a:pt x="0" y="373"/>
                    <a:pt x="286" y="530"/>
                  </a:cubicBezTo>
                  <a:lnTo>
                    <a:pt x="1264" y="1092"/>
                  </a:lnTo>
                  <a:cubicBezTo>
                    <a:pt x="1305" y="1120"/>
                    <a:pt x="1354" y="1134"/>
                    <a:pt x="1402" y="1134"/>
                  </a:cubicBezTo>
                  <a:cubicBezTo>
                    <a:pt x="1405" y="1134"/>
                    <a:pt x="1407" y="1134"/>
                    <a:pt x="1410" y="1134"/>
                  </a:cubicBezTo>
                  <a:cubicBezTo>
                    <a:pt x="1695" y="1134"/>
                    <a:pt x="1789" y="751"/>
                    <a:pt x="1541" y="614"/>
                  </a:cubicBezTo>
                  <a:lnTo>
                    <a:pt x="563" y="45"/>
                  </a:lnTo>
                  <a:cubicBezTo>
                    <a:pt x="511" y="14"/>
                    <a:pt x="460" y="0"/>
                    <a:pt x="412" y="0"/>
                  </a:cubicBezTo>
                  <a:close/>
                </a:path>
              </a:pathLst>
            </a:custGeom>
            <a:solidFill>
              <a:srgbClr val="AA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54" name="Google Shape;2654;p36"/>
            <p:cNvSpPr/>
            <p:nvPr/>
          </p:nvSpPr>
          <p:spPr>
            <a:xfrm>
              <a:off x="1356297" y="3359198"/>
              <a:ext cx="49235" cy="14581"/>
            </a:xfrm>
            <a:custGeom>
              <a:rect b="b" l="l" r="r" t="t"/>
              <a:pathLst>
                <a:path extrusionOk="0" h="555" w="1874">
                  <a:moveTo>
                    <a:pt x="368" y="0"/>
                  </a:moveTo>
                  <a:cubicBezTo>
                    <a:pt x="1" y="0"/>
                    <a:pt x="1" y="555"/>
                    <a:pt x="368" y="555"/>
                  </a:cubicBezTo>
                  <a:lnTo>
                    <a:pt x="1506" y="555"/>
                  </a:lnTo>
                  <a:cubicBezTo>
                    <a:pt x="1873" y="555"/>
                    <a:pt x="1873" y="0"/>
                    <a:pt x="1506" y="0"/>
                  </a:cubicBezTo>
                  <a:close/>
                </a:path>
              </a:pathLst>
            </a:custGeom>
            <a:solidFill>
              <a:srgbClr val="AA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55" name="Google Shape;2655;p36"/>
            <p:cNvSpPr/>
            <p:nvPr/>
          </p:nvSpPr>
          <p:spPr>
            <a:xfrm>
              <a:off x="1375686" y="3418311"/>
              <a:ext cx="46476" cy="29478"/>
            </a:xfrm>
            <a:custGeom>
              <a:rect b="b" l="l" r="r" t="t"/>
              <a:pathLst>
                <a:path extrusionOk="0" h="1122" w="1769">
                  <a:moveTo>
                    <a:pt x="1373" y="1"/>
                  </a:moveTo>
                  <a:cubicBezTo>
                    <a:pt x="1329" y="1"/>
                    <a:pt x="1281" y="13"/>
                    <a:pt x="1233" y="39"/>
                  </a:cubicBezTo>
                  <a:lnTo>
                    <a:pt x="255" y="601"/>
                  </a:lnTo>
                  <a:cubicBezTo>
                    <a:pt x="0" y="745"/>
                    <a:pt x="100" y="1121"/>
                    <a:pt x="386" y="1121"/>
                  </a:cubicBezTo>
                  <a:cubicBezTo>
                    <a:pt x="388" y="1121"/>
                    <a:pt x="391" y="1121"/>
                    <a:pt x="393" y="1121"/>
                  </a:cubicBezTo>
                  <a:cubicBezTo>
                    <a:pt x="442" y="1121"/>
                    <a:pt x="490" y="1107"/>
                    <a:pt x="532" y="1086"/>
                  </a:cubicBezTo>
                  <a:lnTo>
                    <a:pt x="1510" y="518"/>
                  </a:lnTo>
                  <a:cubicBezTo>
                    <a:pt x="1769" y="359"/>
                    <a:pt x="1619" y="1"/>
                    <a:pt x="1373" y="1"/>
                  </a:cubicBezTo>
                  <a:close/>
                </a:path>
              </a:pathLst>
            </a:custGeom>
            <a:solidFill>
              <a:srgbClr val="AA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56" name="Google Shape;2656;p36"/>
            <p:cNvSpPr/>
            <p:nvPr/>
          </p:nvSpPr>
          <p:spPr>
            <a:xfrm>
              <a:off x="1606701" y="3284689"/>
              <a:ext cx="46870" cy="29872"/>
            </a:xfrm>
            <a:custGeom>
              <a:rect b="b" l="l" r="r" t="t"/>
              <a:pathLst>
                <a:path extrusionOk="0" h="1137" w="1784">
                  <a:moveTo>
                    <a:pt x="1381" y="1"/>
                  </a:moveTo>
                  <a:cubicBezTo>
                    <a:pt x="1333" y="1"/>
                    <a:pt x="1281" y="15"/>
                    <a:pt x="1228" y="48"/>
                  </a:cubicBezTo>
                  <a:lnTo>
                    <a:pt x="250" y="617"/>
                  </a:lnTo>
                  <a:cubicBezTo>
                    <a:pt x="0" y="755"/>
                    <a:pt x="97" y="1137"/>
                    <a:pt x="388" y="1137"/>
                  </a:cubicBezTo>
                  <a:cubicBezTo>
                    <a:pt x="437" y="1137"/>
                    <a:pt x="486" y="1123"/>
                    <a:pt x="527" y="1095"/>
                  </a:cubicBezTo>
                  <a:lnTo>
                    <a:pt x="1505" y="526"/>
                  </a:lnTo>
                  <a:cubicBezTo>
                    <a:pt x="1784" y="375"/>
                    <a:pt x="1630" y="1"/>
                    <a:pt x="1381" y="1"/>
                  </a:cubicBezTo>
                  <a:close/>
                </a:path>
              </a:pathLst>
            </a:custGeom>
            <a:solidFill>
              <a:srgbClr val="AA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57" name="Google Shape;2657;p36"/>
            <p:cNvSpPr/>
            <p:nvPr/>
          </p:nvSpPr>
          <p:spPr>
            <a:xfrm>
              <a:off x="1564402" y="3230857"/>
              <a:ext cx="33419" cy="40328"/>
            </a:xfrm>
            <a:custGeom>
              <a:rect b="b" l="l" r="r" t="t"/>
              <a:pathLst>
                <a:path extrusionOk="0" h="1535" w="1272">
                  <a:moveTo>
                    <a:pt x="900" y="0"/>
                  </a:moveTo>
                  <a:cubicBezTo>
                    <a:pt x="816" y="0"/>
                    <a:pt x="732" y="39"/>
                    <a:pt x="674" y="134"/>
                  </a:cubicBezTo>
                  <a:lnTo>
                    <a:pt x="105" y="1119"/>
                  </a:lnTo>
                  <a:cubicBezTo>
                    <a:pt x="1" y="1299"/>
                    <a:pt x="133" y="1535"/>
                    <a:pt x="348" y="1535"/>
                  </a:cubicBezTo>
                  <a:cubicBezTo>
                    <a:pt x="445" y="1535"/>
                    <a:pt x="535" y="1479"/>
                    <a:pt x="590" y="1396"/>
                  </a:cubicBezTo>
                  <a:lnTo>
                    <a:pt x="1152" y="411"/>
                  </a:lnTo>
                  <a:cubicBezTo>
                    <a:pt x="1272" y="196"/>
                    <a:pt x="1087" y="0"/>
                    <a:pt x="900" y="0"/>
                  </a:cubicBezTo>
                  <a:close/>
                </a:path>
              </a:pathLst>
            </a:custGeom>
            <a:solidFill>
              <a:srgbClr val="AA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58" name="Google Shape;2658;p36"/>
            <p:cNvSpPr/>
            <p:nvPr/>
          </p:nvSpPr>
          <p:spPr>
            <a:xfrm>
              <a:off x="1360317" y="3362587"/>
              <a:ext cx="427348" cy="228492"/>
            </a:xfrm>
            <a:custGeom>
              <a:rect b="b" l="l" r="r" t="t"/>
              <a:pathLst>
                <a:path extrusionOk="0" h="8697" w="16266">
                  <a:moveTo>
                    <a:pt x="9272" y="1"/>
                  </a:moveTo>
                  <a:cubicBezTo>
                    <a:pt x="7689" y="1"/>
                    <a:pt x="6230" y="1084"/>
                    <a:pt x="5861" y="2722"/>
                  </a:cubicBezTo>
                  <a:cubicBezTo>
                    <a:pt x="5644" y="2651"/>
                    <a:pt x="5422" y="2616"/>
                    <a:pt x="5202" y="2616"/>
                  </a:cubicBezTo>
                  <a:cubicBezTo>
                    <a:pt x="4525" y="2616"/>
                    <a:pt x="3874" y="2943"/>
                    <a:pt x="3475" y="3520"/>
                  </a:cubicBezTo>
                  <a:cubicBezTo>
                    <a:pt x="3251" y="3461"/>
                    <a:pt x="3027" y="3433"/>
                    <a:pt x="2807" y="3433"/>
                  </a:cubicBezTo>
                  <a:cubicBezTo>
                    <a:pt x="1521" y="3433"/>
                    <a:pt x="373" y="4388"/>
                    <a:pt x="201" y="5732"/>
                  </a:cubicBezTo>
                  <a:cubicBezTo>
                    <a:pt x="0" y="7307"/>
                    <a:pt x="1228" y="8694"/>
                    <a:pt x="2816" y="8694"/>
                  </a:cubicBezTo>
                  <a:lnTo>
                    <a:pt x="13540" y="8694"/>
                  </a:lnTo>
                  <a:cubicBezTo>
                    <a:pt x="13581" y="8696"/>
                    <a:pt x="13622" y="8697"/>
                    <a:pt x="13663" y="8697"/>
                  </a:cubicBezTo>
                  <a:cubicBezTo>
                    <a:pt x="15092" y="8697"/>
                    <a:pt x="16266" y="7536"/>
                    <a:pt x="16266" y="6093"/>
                  </a:cubicBezTo>
                  <a:cubicBezTo>
                    <a:pt x="16266" y="4654"/>
                    <a:pt x="15099" y="3495"/>
                    <a:pt x="13675" y="3495"/>
                  </a:cubicBezTo>
                  <a:cubicBezTo>
                    <a:pt x="13630" y="3495"/>
                    <a:pt x="13585" y="3496"/>
                    <a:pt x="13540" y="3499"/>
                  </a:cubicBezTo>
                  <a:cubicBezTo>
                    <a:pt x="13276" y="3499"/>
                    <a:pt x="13013" y="3533"/>
                    <a:pt x="12763" y="3617"/>
                  </a:cubicBezTo>
                  <a:lnTo>
                    <a:pt x="12763" y="3499"/>
                  </a:lnTo>
                  <a:cubicBezTo>
                    <a:pt x="12763" y="2895"/>
                    <a:pt x="12603" y="2299"/>
                    <a:pt x="12305" y="1772"/>
                  </a:cubicBezTo>
                  <a:cubicBezTo>
                    <a:pt x="11695" y="579"/>
                    <a:pt x="10425" y="197"/>
                    <a:pt x="10425" y="197"/>
                  </a:cubicBezTo>
                  <a:cubicBezTo>
                    <a:pt x="10043" y="64"/>
                    <a:pt x="9654" y="1"/>
                    <a:pt x="9272" y="1"/>
                  </a:cubicBezTo>
                  <a:close/>
                </a:path>
              </a:pathLst>
            </a:custGeom>
            <a:solidFill>
              <a:srgbClr val="99A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59" name="Google Shape;2659;p36"/>
            <p:cNvSpPr/>
            <p:nvPr/>
          </p:nvSpPr>
          <p:spPr>
            <a:xfrm>
              <a:off x="1360317" y="3431264"/>
              <a:ext cx="216512" cy="159737"/>
            </a:xfrm>
            <a:custGeom>
              <a:rect b="b" l="l" r="r" t="t"/>
              <a:pathLst>
                <a:path extrusionOk="0" h="6080" w="8241">
                  <a:moveTo>
                    <a:pt x="5195" y="1"/>
                  </a:moveTo>
                  <a:cubicBezTo>
                    <a:pt x="4523" y="1"/>
                    <a:pt x="3875" y="331"/>
                    <a:pt x="3475" y="906"/>
                  </a:cubicBezTo>
                  <a:cubicBezTo>
                    <a:pt x="3251" y="847"/>
                    <a:pt x="3027" y="819"/>
                    <a:pt x="2807" y="819"/>
                  </a:cubicBezTo>
                  <a:cubicBezTo>
                    <a:pt x="1521" y="819"/>
                    <a:pt x="373" y="1774"/>
                    <a:pt x="201" y="3118"/>
                  </a:cubicBezTo>
                  <a:cubicBezTo>
                    <a:pt x="0" y="4693"/>
                    <a:pt x="1228" y="6080"/>
                    <a:pt x="2816" y="6080"/>
                  </a:cubicBezTo>
                  <a:lnTo>
                    <a:pt x="8241" y="6080"/>
                  </a:lnTo>
                  <a:cubicBezTo>
                    <a:pt x="6652" y="4963"/>
                    <a:pt x="5709" y="3139"/>
                    <a:pt x="5709" y="1197"/>
                  </a:cubicBezTo>
                  <a:cubicBezTo>
                    <a:pt x="5709" y="822"/>
                    <a:pt x="5737" y="455"/>
                    <a:pt x="5806" y="94"/>
                  </a:cubicBezTo>
                  <a:cubicBezTo>
                    <a:pt x="5604" y="31"/>
                    <a:pt x="5399" y="1"/>
                    <a:pt x="5195" y="1"/>
                  </a:cubicBezTo>
                  <a:close/>
                </a:path>
              </a:pathLst>
            </a:custGeom>
            <a:solidFill>
              <a:srgbClr val="7887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660" name="Google Shape;2660;p36"/>
          <p:cNvGrpSpPr/>
          <p:nvPr/>
        </p:nvGrpSpPr>
        <p:grpSpPr>
          <a:xfrm>
            <a:off x="2343617" y="3174695"/>
            <a:ext cx="572464" cy="515279"/>
            <a:chOff x="1903737" y="3215540"/>
            <a:chExt cx="411874" cy="370731"/>
          </a:xfrm>
        </p:grpSpPr>
        <p:sp>
          <p:nvSpPr>
            <p:cNvPr id="2661" name="Google Shape;2661;p36"/>
            <p:cNvSpPr/>
            <p:nvPr/>
          </p:nvSpPr>
          <p:spPr>
            <a:xfrm>
              <a:off x="2115940" y="3285661"/>
              <a:ext cx="77451" cy="75271"/>
            </a:xfrm>
            <a:custGeom>
              <a:rect b="b" l="l" r="r" t="t"/>
              <a:pathLst>
                <a:path extrusionOk="0" h="2865" w="2948">
                  <a:moveTo>
                    <a:pt x="1475" y="0"/>
                  </a:moveTo>
                  <a:cubicBezTo>
                    <a:pt x="1438" y="0"/>
                    <a:pt x="1401" y="25"/>
                    <a:pt x="1398" y="73"/>
                  </a:cubicBezTo>
                  <a:cubicBezTo>
                    <a:pt x="1398" y="781"/>
                    <a:pt x="822" y="1356"/>
                    <a:pt x="115" y="1356"/>
                  </a:cubicBezTo>
                  <a:cubicBezTo>
                    <a:pt x="110" y="1356"/>
                    <a:pt x="106" y="1356"/>
                    <a:pt x="102" y="1356"/>
                  </a:cubicBezTo>
                  <a:cubicBezTo>
                    <a:pt x="1" y="1356"/>
                    <a:pt x="1" y="1517"/>
                    <a:pt x="102" y="1517"/>
                  </a:cubicBezTo>
                  <a:cubicBezTo>
                    <a:pt x="106" y="1517"/>
                    <a:pt x="110" y="1516"/>
                    <a:pt x="115" y="1516"/>
                  </a:cubicBezTo>
                  <a:cubicBezTo>
                    <a:pt x="822" y="1516"/>
                    <a:pt x="1391" y="2085"/>
                    <a:pt x="1398" y="2792"/>
                  </a:cubicBezTo>
                  <a:cubicBezTo>
                    <a:pt x="1401" y="2841"/>
                    <a:pt x="1438" y="2865"/>
                    <a:pt x="1475" y="2865"/>
                  </a:cubicBezTo>
                  <a:cubicBezTo>
                    <a:pt x="1512" y="2865"/>
                    <a:pt x="1550" y="2841"/>
                    <a:pt x="1557" y="2792"/>
                  </a:cubicBezTo>
                  <a:cubicBezTo>
                    <a:pt x="1557" y="2085"/>
                    <a:pt x="2126" y="1516"/>
                    <a:pt x="2834" y="1516"/>
                  </a:cubicBezTo>
                  <a:cubicBezTo>
                    <a:pt x="2838" y="1516"/>
                    <a:pt x="2842" y="1517"/>
                    <a:pt x="2846" y="1517"/>
                  </a:cubicBezTo>
                  <a:cubicBezTo>
                    <a:pt x="2947" y="1517"/>
                    <a:pt x="2947" y="1356"/>
                    <a:pt x="2846" y="1356"/>
                  </a:cubicBezTo>
                  <a:cubicBezTo>
                    <a:pt x="2842" y="1356"/>
                    <a:pt x="2838" y="1356"/>
                    <a:pt x="2834" y="1356"/>
                  </a:cubicBezTo>
                  <a:cubicBezTo>
                    <a:pt x="2126" y="1349"/>
                    <a:pt x="1557" y="781"/>
                    <a:pt x="1557" y="73"/>
                  </a:cubicBezTo>
                  <a:cubicBezTo>
                    <a:pt x="1550" y="25"/>
                    <a:pt x="1512" y="0"/>
                    <a:pt x="1475" y="0"/>
                  </a:cubicBezTo>
                  <a:close/>
                </a:path>
              </a:pathLst>
            </a:custGeom>
            <a:solidFill>
              <a:srgbClr val="5163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62" name="Google Shape;2662;p36"/>
            <p:cNvSpPr/>
            <p:nvPr/>
          </p:nvSpPr>
          <p:spPr>
            <a:xfrm>
              <a:off x="2116939" y="3285425"/>
              <a:ext cx="44663" cy="74798"/>
            </a:xfrm>
            <a:custGeom>
              <a:rect b="b" l="l" r="r" t="t"/>
              <a:pathLst>
                <a:path extrusionOk="0" h="2847" w="1700">
                  <a:moveTo>
                    <a:pt x="1437" y="1"/>
                  </a:moveTo>
                  <a:cubicBezTo>
                    <a:pt x="1395" y="1"/>
                    <a:pt x="1353" y="30"/>
                    <a:pt x="1360" y="89"/>
                  </a:cubicBezTo>
                  <a:cubicBezTo>
                    <a:pt x="1353" y="589"/>
                    <a:pt x="1062" y="1039"/>
                    <a:pt x="611" y="1247"/>
                  </a:cubicBezTo>
                  <a:lnTo>
                    <a:pt x="604" y="1247"/>
                  </a:lnTo>
                  <a:cubicBezTo>
                    <a:pt x="548" y="1275"/>
                    <a:pt x="500" y="1289"/>
                    <a:pt x="444" y="1310"/>
                  </a:cubicBezTo>
                  <a:lnTo>
                    <a:pt x="430" y="1310"/>
                  </a:lnTo>
                  <a:lnTo>
                    <a:pt x="361" y="1324"/>
                  </a:lnTo>
                  <a:lnTo>
                    <a:pt x="347" y="1324"/>
                  </a:lnTo>
                  <a:cubicBezTo>
                    <a:pt x="319" y="1331"/>
                    <a:pt x="292" y="1338"/>
                    <a:pt x="271" y="1345"/>
                  </a:cubicBezTo>
                  <a:lnTo>
                    <a:pt x="257" y="1345"/>
                  </a:lnTo>
                  <a:lnTo>
                    <a:pt x="188" y="1352"/>
                  </a:lnTo>
                  <a:lnTo>
                    <a:pt x="84" y="1352"/>
                  </a:lnTo>
                  <a:cubicBezTo>
                    <a:pt x="35" y="1352"/>
                    <a:pt x="0" y="1386"/>
                    <a:pt x="0" y="1428"/>
                  </a:cubicBezTo>
                  <a:cubicBezTo>
                    <a:pt x="0" y="1476"/>
                    <a:pt x="35" y="1511"/>
                    <a:pt x="84" y="1511"/>
                  </a:cubicBezTo>
                  <a:lnTo>
                    <a:pt x="188" y="1511"/>
                  </a:lnTo>
                  <a:lnTo>
                    <a:pt x="257" y="1518"/>
                  </a:lnTo>
                  <a:lnTo>
                    <a:pt x="271" y="1518"/>
                  </a:lnTo>
                  <a:cubicBezTo>
                    <a:pt x="292" y="1525"/>
                    <a:pt x="319" y="1525"/>
                    <a:pt x="347" y="1532"/>
                  </a:cubicBezTo>
                  <a:lnTo>
                    <a:pt x="361" y="1532"/>
                  </a:lnTo>
                  <a:lnTo>
                    <a:pt x="430" y="1553"/>
                  </a:lnTo>
                  <a:lnTo>
                    <a:pt x="444" y="1553"/>
                  </a:lnTo>
                  <a:cubicBezTo>
                    <a:pt x="500" y="1567"/>
                    <a:pt x="548" y="1587"/>
                    <a:pt x="604" y="1608"/>
                  </a:cubicBezTo>
                  <a:lnTo>
                    <a:pt x="611" y="1608"/>
                  </a:lnTo>
                  <a:cubicBezTo>
                    <a:pt x="1062" y="1816"/>
                    <a:pt x="1353" y="2274"/>
                    <a:pt x="1360" y="2773"/>
                  </a:cubicBezTo>
                  <a:cubicBezTo>
                    <a:pt x="1363" y="2822"/>
                    <a:pt x="1400" y="2846"/>
                    <a:pt x="1437" y="2846"/>
                  </a:cubicBezTo>
                  <a:cubicBezTo>
                    <a:pt x="1474" y="2846"/>
                    <a:pt x="1512" y="2822"/>
                    <a:pt x="1519" y="2773"/>
                  </a:cubicBezTo>
                  <a:cubicBezTo>
                    <a:pt x="1519" y="2538"/>
                    <a:pt x="1582" y="2309"/>
                    <a:pt x="1700" y="2108"/>
                  </a:cubicBezTo>
                  <a:cubicBezTo>
                    <a:pt x="1637" y="1851"/>
                    <a:pt x="1499" y="1615"/>
                    <a:pt x="1290" y="1442"/>
                  </a:cubicBezTo>
                  <a:cubicBezTo>
                    <a:pt x="1499" y="1261"/>
                    <a:pt x="1644" y="1019"/>
                    <a:pt x="1700" y="748"/>
                  </a:cubicBezTo>
                  <a:cubicBezTo>
                    <a:pt x="1582" y="547"/>
                    <a:pt x="1519" y="318"/>
                    <a:pt x="1519" y="89"/>
                  </a:cubicBezTo>
                  <a:cubicBezTo>
                    <a:pt x="1523" y="30"/>
                    <a:pt x="1480" y="1"/>
                    <a:pt x="1437" y="1"/>
                  </a:cubicBezTo>
                  <a:close/>
                </a:path>
              </a:pathLst>
            </a:custGeom>
            <a:solidFill>
              <a:srgbClr val="707F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63" name="Google Shape;2663;p36"/>
            <p:cNvSpPr/>
            <p:nvPr/>
          </p:nvSpPr>
          <p:spPr>
            <a:xfrm>
              <a:off x="2200407" y="3381609"/>
              <a:ext cx="28453" cy="28453"/>
            </a:xfrm>
            <a:custGeom>
              <a:rect b="b" l="l" r="r" t="t"/>
              <a:pathLst>
                <a:path extrusionOk="0" h="1083" w="1083">
                  <a:moveTo>
                    <a:pt x="541" y="0"/>
                  </a:moveTo>
                  <a:cubicBezTo>
                    <a:pt x="236" y="0"/>
                    <a:pt x="0" y="243"/>
                    <a:pt x="0" y="541"/>
                  </a:cubicBezTo>
                  <a:cubicBezTo>
                    <a:pt x="0" y="846"/>
                    <a:pt x="236" y="1082"/>
                    <a:pt x="541" y="1082"/>
                  </a:cubicBezTo>
                  <a:cubicBezTo>
                    <a:pt x="839" y="1082"/>
                    <a:pt x="1082" y="846"/>
                    <a:pt x="1082" y="541"/>
                  </a:cubicBezTo>
                  <a:cubicBezTo>
                    <a:pt x="1082" y="243"/>
                    <a:pt x="839" y="0"/>
                    <a:pt x="541" y="0"/>
                  </a:cubicBezTo>
                  <a:close/>
                </a:path>
              </a:pathLst>
            </a:custGeom>
            <a:solidFill>
              <a:srgbClr val="5163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64" name="Google Shape;2664;p36"/>
            <p:cNvSpPr/>
            <p:nvPr/>
          </p:nvSpPr>
          <p:spPr>
            <a:xfrm>
              <a:off x="1942174" y="3547073"/>
              <a:ext cx="28453" cy="28453"/>
            </a:xfrm>
            <a:custGeom>
              <a:rect b="b" l="l" r="r" t="t"/>
              <a:pathLst>
                <a:path extrusionOk="0" h="1083" w="1083">
                  <a:moveTo>
                    <a:pt x="542" y="0"/>
                  </a:moveTo>
                  <a:cubicBezTo>
                    <a:pt x="243" y="0"/>
                    <a:pt x="1" y="243"/>
                    <a:pt x="1" y="541"/>
                  </a:cubicBezTo>
                  <a:cubicBezTo>
                    <a:pt x="1" y="840"/>
                    <a:pt x="243" y="1082"/>
                    <a:pt x="542" y="1082"/>
                  </a:cubicBezTo>
                  <a:cubicBezTo>
                    <a:pt x="840" y="1082"/>
                    <a:pt x="1083" y="840"/>
                    <a:pt x="1083" y="541"/>
                  </a:cubicBezTo>
                  <a:cubicBezTo>
                    <a:pt x="1083" y="243"/>
                    <a:pt x="840" y="0"/>
                    <a:pt x="542" y="0"/>
                  </a:cubicBezTo>
                  <a:close/>
                </a:path>
              </a:pathLst>
            </a:custGeom>
            <a:solidFill>
              <a:srgbClr val="5163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65" name="Google Shape;2665;p36"/>
            <p:cNvSpPr/>
            <p:nvPr/>
          </p:nvSpPr>
          <p:spPr>
            <a:xfrm>
              <a:off x="1903737" y="3215540"/>
              <a:ext cx="411874" cy="370731"/>
            </a:xfrm>
            <a:custGeom>
              <a:rect b="b" l="l" r="r" t="t"/>
              <a:pathLst>
                <a:path extrusionOk="0" h="14111" w="15677">
                  <a:moveTo>
                    <a:pt x="5942" y="0"/>
                  </a:moveTo>
                  <a:cubicBezTo>
                    <a:pt x="5889" y="0"/>
                    <a:pt x="5834" y="12"/>
                    <a:pt x="5778" y="37"/>
                  </a:cubicBezTo>
                  <a:cubicBezTo>
                    <a:pt x="1103" y="2173"/>
                    <a:pt x="0" y="8319"/>
                    <a:pt x="3635" y="11953"/>
                  </a:cubicBezTo>
                  <a:cubicBezTo>
                    <a:pt x="5027" y="13346"/>
                    <a:pt x="6905" y="14110"/>
                    <a:pt x="8838" y="14110"/>
                  </a:cubicBezTo>
                  <a:cubicBezTo>
                    <a:pt x="9274" y="14110"/>
                    <a:pt x="9712" y="14072"/>
                    <a:pt x="10148" y="13993"/>
                  </a:cubicBezTo>
                  <a:cubicBezTo>
                    <a:pt x="12527" y="13563"/>
                    <a:pt x="14538" y="12002"/>
                    <a:pt x="15544" y="9803"/>
                  </a:cubicBezTo>
                  <a:cubicBezTo>
                    <a:pt x="15677" y="9521"/>
                    <a:pt x="15447" y="9248"/>
                    <a:pt x="15189" y="9248"/>
                  </a:cubicBezTo>
                  <a:cubicBezTo>
                    <a:pt x="15110" y="9248"/>
                    <a:pt x="15029" y="9273"/>
                    <a:pt x="14954" y="9332"/>
                  </a:cubicBezTo>
                  <a:cubicBezTo>
                    <a:pt x="13881" y="10151"/>
                    <a:pt x="12568" y="10601"/>
                    <a:pt x="11219" y="10601"/>
                  </a:cubicBezTo>
                  <a:cubicBezTo>
                    <a:pt x="11209" y="10601"/>
                    <a:pt x="11198" y="10601"/>
                    <a:pt x="11188" y="10601"/>
                  </a:cubicBezTo>
                  <a:cubicBezTo>
                    <a:pt x="10814" y="10601"/>
                    <a:pt x="10439" y="10573"/>
                    <a:pt x="10071" y="10504"/>
                  </a:cubicBezTo>
                  <a:lnTo>
                    <a:pt x="9239" y="10289"/>
                  </a:lnTo>
                  <a:cubicBezTo>
                    <a:pt x="6700" y="9449"/>
                    <a:pt x="4980" y="7077"/>
                    <a:pt x="4980" y="4393"/>
                  </a:cubicBezTo>
                  <a:cubicBezTo>
                    <a:pt x="4973" y="3034"/>
                    <a:pt x="5417" y="1709"/>
                    <a:pt x="6250" y="634"/>
                  </a:cubicBezTo>
                  <a:cubicBezTo>
                    <a:pt x="6461" y="357"/>
                    <a:pt x="6239" y="0"/>
                    <a:pt x="5942" y="0"/>
                  </a:cubicBezTo>
                  <a:close/>
                </a:path>
              </a:pathLst>
            </a:custGeom>
            <a:solidFill>
              <a:srgbClr val="AA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66" name="Google Shape;2666;p36"/>
            <p:cNvSpPr/>
            <p:nvPr/>
          </p:nvSpPr>
          <p:spPr>
            <a:xfrm>
              <a:off x="1920867" y="3246752"/>
              <a:ext cx="360275" cy="338889"/>
            </a:xfrm>
            <a:custGeom>
              <a:rect b="b" l="l" r="r" t="t"/>
              <a:pathLst>
                <a:path extrusionOk="0" h="12899" w="13713">
                  <a:moveTo>
                    <a:pt x="3336" y="0"/>
                  </a:moveTo>
                  <a:lnTo>
                    <a:pt x="3336" y="0"/>
                  </a:lnTo>
                  <a:cubicBezTo>
                    <a:pt x="153" y="2810"/>
                    <a:pt x="0" y="7720"/>
                    <a:pt x="2990" y="10724"/>
                  </a:cubicBezTo>
                  <a:cubicBezTo>
                    <a:pt x="4433" y="12177"/>
                    <a:pt x="6325" y="12898"/>
                    <a:pt x="8213" y="12898"/>
                  </a:cubicBezTo>
                  <a:cubicBezTo>
                    <a:pt x="10235" y="12898"/>
                    <a:pt x="12253" y="12072"/>
                    <a:pt x="13713" y="10432"/>
                  </a:cubicBezTo>
                  <a:lnTo>
                    <a:pt x="13713" y="10432"/>
                  </a:lnTo>
                  <a:cubicBezTo>
                    <a:pt x="13456" y="10661"/>
                    <a:pt x="13179" y="10869"/>
                    <a:pt x="12894" y="11057"/>
                  </a:cubicBezTo>
                  <a:cubicBezTo>
                    <a:pt x="11657" y="11868"/>
                    <a:pt x="10251" y="12264"/>
                    <a:pt x="8854" y="12264"/>
                  </a:cubicBezTo>
                  <a:cubicBezTo>
                    <a:pt x="6951" y="12264"/>
                    <a:pt x="5065" y="11530"/>
                    <a:pt x="3642" y="10106"/>
                  </a:cubicBezTo>
                  <a:cubicBezTo>
                    <a:pt x="1172" y="7637"/>
                    <a:pt x="770" y="3767"/>
                    <a:pt x="2691" y="847"/>
                  </a:cubicBezTo>
                  <a:cubicBezTo>
                    <a:pt x="2885" y="555"/>
                    <a:pt x="3100" y="271"/>
                    <a:pt x="3336" y="0"/>
                  </a:cubicBezTo>
                  <a:close/>
                </a:path>
              </a:pathLst>
            </a:custGeom>
            <a:solidFill>
              <a:srgbClr val="8DA0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67" name="Google Shape;2667;p36"/>
            <p:cNvSpPr/>
            <p:nvPr/>
          </p:nvSpPr>
          <p:spPr>
            <a:xfrm>
              <a:off x="2146285" y="3395822"/>
              <a:ext cx="16972" cy="16972"/>
            </a:xfrm>
            <a:custGeom>
              <a:rect b="b" l="l" r="r" t="t"/>
              <a:pathLst>
                <a:path extrusionOk="0" h="646" w="646">
                  <a:moveTo>
                    <a:pt x="319" y="0"/>
                  </a:moveTo>
                  <a:cubicBezTo>
                    <a:pt x="139" y="0"/>
                    <a:pt x="0" y="146"/>
                    <a:pt x="0" y="326"/>
                  </a:cubicBezTo>
                  <a:cubicBezTo>
                    <a:pt x="0" y="507"/>
                    <a:pt x="139" y="645"/>
                    <a:pt x="319" y="645"/>
                  </a:cubicBezTo>
                  <a:cubicBezTo>
                    <a:pt x="499" y="645"/>
                    <a:pt x="645" y="507"/>
                    <a:pt x="645" y="326"/>
                  </a:cubicBezTo>
                  <a:cubicBezTo>
                    <a:pt x="645" y="146"/>
                    <a:pt x="499" y="0"/>
                    <a:pt x="319" y="0"/>
                  </a:cubicBezTo>
                  <a:close/>
                </a:path>
              </a:pathLst>
            </a:custGeom>
            <a:solidFill>
              <a:srgbClr val="AA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68" name="Google Shape;2668;p36"/>
            <p:cNvSpPr/>
            <p:nvPr/>
          </p:nvSpPr>
          <p:spPr>
            <a:xfrm>
              <a:off x="1925228" y="3497497"/>
              <a:ext cx="16972" cy="16972"/>
            </a:xfrm>
            <a:custGeom>
              <a:rect b="b" l="l" r="r" t="t"/>
              <a:pathLst>
                <a:path extrusionOk="0" h="646" w="646">
                  <a:moveTo>
                    <a:pt x="320" y="1"/>
                  </a:moveTo>
                  <a:cubicBezTo>
                    <a:pt x="139" y="1"/>
                    <a:pt x="0" y="146"/>
                    <a:pt x="0" y="320"/>
                  </a:cubicBezTo>
                  <a:cubicBezTo>
                    <a:pt x="0" y="500"/>
                    <a:pt x="139" y="646"/>
                    <a:pt x="320" y="646"/>
                  </a:cubicBezTo>
                  <a:cubicBezTo>
                    <a:pt x="500" y="646"/>
                    <a:pt x="646" y="500"/>
                    <a:pt x="646" y="320"/>
                  </a:cubicBezTo>
                  <a:cubicBezTo>
                    <a:pt x="646" y="146"/>
                    <a:pt x="500" y="1"/>
                    <a:pt x="320" y="1"/>
                  </a:cubicBezTo>
                  <a:close/>
                </a:path>
              </a:pathLst>
            </a:custGeom>
            <a:solidFill>
              <a:srgbClr val="AA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69" name="Google Shape;2669;p36"/>
            <p:cNvSpPr/>
            <p:nvPr/>
          </p:nvSpPr>
          <p:spPr>
            <a:xfrm>
              <a:off x="2200407" y="3265169"/>
              <a:ext cx="16972" cy="16972"/>
            </a:xfrm>
            <a:custGeom>
              <a:rect b="b" l="l" r="r" t="t"/>
              <a:pathLst>
                <a:path extrusionOk="0" h="646" w="646">
                  <a:moveTo>
                    <a:pt x="326" y="0"/>
                  </a:moveTo>
                  <a:cubicBezTo>
                    <a:pt x="146" y="0"/>
                    <a:pt x="0" y="139"/>
                    <a:pt x="0" y="319"/>
                  </a:cubicBezTo>
                  <a:cubicBezTo>
                    <a:pt x="0" y="499"/>
                    <a:pt x="146" y="645"/>
                    <a:pt x="326" y="645"/>
                  </a:cubicBezTo>
                  <a:cubicBezTo>
                    <a:pt x="506" y="645"/>
                    <a:pt x="645" y="499"/>
                    <a:pt x="645" y="319"/>
                  </a:cubicBezTo>
                  <a:cubicBezTo>
                    <a:pt x="645" y="139"/>
                    <a:pt x="506" y="0"/>
                    <a:pt x="326" y="0"/>
                  </a:cubicBezTo>
                  <a:close/>
                </a:path>
              </a:pathLst>
            </a:custGeom>
            <a:solidFill>
              <a:srgbClr val="AA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670" name="Google Shape;2670;p36"/>
          <p:cNvGrpSpPr/>
          <p:nvPr/>
        </p:nvGrpSpPr>
        <p:grpSpPr>
          <a:xfrm>
            <a:off x="3128532" y="3220992"/>
            <a:ext cx="552928" cy="422638"/>
            <a:chOff x="2468465" y="3248854"/>
            <a:chExt cx="397818" cy="304078"/>
          </a:xfrm>
        </p:grpSpPr>
        <p:sp>
          <p:nvSpPr>
            <p:cNvPr id="2671" name="Google Shape;2671;p36"/>
            <p:cNvSpPr/>
            <p:nvPr/>
          </p:nvSpPr>
          <p:spPr>
            <a:xfrm>
              <a:off x="2488511" y="3248854"/>
              <a:ext cx="182988" cy="99967"/>
            </a:xfrm>
            <a:custGeom>
              <a:rect b="b" l="l" r="r" t="t"/>
              <a:pathLst>
                <a:path extrusionOk="0" h="3805" w="6965">
                  <a:moveTo>
                    <a:pt x="4042" y="0"/>
                  </a:moveTo>
                  <a:cubicBezTo>
                    <a:pt x="3341" y="0"/>
                    <a:pt x="2720" y="492"/>
                    <a:pt x="2560" y="1190"/>
                  </a:cubicBezTo>
                  <a:cubicBezTo>
                    <a:pt x="2465" y="1159"/>
                    <a:pt x="2368" y="1144"/>
                    <a:pt x="2272" y="1144"/>
                  </a:cubicBezTo>
                  <a:cubicBezTo>
                    <a:pt x="1976" y="1144"/>
                    <a:pt x="1692" y="1285"/>
                    <a:pt x="1519" y="1537"/>
                  </a:cubicBezTo>
                  <a:cubicBezTo>
                    <a:pt x="1421" y="1511"/>
                    <a:pt x="1324" y="1499"/>
                    <a:pt x="1228" y="1499"/>
                  </a:cubicBezTo>
                  <a:cubicBezTo>
                    <a:pt x="663" y="1499"/>
                    <a:pt x="162" y="1915"/>
                    <a:pt x="90" y="2508"/>
                  </a:cubicBezTo>
                  <a:cubicBezTo>
                    <a:pt x="0" y="3194"/>
                    <a:pt x="534" y="3798"/>
                    <a:pt x="1228" y="3798"/>
                  </a:cubicBezTo>
                  <a:lnTo>
                    <a:pt x="3066" y="3798"/>
                  </a:lnTo>
                  <a:lnTo>
                    <a:pt x="3898" y="3805"/>
                  </a:lnTo>
                  <a:lnTo>
                    <a:pt x="5001" y="3805"/>
                  </a:lnTo>
                  <a:cubicBezTo>
                    <a:pt x="5417" y="3035"/>
                    <a:pt x="6125" y="2473"/>
                    <a:pt x="6964" y="2237"/>
                  </a:cubicBezTo>
                  <a:cubicBezTo>
                    <a:pt x="6782" y="1800"/>
                    <a:pt x="6366" y="1531"/>
                    <a:pt x="5920" y="1531"/>
                  </a:cubicBezTo>
                  <a:cubicBezTo>
                    <a:pt x="5806" y="1531"/>
                    <a:pt x="5691" y="1549"/>
                    <a:pt x="5577" y="1585"/>
                  </a:cubicBezTo>
                  <a:lnTo>
                    <a:pt x="5577" y="1530"/>
                  </a:lnTo>
                  <a:cubicBezTo>
                    <a:pt x="5577" y="753"/>
                    <a:pt x="4994" y="94"/>
                    <a:pt x="4217" y="11"/>
                  </a:cubicBezTo>
                  <a:cubicBezTo>
                    <a:pt x="4159" y="4"/>
                    <a:pt x="4100" y="0"/>
                    <a:pt x="4042" y="0"/>
                  </a:cubicBezTo>
                  <a:close/>
                </a:path>
              </a:pathLst>
            </a:custGeom>
            <a:solidFill>
              <a:srgbClr val="99A4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72" name="Google Shape;2672;p36"/>
            <p:cNvSpPr/>
            <p:nvPr/>
          </p:nvSpPr>
          <p:spPr>
            <a:xfrm>
              <a:off x="2468465" y="3303448"/>
              <a:ext cx="397818" cy="211389"/>
            </a:xfrm>
            <a:custGeom>
              <a:rect b="b" l="l" r="r" t="t"/>
              <a:pathLst>
                <a:path extrusionOk="0" h="8046" w="15142">
                  <a:moveTo>
                    <a:pt x="8591" y="0"/>
                  </a:moveTo>
                  <a:cubicBezTo>
                    <a:pt x="7169" y="0"/>
                    <a:pt x="5780" y="932"/>
                    <a:pt x="5417" y="2524"/>
                  </a:cubicBezTo>
                  <a:cubicBezTo>
                    <a:pt x="5213" y="2455"/>
                    <a:pt x="5004" y="2422"/>
                    <a:pt x="4797" y="2422"/>
                  </a:cubicBezTo>
                  <a:cubicBezTo>
                    <a:pt x="4175" y="2422"/>
                    <a:pt x="3576" y="2724"/>
                    <a:pt x="3212" y="3260"/>
                  </a:cubicBezTo>
                  <a:cubicBezTo>
                    <a:pt x="3003" y="3205"/>
                    <a:pt x="2795" y="3179"/>
                    <a:pt x="2590" y="3179"/>
                  </a:cubicBezTo>
                  <a:cubicBezTo>
                    <a:pt x="1399" y="3179"/>
                    <a:pt x="340" y="4063"/>
                    <a:pt x="181" y="5306"/>
                  </a:cubicBezTo>
                  <a:cubicBezTo>
                    <a:pt x="0" y="6755"/>
                    <a:pt x="1131" y="8046"/>
                    <a:pt x="2594" y="8046"/>
                  </a:cubicBezTo>
                  <a:lnTo>
                    <a:pt x="5279" y="8046"/>
                  </a:lnTo>
                  <a:cubicBezTo>
                    <a:pt x="5285" y="7191"/>
                    <a:pt x="5987" y="6548"/>
                    <a:pt x="6786" y="6548"/>
                  </a:cubicBezTo>
                  <a:cubicBezTo>
                    <a:pt x="6934" y="6548"/>
                    <a:pt x="7084" y="6570"/>
                    <a:pt x="7235" y="6617"/>
                  </a:cubicBezTo>
                  <a:lnTo>
                    <a:pt x="7235" y="6547"/>
                  </a:lnTo>
                  <a:cubicBezTo>
                    <a:pt x="7235" y="5521"/>
                    <a:pt x="8012" y="4654"/>
                    <a:pt x="9031" y="4543"/>
                  </a:cubicBezTo>
                  <a:cubicBezTo>
                    <a:pt x="9109" y="4534"/>
                    <a:pt x="9187" y="4529"/>
                    <a:pt x="9264" y="4529"/>
                  </a:cubicBezTo>
                  <a:cubicBezTo>
                    <a:pt x="10197" y="4529"/>
                    <a:pt x="11019" y="5174"/>
                    <a:pt x="11237" y="6103"/>
                  </a:cubicBezTo>
                  <a:cubicBezTo>
                    <a:pt x="11365" y="6060"/>
                    <a:pt x="11496" y="6039"/>
                    <a:pt x="11625" y="6039"/>
                  </a:cubicBezTo>
                  <a:cubicBezTo>
                    <a:pt x="12015" y="6039"/>
                    <a:pt x="12390" y="6228"/>
                    <a:pt x="12624" y="6561"/>
                  </a:cubicBezTo>
                  <a:cubicBezTo>
                    <a:pt x="12749" y="6529"/>
                    <a:pt x="12875" y="6514"/>
                    <a:pt x="12999" y="6514"/>
                  </a:cubicBezTo>
                  <a:cubicBezTo>
                    <a:pt x="13526" y="6514"/>
                    <a:pt x="14029" y="6789"/>
                    <a:pt x="14310" y="7255"/>
                  </a:cubicBezTo>
                  <a:cubicBezTo>
                    <a:pt x="15045" y="6450"/>
                    <a:pt x="15142" y="5257"/>
                    <a:pt x="14559" y="4335"/>
                  </a:cubicBezTo>
                  <a:cubicBezTo>
                    <a:pt x="14107" y="3632"/>
                    <a:pt x="13336" y="3228"/>
                    <a:pt x="12536" y="3228"/>
                  </a:cubicBezTo>
                  <a:cubicBezTo>
                    <a:pt x="12292" y="3228"/>
                    <a:pt x="12046" y="3265"/>
                    <a:pt x="11806" y="3343"/>
                  </a:cubicBezTo>
                  <a:lnTo>
                    <a:pt x="11806" y="3232"/>
                  </a:lnTo>
                  <a:cubicBezTo>
                    <a:pt x="11806" y="2712"/>
                    <a:pt x="11681" y="2191"/>
                    <a:pt x="11431" y="1727"/>
                  </a:cubicBezTo>
                  <a:lnTo>
                    <a:pt x="10939" y="1026"/>
                  </a:lnTo>
                  <a:cubicBezTo>
                    <a:pt x="10280" y="324"/>
                    <a:pt x="9430" y="0"/>
                    <a:pt x="8591" y="0"/>
                  </a:cubicBezTo>
                  <a:close/>
                </a:path>
              </a:pathLst>
            </a:custGeom>
            <a:solidFill>
              <a:srgbClr val="D0D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73" name="Google Shape;2673;p36"/>
            <p:cNvSpPr/>
            <p:nvPr/>
          </p:nvSpPr>
          <p:spPr>
            <a:xfrm>
              <a:off x="2473930" y="3387073"/>
              <a:ext cx="138141" cy="127763"/>
            </a:xfrm>
            <a:custGeom>
              <a:rect b="b" l="l" r="r" t="t"/>
              <a:pathLst>
                <a:path extrusionOk="0" h="4863" w="5258">
                  <a:moveTo>
                    <a:pt x="2386" y="0"/>
                  </a:moveTo>
                  <a:cubicBezTo>
                    <a:pt x="1062" y="21"/>
                    <a:pt x="0" y="1103"/>
                    <a:pt x="0" y="2428"/>
                  </a:cubicBezTo>
                  <a:cubicBezTo>
                    <a:pt x="0" y="3753"/>
                    <a:pt x="1062" y="4835"/>
                    <a:pt x="2386" y="4863"/>
                  </a:cubicBezTo>
                  <a:lnTo>
                    <a:pt x="5071" y="4863"/>
                  </a:lnTo>
                  <a:cubicBezTo>
                    <a:pt x="5071" y="4613"/>
                    <a:pt x="5133" y="4370"/>
                    <a:pt x="5258" y="4148"/>
                  </a:cubicBezTo>
                  <a:cubicBezTo>
                    <a:pt x="3905" y="3115"/>
                    <a:pt x="2948" y="1651"/>
                    <a:pt x="2539" y="0"/>
                  </a:cubicBezTo>
                  <a:close/>
                </a:path>
              </a:pathLst>
            </a:custGeom>
            <a:solidFill>
              <a:srgbClr val="C2C9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74" name="Google Shape;2674;p36"/>
            <p:cNvSpPr/>
            <p:nvPr/>
          </p:nvSpPr>
          <p:spPr>
            <a:xfrm>
              <a:off x="2488327" y="3279382"/>
              <a:ext cx="55409" cy="69438"/>
            </a:xfrm>
            <a:custGeom>
              <a:rect b="b" l="l" r="r" t="t"/>
              <a:pathLst>
                <a:path extrusionOk="0" h="2643" w="2109">
                  <a:moveTo>
                    <a:pt x="2109" y="0"/>
                  </a:moveTo>
                  <a:lnTo>
                    <a:pt x="2109" y="0"/>
                  </a:lnTo>
                  <a:cubicBezTo>
                    <a:pt x="1866" y="42"/>
                    <a:pt x="1658" y="180"/>
                    <a:pt x="1519" y="382"/>
                  </a:cubicBezTo>
                  <a:cubicBezTo>
                    <a:pt x="1421" y="356"/>
                    <a:pt x="1324" y="344"/>
                    <a:pt x="1228" y="344"/>
                  </a:cubicBezTo>
                  <a:cubicBezTo>
                    <a:pt x="665" y="344"/>
                    <a:pt x="168" y="759"/>
                    <a:pt x="90" y="1346"/>
                  </a:cubicBezTo>
                  <a:cubicBezTo>
                    <a:pt x="0" y="2032"/>
                    <a:pt x="534" y="2643"/>
                    <a:pt x="1228" y="2643"/>
                  </a:cubicBezTo>
                  <a:lnTo>
                    <a:pt x="1769" y="2643"/>
                  </a:lnTo>
                  <a:cubicBezTo>
                    <a:pt x="1762" y="2518"/>
                    <a:pt x="1762" y="2393"/>
                    <a:pt x="1762" y="2268"/>
                  </a:cubicBezTo>
                  <a:cubicBezTo>
                    <a:pt x="1755" y="1498"/>
                    <a:pt x="1873" y="735"/>
                    <a:pt x="2109" y="0"/>
                  </a:cubicBezTo>
                  <a:close/>
                </a:path>
              </a:pathLst>
            </a:custGeom>
            <a:solidFill>
              <a:srgbClr val="7887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75" name="Google Shape;2675;p36"/>
            <p:cNvSpPr/>
            <p:nvPr/>
          </p:nvSpPr>
          <p:spPr>
            <a:xfrm>
              <a:off x="2603663" y="3420807"/>
              <a:ext cx="246226" cy="132124"/>
            </a:xfrm>
            <a:custGeom>
              <a:rect b="b" l="l" r="r" t="t"/>
              <a:pathLst>
                <a:path extrusionOk="0" h="5029" w="9372">
                  <a:moveTo>
                    <a:pt x="4117" y="0"/>
                  </a:moveTo>
                  <a:cubicBezTo>
                    <a:pt x="4040" y="0"/>
                    <a:pt x="3963" y="4"/>
                    <a:pt x="3885" y="13"/>
                  </a:cubicBezTo>
                  <a:cubicBezTo>
                    <a:pt x="2859" y="124"/>
                    <a:pt x="2089" y="991"/>
                    <a:pt x="2082" y="2018"/>
                  </a:cubicBezTo>
                  <a:lnTo>
                    <a:pt x="2082" y="2087"/>
                  </a:lnTo>
                  <a:cubicBezTo>
                    <a:pt x="1931" y="2040"/>
                    <a:pt x="1778" y="2017"/>
                    <a:pt x="1629" y="2017"/>
                  </a:cubicBezTo>
                  <a:cubicBezTo>
                    <a:pt x="910" y="2017"/>
                    <a:pt x="261" y="2541"/>
                    <a:pt x="147" y="3294"/>
                  </a:cubicBezTo>
                  <a:cubicBezTo>
                    <a:pt x="1" y="4210"/>
                    <a:pt x="708" y="5028"/>
                    <a:pt x="1631" y="5028"/>
                  </a:cubicBezTo>
                  <a:lnTo>
                    <a:pt x="7853" y="5028"/>
                  </a:lnTo>
                  <a:cubicBezTo>
                    <a:pt x="8692" y="5028"/>
                    <a:pt x="9372" y="4349"/>
                    <a:pt x="9372" y="3509"/>
                  </a:cubicBezTo>
                  <a:cubicBezTo>
                    <a:pt x="9372" y="2663"/>
                    <a:pt x="8692" y="1983"/>
                    <a:pt x="7853" y="1983"/>
                  </a:cubicBezTo>
                  <a:cubicBezTo>
                    <a:pt x="7728" y="1983"/>
                    <a:pt x="7596" y="1997"/>
                    <a:pt x="7471" y="2032"/>
                  </a:cubicBezTo>
                  <a:cubicBezTo>
                    <a:pt x="7240" y="1696"/>
                    <a:pt x="6859" y="1507"/>
                    <a:pt x="6464" y="1507"/>
                  </a:cubicBezTo>
                  <a:cubicBezTo>
                    <a:pt x="6337" y="1507"/>
                    <a:pt x="6209" y="1527"/>
                    <a:pt x="6084" y="1567"/>
                  </a:cubicBezTo>
                  <a:cubicBezTo>
                    <a:pt x="5873" y="644"/>
                    <a:pt x="5046" y="0"/>
                    <a:pt x="4117" y="0"/>
                  </a:cubicBez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76" name="Google Shape;2676;p36"/>
            <p:cNvSpPr/>
            <p:nvPr/>
          </p:nvSpPr>
          <p:spPr>
            <a:xfrm>
              <a:off x="2603847" y="3422594"/>
              <a:ext cx="143264" cy="130338"/>
            </a:xfrm>
            <a:custGeom>
              <a:rect b="b" l="l" r="r" t="t"/>
              <a:pathLst>
                <a:path extrusionOk="0" h="4961" w="5453">
                  <a:moveTo>
                    <a:pt x="3559" y="1"/>
                  </a:moveTo>
                  <a:lnTo>
                    <a:pt x="3559" y="1"/>
                  </a:lnTo>
                  <a:cubicBezTo>
                    <a:pt x="2685" y="244"/>
                    <a:pt x="2082" y="1041"/>
                    <a:pt x="2082" y="1950"/>
                  </a:cubicBezTo>
                  <a:lnTo>
                    <a:pt x="2082" y="2019"/>
                  </a:lnTo>
                  <a:cubicBezTo>
                    <a:pt x="1931" y="1972"/>
                    <a:pt x="1778" y="1949"/>
                    <a:pt x="1629" y="1949"/>
                  </a:cubicBezTo>
                  <a:cubicBezTo>
                    <a:pt x="907" y="1949"/>
                    <a:pt x="254" y="2473"/>
                    <a:pt x="140" y="3226"/>
                  </a:cubicBezTo>
                  <a:cubicBezTo>
                    <a:pt x="1" y="4142"/>
                    <a:pt x="708" y="4960"/>
                    <a:pt x="1631" y="4960"/>
                  </a:cubicBezTo>
                  <a:lnTo>
                    <a:pt x="5453" y="4960"/>
                  </a:lnTo>
                  <a:cubicBezTo>
                    <a:pt x="4107" y="4350"/>
                    <a:pt x="3233" y="3011"/>
                    <a:pt x="3240" y="1527"/>
                  </a:cubicBezTo>
                  <a:cubicBezTo>
                    <a:pt x="3233" y="1000"/>
                    <a:pt x="3344" y="479"/>
                    <a:pt x="3559" y="1"/>
                  </a:cubicBezTo>
                  <a:close/>
                </a:path>
              </a:pathLst>
            </a:custGeom>
            <a:solidFill>
              <a:srgbClr val="DBDF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677" name="Google Shape;2677;p36"/>
          <p:cNvGrpSpPr/>
          <p:nvPr/>
        </p:nvGrpSpPr>
        <p:grpSpPr>
          <a:xfrm>
            <a:off x="3891172" y="3175349"/>
            <a:ext cx="548144" cy="514001"/>
            <a:chOff x="3017166" y="3216013"/>
            <a:chExt cx="394376" cy="369812"/>
          </a:xfrm>
        </p:grpSpPr>
        <p:sp>
          <p:nvSpPr>
            <p:cNvPr id="2678" name="Google Shape;2678;p36"/>
            <p:cNvSpPr/>
            <p:nvPr/>
          </p:nvSpPr>
          <p:spPr>
            <a:xfrm>
              <a:off x="3017166" y="3216013"/>
              <a:ext cx="394376" cy="369812"/>
            </a:xfrm>
            <a:custGeom>
              <a:rect b="b" l="l" r="r" t="t"/>
              <a:pathLst>
                <a:path extrusionOk="0" h="14076" w="15011">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7505" y="11568"/>
                  </a:lnTo>
                  <a:lnTo>
                    <a:pt x="11632" y="14023"/>
                  </a:lnTo>
                  <a:cubicBezTo>
                    <a:pt x="11695" y="14059"/>
                    <a:pt x="11761" y="14075"/>
                    <a:pt x="11825" y="14075"/>
                  </a:cubicBezTo>
                  <a:cubicBezTo>
                    <a:pt x="12056" y="14075"/>
                    <a:pt x="12261" y="13863"/>
                    <a:pt x="12201" y="13607"/>
                  </a:cubicBezTo>
                  <a:lnTo>
                    <a:pt x="11147" y="8925"/>
                  </a:lnTo>
                  <a:lnTo>
                    <a:pt x="14753" y="5755"/>
                  </a:lnTo>
                  <a:cubicBezTo>
                    <a:pt x="15010" y="5533"/>
                    <a:pt x="14871" y="5117"/>
                    <a:pt x="14538" y="5089"/>
                  </a:cubicBezTo>
                  <a:lnTo>
                    <a:pt x="9752" y="4646"/>
                  </a:lnTo>
                  <a:lnTo>
                    <a:pt x="7852" y="234"/>
                  </a:lnTo>
                  <a:cubicBezTo>
                    <a:pt x="7786" y="78"/>
                    <a:pt x="7644" y="0"/>
                    <a:pt x="7502" y="0"/>
                  </a:cubicBezTo>
                  <a:close/>
                </a:path>
              </a:pathLst>
            </a:custGeom>
            <a:solidFill>
              <a:srgbClr val="BCC7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79" name="Google Shape;2679;p36"/>
            <p:cNvSpPr/>
            <p:nvPr/>
          </p:nvSpPr>
          <p:spPr>
            <a:xfrm>
              <a:off x="3017166" y="3216013"/>
              <a:ext cx="231093" cy="369812"/>
            </a:xfrm>
            <a:custGeom>
              <a:rect b="b" l="l" r="r" t="t"/>
              <a:pathLst>
                <a:path extrusionOk="0" h="14076" w="8796">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4294" y="13475"/>
                  </a:lnTo>
                  <a:cubicBezTo>
                    <a:pt x="4425" y="8225"/>
                    <a:pt x="6867" y="4528"/>
                    <a:pt x="8795" y="2412"/>
                  </a:cubicBezTo>
                  <a:lnTo>
                    <a:pt x="7859" y="234"/>
                  </a:lnTo>
                  <a:cubicBezTo>
                    <a:pt x="7789" y="78"/>
                    <a:pt x="7646" y="0"/>
                    <a:pt x="7502" y="0"/>
                  </a:cubicBezTo>
                  <a:close/>
                </a:path>
              </a:pathLst>
            </a:custGeom>
            <a:solidFill>
              <a:srgbClr val="A4B2C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680" name="Google Shape;2680;p36"/>
          <p:cNvGrpSpPr/>
          <p:nvPr/>
        </p:nvGrpSpPr>
        <p:grpSpPr>
          <a:xfrm>
            <a:off x="5549152" y="3171479"/>
            <a:ext cx="276610" cy="521779"/>
            <a:chOff x="4210043" y="3213228"/>
            <a:chExt cx="199014" cy="375408"/>
          </a:xfrm>
        </p:grpSpPr>
        <p:sp>
          <p:nvSpPr>
            <p:cNvPr id="2681" name="Google Shape;2681;p36"/>
            <p:cNvSpPr/>
            <p:nvPr/>
          </p:nvSpPr>
          <p:spPr>
            <a:xfrm>
              <a:off x="4295875" y="3440091"/>
              <a:ext cx="27350" cy="148545"/>
            </a:xfrm>
            <a:custGeom>
              <a:rect b="b" l="l" r="r" t="t"/>
              <a:pathLst>
                <a:path extrusionOk="0" h="5654" w="1041">
                  <a:moveTo>
                    <a:pt x="250" y="1"/>
                  </a:moveTo>
                  <a:cubicBezTo>
                    <a:pt x="111" y="1"/>
                    <a:pt x="0" y="112"/>
                    <a:pt x="0" y="250"/>
                  </a:cubicBezTo>
                  <a:lnTo>
                    <a:pt x="0" y="5134"/>
                  </a:lnTo>
                  <a:cubicBezTo>
                    <a:pt x="0" y="5418"/>
                    <a:pt x="229" y="5654"/>
                    <a:pt x="521" y="5654"/>
                  </a:cubicBezTo>
                  <a:cubicBezTo>
                    <a:pt x="805" y="5654"/>
                    <a:pt x="1041" y="5418"/>
                    <a:pt x="1041" y="5134"/>
                  </a:cubicBezTo>
                  <a:lnTo>
                    <a:pt x="1041" y="250"/>
                  </a:lnTo>
                  <a:cubicBezTo>
                    <a:pt x="1041" y="112"/>
                    <a:pt x="930" y="1"/>
                    <a:pt x="791" y="1"/>
                  </a:cubicBezTo>
                  <a:close/>
                </a:path>
              </a:pathLst>
            </a:custGeom>
            <a:solidFill>
              <a:srgbClr val="A3AD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82" name="Google Shape;2682;p36"/>
            <p:cNvSpPr/>
            <p:nvPr/>
          </p:nvSpPr>
          <p:spPr>
            <a:xfrm>
              <a:off x="4299684" y="3447264"/>
              <a:ext cx="84781" cy="139849"/>
            </a:xfrm>
            <a:custGeom>
              <a:rect b="b" l="l" r="r" t="t"/>
              <a:pathLst>
                <a:path extrusionOk="0" h="5323" w="3227">
                  <a:moveTo>
                    <a:pt x="769" y="0"/>
                  </a:moveTo>
                  <a:cubicBezTo>
                    <a:pt x="732" y="0"/>
                    <a:pt x="695" y="8"/>
                    <a:pt x="660" y="26"/>
                  </a:cubicBezTo>
                  <a:lnTo>
                    <a:pt x="174" y="262"/>
                  </a:lnTo>
                  <a:cubicBezTo>
                    <a:pt x="50" y="317"/>
                    <a:pt x="1" y="470"/>
                    <a:pt x="56" y="602"/>
                  </a:cubicBezTo>
                  <a:lnTo>
                    <a:pt x="2165" y="5034"/>
                  </a:lnTo>
                  <a:cubicBezTo>
                    <a:pt x="2254" y="5217"/>
                    <a:pt x="2439" y="5323"/>
                    <a:pt x="2630" y="5323"/>
                  </a:cubicBezTo>
                  <a:cubicBezTo>
                    <a:pt x="2707" y="5323"/>
                    <a:pt x="2785" y="5306"/>
                    <a:pt x="2859" y="5270"/>
                  </a:cubicBezTo>
                  <a:cubicBezTo>
                    <a:pt x="3115" y="5145"/>
                    <a:pt x="3226" y="4833"/>
                    <a:pt x="3101" y="4576"/>
                  </a:cubicBezTo>
                  <a:lnTo>
                    <a:pt x="1000" y="144"/>
                  </a:lnTo>
                  <a:cubicBezTo>
                    <a:pt x="955" y="54"/>
                    <a:pt x="863" y="0"/>
                    <a:pt x="769" y="0"/>
                  </a:cubicBezTo>
                  <a:close/>
                </a:path>
              </a:pathLst>
            </a:custGeom>
            <a:solidFill>
              <a:srgbClr val="8A97A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83" name="Google Shape;2683;p36"/>
            <p:cNvSpPr/>
            <p:nvPr/>
          </p:nvSpPr>
          <p:spPr>
            <a:xfrm>
              <a:off x="4234450" y="3447158"/>
              <a:ext cx="84965" cy="139954"/>
            </a:xfrm>
            <a:custGeom>
              <a:rect b="b" l="l" r="r" t="t"/>
              <a:pathLst>
                <a:path extrusionOk="0" h="5327" w="3234">
                  <a:moveTo>
                    <a:pt x="2460" y="0"/>
                  </a:moveTo>
                  <a:cubicBezTo>
                    <a:pt x="2365" y="0"/>
                    <a:pt x="2274" y="51"/>
                    <a:pt x="2234" y="141"/>
                  </a:cubicBezTo>
                  <a:lnTo>
                    <a:pt x="126" y="4580"/>
                  </a:lnTo>
                  <a:cubicBezTo>
                    <a:pt x="1" y="4837"/>
                    <a:pt x="112" y="5149"/>
                    <a:pt x="368" y="5274"/>
                  </a:cubicBezTo>
                  <a:cubicBezTo>
                    <a:pt x="442" y="5309"/>
                    <a:pt x="520" y="5326"/>
                    <a:pt x="597" y="5326"/>
                  </a:cubicBezTo>
                  <a:cubicBezTo>
                    <a:pt x="791" y="5326"/>
                    <a:pt x="980" y="5219"/>
                    <a:pt x="1069" y="5031"/>
                  </a:cubicBezTo>
                  <a:lnTo>
                    <a:pt x="3171" y="599"/>
                  </a:lnTo>
                  <a:cubicBezTo>
                    <a:pt x="3233" y="474"/>
                    <a:pt x="3178" y="321"/>
                    <a:pt x="3053" y="259"/>
                  </a:cubicBezTo>
                  <a:lnTo>
                    <a:pt x="2567" y="23"/>
                  </a:lnTo>
                  <a:cubicBezTo>
                    <a:pt x="2533" y="8"/>
                    <a:pt x="2496" y="0"/>
                    <a:pt x="2460" y="0"/>
                  </a:cubicBezTo>
                  <a:close/>
                </a:path>
              </a:pathLst>
            </a:custGeom>
            <a:solidFill>
              <a:srgbClr val="9BA6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84" name="Google Shape;2684;p36"/>
            <p:cNvSpPr/>
            <p:nvPr/>
          </p:nvSpPr>
          <p:spPr>
            <a:xfrm>
              <a:off x="4294036" y="3213228"/>
              <a:ext cx="30844" cy="42667"/>
            </a:xfrm>
            <a:custGeom>
              <a:rect b="b" l="l" r="r" t="t"/>
              <a:pathLst>
                <a:path extrusionOk="0" h="1624" w="1174">
                  <a:moveTo>
                    <a:pt x="591" y="0"/>
                  </a:moveTo>
                  <a:cubicBezTo>
                    <a:pt x="265" y="0"/>
                    <a:pt x="8" y="264"/>
                    <a:pt x="1" y="583"/>
                  </a:cubicBezTo>
                  <a:lnTo>
                    <a:pt x="1" y="1249"/>
                  </a:lnTo>
                  <a:cubicBezTo>
                    <a:pt x="1" y="1457"/>
                    <a:pt x="174" y="1623"/>
                    <a:pt x="382" y="1623"/>
                  </a:cubicBezTo>
                  <a:lnTo>
                    <a:pt x="792" y="1623"/>
                  </a:lnTo>
                  <a:cubicBezTo>
                    <a:pt x="1000" y="1623"/>
                    <a:pt x="1173" y="1457"/>
                    <a:pt x="1173" y="1249"/>
                  </a:cubicBezTo>
                  <a:lnTo>
                    <a:pt x="1173" y="583"/>
                  </a:lnTo>
                  <a:cubicBezTo>
                    <a:pt x="1173" y="264"/>
                    <a:pt x="910" y="0"/>
                    <a:pt x="591" y="0"/>
                  </a:cubicBezTo>
                  <a:close/>
                </a:path>
              </a:pathLst>
            </a:custGeom>
            <a:solidFill>
              <a:srgbClr val="667A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85" name="Google Shape;2685;p36"/>
            <p:cNvSpPr/>
            <p:nvPr/>
          </p:nvSpPr>
          <p:spPr>
            <a:xfrm>
              <a:off x="4229721" y="3254581"/>
              <a:ext cx="159474" cy="193392"/>
            </a:xfrm>
            <a:custGeom>
              <a:rect b="b" l="l" r="r" t="t"/>
              <a:pathLst>
                <a:path extrusionOk="0" h="7361" w="6070">
                  <a:moveTo>
                    <a:pt x="347" y="1"/>
                  </a:moveTo>
                  <a:cubicBezTo>
                    <a:pt x="160" y="1"/>
                    <a:pt x="0" y="153"/>
                    <a:pt x="0" y="348"/>
                  </a:cubicBezTo>
                  <a:lnTo>
                    <a:pt x="0" y="7013"/>
                  </a:lnTo>
                  <a:cubicBezTo>
                    <a:pt x="0" y="7200"/>
                    <a:pt x="160" y="7360"/>
                    <a:pt x="347" y="7360"/>
                  </a:cubicBezTo>
                  <a:lnTo>
                    <a:pt x="5723" y="7360"/>
                  </a:lnTo>
                  <a:cubicBezTo>
                    <a:pt x="5917" y="7360"/>
                    <a:pt x="6070" y="7200"/>
                    <a:pt x="6070" y="7013"/>
                  </a:cubicBezTo>
                  <a:lnTo>
                    <a:pt x="6070" y="348"/>
                  </a:lnTo>
                  <a:cubicBezTo>
                    <a:pt x="6070" y="153"/>
                    <a:pt x="5917" y="1"/>
                    <a:pt x="5723" y="1"/>
                  </a:cubicBezTo>
                  <a:close/>
                </a:path>
              </a:pathLst>
            </a:custGeom>
            <a:solidFill>
              <a:srgbClr val="9BA6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86" name="Google Shape;2686;p36"/>
            <p:cNvSpPr/>
            <p:nvPr/>
          </p:nvSpPr>
          <p:spPr>
            <a:xfrm>
              <a:off x="4253418" y="3254581"/>
              <a:ext cx="135776" cy="193392"/>
            </a:xfrm>
            <a:custGeom>
              <a:rect b="b" l="l" r="r" t="t"/>
              <a:pathLst>
                <a:path extrusionOk="0" h="7361" w="5168">
                  <a:moveTo>
                    <a:pt x="347" y="1"/>
                  </a:moveTo>
                  <a:cubicBezTo>
                    <a:pt x="160" y="1"/>
                    <a:pt x="0" y="153"/>
                    <a:pt x="0" y="348"/>
                  </a:cubicBezTo>
                  <a:lnTo>
                    <a:pt x="0" y="7013"/>
                  </a:lnTo>
                  <a:cubicBezTo>
                    <a:pt x="0" y="7200"/>
                    <a:pt x="160" y="7360"/>
                    <a:pt x="347" y="7360"/>
                  </a:cubicBezTo>
                  <a:lnTo>
                    <a:pt x="4821" y="7360"/>
                  </a:lnTo>
                  <a:cubicBezTo>
                    <a:pt x="5015" y="7360"/>
                    <a:pt x="5168" y="7200"/>
                    <a:pt x="5168" y="7013"/>
                  </a:cubicBezTo>
                  <a:lnTo>
                    <a:pt x="5168" y="348"/>
                  </a:lnTo>
                  <a:cubicBezTo>
                    <a:pt x="5168" y="153"/>
                    <a:pt x="5015" y="1"/>
                    <a:pt x="4821" y="1"/>
                  </a:cubicBezTo>
                  <a:close/>
                </a:path>
              </a:pathLst>
            </a:custGeom>
            <a:solidFill>
              <a:srgbClr val="ABB5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87" name="Google Shape;2687;p36"/>
            <p:cNvSpPr/>
            <p:nvPr/>
          </p:nvSpPr>
          <p:spPr>
            <a:xfrm>
              <a:off x="4210043" y="3237635"/>
              <a:ext cx="199014" cy="31737"/>
            </a:xfrm>
            <a:custGeom>
              <a:rect b="b" l="l" r="r" t="t"/>
              <a:pathLst>
                <a:path extrusionOk="0" h="1208" w="7575">
                  <a:moveTo>
                    <a:pt x="361" y="1"/>
                  </a:moveTo>
                  <a:cubicBezTo>
                    <a:pt x="160" y="1"/>
                    <a:pt x="0" y="160"/>
                    <a:pt x="0" y="361"/>
                  </a:cubicBezTo>
                  <a:lnTo>
                    <a:pt x="0" y="847"/>
                  </a:lnTo>
                  <a:cubicBezTo>
                    <a:pt x="0" y="1041"/>
                    <a:pt x="160" y="1208"/>
                    <a:pt x="361" y="1208"/>
                  </a:cubicBezTo>
                  <a:lnTo>
                    <a:pt x="7207" y="1208"/>
                  </a:lnTo>
                  <a:cubicBezTo>
                    <a:pt x="7408" y="1208"/>
                    <a:pt x="7568" y="1041"/>
                    <a:pt x="7575" y="847"/>
                  </a:cubicBezTo>
                  <a:lnTo>
                    <a:pt x="7575" y="361"/>
                  </a:lnTo>
                  <a:cubicBezTo>
                    <a:pt x="7568" y="160"/>
                    <a:pt x="7408" y="1"/>
                    <a:pt x="7207" y="1"/>
                  </a:cubicBezTo>
                  <a:close/>
                </a:path>
              </a:pathLst>
            </a:custGeom>
            <a:solidFill>
              <a:srgbClr val="A3AD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88" name="Google Shape;2688;p36"/>
            <p:cNvSpPr/>
            <p:nvPr/>
          </p:nvSpPr>
          <p:spPr>
            <a:xfrm>
              <a:off x="4210043" y="3432998"/>
              <a:ext cx="199014" cy="31737"/>
            </a:xfrm>
            <a:custGeom>
              <a:rect b="b" l="l" r="r" t="t"/>
              <a:pathLst>
                <a:path extrusionOk="0" h="1208" w="7575">
                  <a:moveTo>
                    <a:pt x="361" y="0"/>
                  </a:moveTo>
                  <a:cubicBezTo>
                    <a:pt x="160" y="0"/>
                    <a:pt x="0" y="167"/>
                    <a:pt x="0" y="368"/>
                  </a:cubicBezTo>
                  <a:lnTo>
                    <a:pt x="0" y="846"/>
                  </a:lnTo>
                  <a:cubicBezTo>
                    <a:pt x="0" y="1048"/>
                    <a:pt x="160" y="1207"/>
                    <a:pt x="361" y="1207"/>
                  </a:cubicBezTo>
                  <a:lnTo>
                    <a:pt x="7207" y="1207"/>
                  </a:lnTo>
                  <a:cubicBezTo>
                    <a:pt x="7408" y="1207"/>
                    <a:pt x="7568" y="1048"/>
                    <a:pt x="7575" y="846"/>
                  </a:cubicBezTo>
                  <a:lnTo>
                    <a:pt x="7575" y="368"/>
                  </a:lnTo>
                  <a:cubicBezTo>
                    <a:pt x="7568" y="167"/>
                    <a:pt x="7408" y="0"/>
                    <a:pt x="7207" y="0"/>
                  </a:cubicBezTo>
                  <a:close/>
                </a:path>
              </a:pathLst>
            </a:custGeom>
            <a:solidFill>
              <a:srgbClr val="A3AD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89" name="Google Shape;2689;p36"/>
            <p:cNvSpPr/>
            <p:nvPr/>
          </p:nvSpPr>
          <p:spPr>
            <a:xfrm>
              <a:off x="4238286" y="3237635"/>
              <a:ext cx="170771" cy="31737"/>
            </a:xfrm>
            <a:custGeom>
              <a:rect b="b" l="l" r="r" t="t"/>
              <a:pathLst>
                <a:path extrusionOk="0" h="1208" w="6500">
                  <a:moveTo>
                    <a:pt x="361" y="1"/>
                  </a:moveTo>
                  <a:cubicBezTo>
                    <a:pt x="160" y="1"/>
                    <a:pt x="0" y="160"/>
                    <a:pt x="0" y="361"/>
                  </a:cubicBezTo>
                  <a:lnTo>
                    <a:pt x="0" y="847"/>
                  </a:lnTo>
                  <a:cubicBezTo>
                    <a:pt x="0" y="1041"/>
                    <a:pt x="160" y="1208"/>
                    <a:pt x="361" y="1208"/>
                  </a:cubicBezTo>
                  <a:lnTo>
                    <a:pt x="6132" y="1208"/>
                  </a:lnTo>
                  <a:cubicBezTo>
                    <a:pt x="6333" y="1208"/>
                    <a:pt x="6493" y="1041"/>
                    <a:pt x="6500" y="847"/>
                  </a:cubicBezTo>
                  <a:lnTo>
                    <a:pt x="6500" y="361"/>
                  </a:lnTo>
                  <a:cubicBezTo>
                    <a:pt x="6493" y="160"/>
                    <a:pt x="6333" y="1"/>
                    <a:pt x="6132" y="1"/>
                  </a:cubicBezTo>
                  <a:close/>
                </a:path>
              </a:pathLst>
            </a:custGeom>
            <a:solidFill>
              <a:srgbClr val="8A97A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90" name="Google Shape;2690;p36"/>
            <p:cNvSpPr/>
            <p:nvPr/>
          </p:nvSpPr>
          <p:spPr>
            <a:xfrm>
              <a:off x="4238286" y="3432998"/>
              <a:ext cx="170771" cy="31737"/>
            </a:xfrm>
            <a:custGeom>
              <a:rect b="b" l="l" r="r" t="t"/>
              <a:pathLst>
                <a:path extrusionOk="0" h="1208" w="6500">
                  <a:moveTo>
                    <a:pt x="361" y="0"/>
                  </a:moveTo>
                  <a:cubicBezTo>
                    <a:pt x="160" y="0"/>
                    <a:pt x="0" y="167"/>
                    <a:pt x="0" y="368"/>
                  </a:cubicBezTo>
                  <a:lnTo>
                    <a:pt x="0" y="846"/>
                  </a:lnTo>
                  <a:cubicBezTo>
                    <a:pt x="0" y="1048"/>
                    <a:pt x="160" y="1207"/>
                    <a:pt x="361" y="1207"/>
                  </a:cubicBezTo>
                  <a:lnTo>
                    <a:pt x="6132" y="1207"/>
                  </a:lnTo>
                  <a:cubicBezTo>
                    <a:pt x="6333" y="1207"/>
                    <a:pt x="6493" y="1048"/>
                    <a:pt x="6500" y="846"/>
                  </a:cubicBezTo>
                  <a:lnTo>
                    <a:pt x="6500" y="368"/>
                  </a:lnTo>
                  <a:cubicBezTo>
                    <a:pt x="6493" y="167"/>
                    <a:pt x="6333" y="0"/>
                    <a:pt x="6132" y="0"/>
                  </a:cubicBezTo>
                  <a:close/>
                </a:path>
              </a:pathLst>
            </a:custGeom>
            <a:solidFill>
              <a:srgbClr val="8A97A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691" name="Google Shape;2691;p36"/>
          <p:cNvGrpSpPr/>
          <p:nvPr/>
        </p:nvGrpSpPr>
        <p:grpSpPr>
          <a:xfrm>
            <a:off x="6394334" y="3157712"/>
            <a:ext cx="108197" cy="549240"/>
            <a:chOff x="4818146" y="3203323"/>
            <a:chExt cx="77846" cy="395165"/>
          </a:xfrm>
        </p:grpSpPr>
        <p:sp>
          <p:nvSpPr>
            <p:cNvPr id="2692" name="Google Shape;2692;p36"/>
            <p:cNvSpPr/>
            <p:nvPr/>
          </p:nvSpPr>
          <p:spPr>
            <a:xfrm>
              <a:off x="4818146" y="3203376"/>
              <a:ext cx="77845" cy="395112"/>
            </a:xfrm>
            <a:custGeom>
              <a:rect b="b" l="l" r="r" t="t"/>
              <a:pathLst>
                <a:path extrusionOk="0" h="15039" w="2963">
                  <a:moveTo>
                    <a:pt x="1481" y="1"/>
                  </a:moveTo>
                  <a:cubicBezTo>
                    <a:pt x="1441" y="1"/>
                    <a:pt x="1402" y="21"/>
                    <a:pt x="1381" y="63"/>
                  </a:cubicBezTo>
                  <a:lnTo>
                    <a:pt x="833" y="1097"/>
                  </a:lnTo>
                  <a:lnTo>
                    <a:pt x="146" y="2394"/>
                  </a:lnTo>
                  <a:cubicBezTo>
                    <a:pt x="49" y="2574"/>
                    <a:pt x="0" y="2775"/>
                    <a:pt x="0" y="2983"/>
                  </a:cubicBezTo>
                  <a:lnTo>
                    <a:pt x="0" y="13561"/>
                  </a:lnTo>
                  <a:cubicBezTo>
                    <a:pt x="0" y="14378"/>
                    <a:pt x="666" y="15039"/>
                    <a:pt x="1480" y="15039"/>
                  </a:cubicBezTo>
                  <a:cubicBezTo>
                    <a:pt x="1489" y="15039"/>
                    <a:pt x="1497" y="15038"/>
                    <a:pt x="1506" y="15038"/>
                  </a:cubicBezTo>
                  <a:cubicBezTo>
                    <a:pt x="1707" y="15038"/>
                    <a:pt x="1901" y="14990"/>
                    <a:pt x="2081" y="14913"/>
                  </a:cubicBezTo>
                  <a:cubicBezTo>
                    <a:pt x="2608" y="14671"/>
                    <a:pt x="2955" y="14144"/>
                    <a:pt x="2962" y="13561"/>
                  </a:cubicBezTo>
                  <a:lnTo>
                    <a:pt x="2962" y="13533"/>
                  </a:lnTo>
                  <a:lnTo>
                    <a:pt x="2962" y="2983"/>
                  </a:lnTo>
                  <a:cubicBezTo>
                    <a:pt x="2962" y="2893"/>
                    <a:pt x="2955" y="2810"/>
                    <a:pt x="2934" y="2720"/>
                  </a:cubicBezTo>
                  <a:lnTo>
                    <a:pt x="2928" y="2706"/>
                  </a:lnTo>
                  <a:cubicBezTo>
                    <a:pt x="2907" y="2595"/>
                    <a:pt x="2865" y="2498"/>
                    <a:pt x="2817" y="2401"/>
                  </a:cubicBezTo>
                  <a:lnTo>
                    <a:pt x="2130" y="1104"/>
                  </a:lnTo>
                  <a:lnTo>
                    <a:pt x="1582" y="63"/>
                  </a:lnTo>
                  <a:cubicBezTo>
                    <a:pt x="1561" y="21"/>
                    <a:pt x="1521" y="1"/>
                    <a:pt x="1481" y="1"/>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93" name="Google Shape;2693;p36"/>
            <p:cNvSpPr/>
            <p:nvPr/>
          </p:nvSpPr>
          <p:spPr>
            <a:xfrm>
              <a:off x="4818146" y="3523927"/>
              <a:ext cx="77845" cy="35731"/>
            </a:xfrm>
            <a:custGeom>
              <a:rect b="b" l="l" r="r" t="t"/>
              <a:pathLst>
                <a:path extrusionOk="0" h="1360" w="2963">
                  <a:moveTo>
                    <a:pt x="0" y="0"/>
                  </a:moveTo>
                  <a:lnTo>
                    <a:pt x="0" y="1360"/>
                  </a:lnTo>
                  <a:lnTo>
                    <a:pt x="2962" y="1360"/>
                  </a:lnTo>
                  <a:lnTo>
                    <a:pt x="2962" y="1332"/>
                  </a:lnTo>
                  <a:lnTo>
                    <a:pt x="2962" y="0"/>
                  </a:ln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94" name="Google Shape;2694;p36"/>
            <p:cNvSpPr/>
            <p:nvPr/>
          </p:nvSpPr>
          <p:spPr>
            <a:xfrm>
              <a:off x="4839821" y="3203323"/>
              <a:ext cx="34286" cy="35310"/>
            </a:xfrm>
            <a:custGeom>
              <a:rect b="b" l="l" r="r" t="t"/>
              <a:pathLst>
                <a:path extrusionOk="0" h="1344" w="1305">
                  <a:moveTo>
                    <a:pt x="652" y="1"/>
                  </a:moveTo>
                  <a:cubicBezTo>
                    <a:pt x="613" y="1"/>
                    <a:pt x="573" y="20"/>
                    <a:pt x="549" y="58"/>
                  </a:cubicBezTo>
                  <a:lnTo>
                    <a:pt x="1" y="1099"/>
                  </a:lnTo>
                  <a:cubicBezTo>
                    <a:pt x="188" y="1262"/>
                    <a:pt x="420" y="1343"/>
                    <a:pt x="653" y="1343"/>
                  </a:cubicBezTo>
                  <a:cubicBezTo>
                    <a:pt x="885" y="1343"/>
                    <a:pt x="1118" y="1262"/>
                    <a:pt x="1305" y="1099"/>
                  </a:cubicBezTo>
                  <a:lnTo>
                    <a:pt x="750" y="58"/>
                  </a:lnTo>
                  <a:cubicBezTo>
                    <a:pt x="729" y="20"/>
                    <a:pt x="691" y="1"/>
                    <a:pt x="652" y="1"/>
                  </a:cubicBez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95" name="Google Shape;2695;p36"/>
            <p:cNvSpPr/>
            <p:nvPr/>
          </p:nvSpPr>
          <p:spPr>
            <a:xfrm>
              <a:off x="4818146" y="3559631"/>
              <a:ext cx="77845" cy="38857"/>
            </a:xfrm>
            <a:custGeom>
              <a:rect b="b" l="l" r="r" t="t"/>
              <a:pathLst>
                <a:path extrusionOk="0" h="1479" w="2963">
                  <a:moveTo>
                    <a:pt x="0" y="1"/>
                  </a:moveTo>
                  <a:cubicBezTo>
                    <a:pt x="0" y="818"/>
                    <a:pt x="666" y="1479"/>
                    <a:pt x="1480" y="1479"/>
                  </a:cubicBezTo>
                  <a:cubicBezTo>
                    <a:pt x="1489" y="1479"/>
                    <a:pt x="1497" y="1478"/>
                    <a:pt x="1506" y="1478"/>
                  </a:cubicBezTo>
                  <a:cubicBezTo>
                    <a:pt x="1707" y="1478"/>
                    <a:pt x="1901" y="1430"/>
                    <a:pt x="2081" y="1353"/>
                  </a:cubicBezTo>
                  <a:cubicBezTo>
                    <a:pt x="2608" y="1111"/>
                    <a:pt x="2955" y="584"/>
                    <a:pt x="2962" y="1"/>
                  </a:cubicBezTo>
                  <a:close/>
                </a:path>
              </a:pathLst>
            </a:custGeom>
            <a:solidFill>
              <a:srgbClr val="A5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96" name="Google Shape;2696;p36"/>
            <p:cNvSpPr/>
            <p:nvPr/>
          </p:nvSpPr>
          <p:spPr>
            <a:xfrm>
              <a:off x="4849857" y="3523927"/>
              <a:ext cx="46135" cy="35731"/>
            </a:xfrm>
            <a:custGeom>
              <a:rect b="b" l="l" r="r" t="t"/>
              <a:pathLst>
                <a:path extrusionOk="0" h="1360" w="1756">
                  <a:moveTo>
                    <a:pt x="0" y="0"/>
                  </a:moveTo>
                  <a:lnTo>
                    <a:pt x="0" y="1360"/>
                  </a:lnTo>
                  <a:lnTo>
                    <a:pt x="1755" y="1360"/>
                  </a:lnTo>
                  <a:lnTo>
                    <a:pt x="1755" y="1332"/>
                  </a:lnTo>
                  <a:lnTo>
                    <a:pt x="1755" y="0"/>
                  </a:ln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97" name="Google Shape;2697;p36"/>
            <p:cNvSpPr/>
            <p:nvPr/>
          </p:nvSpPr>
          <p:spPr>
            <a:xfrm>
              <a:off x="4849857" y="3559631"/>
              <a:ext cx="46135" cy="35573"/>
            </a:xfrm>
            <a:custGeom>
              <a:rect b="b" l="l" r="r" t="t"/>
              <a:pathLst>
                <a:path extrusionOk="0" h="1354" w="1756">
                  <a:moveTo>
                    <a:pt x="0" y="1"/>
                  </a:moveTo>
                  <a:cubicBezTo>
                    <a:pt x="0" y="584"/>
                    <a:pt x="340" y="1111"/>
                    <a:pt x="874" y="1353"/>
                  </a:cubicBezTo>
                  <a:cubicBezTo>
                    <a:pt x="1401" y="1111"/>
                    <a:pt x="1748" y="584"/>
                    <a:pt x="1755"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98" name="Google Shape;2698;p36"/>
            <p:cNvSpPr/>
            <p:nvPr/>
          </p:nvSpPr>
          <p:spPr>
            <a:xfrm>
              <a:off x="4818146" y="3274259"/>
              <a:ext cx="77845" cy="249694"/>
            </a:xfrm>
            <a:custGeom>
              <a:rect b="b" l="l" r="r" t="t"/>
              <a:pathLst>
                <a:path extrusionOk="0" h="9504" w="2963">
                  <a:moveTo>
                    <a:pt x="35" y="1"/>
                  </a:moveTo>
                  <a:cubicBezTo>
                    <a:pt x="14" y="91"/>
                    <a:pt x="0" y="188"/>
                    <a:pt x="0" y="285"/>
                  </a:cubicBezTo>
                  <a:lnTo>
                    <a:pt x="0" y="9503"/>
                  </a:lnTo>
                  <a:lnTo>
                    <a:pt x="2962" y="9503"/>
                  </a:lnTo>
                  <a:lnTo>
                    <a:pt x="2962" y="285"/>
                  </a:lnTo>
                  <a:cubicBezTo>
                    <a:pt x="2962" y="195"/>
                    <a:pt x="2955" y="105"/>
                    <a:pt x="2934" y="15"/>
                  </a:cubicBezTo>
                  <a:lnTo>
                    <a:pt x="2928" y="1"/>
                  </a:ln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99" name="Google Shape;2699;p36"/>
            <p:cNvSpPr/>
            <p:nvPr/>
          </p:nvSpPr>
          <p:spPr>
            <a:xfrm>
              <a:off x="4849857" y="3274259"/>
              <a:ext cx="46135" cy="249694"/>
            </a:xfrm>
            <a:custGeom>
              <a:rect b="b" l="l" r="r" t="t"/>
              <a:pathLst>
                <a:path extrusionOk="0" h="9504" w="1756">
                  <a:moveTo>
                    <a:pt x="0" y="1"/>
                  </a:moveTo>
                  <a:lnTo>
                    <a:pt x="0" y="9503"/>
                  </a:lnTo>
                  <a:lnTo>
                    <a:pt x="1755" y="9503"/>
                  </a:lnTo>
                  <a:lnTo>
                    <a:pt x="1755" y="285"/>
                  </a:lnTo>
                  <a:cubicBezTo>
                    <a:pt x="1755" y="195"/>
                    <a:pt x="1748" y="105"/>
                    <a:pt x="1727" y="15"/>
                  </a:cubicBezTo>
                  <a:lnTo>
                    <a:pt x="1721" y="1"/>
                  </a:ln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700" name="Google Shape;2700;p36"/>
          <p:cNvGrpSpPr/>
          <p:nvPr/>
        </p:nvGrpSpPr>
        <p:grpSpPr>
          <a:xfrm>
            <a:off x="6965248" y="3202341"/>
            <a:ext cx="478252" cy="462514"/>
            <a:chOff x="5228890" y="3235428"/>
            <a:chExt cx="344091" cy="332768"/>
          </a:xfrm>
        </p:grpSpPr>
        <p:sp>
          <p:nvSpPr>
            <p:cNvPr id="2701" name="Google Shape;2701;p36"/>
            <p:cNvSpPr/>
            <p:nvPr/>
          </p:nvSpPr>
          <p:spPr>
            <a:xfrm>
              <a:off x="5228890" y="3261701"/>
              <a:ext cx="316741" cy="306495"/>
            </a:xfrm>
            <a:custGeom>
              <a:rect b="b" l="l" r="r" t="t"/>
              <a:pathLst>
                <a:path extrusionOk="0" h="11666" w="12056">
                  <a:moveTo>
                    <a:pt x="2817" y="0"/>
                  </a:moveTo>
                  <a:lnTo>
                    <a:pt x="1866" y="493"/>
                  </a:lnTo>
                  <a:lnTo>
                    <a:pt x="1603" y="631"/>
                  </a:lnTo>
                  <a:cubicBezTo>
                    <a:pt x="458" y="1221"/>
                    <a:pt x="1" y="2629"/>
                    <a:pt x="576" y="3787"/>
                  </a:cubicBezTo>
                  <a:cubicBezTo>
                    <a:pt x="1339" y="5320"/>
                    <a:pt x="6708" y="10654"/>
                    <a:pt x="8255" y="11417"/>
                  </a:cubicBezTo>
                  <a:cubicBezTo>
                    <a:pt x="8594" y="11586"/>
                    <a:pt x="8955" y="11666"/>
                    <a:pt x="9310" y="11666"/>
                  </a:cubicBezTo>
                  <a:cubicBezTo>
                    <a:pt x="10167" y="11666"/>
                    <a:pt x="10993" y="11202"/>
                    <a:pt x="11424" y="10398"/>
                  </a:cubicBezTo>
                  <a:lnTo>
                    <a:pt x="11556" y="10134"/>
                  </a:lnTo>
                  <a:lnTo>
                    <a:pt x="12056" y="9191"/>
                  </a:lnTo>
                  <a:lnTo>
                    <a:pt x="9323" y="7672"/>
                  </a:lnTo>
                  <a:lnTo>
                    <a:pt x="9080" y="8261"/>
                  </a:lnTo>
                  <a:cubicBezTo>
                    <a:pt x="9032" y="8372"/>
                    <a:pt x="8962" y="8476"/>
                    <a:pt x="8886" y="8566"/>
                  </a:cubicBezTo>
                  <a:cubicBezTo>
                    <a:pt x="8666" y="8815"/>
                    <a:pt x="8358" y="8943"/>
                    <a:pt x="8048" y="8943"/>
                  </a:cubicBezTo>
                  <a:cubicBezTo>
                    <a:pt x="7820" y="8943"/>
                    <a:pt x="7591" y="8874"/>
                    <a:pt x="7395" y="8733"/>
                  </a:cubicBezTo>
                  <a:cubicBezTo>
                    <a:pt x="7124" y="8539"/>
                    <a:pt x="3469" y="4904"/>
                    <a:pt x="3274" y="4634"/>
                  </a:cubicBezTo>
                  <a:cubicBezTo>
                    <a:pt x="2858" y="4051"/>
                    <a:pt x="3087" y="3233"/>
                    <a:pt x="3753" y="2962"/>
                  </a:cubicBezTo>
                  <a:lnTo>
                    <a:pt x="4343" y="2719"/>
                  </a:lnTo>
                  <a:lnTo>
                    <a:pt x="2817" y="0"/>
                  </a:ln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02" name="Google Shape;2702;p36"/>
            <p:cNvSpPr/>
            <p:nvPr/>
          </p:nvSpPr>
          <p:spPr>
            <a:xfrm>
              <a:off x="5277731" y="3261701"/>
              <a:ext cx="65261" cy="82942"/>
            </a:xfrm>
            <a:custGeom>
              <a:rect b="b" l="l" r="r" t="t"/>
              <a:pathLst>
                <a:path extrusionOk="0" h="3157" w="2484">
                  <a:moveTo>
                    <a:pt x="951" y="0"/>
                  </a:moveTo>
                  <a:lnTo>
                    <a:pt x="0" y="493"/>
                  </a:lnTo>
                  <a:lnTo>
                    <a:pt x="1582" y="3156"/>
                  </a:lnTo>
                  <a:cubicBezTo>
                    <a:pt x="1672" y="3073"/>
                    <a:pt x="1776" y="3011"/>
                    <a:pt x="1894" y="2962"/>
                  </a:cubicBezTo>
                  <a:lnTo>
                    <a:pt x="2484" y="2719"/>
                  </a:lnTo>
                  <a:lnTo>
                    <a:pt x="951" y="0"/>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03" name="Google Shape;2703;p36"/>
            <p:cNvSpPr/>
            <p:nvPr/>
          </p:nvSpPr>
          <p:spPr>
            <a:xfrm>
              <a:off x="5462137" y="3463053"/>
              <a:ext cx="83494" cy="64893"/>
            </a:xfrm>
            <a:custGeom>
              <a:rect b="b" l="l" r="r" t="t"/>
              <a:pathLst>
                <a:path extrusionOk="0" h="2470" w="3178">
                  <a:moveTo>
                    <a:pt x="445" y="1"/>
                  </a:moveTo>
                  <a:lnTo>
                    <a:pt x="195" y="590"/>
                  </a:lnTo>
                  <a:cubicBezTo>
                    <a:pt x="147" y="708"/>
                    <a:pt x="84" y="812"/>
                    <a:pt x="1" y="902"/>
                  </a:cubicBezTo>
                  <a:lnTo>
                    <a:pt x="2678" y="2470"/>
                  </a:lnTo>
                  <a:lnTo>
                    <a:pt x="3178" y="1527"/>
                  </a:lnTo>
                  <a:lnTo>
                    <a:pt x="445" y="1"/>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04" name="Google Shape;2704;p36"/>
            <p:cNvSpPr/>
            <p:nvPr/>
          </p:nvSpPr>
          <p:spPr>
            <a:xfrm>
              <a:off x="5286663" y="3235428"/>
              <a:ext cx="90771" cy="111973"/>
            </a:xfrm>
            <a:custGeom>
              <a:rect b="b" l="l" r="r" t="t"/>
              <a:pathLst>
                <a:path extrusionOk="0" h="4262" w="3455">
                  <a:moveTo>
                    <a:pt x="1287" y="1"/>
                  </a:moveTo>
                  <a:cubicBezTo>
                    <a:pt x="1243" y="1"/>
                    <a:pt x="1199" y="12"/>
                    <a:pt x="1159" y="36"/>
                  </a:cubicBezTo>
                  <a:lnTo>
                    <a:pt x="160" y="619"/>
                  </a:lnTo>
                  <a:cubicBezTo>
                    <a:pt x="35" y="695"/>
                    <a:pt x="0" y="848"/>
                    <a:pt x="70" y="966"/>
                  </a:cubicBezTo>
                  <a:lnTo>
                    <a:pt x="1949" y="4142"/>
                  </a:lnTo>
                  <a:cubicBezTo>
                    <a:pt x="1999" y="4220"/>
                    <a:pt x="2082" y="4261"/>
                    <a:pt x="2166" y="4261"/>
                  </a:cubicBezTo>
                  <a:cubicBezTo>
                    <a:pt x="2211" y="4261"/>
                    <a:pt x="2256" y="4250"/>
                    <a:pt x="2296" y="4226"/>
                  </a:cubicBezTo>
                  <a:lnTo>
                    <a:pt x="3295" y="3643"/>
                  </a:lnTo>
                  <a:cubicBezTo>
                    <a:pt x="3413" y="3574"/>
                    <a:pt x="3455" y="3414"/>
                    <a:pt x="3385" y="3296"/>
                  </a:cubicBezTo>
                  <a:lnTo>
                    <a:pt x="1506" y="126"/>
                  </a:lnTo>
                  <a:cubicBezTo>
                    <a:pt x="1455" y="44"/>
                    <a:pt x="1372" y="1"/>
                    <a:pt x="1287" y="1"/>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05" name="Google Shape;2705;p36"/>
            <p:cNvSpPr/>
            <p:nvPr/>
          </p:nvSpPr>
          <p:spPr>
            <a:xfrm>
              <a:off x="5458328" y="3429740"/>
              <a:ext cx="114653" cy="88486"/>
            </a:xfrm>
            <a:custGeom>
              <a:rect b="b" l="l" r="r" t="t"/>
              <a:pathLst>
                <a:path extrusionOk="0" h="3368" w="4364">
                  <a:moveTo>
                    <a:pt x="884" y="0"/>
                  </a:moveTo>
                  <a:cubicBezTo>
                    <a:pt x="797" y="0"/>
                    <a:pt x="713" y="45"/>
                    <a:pt x="666" y="124"/>
                  </a:cubicBezTo>
                  <a:lnTo>
                    <a:pt x="77" y="1116"/>
                  </a:lnTo>
                  <a:cubicBezTo>
                    <a:pt x="0" y="1234"/>
                    <a:pt x="42" y="1394"/>
                    <a:pt x="160" y="1463"/>
                  </a:cubicBezTo>
                  <a:lnTo>
                    <a:pt x="3350" y="3329"/>
                  </a:lnTo>
                  <a:cubicBezTo>
                    <a:pt x="3393" y="3355"/>
                    <a:pt x="3440" y="3367"/>
                    <a:pt x="3485" y="3367"/>
                  </a:cubicBezTo>
                  <a:cubicBezTo>
                    <a:pt x="3571" y="3367"/>
                    <a:pt x="3652" y="3323"/>
                    <a:pt x="3697" y="3246"/>
                  </a:cubicBezTo>
                  <a:lnTo>
                    <a:pt x="4287" y="2254"/>
                  </a:lnTo>
                  <a:cubicBezTo>
                    <a:pt x="4363" y="2136"/>
                    <a:pt x="4321" y="1976"/>
                    <a:pt x="4204" y="1907"/>
                  </a:cubicBezTo>
                  <a:lnTo>
                    <a:pt x="1013" y="34"/>
                  </a:lnTo>
                  <a:cubicBezTo>
                    <a:pt x="972" y="11"/>
                    <a:pt x="928" y="0"/>
                    <a:pt x="884" y="0"/>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706" name="Google Shape;2706;p36"/>
          <p:cNvGrpSpPr/>
          <p:nvPr/>
        </p:nvGrpSpPr>
        <p:grpSpPr>
          <a:xfrm>
            <a:off x="7700535" y="3190687"/>
            <a:ext cx="540037" cy="483583"/>
            <a:chOff x="5757913" y="3227047"/>
            <a:chExt cx="388544" cy="347927"/>
          </a:xfrm>
        </p:grpSpPr>
        <p:sp>
          <p:nvSpPr>
            <p:cNvPr id="2707" name="Google Shape;2707;p36"/>
            <p:cNvSpPr/>
            <p:nvPr/>
          </p:nvSpPr>
          <p:spPr>
            <a:xfrm>
              <a:off x="5757913" y="3227047"/>
              <a:ext cx="388544" cy="347927"/>
            </a:xfrm>
            <a:custGeom>
              <a:rect b="b" l="l" r="r" t="t"/>
              <a:pathLst>
                <a:path extrusionOk="0" h="13243" w="14789">
                  <a:moveTo>
                    <a:pt x="4050" y="0"/>
                  </a:moveTo>
                  <a:cubicBezTo>
                    <a:pt x="3523" y="0"/>
                    <a:pt x="2993" y="103"/>
                    <a:pt x="2490" y="314"/>
                  </a:cubicBezTo>
                  <a:cubicBezTo>
                    <a:pt x="978" y="952"/>
                    <a:pt x="0" y="2436"/>
                    <a:pt x="14" y="4073"/>
                  </a:cubicBezTo>
                  <a:cubicBezTo>
                    <a:pt x="14" y="8283"/>
                    <a:pt x="5431" y="12105"/>
                    <a:pt x="6985" y="13118"/>
                  </a:cubicBezTo>
                  <a:cubicBezTo>
                    <a:pt x="7110" y="13201"/>
                    <a:pt x="7254" y="13243"/>
                    <a:pt x="7398" y="13243"/>
                  </a:cubicBezTo>
                  <a:cubicBezTo>
                    <a:pt x="7542" y="13243"/>
                    <a:pt x="7686" y="13201"/>
                    <a:pt x="7810" y="13118"/>
                  </a:cubicBezTo>
                  <a:cubicBezTo>
                    <a:pt x="9364" y="12105"/>
                    <a:pt x="14781" y="8283"/>
                    <a:pt x="14781" y="4073"/>
                  </a:cubicBezTo>
                  <a:cubicBezTo>
                    <a:pt x="14788" y="1833"/>
                    <a:pt x="12971" y="8"/>
                    <a:pt x="10731" y="1"/>
                  </a:cubicBezTo>
                  <a:cubicBezTo>
                    <a:pt x="9662" y="1"/>
                    <a:pt x="8643" y="424"/>
                    <a:pt x="7887" y="1174"/>
                  </a:cubicBezTo>
                  <a:cubicBezTo>
                    <a:pt x="7752" y="1309"/>
                    <a:pt x="7575" y="1376"/>
                    <a:pt x="7397" y="1376"/>
                  </a:cubicBezTo>
                  <a:cubicBezTo>
                    <a:pt x="7219" y="1376"/>
                    <a:pt x="7041" y="1309"/>
                    <a:pt x="6902" y="1174"/>
                  </a:cubicBezTo>
                  <a:cubicBezTo>
                    <a:pt x="6131" y="407"/>
                    <a:pt x="5098" y="0"/>
                    <a:pt x="4050" y="0"/>
                  </a:cubicBezTo>
                  <a:close/>
                </a:path>
              </a:pathLst>
            </a:custGeom>
            <a:solidFill>
              <a:srgbClr val="96A4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08" name="Google Shape;2708;p36"/>
            <p:cNvSpPr/>
            <p:nvPr/>
          </p:nvSpPr>
          <p:spPr>
            <a:xfrm>
              <a:off x="5758097" y="3227074"/>
              <a:ext cx="194101" cy="347743"/>
            </a:xfrm>
            <a:custGeom>
              <a:rect b="b" l="l" r="r" t="t"/>
              <a:pathLst>
                <a:path extrusionOk="0" h="13236" w="7388">
                  <a:moveTo>
                    <a:pt x="4058" y="0"/>
                  </a:moveTo>
                  <a:cubicBezTo>
                    <a:pt x="1811" y="7"/>
                    <a:pt x="0" y="1832"/>
                    <a:pt x="7" y="4072"/>
                  </a:cubicBezTo>
                  <a:cubicBezTo>
                    <a:pt x="7" y="8282"/>
                    <a:pt x="5424" y="12104"/>
                    <a:pt x="6978" y="13117"/>
                  </a:cubicBezTo>
                  <a:cubicBezTo>
                    <a:pt x="7088" y="13188"/>
                    <a:pt x="7223" y="13235"/>
                    <a:pt x="7360" y="13235"/>
                  </a:cubicBezTo>
                  <a:cubicBezTo>
                    <a:pt x="7369" y="13235"/>
                    <a:pt x="7378" y="13235"/>
                    <a:pt x="7387" y="13235"/>
                  </a:cubicBezTo>
                  <a:cubicBezTo>
                    <a:pt x="1859" y="5688"/>
                    <a:pt x="3829" y="1457"/>
                    <a:pt x="5702" y="354"/>
                  </a:cubicBezTo>
                  <a:cubicBezTo>
                    <a:pt x="5182" y="118"/>
                    <a:pt x="4620" y="0"/>
                    <a:pt x="4058" y="0"/>
                  </a:cubicBezTo>
                  <a:close/>
                </a:path>
              </a:pathLst>
            </a:custGeom>
            <a:solidFill>
              <a:srgbClr val="7F91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2709" name="Google Shape;2709;p36"/>
          <p:cNvSpPr/>
          <p:nvPr/>
        </p:nvSpPr>
        <p:spPr>
          <a:xfrm>
            <a:off x="9708575" y="3400126"/>
            <a:ext cx="24102" cy="274027"/>
          </a:xfrm>
          <a:custGeom>
            <a:rect b="b" l="l" r="r" t="t"/>
            <a:pathLst>
              <a:path extrusionOk="0" h="7504" w="660">
                <a:moveTo>
                  <a:pt x="482" y="0"/>
                </a:moveTo>
                <a:cubicBezTo>
                  <a:pt x="447" y="0"/>
                  <a:pt x="413" y="10"/>
                  <a:pt x="382" y="33"/>
                </a:cubicBezTo>
                <a:lnTo>
                  <a:pt x="0" y="304"/>
                </a:lnTo>
                <a:lnTo>
                  <a:pt x="0" y="7504"/>
                </a:lnTo>
                <a:lnTo>
                  <a:pt x="444" y="7504"/>
                </a:lnTo>
                <a:cubicBezTo>
                  <a:pt x="562" y="7504"/>
                  <a:pt x="659" y="7406"/>
                  <a:pt x="659" y="7289"/>
                </a:cubicBezTo>
                <a:lnTo>
                  <a:pt x="659" y="172"/>
                </a:lnTo>
                <a:cubicBezTo>
                  <a:pt x="659" y="72"/>
                  <a:pt x="572" y="0"/>
                  <a:pt x="482"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2710" name="Google Shape;2710;p36"/>
          <p:cNvGrpSpPr/>
          <p:nvPr/>
        </p:nvGrpSpPr>
        <p:grpSpPr>
          <a:xfrm>
            <a:off x="9280763" y="3190725"/>
            <a:ext cx="451632" cy="483291"/>
            <a:chOff x="6894856" y="3227074"/>
            <a:chExt cx="324938" cy="347716"/>
          </a:xfrm>
        </p:grpSpPr>
        <p:sp>
          <p:nvSpPr>
            <p:cNvPr id="2711" name="Google Shape;2711;p36"/>
            <p:cNvSpPr/>
            <p:nvPr/>
          </p:nvSpPr>
          <p:spPr>
            <a:xfrm>
              <a:off x="6898849" y="3377589"/>
              <a:ext cx="316925" cy="43770"/>
            </a:xfrm>
            <a:custGeom>
              <a:rect b="b" l="l" r="r" t="t"/>
              <a:pathLst>
                <a:path extrusionOk="0" h="1666" w="12063">
                  <a:moveTo>
                    <a:pt x="8" y="1"/>
                  </a:moveTo>
                  <a:lnTo>
                    <a:pt x="1" y="1665"/>
                  </a:lnTo>
                  <a:lnTo>
                    <a:pt x="12063" y="1665"/>
                  </a:lnTo>
                  <a:lnTo>
                    <a:pt x="12056" y="1"/>
                  </a:ln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12" name="Google Shape;2712;p36"/>
            <p:cNvSpPr/>
            <p:nvPr/>
          </p:nvSpPr>
          <p:spPr>
            <a:xfrm>
              <a:off x="6996346" y="3227074"/>
              <a:ext cx="128867" cy="61977"/>
            </a:xfrm>
            <a:custGeom>
              <a:rect b="b" l="l" r="r" t="t"/>
              <a:pathLst>
                <a:path extrusionOk="0" h="2359" w="4905">
                  <a:moveTo>
                    <a:pt x="2453" y="0"/>
                  </a:moveTo>
                  <a:cubicBezTo>
                    <a:pt x="2399" y="0"/>
                    <a:pt x="2345" y="21"/>
                    <a:pt x="2303" y="63"/>
                  </a:cubicBezTo>
                  <a:lnTo>
                    <a:pt x="999" y="1360"/>
                  </a:lnTo>
                  <a:lnTo>
                    <a:pt x="1" y="2359"/>
                  </a:lnTo>
                  <a:lnTo>
                    <a:pt x="4905" y="2359"/>
                  </a:lnTo>
                  <a:lnTo>
                    <a:pt x="2602" y="63"/>
                  </a:lnTo>
                  <a:cubicBezTo>
                    <a:pt x="2560" y="21"/>
                    <a:pt x="2506" y="0"/>
                    <a:pt x="2453" y="0"/>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13" name="Google Shape;2713;p36"/>
            <p:cNvSpPr/>
            <p:nvPr/>
          </p:nvSpPr>
          <p:spPr>
            <a:xfrm>
              <a:off x="6996346" y="3262778"/>
              <a:ext cx="128867" cy="26272"/>
            </a:xfrm>
            <a:custGeom>
              <a:rect b="b" l="l" r="r" t="t"/>
              <a:pathLst>
                <a:path extrusionOk="0" h="1000" w="4905">
                  <a:moveTo>
                    <a:pt x="999" y="1"/>
                  </a:moveTo>
                  <a:lnTo>
                    <a:pt x="1" y="1000"/>
                  </a:lnTo>
                  <a:lnTo>
                    <a:pt x="4905" y="1000"/>
                  </a:lnTo>
                  <a:lnTo>
                    <a:pt x="3906" y="1"/>
                  </a:ln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14" name="Google Shape;2714;p36"/>
            <p:cNvSpPr/>
            <p:nvPr/>
          </p:nvSpPr>
          <p:spPr>
            <a:xfrm>
              <a:off x="6918186" y="3280092"/>
              <a:ext cx="278278" cy="260439"/>
            </a:xfrm>
            <a:custGeom>
              <a:rect b="b" l="l" r="r" t="t"/>
              <a:pathLst>
                <a:path extrusionOk="0" h="9913" w="10592">
                  <a:moveTo>
                    <a:pt x="10388" y="0"/>
                  </a:moveTo>
                  <a:cubicBezTo>
                    <a:pt x="10384" y="0"/>
                    <a:pt x="10381" y="1"/>
                    <a:pt x="10377" y="1"/>
                  </a:cubicBezTo>
                  <a:lnTo>
                    <a:pt x="215" y="1"/>
                  </a:lnTo>
                  <a:cubicBezTo>
                    <a:pt x="97" y="1"/>
                    <a:pt x="0" y="91"/>
                    <a:pt x="0" y="209"/>
                  </a:cubicBezTo>
                  <a:lnTo>
                    <a:pt x="0" y="9913"/>
                  </a:lnTo>
                  <a:lnTo>
                    <a:pt x="10592" y="9913"/>
                  </a:lnTo>
                  <a:lnTo>
                    <a:pt x="10592" y="209"/>
                  </a:lnTo>
                  <a:cubicBezTo>
                    <a:pt x="10592" y="95"/>
                    <a:pt x="10501" y="0"/>
                    <a:pt x="10388" y="0"/>
                  </a:cubicBezTo>
                  <a:close/>
                </a:path>
              </a:pathLst>
            </a:custGeom>
            <a:solidFill>
              <a:srgbClr val="F3F5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15" name="Google Shape;2715;p36"/>
            <p:cNvSpPr/>
            <p:nvPr/>
          </p:nvSpPr>
          <p:spPr>
            <a:xfrm>
              <a:off x="7177127" y="3279908"/>
              <a:ext cx="19337" cy="260623"/>
            </a:xfrm>
            <a:custGeom>
              <a:rect b="b" l="l" r="r" t="t"/>
              <a:pathLst>
                <a:path extrusionOk="0" h="9920" w="736">
                  <a:moveTo>
                    <a:pt x="0" y="1"/>
                  </a:moveTo>
                  <a:lnTo>
                    <a:pt x="0" y="9920"/>
                  </a:lnTo>
                  <a:lnTo>
                    <a:pt x="736" y="9920"/>
                  </a:lnTo>
                  <a:lnTo>
                    <a:pt x="736" y="216"/>
                  </a:lnTo>
                  <a:cubicBezTo>
                    <a:pt x="736" y="98"/>
                    <a:pt x="638" y="1"/>
                    <a:pt x="521" y="1"/>
                  </a:cubicBezTo>
                  <a:close/>
                </a:path>
              </a:pathLst>
            </a:custGeom>
            <a:solidFill>
              <a:srgbClr val="E8ED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16" name="Google Shape;2716;p36"/>
            <p:cNvSpPr/>
            <p:nvPr/>
          </p:nvSpPr>
          <p:spPr>
            <a:xfrm>
              <a:off x="6918186" y="3367579"/>
              <a:ext cx="278278" cy="172952"/>
            </a:xfrm>
            <a:custGeom>
              <a:rect b="b" l="l" r="r" t="t"/>
              <a:pathLst>
                <a:path extrusionOk="0" h="6583" w="10592">
                  <a:moveTo>
                    <a:pt x="0" y="0"/>
                  </a:moveTo>
                  <a:lnTo>
                    <a:pt x="0" y="6583"/>
                  </a:lnTo>
                  <a:lnTo>
                    <a:pt x="10592" y="6583"/>
                  </a:lnTo>
                  <a:lnTo>
                    <a:pt x="10592" y="0"/>
                  </a:lnTo>
                  <a:lnTo>
                    <a:pt x="5299" y="3794"/>
                  </a:lnTo>
                  <a:lnTo>
                    <a:pt x="0" y="0"/>
                  </a:lnTo>
                  <a:close/>
                </a:path>
              </a:pathLst>
            </a:custGeom>
            <a:solidFill>
              <a:srgbClr val="E8ED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17" name="Google Shape;2717;p36"/>
            <p:cNvSpPr/>
            <p:nvPr/>
          </p:nvSpPr>
          <p:spPr>
            <a:xfrm>
              <a:off x="6958619" y="3418784"/>
              <a:ext cx="197385" cy="10588"/>
            </a:xfrm>
            <a:custGeom>
              <a:rect b="b" l="l" r="r" t="t"/>
              <a:pathLst>
                <a:path extrusionOk="0" h="403" w="7513">
                  <a:moveTo>
                    <a:pt x="271" y="0"/>
                  </a:moveTo>
                  <a:cubicBezTo>
                    <a:pt x="1" y="0"/>
                    <a:pt x="1" y="403"/>
                    <a:pt x="271" y="403"/>
                  </a:cubicBezTo>
                  <a:lnTo>
                    <a:pt x="7242" y="403"/>
                  </a:lnTo>
                  <a:cubicBezTo>
                    <a:pt x="7513" y="403"/>
                    <a:pt x="7513" y="0"/>
                    <a:pt x="7242" y="0"/>
                  </a:cubicBezTo>
                  <a:close/>
                </a:path>
              </a:pathLst>
            </a:custGeom>
            <a:solidFill>
              <a:srgbClr val="08080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18" name="Google Shape;2718;p36"/>
            <p:cNvSpPr/>
            <p:nvPr/>
          </p:nvSpPr>
          <p:spPr>
            <a:xfrm>
              <a:off x="6992511" y="3441378"/>
              <a:ext cx="129970" cy="10588"/>
            </a:xfrm>
            <a:custGeom>
              <a:rect b="b" l="l" r="r" t="t"/>
              <a:pathLst>
                <a:path extrusionOk="0" h="403" w="4947">
                  <a:moveTo>
                    <a:pt x="271" y="0"/>
                  </a:moveTo>
                  <a:cubicBezTo>
                    <a:pt x="1" y="0"/>
                    <a:pt x="1" y="403"/>
                    <a:pt x="271" y="403"/>
                  </a:cubicBezTo>
                  <a:lnTo>
                    <a:pt x="4676" y="403"/>
                  </a:lnTo>
                  <a:cubicBezTo>
                    <a:pt x="4946" y="403"/>
                    <a:pt x="4946" y="0"/>
                    <a:pt x="4676" y="0"/>
                  </a:cubicBezTo>
                  <a:close/>
                </a:path>
              </a:pathLst>
            </a:custGeom>
            <a:solidFill>
              <a:srgbClr val="08080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19" name="Google Shape;2719;p36"/>
            <p:cNvSpPr/>
            <p:nvPr/>
          </p:nvSpPr>
          <p:spPr>
            <a:xfrm>
              <a:off x="7021489" y="3463789"/>
              <a:ext cx="70016" cy="10588"/>
            </a:xfrm>
            <a:custGeom>
              <a:rect b="b" l="l" r="r" t="t"/>
              <a:pathLst>
                <a:path extrusionOk="0" h="403" w="2665">
                  <a:moveTo>
                    <a:pt x="271" y="0"/>
                  </a:moveTo>
                  <a:cubicBezTo>
                    <a:pt x="1" y="0"/>
                    <a:pt x="1" y="403"/>
                    <a:pt x="271" y="403"/>
                  </a:cubicBezTo>
                  <a:lnTo>
                    <a:pt x="2394" y="403"/>
                  </a:lnTo>
                  <a:cubicBezTo>
                    <a:pt x="2664" y="403"/>
                    <a:pt x="2664" y="0"/>
                    <a:pt x="2394" y="0"/>
                  </a:cubicBezTo>
                  <a:close/>
                </a:path>
              </a:pathLst>
            </a:custGeom>
            <a:solidFill>
              <a:srgbClr val="08080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20" name="Google Shape;2720;p36"/>
            <p:cNvSpPr/>
            <p:nvPr/>
          </p:nvSpPr>
          <p:spPr>
            <a:xfrm>
              <a:off x="6894856" y="3377510"/>
              <a:ext cx="324938" cy="197280"/>
            </a:xfrm>
            <a:custGeom>
              <a:rect b="b" l="l" r="r" t="t"/>
              <a:pathLst>
                <a:path extrusionOk="0" h="7509" w="12368">
                  <a:moveTo>
                    <a:pt x="174" y="1"/>
                  </a:moveTo>
                  <a:cubicBezTo>
                    <a:pt x="85" y="1"/>
                    <a:pt x="0" y="73"/>
                    <a:pt x="0" y="177"/>
                  </a:cubicBezTo>
                  <a:lnTo>
                    <a:pt x="0" y="7294"/>
                  </a:lnTo>
                  <a:cubicBezTo>
                    <a:pt x="0" y="7411"/>
                    <a:pt x="97" y="7509"/>
                    <a:pt x="215" y="7509"/>
                  </a:cubicBezTo>
                  <a:lnTo>
                    <a:pt x="12152" y="7509"/>
                  </a:lnTo>
                  <a:cubicBezTo>
                    <a:pt x="12270" y="7509"/>
                    <a:pt x="12367" y="7411"/>
                    <a:pt x="12367" y="7294"/>
                  </a:cubicBezTo>
                  <a:lnTo>
                    <a:pt x="12367" y="177"/>
                  </a:lnTo>
                  <a:cubicBezTo>
                    <a:pt x="12367" y="77"/>
                    <a:pt x="12280" y="5"/>
                    <a:pt x="12190" y="5"/>
                  </a:cubicBezTo>
                  <a:cubicBezTo>
                    <a:pt x="12155" y="5"/>
                    <a:pt x="12121" y="15"/>
                    <a:pt x="12090" y="38"/>
                  </a:cubicBezTo>
                  <a:lnTo>
                    <a:pt x="11708" y="316"/>
                  </a:lnTo>
                  <a:lnTo>
                    <a:pt x="6284" y="4200"/>
                  </a:lnTo>
                  <a:cubicBezTo>
                    <a:pt x="6253" y="4221"/>
                    <a:pt x="6218" y="4231"/>
                    <a:pt x="6184" y="4231"/>
                  </a:cubicBezTo>
                  <a:cubicBezTo>
                    <a:pt x="6149" y="4231"/>
                    <a:pt x="6114" y="4221"/>
                    <a:pt x="6083" y="4200"/>
                  </a:cubicBezTo>
                  <a:lnTo>
                    <a:pt x="278" y="38"/>
                  </a:lnTo>
                  <a:cubicBezTo>
                    <a:pt x="246" y="13"/>
                    <a:pt x="210" y="1"/>
                    <a:pt x="174" y="1"/>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21" name="Google Shape;2721;p36"/>
            <p:cNvSpPr/>
            <p:nvPr/>
          </p:nvSpPr>
          <p:spPr>
            <a:xfrm>
              <a:off x="6955361" y="3318371"/>
              <a:ext cx="32630" cy="32630"/>
            </a:xfrm>
            <a:custGeom>
              <a:rect b="b" l="l" r="r" t="t"/>
              <a:pathLst>
                <a:path extrusionOk="0" h="1242" w="1242">
                  <a:moveTo>
                    <a:pt x="194" y="0"/>
                  </a:moveTo>
                  <a:cubicBezTo>
                    <a:pt x="83" y="0"/>
                    <a:pt x="0" y="91"/>
                    <a:pt x="0" y="195"/>
                  </a:cubicBezTo>
                  <a:lnTo>
                    <a:pt x="0" y="1048"/>
                  </a:lnTo>
                  <a:cubicBezTo>
                    <a:pt x="0" y="1159"/>
                    <a:pt x="83" y="1242"/>
                    <a:pt x="194" y="1242"/>
                  </a:cubicBezTo>
                  <a:lnTo>
                    <a:pt x="1047" y="1242"/>
                  </a:lnTo>
                  <a:cubicBezTo>
                    <a:pt x="1158" y="1242"/>
                    <a:pt x="1242" y="1159"/>
                    <a:pt x="1242" y="1048"/>
                  </a:cubicBezTo>
                  <a:lnTo>
                    <a:pt x="1242" y="195"/>
                  </a:lnTo>
                  <a:cubicBezTo>
                    <a:pt x="1242" y="91"/>
                    <a:pt x="1158" y="0"/>
                    <a:pt x="1047" y="0"/>
                  </a:cubicBezTo>
                  <a:close/>
                </a:path>
              </a:pathLst>
            </a:custGeom>
            <a:solidFill>
              <a:srgbClr val="4040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22" name="Google Shape;2722;p36"/>
            <p:cNvSpPr/>
            <p:nvPr/>
          </p:nvSpPr>
          <p:spPr>
            <a:xfrm>
              <a:off x="7009115" y="3313090"/>
              <a:ext cx="36466" cy="10588"/>
            </a:xfrm>
            <a:custGeom>
              <a:rect b="b" l="l" r="r" t="t"/>
              <a:pathLst>
                <a:path extrusionOk="0" h="403" w="1388">
                  <a:moveTo>
                    <a:pt x="271" y="0"/>
                  </a:moveTo>
                  <a:cubicBezTo>
                    <a:pt x="0" y="0"/>
                    <a:pt x="0" y="403"/>
                    <a:pt x="271" y="403"/>
                  </a:cubicBezTo>
                  <a:lnTo>
                    <a:pt x="1124" y="403"/>
                  </a:lnTo>
                  <a:cubicBezTo>
                    <a:pt x="1387" y="403"/>
                    <a:pt x="1387" y="0"/>
                    <a:pt x="1124" y="0"/>
                  </a:cubicBezTo>
                  <a:close/>
                </a:path>
              </a:pathLst>
            </a:custGeom>
            <a:solidFill>
              <a:srgbClr val="08080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23" name="Google Shape;2723;p36"/>
            <p:cNvSpPr/>
            <p:nvPr/>
          </p:nvSpPr>
          <p:spPr>
            <a:xfrm>
              <a:off x="7009115" y="3341149"/>
              <a:ext cx="113366" cy="10588"/>
            </a:xfrm>
            <a:custGeom>
              <a:rect b="b" l="l" r="r" t="t"/>
              <a:pathLst>
                <a:path extrusionOk="0" h="403" w="4315">
                  <a:moveTo>
                    <a:pt x="271" y="0"/>
                  </a:moveTo>
                  <a:cubicBezTo>
                    <a:pt x="0" y="0"/>
                    <a:pt x="0" y="403"/>
                    <a:pt x="271" y="403"/>
                  </a:cubicBezTo>
                  <a:lnTo>
                    <a:pt x="4044" y="403"/>
                  </a:lnTo>
                  <a:cubicBezTo>
                    <a:pt x="4314" y="403"/>
                    <a:pt x="4314" y="0"/>
                    <a:pt x="4044" y="0"/>
                  </a:cubicBezTo>
                  <a:close/>
                </a:path>
              </a:pathLst>
            </a:custGeom>
            <a:solidFill>
              <a:srgbClr val="08080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24" name="Google Shape;2724;p36"/>
            <p:cNvSpPr/>
            <p:nvPr/>
          </p:nvSpPr>
          <p:spPr>
            <a:xfrm>
              <a:off x="6961010" y="3385234"/>
              <a:ext cx="69806" cy="10614"/>
            </a:xfrm>
            <a:custGeom>
              <a:rect b="b" l="l" r="r" t="t"/>
              <a:pathLst>
                <a:path extrusionOk="0" h="404" w="2657">
                  <a:moveTo>
                    <a:pt x="271" y="1"/>
                  </a:moveTo>
                  <a:cubicBezTo>
                    <a:pt x="0" y="1"/>
                    <a:pt x="0" y="403"/>
                    <a:pt x="271" y="403"/>
                  </a:cubicBezTo>
                  <a:lnTo>
                    <a:pt x="2386" y="403"/>
                  </a:lnTo>
                  <a:cubicBezTo>
                    <a:pt x="2657" y="403"/>
                    <a:pt x="2657" y="1"/>
                    <a:pt x="2386" y="1"/>
                  </a:cubicBezTo>
                  <a:close/>
                </a:path>
              </a:pathLst>
            </a:custGeom>
            <a:solidFill>
              <a:srgbClr val="08080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25" name="Google Shape;2725;p36"/>
            <p:cNvSpPr/>
            <p:nvPr/>
          </p:nvSpPr>
          <p:spPr>
            <a:xfrm>
              <a:off x="6921443" y="3539060"/>
              <a:ext cx="57248" cy="10588"/>
            </a:xfrm>
            <a:custGeom>
              <a:rect b="b" l="l" r="r" t="t"/>
              <a:pathLst>
                <a:path extrusionOk="0" h="403" w="2179">
                  <a:moveTo>
                    <a:pt x="271" y="0"/>
                  </a:moveTo>
                  <a:cubicBezTo>
                    <a:pt x="1" y="0"/>
                    <a:pt x="1" y="402"/>
                    <a:pt x="271" y="402"/>
                  </a:cubicBezTo>
                  <a:lnTo>
                    <a:pt x="1908" y="402"/>
                  </a:lnTo>
                  <a:cubicBezTo>
                    <a:pt x="2179" y="402"/>
                    <a:pt x="2179" y="0"/>
                    <a:pt x="1908" y="0"/>
                  </a:cubicBezTo>
                  <a:close/>
                </a:path>
              </a:pathLst>
            </a:custGeom>
            <a:solidFill>
              <a:srgbClr val="F3F5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726" name="Google Shape;2726;p36"/>
          <p:cNvGrpSpPr/>
          <p:nvPr/>
        </p:nvGrpSpPr>
        <p:grpSpPr>
          <a:xfrm>
            <a:off x="10003648" y="3182108"/>
            <a:ext cx="500491" cy="500527"/>
            <a:chOff x="7414946" y="3220873"/>
            <a:chExt cx="360091" cy="360118"/>
          </a:xfrm>
        </p:grpSpPr>
        <p:sp>
          <p:nvSpPr>
            <p:cNvPr id="2727" name="Google Shape;2727;p36"/>
            <p:cNvSpPr/>
            <p:nvPr/>
          </p:nvSpPr>
          <p:spPr>
            <a:xfrm>
              <a:off x="7414946" y="3305234"/>
              <a:ext cx="151619" cy="195389"/>
            </a:xfrm>
            <a:custGeom>
              <a:rect b="b" l="l" r="r" t="t"/>
              <a:pathLst>
                <a:path extrusionOk="0" h="7437" w="5771">
                  <a:moveTo>
                    <a:pt x="0" y="1"/>
                  </a:moveTo>
                  <a:lnTo>
                    <a:pt x="0" y="4572"/>
                  </a:lnTo>
                  <a:lnTo>
                    <a:pt x="5771" y="7437"/>
                  </a:lnTo>
                  <a:lnTo>
                    <a:pt x="4571" y="1360"/>
                  </a:lnTo>
                  <a:lnTo>
                    <a:pt x="902" y="272"/>
                  </a:lnTo>
                  <a:lnTo>
                    <a:pt x="0" y="1"/>
                  </a:lnTo>
                  <a:close/>
                </a:path>
              </a:pathLst>
            </a:custGeom>
            <a:solidFill>
              <a:srgbClr val="C2CC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28" name="Google Shape;2728;p36"/>
            <p:cNvSpPr/>
            <p:nvPr/>
          </p:nvSpPr>
          <p:spPr>
            <a:xfrm>
              <a:off x="7414946" y="3425326"/>
              <a:ext cx="143789" cy="155665"/>
            </a:xfrm>
            <a:custGeom>
              <a:rect b="b" l="l" r="r" t="t"/>
              <a:pathLst>
                <a:path extrusionOk="0" h="5925" w="5473">
                  <a:moveTo>
                    <a:pt x="0" y="1"/>
                  </a:moveTo>
                  <a:lnTo>
                    <a:pt x="0" y="4572"/>
                  </a:lnTo>
                  <a:lnTo>
                    <a:pt x="4571" y="5924"/>
                  </a:lnTo>
                  <a:lnTo>
                    <a:pt x="5473" y="3642"/>
                  </a:lnTo>
                  <a:lnTo>
                    <a:pt x="4571" y="1353"/>
                  </a:lnTo>
                  <a:lnTo>
                    <a:pt x="0" y="1"/>
                  </a:lnTo>
                  <a:close/>
                </a:path>
              </a:pathLst>
            </a:custGeom>
            <a:solidFill>
              <a:srgbClr val="ACB9C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29" name="Google Shape;2729;p36"/>
            <p:cNvSpPr/>
            <p:nvPr/>
          </p:nvSpPr>
          <p:spPr>
            <a:xfrm>
              <a:off x="7735471" y="3430265"/>
              <a:ext cx="39566" cy="150725"/>
            </a:xfrm>
            <a:custGeom>
              <a:rect b="b" l="l" r="r" t="t"/>
              <a:pathLst>
                <a:path extrusionOk="0" h="5737" w="1506">
                  <a:moveTo>
                    <a:pt x="1" y="0"/>
                  </a:moveTo>
                  <a:lnTo>
                    <a:pt x="604" y="5466"/>
                  </a:lnTo>
                  <a:lnTo>
                    <a:pt x="1506" y="5736"/>
                  </a:lnTo>
                  <a:lnTo>
                    <a:pt x="1506" y="1165"/>
                  </a:lnTo>
                  <a:lnTo>
                    <a:pt x="1" y="0"/>
                  </a:lnTo>
                  <a:close/>
                </a:path>
              </a:pathLst>
            </a:custGeom>
            <a:solidFill>
              <a:srgbClr val="94A5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30" name="Google Shape;2730;p36"/>
            <p:cNvSpPr/>
            <p:nvPr/>
          </p:nvSpPr>
          <p:spPr>
            <a:xfrm>
              <a:off x="7623418" y="3393641"/>
              <a:ext cx="127947" cy="180229"/>
            </a:xfrm>
            <a:custGeom>
              <a:rect b="b" l="l" r="r" t="t"/>
              <a:pathLst>
                <a:path extrusionOk="0" h="6860" w="4870">
                  <a:moveTo>
                    <a:pt x="0" y="0"/>
                  </a:moveTo>
                  <a:lnTo>
                    <a:pt x="1200" y="5778"/>
                  </a:lnTo>
                  <a:lnTo>
                    <a:pt x="4869" y="6860"/>
                  </a:lnTo>
                  <a:lnTo>
                    <a:pt x="4869" y="2296"/>
                  </a:lnTo>
                  <a:lnTo>
                    <a:pt x="0" y="0"/>
                  </a:lnTo>
                  <a:close/>
                </a:path>
              </a:pathLst>
            </a:custGeom>
            <a:solidFill>
              <a:srgbClr val="ACB9C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31" name="Google Shape;2731;p36"/>
            <p:cNvSpPr/>
            <p:nvPr/>
          </p:nvSpPr>
          <p:spPr>
            <a:xfrm>
              <a:off x="7535038" y="3420045"/>
              <a:ext cx="119908" cy="160945"/>
            </a:xfrm>
            <a:custGeom>
              <a:rect b="b" l="l" r="r" t="t"/>
              <a:pathLst>
                <a:path extrusionOk="0" h="6126" w="4564">
                  <a:moveTo>
                    <a:pt x="2282" y="1"/>
                  </a:moveTo>
                  <a:lnTo>
                    <a:pt x="0" y="1554"/>
                  </a:lnTo>
                  <a:lnTo>
                    <a:pt x="0" y="6125"/>
                  </a:lnTo>
                  <a:lnTo>
                    <a:pt x="4564" y="4773"/>
                  </a:lnTo>
                  <a:lnTo>
                    <a:pt x="4564" y="202"/>
                  </a:lnTo>
                  <a:lnTo>
                    <a:pt x="2282" y="1"/>
                  </a:lnTo>
                  <a:close/>
                </a:path>
              </a:pathLst>
            </a:custGeom>
            <a:solidFill>
              <a:srgbClr val="94A5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32" name="Google Shape;2732;p36"/>
            <p:cNvSpPr/>
            <p:nvPr/>
          </p:nvSpPr>
          <p:spPr>
            <a:xfrm>
              <a:off x="7735471" y="3333845"/>
              <a:ext cx="39566" cy="127054"/>
            </a:xfrm>
            <a:custGeom>
              <a:rect b="b" l="l" r="r" t="t"/>
              <a:pathLst>
                <a:path extrusionOk="0" h="4836" w="1506">
                  <a:moveTo>
                    <a:pt x="604" y="1"/>
                  </a:moveTo>
                  <a:lnTo>
                    <a:pt x="1" y="2290"/>
                  </a:lnTo>
                  <a:lnTo>
                    <a:pt x="604" y="4572"/>
                  </a:lnTo>
                  <a:lnTo>
                    <a:pt x="1506" y="4835"/>
                  </a:lnTo>
                  <a:lnTo>
                    <a:pt x="1506" y="271"/>
                  </a:lnTo>
                  <a:lnTo>
                    <a:pt x="604" y="1"/>
                  </a:lnTo>
                  <a:close/>
                </a:path>
              </a:pathLst>
            </a:custGeom>
            <a:solidFill>
              <a:srgbClr val="ACB9C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33" name="Google Shape;2733;p36"/>
            <p:cNvSpPr/>
            <p:nvPr/>
          </p:nvSpPr>
          <p:spPr>
            <a:xfrm>
              <a:off x="7631248" y="3305234"/>
              <a:ext cx="120118" cy="148729"/>
            </a:xfrm>
            <a:custGeom>
              <a:rect b="b" l="l" r="r" t="t"/>
              <a:pathLst>
                <a:path extrusionOk="0" h="5661" w="4572">
                  <a:moveTo>
                    <a:pt x="902" y="1"/>
                  </a:moveTo>
                  <a:lnTo>
                    <a:pt x="0" y="2290"/>
                  </a:lnTo>
                  <a:lnTo>
                    <a:pt x="902" y="4572"/>
                  </a:lnTo>
                  <a:lnTo>
                    <a:pt x="4571" y="5661"/>
                  </a:lnTo>
                  <a:lnTo>
                    <a:pt x="4571" y="1090"/>
                  </a:lnTo>
                  <a:lnTo>
                    <a:pt x="902" y="1"/>
                  </a:lnTo>
                  <a:close/>
                </a:path>
              </a:pathLst>
            </a:custGeom>
            <a:solidFill>
              <a:srgbClr val="C2CC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34" name="Google Shape;2734;p36"/>
            <p:cNvSpPr/>
            <p:nvPr/>
          </p:nvSpPr>
          <p:spPr>
            <a:xfrm>
              <a:off x="7535038" y="3305234"/>
              <a:ext cx="119908" cy="155665"/>
            </a:xfrm>
            <a:custGeom>
              <a:rect b="b" l="l" r="r" t="t"/>
              <a:pathLst>
                <a:path extrusionOk="0" h="5925" w="4564">
                  <a:moveTo>
                    <a:pt x="4564" y="1"/>
                  </a:moveTo>
                  <a:lnTo>
                    <a:pt x="0" y="1360"/>
                  </a:lnTo>
                  <a:lnTo>
                    <a:pt x="0" y="5924"/>
                  </a:lnTo>
                  <a:lnTo>
                    <a:pt x="4564" y="4572"/>
                  </a:lnTo>
                  <a:lnTo>
                    <a:pt x="4564" y="1"/>
                  </a:lnTo>
                  <a:close/>
                </a:path>
              </a:pathLst>
            </a:custGeom>
            <a:solidFill>
              <a:srgbClr val="ACB9C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35" name="Google Shape;2735;p36"/>
            <p:cNvSpPr/>
            <p:nvPr/>
          </p:nvSpPr>
          <p:spPr>
            <a:xfrm>
              <a:off x="7654945" y="3220873"/>
              <a:ext cx="67258" cy="180807"/>
            </a:xfrm>
            <a:custGeom>
              <a:rect b="b" l="l" r="r" t="t"/>
              <a:pathLst>
                <a:path extrusionOk="0" h="6882" w="2560">
                  <a:moveTo>
                    <a:pt x="0" y="1"/>
                  </a:moveTo>
                  <a:lnTo>
                    <a:pt x="0" y="6881"/>
                  </a:lnTo>
                  <a:cubicBezTo>
                    <a:pt x="0" y="6881"/>
                    <a:pt x="2559" y="4322"/>
                    <a:pt x="2559" y="2560"/>
                  </a:cubicBezTo>
                  <a:cubicBezTo>
                    <a:pt x="2559" y="1145"/>
                    <a:pt x="1415" y="1"/>
                    <a:pt x="0" y="1"/>
                  </a:cubicBezTo>
                  <a:close/>
                </a:path>
              </a:pathLst>
            </a:custGeom>
            <a:solidFill>
              <a:srgbClr val="1F37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36" name="Google Shape;2736;p36"/>
            <p:cNvSpPr/>
            <p:nvPr/>
          </p:nvSpPr>
          <p:spPr>
            <a:xfrm>
              <a:off x="7587688" y="3220873"/>
              <a:ext cx="118831" cy="180807"/>
            </a:xfrm>
            <a:custGeom>
              <a:rect b="b" l="l" r="r" t="t"/>
              <a:pathLst>
                <a:path extrusionOk="0" h="6882" w="4523">
                  <a:moveTo>
                    <a:pt x="2560" y="1"/>
                  </a:moveTo>
                  <a:cubicBezTo>
                    <a:pt x="1145" y="1"/>
                    <a:pt x="1" y="1145"/>
                    <a:pt x="1" y="2560"/>
                  </a:cubicBezTo>
                  <a:cubicBezTo>
                    <a:pt x="1" y="4322"/>
                    <a:pt x="2560" y="6881"/>
                    <a:pt x="2560" y="6881"/>
                  </a:cubicBezTo>
                  <a:cubicBezTo>
                    <a:pt x="2560" y="6881"/>
                    <a:pt x="4523" y="4322"/>
                    <a:pt x="4523" y="2560"/>
                  </a:cubicBezTo>
                  <a:cubicBezTo>
                    <a:pt x="4523" y="1152"/>
                    <a:pt x="3642" y="1"/>
                    <a:pt x="2560" y="1"/>
                  </a:cubicBezTo>
                  <a:close/>
                </a:path>
              </a:pathLst>
            </a:custGeom>
            <a:solidFill>
              <a:srgbClr val="4559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37" name="Google Shape;2737;p36"/>
            <p:cNvSpPr/>
            <p:nvPr/>
          </p:nvSpPr>
          <p:spPr>
            <a:xfrm>
              <a:off x="7607366" y="3252479"/>
              <a:ext cx="83310" cy="71382"/>
            </a:xfrm>
            <a:custGeom>
              <a:rect b="b" l="l" r="r" t="t"/>
              <a:pathLst>
                <a:path extrusionOk="0" h="2717" w="3171">
                  <a:moveTo>
                    <a:pt x="1803" y="0"/>
                  </a:moveTo>
                  <a:cubicBezTo>
                    <a:pt x="1470" y="0"/>
                    <a:pt x="1130" y="124"/>
                    <a:pt x="854" y="400"/>
                  </a:cubicBezTo>
                  <a:cubicBezTo>
                    <a:pt x="1" y="1253"/>
                    <a:pt x="604" y="2716"/>
                    <a:pt x="1811" y="2716"/>
                  </a:cubicBezTo>
                  <a:cubicBezTo>
                    <a:pt x="2560" y="2710"/>
                    <a:pt x="3164" y="2106"/>
                    <a:pt x="3171" y="1357"/>
                  </a:cubicBezTo>
                  <a:cubicBezTo>
                    <a:pt x="3171" y="541"/>
                    <a:pt x="2501" y="0"/>
                    <a:pt x="180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738" name="Google Shape;2738;p36"/>
          <p:cNvGrpSpPr/>
          <p:nvPr/>
        </p:nvGrpSpPr>
        <p:grpSpPr>
          <a:xfrm>
            <a:off x="10854650" y="3173999"/>
            <a:ext cx="322219" cy="516740"/>
            <a:chOff x="8027227" y="3215041"/>
            <a:chExt cx="231829" cy="371782"/>
          </a:xfrm>
        </p:grpSpPr>
        <p:sp>
          <p:nvSpPr>
            <p:cNvPr id="2739" name="Google Shape;2739;p36"/>
            <p:cNvSpPr/>
            <p:nvPr/>
          </p:nvSpPr>
          <p:spPr>
            <a:xfrm>
              <a:off x="8135102" y="3239080"/>
              <a:ext cx="123954" cy="131967"/>
            </a:xfrm>
            <a:custGeom>
              <a:rect b="b" l="l" r="r" t="t"/>
              <a:pathLst>
                <a:path extrusionOk="0" h="5023" w="4718">
                  <a:moveTo>
                    <a:pt x="4450" y="1"/>
                  </a:moveTo>
                  <a:cubicBezTo>
                    <a:pt x="4446" y="1"/>
                    <a:pt x="4443" y="1"/>
                    <a:pt x="4440" y="1"/>
                  </a:cubicBezTo>
                  <a:lnTo>
                    <a:pt x="230" y="1"/>
                  </a:lnTo>
                  <a:cubicBezTo>
                    <a:pt x="105" y="1"/>
                    <a:pt x="1" y="98"/>
                    <a:pt x="1" y="223"/>
                  </a:cubicBezTo>
                  <a:lnTo>
                    <a:pt x="1" y="5023"/>
                  </a:lnTo>
                  <a:lnTo>
                    <a:pt x="4440" y="5023"/>
                  </a:lnTo>
                  <a:cubicBezTo>
                    <a:pt x="4606" y="5023"/>
                    <a:pt x="4717" y="4850"/>
                    <a:pt x="4648" y="4697"/>
                  </a:cubicBezTo>
                  <a:lnTo>
                    <a:pt x="3656" y="2512"/>
                  </a:lnTo>
                  <a:lnTo>
                    <a:pt x="4655" y="320"/>
                  </a:lnTo>
                  <a:cubicBezTo>
                    <a:pt x="4716" y="171"/>
                    <a:pt x="4611" y="1"/>
                    <a:pt x="4450" y="1"/>
                  </a:cubicBezTo>
                  <a:close/>
                </a:path>
              </a:pathLst>
            </a:custGeom>
            <a:solidFill>
              <a:srgbClr val="AAB6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40" name="Google Shape;2740;p36"/>
            <p:cNvSpPr/>
            <p:nvPr/>
          </p:nvSpPr>
          <p:spPr>
            <a:xfrm>
              <a:off x="8135285" y="3240184"/>
              <a:ext cx="40302" cy="22805"/>
            </a:xfrm>
            <a:custGeom>
              <a:rect b="b" l="l" r="r" t="t"/>
              <a:pathLst>
                <a:path extrusionOk="0" h="868" w="1534">
                  <a:moveTo>
                    <a:pt x="91" y="1"/>
                  </a:moveTo>
                  <a:cubicBezTo>
                    <a:pt x="35" y="42"/>
                    <a:pt x="1" y="112"/>
                    <a:pt x="1" y="181"/>
                  </a:cubicBezTo>
                  <a:lnTo>
                    <a:pt x="1" y="868"/>
                  </a:lnTo>
                  <a:lnTo>
                    <a:pt x="1388" y="868"/>
                  </a:lnTo>
                  <a:cubicBezTo>
                    <a:pt x="1492" y="868"/>
                    <a:pt x="1534" y="722"/>
                    <a:pt x="1430" y="674"/>
                  </a:cubicBezTo>
                  <a:lnTo>
                    <a:pt x="91" y="1"/>
                  </a:lnTo>
                  <a:close/>
                </a:path>
              </a:pathLst>
            </a:custGeom>
            <a:solidFill>
              <a:srgbClr val="7A8C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41" name="Google Shape;2741;p36"/>
            <p:cNvSpPr/>
            <p:nvPr/>
          </p:nvSpPr>
          <p:spPr>
            <a:xfrm>
              <a:off x="8057309" y="3262962"/>
              <a:ext cx="23882" cy="12059"/>
            </a:xfrm>
            <a:custGeom>
              <a:rect b="b" l="l" r="r" t="t"/>
              <a:pathLst>
                <a:path extrusionOk="0" h="459" w="909">
                  <a:moveTo>
                    <a:pt x="0" y="1"/>
                  </a:moveTo>
                  <a:lnTo>
                    <a:pt x="0" y="459"/>
                  </a:lnTo>
                  <a:lnTo>
                    <a:pt x="909" y="459"/>
                  </a:lnTo>
                  <a:lnTo>
                    <a:pt x="909" y="1"/>
                  </a:lnTo>
                  <a:close/>
                </a:path>
              </a:pathLst>
            </a:custGeom>
            <a:solidFill>
              <a:srgbClr val="4B63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42" name="Google Shape;2742;p36"/>
            <p:cNvSpPr/>
            <p:nvPr/>
          </p:nvSpPr>
          <p:spPr>
            <a:xfrm>
              <a:off x="8057309" y="3382870"/>
              <a:ext cx="23882" cy="12059"/>
            </a:xfrm>
            <a:custGeom>
              <a:rect b="b" l="l" r="r" t="t"/>
              <a:pathLst>
                <a:path extrusionOk="0" h="459" w="909">
                  <a:moveTo>
                    <a:pt x="0" y="1"/>
                  </a:moveTo>
                  <a:lnTo>
                    <a:pt x="0" y="459"/>
                  </a:lnTo>
                  <a:lnTo>
                    <a:pt x="909" y="459"/>
                  </a:lnTo>
                  <a:lnTo>
                    <a:pt x="909" y="1"/>
                  </a:lnTo>
                  <a:close/>
                </a:path>
              </a:pathLst>
            </a:custGeom>
            <a:solidFill>
              <a:srgbClr val="4B63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43" name="Google Shape;2743;p36"/>
            <p:cNvSpPr/>
            <p:nvPr/>
          </p:nvSpPr>
          <p:spPr>
            <a:xfrm>
              <a:off x="8075148" y="3256946"/>
              <a:ext cx="102095" cy="144000"/>
            </a:xfrm>
            <a:custGeom>
              <a:rect b="b" l="l" r="r" t="t"/>
              <a:pathLst>
                <a:path extrusionOk="0" h="5481" w="3886">
                  <a:moveTo>
                    <a:pt x="230" y="1"/>
                  </a:moveTo>
                  <a:cubicBezTo>
                    <a:pt x="105" y="1"/>
                    <a:pt x="1" y="105"/>
                    <a:pt x="1" y="230"/>
                  </a:cubicBezTo>
                  <a:lnTo>
                    <a:pt x="1" y="5252"/>
                  </a:lnTo>
                  <a:cubicBezTo>
                    <a:pt x="1" y="5376"/>
                    <a:pt x="105" y="5480"/>
                    <a:pt x="230" y="5480"/>
                  </a:cubicBezTo>
                  <a:lnTo>
                    <a:pt x="3656" y="5480"/>
                  </a:lnTo>
                  <a:cubicBezTo>
                    <a:pt x="3781" y="5480"/>
                    <a:pt x="3885" y="5376"/>
                    <a:pt x="3885" y="5252"/>
                  </a:cubicBezTo>
                  <a:lnTo>
                    <a:pt x="3885" y="230"/>
                  </a:lnTo>
                  <a:cubicBezTo>
                    <a:pt x="3885" y="105"/>
                    <a:pt x="3781" y="1"/>
                    <a:pt x="3656" y="1"/>
                  </a:cubicBezTo>
                  <a:close/>
                </a:path>
              </a:pathLst>
            </a:custGeom>
            <a:solidFill>
              <a:srgbClr val="909FA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44" name="Google Shape;2744;p36"/>
            <p:cNvSpPr/>
            <p:nvPr/>
          </p:nvSpPr>
          <p:spPr>
            <a:xfrm>
              <a:off x="8051292" y="3232906"/>
              <a:ext cx="12033" cy="335868"/>
            </a:xfrm>
            <a:custGeom>
              <a:rect b="b" l="l" r="r" t="t"/>
              <a:pathLst>
                <a:path extrusionOk="0" h="12784" w="458">
                  <a:moveTo>
                    <a:pt x="0" y="0"/>
                  </a:moveTo>
                  <a:lnTo>
                    <a:pt x="0" y="12784"/>
                  </a:lnTo>
                  <a:lnTo>
                    <a:pt x="458" y="12784"/>
                  </a:lnTo>
                  <a:lnTo>
                    <a:pt x="458" y="0"/>
                  </a:lnTo>
                  <a:close/>
                </a:path>
              </a:pathLst>
            </a:custGeom>
            <a:solidFill>
              <a:srgbClr val="6E82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45" name="Google Shape;2745;p36"/>
            <p:cNvSpPr/>
            <p:nvPr/>
          </p:nvSpPr>
          <p:spPr>
            <a:xfrm>
              <a:off x="8027411" y="3562915"/>
              <a:ext cx="59980" cy="23908"/>
            </a:xfrm>
            <a:custGeom>
              <a:rect b="b" l="l" r="r" t="t"/>
              <a:pathLst>
                <a:path extrusionOk="0" h="910" w="2283">
                  <a:moveTo>
                    <a:pt x="458" y="1"/>
                  </a:moveTo>
                  <a:cubicBezTo>
                    <a:pt x="202" y="1"/>
                    <a:pt x="1" y="202"/>
                    <a:pt x="1" y="459"/>
                  </a:cubicBezTo>
                  <a:lnTo>
                    <a:pt x="1" y="687"/>
                  </a:lnTo>
                  <a:cubicBezTo>
                    <a:pt x="1" y="812"/>
                    <a:pt x="98" y="909"/>
                    <a:pt x="229" y="909"/>
                  </a:cubicBezTo>
                  <a:lnTo>
                    <a:pt x="2047" y="909"/>
                  </a:lnTo>
                  <a:cubicBezTo>
                    <a:pt x="2051" y="910"/>
                    <a:pt x="2055" y="910"/>
                    <a:pt x="2059" y="910"/>
                  </a:cubicBezTo>
                  <a:cubicBezTo>
                    <a:pt x="2185" y="910"/>
                    <a:pt x="2283" y="808"/>
                    <a:pt x="2283" y="680"/>
                  </a:cubicBezTo>
                  <a:lnTo>
                    <a:pt x="2283" y="459"/>
                  </a:lnTo>
                  <a:cubicBezTo>
                    <a:pt x="2283" y="202"/>
                    <a:pt x="2075" y="1"/>
                    <a:pt x="1825" y="1"/>
                  </a:cubicBezTo>
                  <a:close/>
                </a:path>
              </a:pathLst>
            </a:custGeom>
            <a:solidFill>
              <a:srgbClr val="9FB3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46" name="Google Shape;2746;p36"/>
            <p:cNvSpPr/>
            <p:nvPr/>
          </p:nvSpPr>
          <p:spPr>
            <a:xfrm>
              <a:off x="8045276" y="3215041"/>
              <a:ext cx="23882" cy="24092"/>
            </a:xfrm>
            <a:custGeom>
              <a:rect b="b" l="l" r="r" t="t"/>
              <a:pathLst>
                <a:path extrusionOk="0" h="917" w="909">
                  <a:moveTo>
                    <a:pt x="458" y="1"/>
                  </a:moveTo>
                  <a:cubicBezTo>
                    <a:pt x="201" y="1"/>
                    <a:pt x="0" y="202"/>
                    <a:pt x="0" y="458"/>
                  </a:cubicBezTo>
                  <a:cubicBezTo>
                    <a:pt x="0" y="708"/>
                    <a:pt x="201" y="916"/>
                    <a:pt x="458" y="916"/>
                  </a:cubicBezTo>
                  <a:cubicBezTo>
                    <a:pt x="708" y="916"/>
                    <a:pt x="909" y="708"/>
                    <a:pt x="909" y="458"/>
                  </a:cubicBezTo>
                  <a:cubicBezTo>
                    <a:pt x="909" y="202"/>
                    <a:pt x="708" y="1"/>
                    <a:pt x="458" y="1"/>
                  </a:cubicBezTo>
                  <a:close/>
                </a:path>
              </a:pathLst>
            </a:custGeom>
            <a:solidFill>
              <a:srgbClr val="9FB3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47" name="Google Shape;2747;p36"/>
            <p:cNvSpPr/>
            <p:nvPr/>
          </p:nvSpPr>
          <p:spPr>
            <a:xfrm>
              <a:off x="8027227" y="3562915"/>
              <a:ext cx="30108" cy="23908"/>
            </a:xfrm>
            <a:custGeom>
              <a:rect b="b" l="l" r="r" t="t"/>
              <a:pathLst>
                <a:path extrusionOk="0" h="910" w="1146">
                  <a:moveTo>
                    <a:pt x="458" y="1"/>
                  </a:moveTo>
                  <a:cubicBezTo>
                    <a:pt x="209" y="1"/>
                    <a:pt x="1" y="202"/>
                    <a:pt x="1" y="459"/>
                  </a:cubicBezTo>
                  <a:lnTo>
                    <a:pt x="1" y="680"/>
                  </a:lnTo>
                  <a:cubicBezTo>
                    <a:pt x="1" y="812"/>
                    <a:pt x="105" y="909"/>
                    <a:pt x="230" y="909"/>
                  </a:cubicBezTo>
                  <a:lnTo>
                    <a:pt x="916" y="909"/>
                  </a:lnTo>
                  <a:cubicBezTo>
                    <a:pt x="791" y="909"/>
                    <a:pt x="687" y="812"/>
                    <a:pt x="687" y="680"/>
                  </a:cubicBezTo>
                  <a:lnTo>
                    <a:pt x="687" y="459"/>
                  </a:lnTo>
                  <a:cubicBezTo>
                    <a:pt x="687" y="202"/>
                    <a:pt x="888" y="1"/>
                    <a:pt x="1145" y="1"/>
                  </a:cubicBezTo>
                  <a:close/>
                </a:path>
              </a:pathLst>
            </a:custGeom>
            <a:solidFill>
              <a:srgbClr val="7F8E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48" name="Google Shape;2748;p36"/>
            <p:cNvSpPr/>
            <p:nvPr/>
          </p:nvSpPr>
          <p:spPr>
            <a:xfrm>
              <a:off x="8043095" y="3216144"/>
              <a:ext cx="25169" cy="22778"/>
            </a:xfrm>
            <a:custGeom>
              <a:rect b="b" l="l" r="r" t="t"/>
              <a:pathLst>
                <a:path extrusionOk="0" h="867" w="958">
                  <a:moveTo>
                    <a:pt x="354" y="0"/>
                  </a:moveTo>
                  <a:cubicBezTo>
                    <a:pt x="63" y="132"/>
                    <a:pt x="0" y="507"/>
                    <a:pt x="222" y="735"/>
                  </a:cubicBezTo>
                  <a:cubicBezTo>
                    <a:pt x="311" y="825"/>
                    <a:pt x="426" y="867"/>
                    <a:pt x="541" y="867"/>
                  </a:cubicBezTo>
                  <a:cubicBezTo>
                    <a:pt x="710" y="867"/>
                    <a:pt x="878" y="774"/>
                    <a:pt x="957" y="604"/>
                  </a:cubicBezTo>
                  <a:lnTo>
                    <a:pt x="957" y="604"/>
                  </a:lnTo>
                  <a:cubicBezTo>
                    <a:pt x="895" y="631"/>
                    <a:pt x="832" y="645"/>
                    <a:pt x="770" y="645"/>
                  </a:cubicBezTo>
                  <a:cubicBezTo>
                    <a:pt x="437" y="645"/>
                    <a:pt x="215" y="298"/>
                    <a:pt x="354" y="0"/>
                  </a:cubicBezTo>
                  <a:close/>
                </a:path>
              </a:pathLst>
            </a:custGeom>
            <a:solidFill>
              <a:srgbClr val="7F8E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749" name="Google Shape;2749;p36"/>
          <p:cNvGrpSpPr/>
          <p:nvPr/>
        </p:nvGrpSpPr>
        <p:grpSpPr>
          <a:xfrm>
            <a:off x="5757972" y="4468132"/>
            <a:ext cx="549896" cy="584514"/>
            <a:chOff x="4093603" y="4146138"/>
            <a:chExt cx="395637" cy="420544"/>
          </a:xfrm>
        </p:grpSpPr>
        <p:sp>
          <p:nvSpPr>
            <p:cNvPr id="2750" name="Google Shape;2750;p36"/>
            <p:cNvSpPr/>
            <p:nvPr/>
          </p:nvSpPr>
          <p:spPr>
            <a:xfrm>
              <a:off x="4158286" y="4218414"/>
              <a:ext cx="266088" cy="326567"/>
            </a:xfrm>
            <a:custGeom>
              <a:rect b="b" l="l" r="r" t="t"/>
              <a:pathLst>
                <a:path extrusionOk="0" h="12430" w="10128">
                  <a:moveTo>
                    <a:pt x="5064" y="0"/>
                  </a:moveTo>
                  <a:cubicBezTo>
                    <a:pt x="2865" y="0"/>
                    <a:pt x="958" y="1526"/>
                    <a:pt x="479" y="3669"/>
                  </a:cubicBezTo>
                  <a:cubicBezTo>
                    <a:pt x="1" y="5813"/>
                    <a:pt x="1076" y="8005"/>
                    <a:pt x="3059" y="8941"/>
                  </a:cubicBezTo>
                  <a:cubicBezTo>
                    <a:pt x="3448" y="9128"/>
                    <a:pt x="3691" y="9510"/>
                    <a:pt x="3684" y="9933"/>
                  </a:cubicBezTo>
                  <a:lnTo>
                    <a:pt x="3684" y="11875"/>
                  </a:lnTo>
                  <a:lnTo>
                    <a:pt x="3691" y="11875"/>
                  </a:lnTo>
                  <a:cubicBezTo>
                    <a:pt x="3691" y="12180"/>
                    <a:pt x="3933" y="12430"/>
                    <a:pt x="4239" y="12430"/>
                  </a:cubicBezTo>
                  <a:lnTo>
                    <a:pt x="5896" y="12430"/>
                  </a:lnTo>
                  <a:cubicBezTo>
                    <a:pt x="6201" y="12430"/>
                    <a:pt x="6451" y="12180"/>
                    <a:pt x="6451" y="11875"/>
                  </a:cubicBezTo>
                  <a:lnTo>
                    <a:pt x="6451" y="9933"/>
                  </a:lnTo>
                  <a:cubicBezTo>
                    <a:pt x="6444" y="9510"/>
                    <a:pt x="6687" y="9128"/>
                    <a:pt x="7068" y="8941"/>
                  </a:cubicBezTo>
                  <a:cubicBezTo>
                    <a:pt x="9052" y="8005"/>
                    <a:pt x="10127" y="5813"/>
                    <a:pt x="9649" y="3669"/>
                  </a:cubicBezTo>
                  <a:cubicBezTo>
                    <a:pt x="9170" y="1526"/>
                    <a:pt x="7263" y="0"/>
                    <a:pt x="5064" y="0"/>
                  </a:cubicBezTo>
                  <a:close/>
                </a:path>
              </a:pathLst>
            </a:custGeom>
            <a:solidFill>
              <a:srgbClr val="E5EB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51" name="Google Shape;2751;p36"/>
            <p:cNvSpPr/>
            <p:nvPr/>
          </p:nvSpPr>
          <p:spPr>
            <a:xfrm>
              <a:off x="4189813" y="4240089"/>
              <a:ext cx="203218" cy="203218"/>
            </a:xfrm>
            <a:custGeom>
              <a:rect b="b" l="l" r="r" t="t"/>
              <a:pathLst>
                <a:path extrusionOk="0" h="7735" w="7735">
                  <a:moveTo>
                    <a:pt x="3871" y="1"/>
                  </a:moveTo>
                  <a:cubicBezTo>
                    <a:pt x="1735" y="1"/>
                    <a:pt x="0" y="1735"/>
                    <a:pt x="0" y="3871"/>
                  </a:cubicBezTo>
                  <a:cubicBezTo>
                    <a:pt x="0" y="6007"/>
                    <a:pt x="1735" y="7734"/>
                    <a:pt x="3871" y="7734"/>
                  </a:cubicBezTo>
                  <a:cubicBezTo>
                    <a:pt x="6007" y="7734"/>
                    <a:pt x="7734" y="6007"/>
                    <a:pt x="7734" y="3871"/>
                  </a:cubicBezTo>
                  <a:cubicBezTo>
                    <a:pt x="7734" y="1735"/>
                    <a:pt x="6007" y="1"/>
                    <a:pt x="3871" y="1"/>
                  </a:cubicBezTo>
                  <a:close/>
                </a:path>
              </a:pathLst>
            </a:custGeom>
            <a:solidFill>
              <a:srgbClr val="F3F5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52" name="Google Shape;2752;p36"/>
            <p:cNvSpPr/>
            <p:nvPr/>
          </p:nvSpPr>
          <p:spPr>
            <a:xfrm>
              <a:off x="4211671" y="4261947"/>
              <a:ext cx="159658" cy="159684"/>
            </a:xfrm>
            <a:custGeom>
              <a:rect b="b" l="l" r="r" t="t"/>
              <a:pathLst>
                <a:path extrusionOk="0" h="6078" w="6077">
                  <a:moveTo>
                    <a:pt x="3039" y="1"/>
                  </a:moveTo>
                  <a:cubicBezTo>
                    <a:pt x="1360" y="1"/>
                    <a:pt x="1" y="1360"/>
                    <a:pt x="1" y="3039"/>
                  </a:cubicBezTo>
                  <a:cubicBezTo>
                    <a:pt x="1" y="4718"/>
                    <a:pt x="1360" y="6077"/>
                    <a:pt x="3039" y="6077"/>
                  </a:cubicBezTo>
                  <a:cubicBezTo>
                    <a:pt x="4717" y="6077"/>
                    <a:pt x="6077" y="4718"/>
                    <a:pt x="6077" y="3039"/>
                  </a:cubicBezTo>
                  <a:cubicBezTo>
                    <a:pt x="6077" y="1360"/>
                    <a:pt x="4717" y="1"/>
                    <a:pt x="303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53" name="Google Shape;2753;p36"/>
            <p:cNvSpPr/>
            <p:nvPr/>
          </p:nvSpPr>
          <p:spPr>
            <a:xfrm>
              <a:off x="4269629" y="4537677"/>
              <a:ext cx="43586" cy="29005"/>
            </a:xfrm>
            <a:custGeom>
              <a:rect b="b" l="l" r="r" t="t"/>
              <a:pathLst>
                <a:path extrusionOk="0" h="1104" w="1659">
                  <a:moveTo>
                    <a:pt x="1" y="0"/>
                  </a:moveTo>
                  <a:lnTo>
                    <a:pt x="1" y="548"/>
                  </a:lnTo>
                  <a:cubicBezTo>
                    <a:pt x="1" y="854"/>
                    <a:pt x="250" y="1103"/>
                    <a:pt x="555" y="1103"/>
                  </a:cubicBezTo>
                  <a:lnTo>
                    <a:pt x="1103" y="1103"/>
                  </a:lnTo>
                  <a:cubicBezTo>
                    <a:pt x="1409" y="1103"/>
                    <a:pt x="1658" y="854"/>
                    <a:pt x="1658" y="548"/>
                  </a:cubicBezTo>
                  <a:lnTo>
                    <a:pt x="1658" y="0"/>
                  </a:lnTo>
                  <a:close/>
                </a:path>
              </a:pathLst>
            </a:custGeom>
            <a:solidFill>
              <a:srgbClr val="7070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54" name="Google Shape;2754;p36"/>
            <p:cNvSpPr/>
            <p:nvPr/>
          </p:nvSpPr>
          <p:spPr>
            <a:xfrm>
              <a:off x="4434725" y="4334486"/>
              <a:ext cx="54515" cy="14608"/>
            </a:xfrm>
            <a:custGeom>
              <a:rect b="b" l="l" r="r" t="t"/>
              <a:pathLst>
                <a:path extrusionOk="0" h="556" w="2075">
                  <a:moveTo>
                    <a:pt x="348" y="1"/>
                  </a:moveTo>
                  <a:cubicBezTo>
                    <a:pt x="1" y="21"/>
                    <a:pt x="1" y="535"/>
                    <a:pt x="348" y="555"/>
                  </a:cubicBezTo>
                  <a:lnTo>
                    <a:pt x="1728" y="555"/>
                  </a:lnTo>
                  <a:cubicBezTo>
                    <a:pt x="2075" y="535"/>
                    <a:pt x="2075" y="21"/>
                    <a:pt x="1728" y="1"/>
                  </a:cubicBezTo>
                  <a:close/>
                </a:path>
              </a:pathLst>
            </a:custGeom>
            <a:solidFill>
              <a:srgbClr val="E5EB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55" name="Google Shape;2755;p36"/>
            <p:cNvSpPr/>
            <p:nvPr/>
          </p:nvSpPr>
          <p:spPr>
            <a:xfrm>
              <a:off x="4093603" y="4334460"/>
              <a:ext cx="62896" cy="14634"/>
            </a:xfrm>
            <a:custGeom>
              <a:rect b="b" l="l" r="r" t="t"/>
              <a:pathLst>
                <a:path extrusionOk="0" h="557" w="2394">
                  <a:moveTo>
                    <a:pt x="2025" y="1"/>
                  </a:moveTo>
                  <a:cubicBezTo>
                    <a:pt x="2018" y="1"/>
                    <a:pt x="2011" y="1"/>
                    <a:pt x="2005" y="2"/>
                  </a:cubicBezTo>
                  <a:lnTo>
                    <a:pt x="354" y="2"/>
                  </a:lnTo>
                  <a:cubicBezTo>
                    <a:pt x="0" y="22"/>
                    <a:pt x="0" y="536"/>
                    <a:pt x="354" y="556"/>
                  </a:cubicBezTo>
                  <a:lnTo>
                    <a:pt x="2005" y="556"/>
                  </a:lnTo>
                  <a:cubicBezTo>
                    <a:pt x="2011" y="557"/>
                    <a:pt x="2018" y="557"/>
                    <a:pt x="2025" y="557"/>
                  </a:cubicBezTo>
                  <a:cubicBezTo>
                    <a:pt x="2393" y="557"/>
                    <a:pt x="2393" y="1"/>
                    <a:pt x="2025" y="1"/>
                  </a:cubicBezTo>
                  <a:close/>
                </a:path>
              </a:pathLst>
            </a:custGeom>
            <a:solidFill>
              <a:srgbClr val="E5EB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56" name="Google Shape;2756;p36"/>
            <p:cNvSpPr/>
            <p:nvPr/>
          </p:nvSpPr>
          <p:spPr>
            <a:xfrm>
              <a:off x="4284210" y="4146138"/>
              <a:ext cx="14424" cy="50417"/>
            </a:xfrm>
            <a:custGeom>
              <a:rect b="b" l="l" r="r" t="t"/>
              <a:pathLst>
                <a:path extrusionOk="0" h="1919" w="549">
                  <a:moveTo>
                    <a:pt x="277" y="1"/>
                  </a:moveTo>
                  <a:cubicBezTo>
                    <a:pt x="144" y="1"/>
                    <a:pt x="11" y="88"/>
                    <a:pt x="0" y="261"/>
                  </a:cubicBezTo>
                  <a:lnTo>
                    <a:pt x="0" y="1641"/>
                  </a:lnTo>
                  <a:cubicBezTo>
                    <a:pt x="0" y="1794"/>
                    <a:pt x="125" y="1919"/>
                    <a:pt x="278" y="1919"/>
                  </a:cubicBezTo>
                  <a:cubicBezTo>
                    <a:pt x="430" y="1919"/>
                    <a:pt x="548" y="1794"/>
                    <a:pt x="548" y="1641"/>
                  </a:cubicBezTo>
                  <a:lnTo>
                    <a:pt x="548" y="261"/>
                  </a:lnTo>
                  <a:cubicBezTo>
                    <a:pt x="541" y="88"/>
                    <a:pt x="410" y="1"/>
                    <a:pt x="277" y="1"/>
                  </a:cubicBezTo>
                  <a:close/>
                </a:path>
              </a:pathLst>
            </a:custGeom>
            <a:solidFill>
              <a:srgbClr val="E5EB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57" name="Google Shape;2757;p36"/>
            <p:cNvSpPr/>
            <p:nvPr/>
          </p:nvSpPr>
          <p:spPr>
            <a:xfrm>
              <a:off x="4358561" y="4183813"/>
              <a:ext cx="29294" cy="33156"/>
            </a:xfrm>
            <a:custGeom>
              <a:rect b="b" l="l" r="r" t="t"/>
              <a:pathLst>
                <a:path extrusionOk="0" h="1262" w="1115">
                  <a:moveTo>
                    <a:pt x="745" y="0"/>
                  </a:moveTo>
                  <a:cubicBezTo>
                    <a:pt x="662" y="0"/>
                    <a:pt x="578" y="39"/>
                    <a:pt x="521" y="131"/>
                  </a:cubicBezTo>
                  <a:lnTo>
                    <a:pt x="104" y="852"/>
                  </a:lnTo>
                  <a:cubicBezTo>
                    <a:pt x="0" y="1033"/>
                    <a:pt x="132" y="1262"/>
                    <a:pt x="347" y="1262"/>
                  </a:cubicBezTo>
                  <a:cubicBezTo>
                    <a:pt x="444" y="1262"/>
                    <a:pt x="534" y="1213"/>
                    <a:pt x="583" y="1130"/>
                  </a:cubicBezTo>
                  <a:lnTo>
                    <a:pt x="999" y="409"/>
                  </a:lnTo>
                  <a:cubicBezTo>
                    <a:pt x="1114" y="193"/>
                    <a:pt x="931" y="0"/>
                    <a:pt x="745" y="0"/>
                  </a:cubicBezTo>
                  <a:close/>
                </a:path>
              </a:pathLst>
            </a:custGeom>
            <a:solidFill>
              <a:srgbClr val="F3F5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58" name="Google Shape;2758;p36"/>
            <p:cNvSpPr/>
            <p:nvPr/>
          </p:nvSpPr>
          <p:spPr>
            <a:xfrm>
              <a:off x="4195277" y="4466505"/>
              <a:ext cx="29268" cy="33287"/>
            </a:xfrm>
            <a:custGeom>
              <a:rect b="b" l="l" r="r" t="t"/>
              <a:pathLst>
                <a:path extrusionOk="0" h="1267" w="1114">
                  <a:moveTo>
                    <a:pt x="748" y="1"/>
                  </a:moveTo>
                  <a:cubicBezTo>
                    <a:pt x="664" y="1"/>
                    <a:pt x="579" y="41"/>
                    <a:pt x="521" y="136"/>
                  </a:cubicBezTo>
                  <a:lnTo>
                    <a:pt x="105" y="850"/>
                  </a:lnTo>
                  <a:cubicBezTo>
                    <a:pt x="1" y="1038"/>
                    <a:pt x="132" y="1267"/>
                    <a:pt x="347" y="1267"/>
                  </a:cubicBezTo>
                  <a:cubicBezTo>
                    <a:pt x="444" y="1267"/>
                    <a:pt x="535" y="1211"/>
                    <a:pt x="583" y="1128"/>
                  </a:cubicBezTo>
                  <a:lnTo>
                    <a:pt x="999" y="413"/>
                  </a:lnTo>
                  <a:cubicBezTo>
                    <a:pt x="1114" y="194"/>
                    <a:pt x="933" y="1"/>
                    <a:pt x="748" y="1"/>
                  </a:cubicBezTo>
                  <a:close/>
                </a:path>
              </a:pathLst>
            </a:custGeom>
            <a:solidFill>
              <a:srgbClr val="F3F5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59" name="Google Shape;2759;p36"/>
            <p:cNvSpPr/>
            <p:nvPr/>
          </p:nvSpPr>
          <p:spPr>
            <a:xfrm>
              <a:off x="4195172" y="4183813"/>
              <a:ext cx="29294" cy="33156"/>
            </a:xfrm>
            <a:custGeom>
              <a:rect b="b" l="l" r="r" t="t"/>
              <a:pathLst>
                <a:path extrusionOk="0" h="1262" w="1115">
                  <a:moveTo>
                    <a:pt x="366" y="0"/>
                  </a:moveTo>
                  <a:cubicBezTo>
                    <a:pt x="180" y="0"/>
                    <a:pt x="1" y="193"/>
                    <a:pt x="116" y="409"/>
                  </a:cubicBezTo>
                  <a:lnTo>
                    <a:pt x="525" y="1130"/>
                  </a:lnTo>
                  <a:cubicBezTo>
                    <a:pt x="573" y="1213"/>
                    <a:pt x="670" y="1262"/>
                    <a:pt x="768" y="1262"/>
                  </a:cubicBezTo>
                  <a:cubicBezTo>
                    <a:pt x="976" y="1262"/>
                    <a:pt x="1114" y="1033"/>
                    <a:pt x="1003" y="852"/>
                  </a:cubicBezTo>
                  <a:lnTo>
                    <a:pt x="594" y="131"/>
                  </a:lnTo>
                  <a:cubicBezTo>
                    <a:pt x="534" y="39"/>
                    <a:pt x="450" y="0"/>
                    <a:pt x="366" y="0"/>
                  </a:cubicBezTo>
                  <a:close/>
                </a:path>
              </a:pathLst>
            </a:custGeom>
            <a:solidFill>
              <a:srgbClr val="F3F5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60" name="Google Shape;2760;p36"/>
            <p:cNvSpPr/>
            <p:nvPr/>
          </p:nvSpPr>
          <p:spPr>
            <a:xfrm>
              <a:off x="4358272" y="4466505"/>
              <a:ext cx="29294" cy="33287"/>
            </a:xfrm>
            <a:custGeom>
              <a:rect b="b" l="l" r="r" t="t"/>
              <a:pathLst>
                <a:path extrusionOk="0" h="1267" w="1115">
                  <a:moveTo>
                    <a:pt x="367" y="1"/>
                  </a:moveTo>
                  <a:cubicBezTo>
                    <a:pt x="182" y="1"/>
                    <a:pt x="1" y="194"/>
                    <a:pt x="115" y="413"/>
                  </a:cubicBezTo>
                  <a:lnTo>
                    <a:pt x="532" y="1128"/>
                  </a:lnTo>
                  <a:cubicBezTo>
                    <a:pt x="580" y="1211"/>
                    <a:pt x="670" y="1267"/>
                    <a:pt x="774" y="1267"/>
                  </a:cubicBezTo>
                  <a:cubicBezTo>
                    <a:pt x="982" y="1267"/>
                    <a:pt x="1114" y="1038"/>
                    <a:pt x="1010" y="850"/>
                  </a:cubicBezTo>
                  <a:lnTo>
                    <a:pt x="594" y="136"/>
                  </a:lnTo>
                  <a:cubicBezTo>
                    <a:pt x="536" y="41"/>
                    <a:pt x="451" y="1"/>
                    <a:pt x="367" y="1"/>
                  </a:cubicBezTo>
                  <a:close/>
                </a:path>
              </a:pathLst>
            </a:custGeom>
            <a:solidFill>
              <a:srgbClr val="F3F5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61" name="Google Shape;2761;p36"/>
            <p:cNvSpPr/>
            <p:nvPr/>
          </p:nvSpPr>
          <p:spPr>
            <a:xfrm>
              <a:off x="4412315" y="4410335"/>
              <a:ext cx="39934" cy="25668"/>
            </a:xfrm>
            <a:custGeom>
              <a:rect b="b" l="l" r="r" t="t"/>
              <a:pathLst>
                <a:path extrusionOk="0" h="977" w="1520">
                  <a:moveTo>
                    <a:pt x="408" y="1"/>
                  </a:moveTo>
                  <a:cubicBezTo>
                    <a:pt x="158" y="1"/>
                    <a:pt x="0" y="375"/>
                    <a:pt x="285" y="526"/>
                  </a:cubicBezTo>
                  <a:lnTo>
                    <a:pt x="999" y="942"/>
                  </a:lnTo>
                  <a:cubicBezTo>
                    <a:pt x="1041" y="963"/>
                    <a:pt x="1090" y="977"/>
                    <a:pt x="1138" y="977"/>
                  </a:cubicBezTo>
                  <a:cubicBezTo>
                    <a:pt x="1422" y="977"/>
                    <a:pt x="1520" y="602"/>
                    <a:pt x="1277" y="464"/>
                  </a:cubicBezTo>
                  <a:lnTo>
                    <a:pt x="562" y="48"/>
                  </a:lnTo>
                  <a:cubicBezTo>
                    <a:pt x="509" y="15"/>
                    <a:pt x="457" y="1"/>
                    <a:pt x="408" y="1"/>
                  </a:cubicBezTo>
                  <a:close/>
                </a:path>
              </a:pathLst>
            </a:custGeom>
            <a:solidFill>
              <a:srgbClr val="F3F5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62" name="Google Shape;2762;p36"/>
            <p:cNvSpPr/>
            <p:nvPr/>
          </p:nvSpPr>
          <p:spPr>
            <a:xfrm>
              <a:off x="4130306" y="4247340"/>
              <a:ext cx="39304" cy="25589"/>
            </a:xfrm>
            <a:custGeom>
              <a:rect b="b" l="l" r="r" t="t"/>
              <a:pathLst>
                <a:path extrusionOk="0" h="974" w="1496">
                  <a:moveTo>
                    <a:pt x="397" y="1"/>
                  </a:moveTo>
                  <a:cubicBezTo>
                    <a:pt x="153" y="1"/>
                    <a:pt x="0" y="356"/>
                    <a:pt x="254" y="515"/>
                  </a:cubicBezTo>
                  <a:lnTo>
                    <a:pt x="975" y="931"/>
                  </a:lnTo>
                  <a:cubicBezTo>
                    <a:pt x="1017" y="959"/>
                    <a:pt x="1066" y="966"/>
                    <a:pt x="1114" y="973"/>
                  </a:cubicBezTo>
                  <a:lnTo>
                    <a:pt x="1114" y="966"/>
                  </a:lnTo>
                  <a:cubicBezTo>
                    <a:pt x="1398" y="966"/>
                    <a:pt x="1496" y="592"/>
                    <a:pt x="1253" y="453"/>
                  </a:cubicBezTo>
                  <a:lnTo>
                    <a:pt x="531" y="37"/>
                  </a:lnTo>
                  <a:cubicBezTo>
                    <a:pt x="485" y="12"/>
                    <a:pt x="439" y="1"/>
                    <a:pt x="397" y="1"/>
                  </a:cubicBezTo>
                  <a:close/>
                </a:path>
              </a:pathLst>
            </a:custGeom>
            <a:solidFill>
              <a:srgbClr val="F3F5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63" name="Google Shape;2763;p36"/>
            <p:cNvSpPr/>
            <p:nvPr/>
          </p:nvSpPr>
          <p:spPr>
            <a:xfrm>
              <a:off x="4413418" y="4247182"/>
              <a:ext cx="39908" cy="25747"/>
            </a:xfrm>
            <a:custGeom>
              <a:rect b="b" l="l" r="r" t="t"/>
              <a:pathLst>
                <a:path extrusionOk="0" h="980" w="1519">
                  <a:moveTo>
                    <a:pt x="1114" y="0"/>
                  </a:moveTo>
                  <a:cubicBezTo>
                    <a:pt x="1064" y="0"/>
                    <a:pt x="1011" y="15"/>
                    <a:pt x="957" y="50"/>
                  </a:cubicBezTo>
                  <a:lnTo>
                    <a:pt x="243" y="459"/>
                  </a:lnTo>
                  <a:cubicBezTo>
                    <a:pt x="0" y="605"/>
                    <a:pt x="97" y="972"/>
                    <a:pt x="382" y="979"/>
                  </a:cubicBezTo>
                  <a:cubicBezTo>
                    <a:pt x="430" y="979"/>
                    <a:pt x="479" y="965"/>
                    <a:pt x="520" y="937"/>
                  </a:cubicBezTo>
                  <a:lnTo>
                    <a:pt x="1235" y="528"/>
                  </a:lnTo>
                  <a:cubicBezTo>
                    <a:pt x="1518" y="378"/>
                    <a:pt x="1363" y="0"/>
                    <a:pt x="1114" y="0"/>
                  </a:cubicBezTo>
                  <a:close/>
                </a:path>
              </a:pathLst>
            </a:custGeom>
            <a:solidFill>
              <a:srgbClr val="F3F5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64" name="Google Shape;2764;p36"/>
            <p:cNvSpPr/>
            <p:nvPr/>
          </p:nvSpPr>
          <p:spPr>
            <a:xfrm>
              <a:off x="4130595" y="4410624"/>
              <a:ext cx="39304" cy="25379"/>
            </a:xfrm>
            <a:custGeom>
              <a:rect b="b" l="l" r="r" t="t"/>
              <a:pathLst>
                <a:path extrusionOk="0" h="966" w="1496">
                  <a:moveTo>
                    <a:pt x="1099" y="1"/>
                  </a:moveTo>
                  <a:cubicBezTo>
                    <a:pt x="1056" y="1"/>
                    <a:pt x="1011" y="12"/>
                    <a:pt x="964" y="37"/>
                  </a:cubicBezTo>
                  <a:lnTo>
                    <a:pt x="243" y="453"/>
                  </a:lnTo>
                  <a:cubicBezTo>
                    <a:pt x="0" y="598"/>
                    <a:pt x="104" y="966"/>
                    <a:pt x="382" y="966"/>
                  </a:cubicBezTo>
                  <a:cubicBezTo>
                    <a:pt x="430" y="966"/>
                    <a:pt x="479" y="952"/>
                    <a:pt x="520" y="931"/>
                  </a:cubicBezTo>
                  <a:lnTo>
                    <a:pt x="1242" y="515"/>
                  </a:lnTo>
                  <a:cubicBezTo>
                    <a:pt x="1496" y="356"/>
                    <a:pt x="1343" y="1"/>
                    <a:pt x="1099" y="1"/>
                  </a:cubicBezTo>
                  <a:close/>
                </a:path>
              </a:pathLst>
            </a:custGeom>
            <a:solidFill>
              <a:srgbClr val="F3F5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65" name="Google Shape;2765;p36"/>
            <p:cNvSpPr/>
            <p:nvPr/>
          </p:nvSpPr>
          <p:spPr>
            <a:xfrm>
              <a:off x="4255231" y="4494118"/>
              <a:ext cx="72565" cy="50864"/>
            </a:xfrm>
            <a:custGeom>
              <a:rect b="b" l="l" r="r" t="t"/>
              <a:pathLst>
                <a:path extrusionOk="0" h="1936" w="2762">
                  <a:moveTo>
                    <a:pt x="1" y="1"/>
                  </a:moveTo>
                  <a:lnTo>
                    <a:pt x="1" y="1381"/>
                  </a:lnTo>
                  <a:cubicBezTo>
                    <a:pt x="1" y="1686"/>
                    <a:pt x="243" y="1936"/>
                    <a:pt x="549" y="1936"/>
                  </a:cubicBezTo>
                  <a:lnTo>
                    <a:pt x="2206" y="1936"/>
                  </a:lnTo>
                  <a:cubicBezTo>
                    <a:pt x="2511" y="1936"/>
                    <a:pt x="2761" y="1686"/>
                    <a:pt x="2761" y="1381"/>
                  </a:cubicBezTo>
                  <a:lnTo>
                    <a:pt x="2761" y="1"/>
                  </a:lnTo>
                  <a:close/>
                </a:path>
              </a:pathLst>
            </a:custGeom>
            <a:solidFill>
              <a:srgbClr val="C7CD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66" name="Google Shape;2766;p36"/>
            <p:cNvSpPr/>
            <p:nvPr/>
          </p:nvSpPr>
          <p:spPr>
            <a:xfrm>
              <a:off x="4247954" y="4494118"/>
              <a:ext cx="87120" cy="14608"/>
            </a:xfrm>
            <a:custGeom>
              <a:rect b="b" l="l" r="r" t="t"/>
              <a:pathLst>
                <a:path extrusionOk="0" h="556" w="3316">
                  <a:moveTo>
                    <a:pt x="278" y="1"/>
                  </a:moveTo>
                  <a:cubicBezTo>
                    <a:pt x="125" y="1"/>
                    <a:pt x="0" y="125"/>
                    <a:pt x="0" y="278"/>
                  </a:cubicBezTo>
                  <a:cubicBezTo>
                    <a:pt x="0" y="431"/>
                    <a:pt x="125" y="556"/>
                    <a:pt x="278" y="556"/>
                  </a:cubicBezTo>
                  <a:lnTo>
                    <a:pt x="3038" y="556"/>
                  </a:lnTo>
                  <a:cubicBezTo>
                    <a:pt x="3191" y="556"/>
                    <a:pt x="3316" y="431"/>
                    <a:pt x="3316" y="278"/>
                  </a:cubicBezTo>
                  <a:cubicBezTo>
                    <a:pt x="3316" y="125"/>
                    <a:pt x="3191" y="1"/>
                    <a:pt x="3038" y="1"/>
                  </a:cubicBezTo>
                  <a:close/>
                </a:path>
              </a:pathLst>
            </a:custGeom>
            <a:solidFill>
              <a:srgbClr val="ADB7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767" name="Google Shape;2767;p36"/>
          <p:cNvGrpSpPr/>
          <p:nvPr/>
        </p:nvGrpSpPr>
        <p:grpSpPr>
          <a:xfrm>
            <a:off x="6523531" y="4490625"/>
            <a:ext cx="544930" cy="539125"/>
            <a:chOff x="4644406" y="4162322"/>
            <a:chExt cx="392064" cy="387887"/>
          </a:xfrm>
        </p:grpSpPr>
        <p:sp>
          <p:nvSpPr>
            <p:cNvPr id="2768" name="Google Shape;2768;p36"/>
            <p:cNvSpPr/>
            <p:nvPr/>
          </p:nvSpPr>
          <p:spPr>
            <a:xfrm>
              <a:off x="4644406" y="4334118"/>
              <a:ext cx="217326" cy="216065"/>
            </a:xfrm>
            <a:custGeom>
              <a:rect b="b" l="l" r="r" t="t"/>
              <a:pathLst>
                <a:path extrusionOk="0" h="8224" w="8272">
                  <a:moveTo>
                    <a:pt x="7397" y="1"/>
                  </a:moveTo>
                  <a:lnTo>
                    <a:pt x="4456" y="2942"/>
                  </a:lnTo>
                  <a:cubicBezTo>
                    <a:pt x="3860" y="3538"/>
                    <a:pt x="3291" y="4162"/>
                    <a:pt x="2743" y="4814"/>
                  </a:cubicBezTo>
                  <a:lnTo>
                    <a:pt x="93" y="7991"/>
                  </a:lnTo>
                  <a:cubicBezTo>
                    <a:pt x="0" y="8105"/>
                    <a:pt x="66" y="8223"/>
                    <a:pt x="169" y="8223"/>
                  </a:cubicBezTo>
                  <a:cubicBezTo>
                    <a:pt x="203" y="8223"/>
                    <a:pt x="242" y="8210"/>
                    <a:pt x="281" y="8178"/>
                  </a:cubicBezTo>
                  <a:lnTo>
                    <a:pt x="3457" y="5522"/>
                  </a:lnTo>
                  <a:cubicBezTo>
                    <a:pt x="4103" y="4981"/>
                    <a:pt x="4727" y="4412"/>
                    <a:pt x="5330" y="3809"/>
                  </a:cubicBezTo>
                  <a:lnTo>
                    <a:pt x="8271" y="875"/>
                  </a:lnTo>
                  <a:lnTo>
                    <a:pt x="7397" y="1"/>
                  </a:lnTo>
                  <a:close/>
                </a:path>
              </a:pathLst>
            </a:custGeom>
            <a:solidFill>
              <a:srgbClr val="E3E9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69" name="Google Shape;2769;p36"/>
            <p:cNvSpPr/>
            <p:nvPr/>
          </p:nvSpPr>
          <p:spPr>
            <a:xfrm>
              <a:off x="4646481" y="4345783"/>
              <a:ext cx="215251" cy="204426"/>
            </a:xfrm>
            <a:custGeom>
              <a:rect b="b" l="l" r="r" t="t"/>
              <a:pathLst>
                <a:path extrusionOk="0" h="7781" w="8193">
                  <a:moveTo>
                    <a:pt x="7755" y="1"/>
                  </a:moveTo>
                  <a:lnTo>
                    <a:pt x="1" y="7748"/>
                  </a:lnTo>
                  <a:cubicBezTo>
                    <a:pt x="29" y="7770"/>
                    <a:pt x="61" y="7781"/>
                    <a:pt x="92" y="7781"/>
                  </a:cubicBezTo>
                  <a:cubicBezTo>
                    <a:pt x="131" y="7781"/>
                    <a:pt x="168" y="7765"/>
                    <a:pt x="195" y="7734"/>
                  </a:cubicBezTo>
                  <a:lnTo>
                    <a:pt x="3378" y="5078"/>
                  </a:lnTo>
                  <a:cubicBezTo>
                    <a:pt x="4024" y="4537"/>
                    <a:pt x="4648" y="3968"/>
                    <a:pt x="5251" y="3372"/>
                  </a:cubicBezTo>
                  <a:lnTo>
                    <a:pt x="8192" y="431"/>
                  </a:lnTo>
                  <a:lnTo>
                    <a:pt x="7755" y="1"/>
                  </a:lnTo>
                  <a:close/>
                </a:path>
              </a:pathLst>
            </a:custGeom>
            <a:solidFill>
              <a:srgbClr val="C9CF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70" name="Google Shape;2770;p36"/>
            <p:cNvSpPr/>
            <p:nvPr/>
          </p:nvSpPr>
          <p:spPr>
            <a:xfrm>
              <a:off x="4720780" y="4162322"/>
              <a:ext cx="315690" cy="299743"/>
            </a:xfrm>
            <a:custGeom>
              <a:rect b="b" l="l" r="r" t="t"/>
              <a:pathLst>
                <a:path extrusionOk="0" h="11409" w="12016">
                  <a:moveTo>
                    <a:pt x="7767" y="0"/>
                  </a:moveTo>
                  <a:cubicBezTo>
                    <a:pt x="7487" y="0"/>
                    <a:pt x="7201" y="111"/>
                    <a:pt x="6980" y="332"/>
                  </a:cubicBezTo>
                  <a:cubicBezTo>
                    <a:pt x="6557" y="755"/>
                    <a:pt x="6536" y="1414"/>
                    <a:pt x="6939" y="1816"/>
                  </a:cubicBezTo>
                  <a:lnTo>
                    <a:pt x="7057" y="1941"/>
                  </a:lnTo>
                  <a:cubicBezTo>
                    <a:pt x="7126" y="2010"/>
                    <a:pt x="7126" y="2128"/>
                    <a:pt x="7050" y="2191"/>
                  </a:cubicBezTo>
                  <a:lnTo>
                    <a:pt x="5447" y="3800"/>
                  </a:lnTo>
                  <a:cubicBezTo>
                    <a:pt x="5026" y="4221"/>
                    <a:pt x="4469" y="4442"/>
                    <a:pt x="3918" y="4442"/>
                  </a:cubicBezTo>
                  <a:cubicBezTo>
                    <a:pt x="3553" y="4442"/>
                    <a:pt x="3192" y="4346"/>
                    <a:pt x="2874" y="4147"/>
                  </a:cubicBezTo>
                  <a:cubicBezTo>
                    <a:pt x="2390" y="3839"/>
                    <a:pt x="1862" y="3724"/>
                    <a:pt x="1423" y="3724"/>
                  </a:cubicBezTo>
                  <a:cubicBezTo>
                    <a:pt x="1000" y="3724"/>
                    <a:pt x="659" y="3830"/>
                    <a:pt x="516" y="3973"/>
                  </a:cubicBezTo>
                  <a:cubicBezTo>
                    <a:pt x="0" y="4489"/>
                    <a:pt x="6891" y="11409"/>
                    <a:pt x="7851" y="11409"/>
                  </a:cubicBezTo>
                  <a:cubicBezTo>
                    <a:pt x="7885" y="11409"/>
                    <a:pt x="7912" y="11400"/>
                    <a:pt x="7931" y="11381"/>
                  </a:cubicBezTo>
                  <a:cubicBezTo>
                    <a:pt x="8222" y="11097"/>
                    <a:pt x="8354" y="9980"/>
                    <a:pt x="7757" y="9030"/>
                  </a:cubicBezTo>
                  <a:cubicBezTo>
                    <a:pt x="7258" y="8232"/>
                    <a:pt x="7403" y="7157"/>
                    <a:pt x="8104" y="6456"/>
                  </a:cubicBezTo>
                  <a:lnTo>
                    <a:pt x="9706" y="4854"/>
                  </a:lnTo>
                  <a:cubicBezTo>
                    <a:pt x="9742" y="4815"/>
                    <a:pt x="9788" y="4796"/>
                    <a:pt x="9835" y="4796"/>
                  </a:cubicBezTo>
                  <a:cubicBezTo>
                    <a:pt x="9880" y="4796"/>
                    <a:pt x="9926" y="4813"/>
                    <a:pt x="9963" y="4847"/>
                  </a:cubicBezTo>
                  <a:lnTo>
                    <a:pt x="10088" y="4965"/>
                  </a:lnTo>
                  <a:cubicBezTo>
                    <a:pt x="10278" y="5159"/>
                    <a:pt x="10531" y="5254"/>
                    <a:pt x="10789" y="5254"/>
                  </a:cubicBezTo>
                  <a:cubicBezTo>
                    <a:pt x="11068" y="5254"/>
                    <a:pt x="11353" y="5143"/>
                    <a:pt x="11572" y="4924"/>
                  </a:cubicBezTo>
                  <a:cubicBezTo>
                    <a:pt x="11995" y="4500"/>
                    <a:pt x="12016" y="3835"/>
                    <a:pt x="11621" y="3432"/>
                  </a:cubicBezTo>
                  <a:lnTo>
                    <a:pt x="8465" y="283"/>
                  </a:lnTo>
                  <a:cubicBezTo>
                    <a:pt x="8275" y="94"/>
                    <a:pt x="8024" y="0"/>
                    <a:pt x="7767" y="0"/>
                  </a:cubicBezTo>
                  <a:close/>
                </a:path>
              </a:pathLst>
            </a:custGeom>
            <a:solidFill>
              <a:srgbClr val="6979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71" name="Google Shape;2771;p36"/>
            <p:cNvSpPr/>
            <p:nvPr/>
          </p:nvSpPr>
          <p:spPr>
            <a:xfrm>
              <a:off x="4727952" y="4227872"/>
              <a:ext cx="308518" cy="233668"/>
            </a:xfrm>
            <a:custGeom>
              <a:rect b="b" l="l" r="r" t="t"/>
              <a:pathLst>
                <a:path extrusionOk="0" h="8894" w="11743">
                  <a:moveTo>
                    <a:pt x="10404" y="1"/>
                  </a:moveTo>
                  <a:cubicBezTo>
                    <a:pt x="10807" y="403"/>
                    <a:pt x="10786" y="1069"/>
                    <a:pt x="10363" y="1492"/>
                  </a:cubicBezTo>
                  <a:cubicBezTo>
                    <a:pt x="10143" y="1712"/>
                    <a:pt x="9858" y="1823"/>
                    <a:pt x="9580" y="1823"/>
                  </a:cubicBezTo>
                  <a:cubicBezTo>
                    <a:pt x="9321" y="1823"/>
                    <a:pt x="9069" y="1727"/>
                    <a:pt x="8878" y="1534"/>
                  </a:cubicBezTo>
                  <a:lnTo>
                    <a:pt x="8753" y="1409"/>
                  </a:lnTo>
                  <a:cubicBezTo>
                    <a:pt x="8717" y="1376"/>
                    <a:pt x="8673" y="1360"/>
                    <a:pt x="8629" y="1360"/>
                  </a:cubicBezTo>
                  <a:cubicBezTo>
                    <a:pt x="8581" y="1360"/>
                    <a:pt x="8533" y="1379"/>
                    <a:pt x="8497" y="1416"/>
                  </a:cubicBezTo>
                  <a:lnTo>
                    <a:pt x="6895" y="3025"/>
                  </a:lnTo>
                  <a:cubicBezTo>
                    <a:pt x="6194" y="3726"/>
                    <a:pt x="6048" y="4801"/>
                    <a:pt x="6548" y="5591"/>
                  </a:cubicBezTo>
                  <a:cubicBezTo>
                    <a:pt x="7144" y="6549"/>
                    <a:pt x="7013" y="7665"/>
                    <a:pt x="6721" y="7950"/>
                  </a:cubicBezTo>
                  <a:cubicBezTo>
                    <a:pt x="6695" y="7971"/>
                    <a:pt x="6664" y="7980"/>
                    <a:pt x="6636" y="7980"/>
                  </a:cubicBezTo>
                  <a:cubicBezTo>
                    <a:pt x="6627" y="7980"/>
                    <a:pt x="6618" y="7979"/>
                    <a:pt x="6610" y="7977"/>
                  </a:cubicBezTo>
                  <a:cubicBezTo>
                    <a:pt x="4488" y="6278"/>
                    <a:pt x="486" y="2130"/>
                    <a:pt x="430" y="1360"/>
                  </a:cubicBezTo>
                  <a:cubicBezTo>
                    <a:pt x="368" y="1388"/>
                    <a:pt x="298" y="1430"/>
                    <a:pt x="243" y="1478"/>
                  </a:cubicBezTo>
                  <a:cubicBezTo>
                    <a:pt x="0" y="1721"/>
                    <a:pt x="1422" y="3407"/>
                    <a:pt x="3087" y="5113"/>
                  </a:cubicBezTo>
                  <a:cubicBezTo>
                    <a:pt x="3364" y="5397"/>
                    <a:pt x="3642" y="5682"/>
                    <a:pt x="3926" y="5959"/>
                  </a:cubicBezTo>
                  <a:lnTo>
                    <a:pt x="4016" y="6042"/>
                  </a:lnTo>
                  <a:lnTo>
                    <a:pt x="4023" y="6056"/>
                  </a:lnTo>
                  <a:lnTo>
                    <a:pt x="4106" y="6139"/>
                  </a:lnTo>
                  <a:lnTo>
                    <a:pt x="4120" y="6146"/>
                  </a:lnTo>
                  <a:lnTo>
                    <a:pt x="4203" y="6236"/>
                  </a:lnTo>
                  <a:lnTo>
                    <a:pt x="4210" y="6243"/>
                  </a:lnTo>
                  <a:lnTo>
                    <a:pt x="4300" y="6327"/>
                  </a:lnTo>
                  <a:cubicBezTo>
                    <a:pt x="4488" y="6507"/>
                    <a:pt x="4675" y="6687"/>
                    <a:pt x="4855" y="6854"/>
                  </a:cubicBezTo>
                  <a:lnTo>
                    <a:pt x="4946" y="6937"/>
                  </a:lnTo>
                  <a:lnTo>
                    <a:pt x="4952" y="6944"/>
                  </a:lnTo>
                  <a:lnTo>
                    <a:pt x="5036" y="7020"/>
                  </a:lnTo>
                  <a:lnTo>
                    <a:pt x="5050" y="7034"/>
                  </a:lnTo>
                  <a:lnTo>
                    <a:pt x="5119" y="7097"/>
                  </a:lnTo>
                  <a:lnTo>
                    <a:pt x="5140" y="7117"/>
                  </a:lnTo>
                  <a:lnTo>
                    <a:pt x="5209" y="7180"/>
                  </a:lnTo>
                  <a:lnTo>
                    <a:pt x="5230" y="7194"/>
                  </a:lnTo>
                  <a:lnTo>
                    <a:pt x="5299" y="7263"/>
                  </a:lnTo>
                  <a:lnTo>
                    <a:pt x="5313" y="7277"/>
                  </a:lnTo>
                  <a:lnTo>
                    <a:pt x="5382" y="7339"/>
                  </a:lnTo>
                  <a:lnTo>
                    <a:pt x="5403" y="7353"/>
                  </a:lnTo>
                  <a:lnTo>
                    <a:pt x="5473" y="7423"/>
                  </a:lnTo>
                  <a:lnTo>
                    <a:pt x="5487" y="7430"/>
                  </a:lnTo>
                  <a:lnTo>
                    <a:pt x="5563" y="7499"/>
                  </a:lnTo>
                  <a:cubicBezTo>
                    <a:pt x="5653" y="7575"/>
                    <a:pt x="5736" y="7651"/>
                    <a:pt x="5819" y="7721"/>
                  </a:cubicBezTo>
                  <a:lnTo>
                    <a:pt x="5826" y="7728"/>
                  </a:lnTo>
                  <a:lnTo>
                    <a:pt x="5896" y="7790"/>
                  </a:lnTo>
                  <a:lnTo>
                    <a:pt x="5917" y="7804"/>
                  </a:lnTo>
                  <a:lnTo>
                    <a:pt x="5979" y="7853"/>
                  </a:lnTo>
                  <a:lnTo>
                    <a:pt x="6000" y="7873"/>
                  </a:lnTo>
                  <a:lnTo>
                    <a:pt x="6055" y="7922"/>
                  </a:lnTo>
                  <a:lnTo>
                    <a:pt x="6076" y="7943"/>
                  </a:lnTo>
                  <a:lnTo>
                    <a:pt x="6132" y="7984"/>
                  </a:lnTo>
                  <a:lnTo>
                    <a:pt x="6159" y="8005"/>
                  </a:lnTo>
                  <a:lnTo>
                    <a:pt x="6208" y="8047"/>
                  </a:lnTo>
                  <a:lnTo>
                    <a:pt x="6229" y="8068"/>
                  </a:lnTo>
                  <a:lnTo>
                    <a:pt x="6277" y="8109"/>
                  </a:lnTo>
                  <a:lnTo>
                    <a:pt x="6305" y="8130"/>
                  </a:lnTo>
                  <a:lnTo>
                    <a:pt x="6354" y="8165"/>
                  </a:lnTo>
                  <a:lnTo>
                    <a:pt x="6374" y="8186"/>
                  </a:lnTo>
                  <a:lnTo>
                    <a:pt x="6423" y="8227"/>
                  </a:lnTo>
                  <a:lnTo>
                    <a:pt x="6451" y="8241"/>
                  </a:lnTo>
                  <a:lnTo>
                    <a:pt x="6499" y="8283"/>
                  </a:lnTo>
                  <a:lnTo>
                    <a:pt x="6513" y="8297"/>
                  </a:lnTo>
                  <a:lnTo>
                    <a:pt x="6582" y="8352"/>
                  </a:lnTo>
                  <a:lnTo>
                    <a:pt x="6652" y="8401"/>
                  </a:lnTo>
                  <a:lnTo>
                    <a:pt x="6659" y="8408"/>
                  </a:lnTo>
                  <a:lnTo>
                    <a:pt x="6714" y="8449"/>
                  </a:lnTo>
                  <a:lnTo>
                    <a:pt x="6735" y="8463"/>
                  </a:lnTo>
                  <a:lnTo>
                    <a:pt x="6777" y="8491"/>
                  </a:lnTo>
                  <a:lnTo>
                    <a:pt x="6797" y="8512"/>
                  </a:lnTo>
                  <a:lnTo>
                    <a:pt x="6839" y="8539"/>
                  </a:lnTo>
                  <a:lnTo>
                    <a:pt x="6860" y="8553"/>
                  </a:lnTo>
                  <a:lnTo>
                    <a:pt x="6895" y="8581"/>
                  </a:lnTo>
                  <a:lnTo>
                    <a:pt x="6922" y="8595"/>
                  </a:lnTo>
                  <a:lnTo>
                    <a:pt x="6957" y="8623"/>
                  </a:lnTo>
                  <a:lnTo>
                    <a:pt x="6978" y="8636"/>
                  </a:lnTo>
                  <a:lnTo>
                    <a:pt x="7013" y="8657"/>
                  </a:lnTo>
                  <a:lnTo>
                    <a:pt x="7033" y="8671"/>
                  </a:lnTo>
                  <a:lnTo>
                    <a:pt x="7068" y="8692"/>
                  </a:lnTo>
                  <a:lnTo>
                    <a:pt x="7089" y="8706"/>
                  </a:lnTo>
                  <a:lnTo>
                    <a:pt x="7117" y="8727"/>
                  </a:lnTo>
                  <a:lnTo>
                    <a:pt x="7137" y="8740"/>
                  </a:lnTo>
                  <a:lnTo>
                    <a:pt x="7165" y="8754"/>
                  </a:lnTo>
                  <a:lnTo>
                    <a:pt x="7186" y="8768"/>
                  </a:lnTo>
                  <a:lnTo>
                    <a:pt x="7221" y="8782"/>
                  </a:lnTo>
                  <a:lnTo>
                    <a:pt x="7234" y="8796"/>
                  </a:lnTo>
                  <a:lnTo>
                    <a:pt x="7276" y="8817"/>
                  </a:lnTo>
                  <a:lnTo>
                    <a:pt x="7318" y="8838"/>
                  </a:lnTo>
                  <a:lnTo>
                    <a:pt x="7332" y="8844"/>
                  </a:lnTo>
                  <a:lnTo>
                    <a:pt x="7359" y="8851"/>
                  </a:lnTo>
                  <a:lnTo>
                    <a:pt x="7373" y="8858"/>
                  </a:lnTo>
                  <a:lnTo>
                    <a:pt x="7394" y="8872"/>
                  </a:lnTo>
                  <a:lnTo>
                    <a:pt x="7408" y="8879"/>
                  </a:lnTo>
                  <a:lnTo>
                    <a:pt x="7429" y="8886"/>
                  </a:lnTo>
                  <a:lnTo>
                    <a:pt x="7449" y="8886"/>
                  </a:lnTo>
                  <a:lnTo>
                    <a:pt x="7463" y="8893"/>
                  </a:lnTo>
                  <a:lnTo>
                    <a:pt x="7623" y="8893"/>
                  </a:lnTo>
                  <a:cubicBezTo>
                    <a:pt x="7630" y="8886"/>
                    <a:pt x="7630" y="8879"/>
                    <a:pt x="7637" y="8879"/>
                  </a:cubicBezTo>
                  <a:cubicBezTo>
                    <a:pt x="7651" y="8872"/>
                    <a:pt x="7671" y="8865"/>
                    <a:pt x="7685" y="8858"/>
                  </a:cubicBezTo>
                  <a:lnTo>
                    <a:pt x="7692" y="8844"/>
                  </a:lnTo>
                  <a:lnTo>
                    <a:pt x="7713" y="8817"/>
                  </a:lnTo>
                  <a:lnTo>
                    <a:pt x="7727" y="8803"/>
                  </a:lnTo>
                  <a:lnTo>
                    <a:pt x="7748" y="8768"/>
                  </a:lnTo>
                  <a:lnTo>
                    <a:pt x="7755" y="8754"/>
                  </a:lnTo>
                  <a:cubicBezTo>
                    <a:pt x="7970" y="8338"/>
                    <a:pt x="8011" y="7374"/>
                    <a:pt x="7484" y="6535"/>
                  </a:cubicBezTo>
                  <a:cubicBezTo>
                    <a:pt x="6985" y="5737"/>
                    <a:pt x="7130" y="4662"/>
                    <a:pt x="7831" y="3961"/>
                  </a:cubicBezTo>
                  <a:lnTo>
                    <a:pt x="9433" y="2359"/>
                  </a:lnTo>
                  <a:cubicBezTo>
                    <a:pt x="9469" y="2320"/>
                    <a:pt x="9517" y="2301"/>
                    <a:pt x="9565" y="2301"/>
                  </a:cubicBezTo>
                  <a:cubicBezTo>
                    <a:pt x="9611" y="2301"/>
                    <a:pt x="9656" y="2318"/>
                    <a:pt x="9690" y="2352"/>
                  </a:cubicBezTo>
                  <a:lnTo>
                    <a:pt x="9815" y="2470"/>
                  </a:lnTo>
                  <a:cubicBezTo>
                    <a:pt x="10005" y="2664"/>
                    <a:pt x="10258" y="2759"/>
                    <a:pt x="10516" y="2759"/>
                  </a:cubicBezTo>
                  <a:cubicBezTo>
                    <a:pt x="10795" y="2759"/>
                    <a:pt x="11080" y="2648"/>
                    <a:pt x="11299" y="2429"/>
                  </a:cubicBezTo>
                  <a:cubicBezTo>
                    <a:pt x="11722" y="2005"/>
                    <a:pt x="11743" y="1340"/>
                    <a:pt x="11348" y="937"/>
                  </a:cubicBezTo>
                  <a:lnTo>
                    <a:pt x="10404" y="1"/>
                  </a:lnTo>
                  <a:close/>
                </a:path>
              </a:pathLst>
            </a:custGeom>
            <a:solidFill>
              <a:srgbClr val="4C5F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72" name="Google Shape;2772;p36"/>
            <p:cNvSpPr/>
            <p:nvPr/>
          </p:nvSpPr>
          <p:spPr>
            <a:xfrm>
              <a:off x="4892497" y="4162322"/>
              <a:ext cx="143973" cy="138062"/>
            </a:xfrm>
            <a:custGeom>
              <a:rect b="b" l="l" r="r" t="t"/>
              <a:pathLst>
                <a:path extrusionOk="0" h="5255" w="5480">
                  <a:moveTo>
                    <a:pt x="1232" y="0"/>
                  </a:moveTo>
                  <a:cubicBezTo>
                    <a:pt x="951" y="0"/>
                    <a:pt x="665" y="111"/>
                    <a:pt x="444" y="332"/>
                  </a:cubicBezTo>
                  <a:cubicBezTo>
                    <a:pt x="21" y="755"/>
                    <a:pt x="0" y="1421"/>
                    <a:pt x="403" y="1816"/>
                  </a:cubicBezTo>
                  <a:lnTo>
                    <a:pt x="521" y="1941"/>
                  </a:lnTo>
                  <a:lnTo>
                    <a:pt x="3427" y="4840"/>
                  </a:lnTo>
                  <a:lnTo>
                    <a:pt x="3552" y="4965"/>
                  </a:lnTo>
                  <a:cubicBezTo>
                    <a:pt x="3742" y="5159"/>
                    <a:pt x="3995" y="5254"/>
                    <a:pt x="4253" y="5254"/>
                  </a:cubicBezTo>
                  <a:cubicBezTo>
                    <a:pt x="4532" y="5254"/>
                    <a:pt x="4817" y="5143"/>
                    <a:pt x="5036" y="4924"/>
                  </a:cubicBezTo>
                  <a:cubicBezTo>
                    <a:pt x="5459" y="4500"/>
                    <a:pt x="5480" y="3835"/>
                    <a:pt x="5085" y="3439"/>
                  </a:cubicBezTo>
                  <a:lnTo>
                    <a:pt x="1936" y="283"/>
                  </a:lnTo>
                  <a:cubicBezTo>
                    <a:pt x="1743" y="94"/>
                    <a:pt x="1490" y="0"/>
                    <a:pt x="1232" y="0"/>
                  </a:cubicBezTo>
                  <a:close/>
                </a:path>
              </a:pathLst>
            </a:custGeom>
            <a:solidFill>
              <a:srgbClr val="6979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73" name="Google Shape;2773;p36"/>
            <p:cNvSpPr/>
            <p:nvPr/>
          </p:nvSpPr>
          <p:spPr>
            <a:xfrm>
              <a:off x="4893758" y="4185048"/>
              <a:ext cx="142712" cy="115336"/>
            </a:xfrm>
            <a:custGeom>
              <a:rect b="b" l="l" r="r" t="t"/>
              <a:pathLst>
                <a:path extrusionOk="0" h="4390" w="5432">
                  <a:moveTo>
                    <a:pt x="91" y="1"/>
                  </a:moveTo>
                  <a:lnTo>
                    <a:pt x="91" y="1"/>
                  </a:lnTo>
                  <a:cubicBezTo>
                    <a:pt x="1" y="341"/>
                    <a:pt x="105" y="701"/>
                    <a:pt x="348" y="951"/>
                  </a:cubicBezTo>
                  <a:lnTo>
                    <a:pt x="473" y="1076"/>
                  </a:lnTo>
                  <a:lnTo>
                    <a:pt x="3379" y="3982"/>
                  </a:lnTo>
                  <a:lnTo>
                    <a:pt x="3497" y="4100"/>
                  </a:lnTo>
                  <a:cubicBezTo>
                    <a:pt x="3690" y="4294"/>
                    <a:pt x="3945" y="4389"/>
                    <a:pt x="4204" y="4389"/>
                  </a:cubicBezTo>
                  <a:cubicBezTo>
                    <a:pt x="4484" y="4389"/>
                    <a:pt x="4769" y="4278"/>
                    <a:pt x="4988" y="4059"/>
                  </a:cubicBezTo>
                  <a:cubicBezTo>
                    <a:pt x="5411" y="3635"/>
                    <a:pt x="5432" y="2970"/>
                    <a:pt x="5037" y="2574"/>
                  </a:cubicBezTo>
                  <a:lnTo>
                    <a:pt x="4690" y="2227"/>
                  </a:lnTo>
                  <a:cubicBezTo>
                    <a:pt x="4634" y="2429"/>
                    <a:pt x="4530" y="2616"/>
                    <a:pt x="4385" y="2761"/>
                  </a:cubicBezTo>
                  <a:cubicBezTo>
                    <a:pt x="4165" y="2981"/>
                    <a:pt x="3880" y="3092"/>
                    <a:pt x="3601" y="3092"/>
                  </a:cubicBezTo>
                  <a:cubicBezTo>
                    <a:pt x="3341" y="3092"/>
                    <a:pt x="3087" y="2997"/>
                    <a:pt x="2893" y="2803"/>
                  </a:cubicBezTo>
                  <a:lnTo>
                    <a:pt x="2775" y="2685"/>
                  </a:lnTo>
                  <a:lnTo>
                    <a:pt x="91" y="1"/>
                  </a:lnTo>
                  <a:close/>
                </a:path>
              </a:pathLst>
            </a:custGeom>
            <a:solidFill>
              <a:srgbClr val="4C5F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774" name="Google Shape;2774;p36"/>
          <p:cNvGrpSpPr/>
          <p:nvPr/>
        </p:nvGrpSpPr>
        <p:grpSpPr>
          <a:xfrm>
            <a:off x="8030150" y="4573160"/>
            <a:ext cx="579767" cy="374108"/>
            <a:chOff x="5728383" y="4221698"/>
            <a:chExt cx="417128" cy="269162"/>
          </a:xfrm>
        </p:grpSpPr>
        <p:sp>
          <p:nvSpPr>
            <p:cNvPr id="2775" name="Google Shape;2775;p36"/>
            <p:cNvSpPr/>
            <p:nvPr/>
          </p:nvSpPr>
          <p:spPr>
            <a:xfrm>
              <a:off x="5728383" y="4221698"/>
              <a:ext cx="417128" cy="225260"/>
            </a:xfrm>
            <a:custGeom>
              <a:rect b="b" l="l" r="r" t="t"/>
              <a:pathLst>
                <a:path extrusionOk="0" h="8574" w="15877">
                  <a:moveTo>
                    <a:pt x="5813" y="0"/>
                  </a:moveTo>
                  <a:cubicBezTo>
                    <a:pt x="5133" y="0"/>
                    <a:pt x="4509" y="361"/>
                    <a:pt x="4169" y="943"/>
                  </a:cubicBezTo>
                  <a:lnTo>
                    <a:pt x="2498" y="3815"/>
                  </a:lnTo>
                  <a:lnTo>
                    <a:pt x="1436" y="4079"/>
                  </a:lnTo>
                  <a:cubicBezTo>
                    <a:pt x="597" y="4294"/>
                    <a:pt x="1" y="5057"/>
                    <a:pt x="1" y="5930"/>
                  </a:cubicBezTo>
                  <a:lnTo>
                    <a:pt x="1" y="7623"/>
                  </a:lnTo>
                  <a:cubicBezTo>
                    <a:pt x="1" y="8150"/>
                    <a:pt x="431" y="8573"/>
                    <a:pt x="958" y="8573"/>
                  </a:cubicBezTo>
                  <a:lnTo>
                    <a:pt x="14837" y="8573"/>
                  </a:lnTo>
                  <a:cubicBezTo>
                    <a:pt x="15364" y="8573"/>
                    <a:pt x="15787" y="8150"/>
                    <a:pt x="15787" y="7623"/>
                  </a:cubicBezTo>
                  <a:lnTo>
                    <a:pt x="15787" y="7158"/>
                  </a:lnTo>
                  <a:cubicBezTo>
                    <a:pt x="15787" y="6999"/>
                    <a:pt x="15725" y="6846"/>
                    <a:pt x="15614" y="6728"/>
                  </a:cubicBezTo>
                  <a:cubicBezTo>
                    <a:pt x="15496" y="6617"/>
                    <a:pt x="15434" y="6465"/>
                    <a:pt x="15441" y="6305"/>
                  </a:cubicBezTo>
                  <a:lnTo>
                    <a:pt x="15441" y="5084"/>
                  </a:lnTo>
                  <a:lnTo>
                    <a:pt x="15746" y="4411"/>
                  </a:lnTo>
                  <a:cubicBezTo>
                    <a:pt x="15876" y="4137"/>
                    <a:pt x="15681" y="3815"/>
                    <a:pt x="15374" y="3815"/>
                  </a:cubicBezTo>
                  <a:cubicBezTo>
                    <a:pt x="15371" y="3815"/>
                    <a:pt x="15368" y="3815"/>
                    <a:pt x="15364" y="3815"/>
                  </a:cubicBezTo>
                  <a:lnTo>
                    <a:pt x="14248" y="3815"/>
                  </a:lnTo>
                  <a:lnTo>
                    <a:pt x="11959" y="763"/>
                  </a:lnTo>
                  <a:cubicBezTo>
                    <a:pt x="11598" y="284"/>
                    <a:pt x="11036" y="0"/>
                    <a:pt x="10440" y="0"/>
                  </a:cubicBezTo>
                  <a:close/>
                </a:path>
              </a:pathLst>
            </a:custGeom>
            <a:solidFill>
              <a:srgbClr val="4156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76" name="Google Shape;2776;p36"/>
            <p:cNvSpPr/>
            <p:nvPr/>
          </p:nvSpPr>
          <p:spPr>
            <a:xfrm>
              <a:off x="5728383" y="4226059"/>
              <a:ext cx="417128" cy="220899"/>
            </a:xfrm>
            <a:custGeom>
              <a:rect b="b" l="l" r="r" t="t"/>
              <a:pathLst>
                <a:path extrusionOk="0" h="8408" w="15877">
                  <a:moveTo>
                    <a:pt x="5495" y="4363"/>
                  </a:moveTo>
                  <a:cubicBezTo>
                    <a:pt x="5182" y="4363"/>
                    <a:pt x="5182" y="4836"/>
                    <a:pt x="5495" y="4836"/>
                  </a:cubicBezTo>
                  <a:cubicBezTo>
                    <a:pt x="5502" y="4836"/>
                    <a:pt x="5508" y="4835"/>
                    <a:pt x="5515" y="4835"/>
                  </a:cubicBezTo>
                  <a:lnTo>
                    <a:pt x="6465" y="4835"/>
                  </a:lnTo>
                  <a:cubicBezTo>
                    <a:pt x="6472" y="4835"/>
                    <a:pt x="6479" y="4836"/>
                    <a:pt x="6485" y="4836"/>
                  </a:cubicBezTo>
                  <a:cubicBezTo>
                    <a:pt x="6798" y="4836"/>
                    <a:pt x="6798" y="4363"/>
                    <a:pt x="6485" y="4363"/>
                  </a:cubicBezTo>
                  <a:cubicBezTo>
                    <a:pt x="6479" y="4363"/>
                    <a:pt x="6472" y="4363"/>
                    <a:pt x="6465" y="4363"/>
                  </a:cubicBezTo>
                  <a:lnTo>
                    <a:pt x="5515" y="4363"/>
                  </a:lnTo>
                  <a:cubicBezTo>
                    <a:pt x="5508" y="4363"/>
                    <a:pt x="5502" y="4363"/>
                    <a:pt x="5495" y="4363"/>
                  </a:cubicBezTo>
                  <a:close/>
                  <a:moveTo>
                    <a:pt x="9310" y="4363"/>
                  </a:moveTo>
                  <a:cubicBezTo>
                    <a:pt x="8997" y="4363"/>
                    <a:pt x="8997" y="4836"/>
                    <a:pt x="9310" y="4836"/>
                  </a:cubicBezTo>
                  <a:cubicBezTo>
                    <a:pt x="9316" y="4836"/>
                    <a:pt x="9323" y="4835"/>
                    <a:pt x="9330" y="4835"/>
                  </a:cubicBezTo>
                  <a:lnTo>
                    <a:pt x="10280" y="4835"/>
                  </a:lnTo>
                  <a:cubicBezTo>
                    <a:pt x="10287" y="4835"/>
                    <a:pt x="10293" y="4836"/>
                    <a:pt x="10300" y="4836"/>
                  </a:cubicBezTo>
                  <a:cubicBezTo>
                    <a:pt x="10613" y="4836"/>
                    <a:pt x="10613" y="4363"/>
                    <a:pt x="10300" y="4363"/>
                  </a:cubicBezTo>
                  <a:cubicBezTo>
                    <a:pt x="10293" y="4363"/>
                    <a:pt x="10287" y="4363"/>
                    <a:pt x="10280" y="4363"/>
                  </a:cubicBezTo>
                  <a:lnTo>
                    <a:pt x="9330" y="4363"/>
                  </a:lnTo>
                  <a:cubicBezTo>
                    <a:pt x="9323" y="4363"/>
                    <a:pt x="9316" y="4363"/>
                    <a:pt x="9310" y="4363"/>
                  </a:cubicBezTo>
                  <a:close/>
                  <a:moveTo>
                    <a:pt x="13055" y="3642"/>
                  </a:moveTo>
                  <a:lnTo>
                    <a:pt x="13623" y="4405"/>
                  </a:lnTo>
                  <a:cubicBezTo>
                    <a:pt x="13714" y="4523"/>
                    <a:pt x="13859" y="4592"/>
                    <a:pt x="14005" y="4592"/>
                  </a:cubicBezTo>
                  <a:lnTo>
                    <a:pt x="14483" y="4592"/>
                  </a:lnTo>
                  <a:lnTo>
                    <a:pt x="14483" y="6139"/>
                  </a:lnTo>
                  <a:cubicBezTo>
                    <a:pt x="14483" y="6265"/>
                    <a:pt x="14384" y="6351"/>
                    <a:pt x="14277" y="6351"/>
                  </a:cubicBezTo>
                  <a:cubicBezTo>
                    <a:pt x="14237" y="6351"/>
                    <a:pt x="14195" y="6339"/>
                    <a:pt x="14157" y="6312"/>
                  </a:cubicBezTo>
                  <a:lnTo>
                    <a:pt x="14150" y="6312"/>
                  </a:lnTo>
                  <a:cubicBezTo>
                    <a:pt x="13676" y="5955"/>
                    <a:pt x="13128" y="5787"/>
                    <a:pt x="12588" y="5787"/>
                  </a:cubicBezTo>
                  <a:cubicBezTo>
                    <a:pt x="11558" y="5787"/>
                    <a:pt x="10555" y="6397"/>
                    <a:pt x="10141" y="7457"/>
                  </a:cubicBezTo>
                  <a:lnTo>
                    <a:pt x="8373" y="7457"/>
                  </a:lnTo>
                  <a:lnTo>
                    <a:pt x="8373" y="3642"/>
                  </a:lnTo>
                  <a:close/>
                  <a:moveTo>
                    <a:pt x="11216" y="1"/>
                  </a:moveTo>
                  <a:cubicBezTo>
                    <a:pt x="10946" y="340"/>
                    <a:pt x="10939" y="819"/>
                    <a:pt x="11203" y="1166"/>
                  </a:cubicBezTo>
                  <a:lnTo>
                    <a:pt x="12174" y="2470"/>
                  </a:lnTo>
                  <a:lnTo>
                    <a:pt x="10058" y="2470"/>
                  </a:lnTo>
                  <a:lnTo>
                    <a:pt x="8373" y="784"/>
                  </a:lnTo>
                  <a:lnTo>
                    <a:pt x="7415" y="784"/>
                  </a:lnTo>
                  <a:lnTo>
                    <a:pt x="7415" y="7457"/>
                  </a:lnTo>
                  <a:lnTo>
                    <a:pt x="4807" y="7457"/>
                  </a:lnTo>
                  <a:cubicBezTo>
                    <a:pt x="4391" y="6503"/>
                    <a:pt x="3507" y="6026"/>
                    <a:pt x="2623" y="6026"/>
                  </a:cubicBezTo>
                  <a:cubicBezTo>
                    <a:pt x="1740" y="6026"/>
                    <a:pt x="857" y="6503"/>
                    <a:pt x="445" y="7457"/>
                  </a:cubicBezTo>
                  <a:lnTo>
                    <a:pt x="1" y="7457"/>
                  </a:lnTo>
                  <a:cubicBezTo>
                    <a:pt x="1" y="7984"/>
                    <a:pt x="431" y="8407"/>
                    <a:pt x="958" y="8407"/>
                  </a:cubicBezTo>
                  <a:lnTo>
                    <a:pt x="14837" y="8407"/>
                  </a:lnTo>
                  <a:cubicBezTo>
                    <a:pt x="15364" y="8407"/>
                    <a:pt x="15787" y="7984"/>
                    <a:pt x="15787" y="7457"/>
                  </a:cubicBezTo>
                  <a:lnTo>
                    <a:pt x="15787" y="6985"/>
                  </a:lnTo>
                  <a:cubicBezTo>
                    <a:pt x="15787" y="6826"/>
                    <a:pt x="15725" y="6673"/>
                    <a:pt x="15614" y="6562"/>
                  </a:cubicBezTo>
                  <a:cubicBezTo>
                    <a:pt x="15496" y="6451"/>
                    <a:pt x="15434" y="6299"/>
                    <a:pt x="15441" y="6139"/>
                  </a:cubicBezTo>
                  <a:lnTo>
                    <a:pt x="15441" y="4918"/>
                  </a:lnTo>
                  <a:lnTo>
                    <a:pt x="15746" y="4245"/>
                  </a:lnTo>
                  <a:cubicBezTo>
                    <a:pt x="15876" y="3971"/>
                    <a:pt x="15681" y="3649"/>
                    <a:pt x="15374" y="3649"/>
                  </a:cubicBezTo>
                  <a:cubicBezTo>
                    <a:pt x="15371" y="3649"/>
                    <a:pt x="15368" y="3649"/>
                    <a:pt x="15364" y="3649"/>
                  </a:cubicBezTo>
                  <a:lnTo>
                    <a:pt x="14248" y="3649"/>
                  </a:lnTo>
                  <a:lnTo>
                    <a:pt x="11959" y="597"/>
                  </a:lnTo>
                  <a:cubicBezTo>
                    <a:pt x="11764" y="340"/>
                    <a:pt x="11508" y="132"/>
                    <a:pt x="11216" y="1"/>
                  </a:cubicBezTo>
                  <a:close/>
                </a:path>
              </a:pathLst>
            </a:custGeom>
            <a:solidFill>
              <a:srgbClr val="7F91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77" name="Google Shape;2777;p36"/>
            <p:cNvSpPr/>
            <p:nvPr/>
          </p:nvSpPr>
          <p:spPr>
            <a:xfrm>
              <a:off x="5822964" y="4246657"/>
              <a:ext cx="100440" cy="75271"/>
            </a:xfrm>
            <a:custGeom>
              <a:rect b="b" l="l" r="r" t="t"/>
              <a:pathLst>
                <a:path extrusionOk="0" h="2865" w="3823">
                  <a:moveTo>
                    <a:pt x="2213" y="0"/>
                  </a:moveTo>
                  <a:cubicBezTo>
                    <a:pt x="1880" y="0"/>
                    <a:pt x="1561" y="181"/>
                    <a:pt x="1395" y="479"/>
                  </a:cubicBezTo>
                  <a:lnTo>
                    <a:pt x="1" y="2865"/>
                  </a:lnTo>
                  <a:lnTo>
                    <a:pt x="3822" y="2865"/>
                  </a:lnTo>
                  <a:lnTo>
                    <a:pt x="3822" y="0"/>
                  </a:lnTo>
                  <a:close/>
                </a:path>
              </a:pathLst>
            </a:custGeom>
            <a:solidFill>
              <a:srgbClr val="A9B2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78" name="Google Shape;2778;p36"/>
            <p:cNvSpPr/>
            <p:nvPr/>
          </p:nvSpPr>
          <p:spPr>
            <a:xfrm>
              <a:off x="5948336" y="4246657"/>
              <a:ext cx="109924" cy="75271"/>
            </a:xfrm>
            <a:custGeom>
              <a:rect b="b" l="l" r="r" t="t"/>
              <a:pathLst>
                <a:path extrusionOk="0" h="2865" w="4184">
                  <a:moveTo>
                    <a:pt x="1" y="0"/>
                  </a:moveTo>
                  <a:lnTo>
                    <a:pt x="1" y="2865"/>
                  </a:lnTo>
                  <a:lnTo>
                    <a:pt x="3261" y="2865"/>
                  </a:lnTo>
                  <a:cubicBezTo>
                    <a:pt x="3843" y="2865"/>
                    <a:pt x="4183" y="2192"/>
                    <a:pt x="3829" y="1720"/>
                  </a:cubicBezTo>
                  <a:lnTo>
                    <a:pt x="2831" y="382"/>
                  </a:lnTo>
                  <a:cubicBezTo>
                    <a:pt x="2650" y="146"/>
                    <a:pt x="2366" y="0"/>
                    <a:pt x="2068" y="0"/>
                  </a:cubicBezTo>
                  <a:close/>
                </a:path>
              </a:pathLst>
            </a:custGeom>
            <a:solidFill>
              <a:srgbClr val="A9B2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79" name="Google Shape;2779;p36"/>
            <p:cNvSpPr/>
            <p:nvPr/>
          </p:nvSpPr>
          <p:spPr>
            <a:xfrm>
              <a:off x="5738787" y="4403057"/>
              <a:ext cx="102436" cy="87803"/>
            </a:xfrm>
            <a:custGeom>
              <a:rect b="b" l="l" r="r" t="t"/>
              <a:pathLst>
                <a:path extrusionOk="0" h="3342" w="3899">
                  <a:moveTo>
                    <a:pt x="2217" y="1"/>
                  </a:moveTo>
                  <a:cubicBezTo>
                    <a:pt x="1806" y="1"/>
                    <a:pt x="1388" y="152"/>
                    <a:pt x="1047" y="491"/>
                  </a:cubicBezTo>
                  <a:cubicBezTo>
                    <a:pt x="0" y="1545"/>
                    <a:pt x="742" y="3342"/>
                    <a:pt x="2227" y="3342"/>
                  </a:cubicBezTo>
                  <a:cubicBezTo>
                    <a:pt x="3149" y="3335"/>
                    <a:pt x="3898" y="2593"/>
                    <a:pt x="3898" y="1670"/>
                  </a:cubicBezTo>
                  <a:cubicBezTo>
                    <a:pt x="3898" y="666"/>
                    <a:pt x="3075" y="1"/>
                    <a:pt x="2217" y="1"/>
                  </a:cubicBezTo>
                  <a:close/>
                </a:path>
              </a:pathLst>
            </a:custGeom>
            <a:solidFill>
              <a:srgbClr val="6374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80" name="Google Shape;2780;p36"/>
            <p:cNvSpPr/>
            <p:nvPr/>
          </p:nvSpPr>
          <p:spPr>
            <a:xfrm>
              <a:off x="5754445" y="4404108"/>
              <a:ext cx="98443" cy="86673"/>
            </a:xfrm>
            <a:custGeom>
              <a:rect b="b" l="l" r="r" t="t"/>
              <a:pathLst>
                <a:path extrusionOk="0" h="3299" w="3747">
                  <a:moveTo>
                    <a:pt x="1977" y="0"/>
                  </a:moveTo>
                  <a:lnTo>
                    <a:pt x="1977" y="0"/>
                  </a:lnTo>
                  <a:cubicBezTo>
                    <a:pt x="1776" y="368"/>
                    <a:pt x="1839" y="832"/>
                    <a:pt x="2137" y="1131"/>
                  </a:cubicBezTo>
                  <a:lnTo>
                    <a:pt x="1131" y="2136"/>
                  </a:lnTo>
                  <a:cubicBezTo>
                    <a:pt x="949" y="1954"/>
                    <a:pt x="705" y="1860"/>
                    <a:pt x="459" y="1860"/>
                  </a:cubicBezTo>
                  <a:cubicBezTo>
                    <a:pt x="302" y="1860"/>
                    <a:pt x="144" y="1899"/>
                    <a:pt x="1" y="1977"/>
                  </a:cubicBezTo>
                  <a:cubicBezTo>
                    <a:pt x="174" y="2805"/>
                    <a:pt x="896" y="3299"/>
                    <a:pt x="1639" y="3299"/>
                  </a:cubicBezTo>
                  <a:cubicBezTo>
                    <a:pt x="2053" y="3299"/>
                    <a:pt x="2474" y="3145"/>
                    <a:pt x="2810" y="2809"/>
                  </a:cubicBezTo>
                  <a:cubicBezTo>
                    <a:pt x="3746" y="1873"/>
                    <a:pt x="3267" y="271"/>
                    <a:pt x="1977" y="0"/>
                  </a:cubicBezTo>
                  <a:close/>
                </a:path>
              </a:pathLst>
            </a:custGeom>
            <a:solidFill>
              <a:srgbClr val="6374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81" name="Google Shape;2781;p36"/>
            <p:cNvSpPr/>
            <p:nvPr/>
          </p:nvSpPr>
          <p:spPr>
            <a:xfrm>
              <a:off x="5772311" y="4428147"/>
              <a:ext cx="43744" cy="37648"/>
            </a:xfrm>
            <a:custGeom>
              <a:rect b="b" l="l" r="r" t="t"/>
              <a:pathLst>
                <a:path extrusionOk="0" h="1433" w="1665">
                  <a:moveTo>
                    <a:pt x="951" y="1"/>
                  </a:moveTo>
                  <a:cubicBezTo>
                    <a:pt x="319" y="1"/>
                    <a:pt x="0" y="771"/>
                    <a:pt x="451" y="1221"/>
                  </a:cubicBezTo>
                  <a:cubicBezTo>
                    <a:pt x="595" y="1367"/>
                    <a:pt x="772" y="1433"/>
                    <a:pt x="947" y="1433"/>
                  </a:cubicBezTo>
                  <a:cubicBezTo>
                    <a:pt x="1313" y="1433"/>
                    <a:pt x="1665" y="1147"/>
                    <a:pt x="1665" y="715"/>
                  </a:cubicBezTo>
                  <a:cubicBezTo>
                    <a:pt x="1665" y="320"/>
                    <a:pt x="1346" y="1"/>
                    <a:pt x="951" y="1"/>
                  </a:cubicBezTo>
                  <a:close/>
                </a:path>
              </a:pathLst>
            </a:custGeom>
            <a:solidFill>
              <a:srgbClr val="CDD5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82" name="Google Shape;2782;p36"/>
            <p:cNvSpPr/>
            <p:nvPr/>
          </p:nvSpPr>
          <p:spPr>
            <a:xfrm>
              <a:off x="6000277" y="4403057"/>
              <a:ext cx="102436" cy="87803"/>
            </a:xfrm>
            <a:custGeom>
              <a:rect b="b" l="l" r="r" t="t"/>
              <a:pathLst>
                <a:path extrusionOk="0" h="3342" w="3899">
                  <a:moveTo>
                    <a:pt x="2219" y="1"/>
                  </a:moveTo>
                  <a:cubicBezTo>
                    <a:pt x="1810" y="1"/>
                    <a:pt x="1393" y="152"/>
                    <a:pt x="1055" y="491"/>
                  </a:cubicBezTo>
                  <a:cubicBezTo>
                    <a:pt x="0" y="1545"/>
                    <a:pt x="750" y="3342"/>
                    <a:pt x="2234" y="3342"/>
                  </a:cubicBezTo>
                  <a:cubicBezTo>
                    <a:pt x="3156" y="3335"/>
                    <a:pt x="3899" y="2593"/>
                    <a:pt x="3899" y="1670"/>
                  </a:cubicBezTo>
                  <a:cubicBezTo>
                    <a:pt x="3899" y="666"/>
                    <a:pt x="3076" y="1"/>
                    <a:pt x="2219" y="1"/>
                  </a:cubicBezTo>
                  <a:close/>
                </a:path>
              </a:pathLst>
            </a:custGeom>
            <a:solidFill>
              <a:srgbClr val="6374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83" name="Google Shape;2783;p36"/>
            <p:cNvSpPr/>
            <p:nvPr/>
          </p:nvSpPr>
          <p:spPr>
            <a:xfrm>
              <a:off x="6016119" y="4404108"/>
              <a:ext cx="98443" cy="86673"/>
            </a:xfrm>
            <a:custGeom>
              <a:rect b="b" l="l" r="r" t="t"/>
              <a:pathLst>
                <a:path extrusionOk="0" h="3299" w="3747">
                  <a:moveTo>
                    <a:pt x="1971" y="0"/>
                  </a:moveTo>
                  <a:lnTo>
                    <a:pt x="1971" y="0"/>
                  </a:lnTo>
                  <a:cubicBezTo>
                    <a:pt x="1770" y="368"/>
                    <a:pt x="1839" y="832"/>
                    <a:pt x="2137" y="1131"/>
                  </a:cubicBezTo>
                  <a:lnTo>
                    <a:pt x="1125" y="2136"/>
                  </a:lnTo>
                  <a:cubicBezTo>
                    <a:pt x="943" y="1954"/>
                    <a:pt x="701" y="1860"/>
                    <a:pt x="457" y="1860"/>
                  </a:cubicBezTo>
                  <a:cubicBezTo>
                    <a:pt x="301" y="1860"/>
                    <a:pt x="144" y="1899"/>
                    <a:pt x="1" y="1977"/>
                  </a:cubicBezTo>
                  <a:cubicBezTo>
                    <a:pt x="175" y="2805"/>
                    <a:pt x="897" y="3299"/>
                    <a:pt x="1639" y="3299"/>
                  </a:cubicBezTo>
                  <a:cubicBezTo>
                    <a:pt x="2054" y="3299"/>
                    <a:pt x="2475" y="3145"/>
                    <a:pt x="2810" y="2809"/>
                  </a:cubicBezTo>
                  <a:cubicBezTo>
                    <a:pt x="3746" y="1873"/>
                    <a:pt x="3268" y="271"/>
                    <a:pt x="1971" y="0"/>
                  </a:cubicBezTo>
                  <a:close/>
                </a:path>
              </a:pathLst>
            </a:custGeom>
            <a:solidFill>
              <a:srgbClr val="6374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84" name="Google Shape;2784;p36"/>
            <p:cNvSpPr/>
            <p:nvPr/>
          </p:nvSpPr>
          <p:spPr>
            <a:xfrm>
              <a:off x="6033801" y="4428147"/>
              <a:ext cx="43954" cy="37648"/>
            </a:xfrm>
            <a:custGeom>
              <a:rect b="b" l="l" r="r" t="t"/>
              <a:pathLst>
                <a:path extrusionOk="0" h="1433" w="1673">
                  <a:moveTo>
                    <a:pt x="958" y="1"/>
                  </a:moveTo>
                  <a:cubicBezTo>
                    <a:pt x="320" y="1"/>
                    <a:pt x="1" y="771"/>
                    <a:pt x="452" y="1221"/>
                  </a:cubicBezTo>
                  <a:cubicBezTo>
                    <a:pt x="597" y="1367"/>
                    <a:pt x="777" y="1433"/>
                    <a:pt x="952" y="1433"/>
                  </a:cubicBezTo>
                  <a:cubicBezTo>
                    <a:pt x="1320" y="1433"/>
                    <a:pt x="1672" y="1147"/>
                    <a:pt x="1672" y="715"/>
                  </a:cubicBezTo>
                  <a:cubicBezTo>
                    <a:pt x="1672" y="320"/>
                    <a:pt x="1353" y="1"/>
                    <a:pt x="958" y="1"/>
                  </a:cubicBezTo>
                  <a:close/>
                </a:path>
              </a:pathLst>
            </a:custGeom>
            <a:solidFill>
              <a:srgbClr val="CDD5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85" name="Google Shape;2785;p36"/>
            <p:cNvSpPr/>
            <p:nvPr/>
          </p:nvSpPr>
          <p:spPr>
            <a:xfrm>
              <a:off x="5728567" y="4328469"/>
              <a:ext cx="39382" cy="49051"/>
            </a:xfrm>
            <a:custGeom>
              <a:rect b="b" l="l" r="r" t="t"/>
              <a:pathLst>
                <a:path extrusionOk="0" h="1867" w="1499">
                  <a:moveTo>
                    <a:pt x="1499" y="1"/>
                  </a:moveTo>
                  <a:lnTo>
                    <a:pt x="1429" y="15"/>
                  </a:lnTo>
                  <a:cubicBezTo>
                    <a:pt x="590" y="230"/>
                    <a:pt x="1" y="993"/>
                    <a:pt x="1" y="1866"/>
                  </a:cubicBezTo>
                  <a:lnTo>
                    <a:pt x="549" y="1866"/>
                  </a:lnTo>
                  <a:cubicBezTo>
                    <a:pt x="1076" y="1866"/>
                    <a:pt x="1499" y="1436"/>
                    <a:pt x="1499" y="909"/>
                  </a:cubicBezTo>
                  <a:lnTo>
                    <a:pt x="1499" y="1"/>
                  </a:lnTo>
                  <a:close/>
                </a:path>
              </a:pathLst>
            </a:custGeom>
            <a:solidFill>
              <a:srgbClr val="ADBA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86" name="Google Shape;2786;p36"/>
            <p:cNvSpPr/>
            <p:nvPr/>
          </p:nvSpPr>
          <p:spPr>
            <a:xfrm>
              <a:off x="6109071" y="4346886"/>
              <a:ext cx="28821" cy="24985"/>
            </a:xfrm>
            <a:custGeom>
              <a:rect b="b" l="l" r="r" t="t"/>
              <a:pathLst>
                <a:path extrusionOk="0" h="951" w="1097">
                  <a:moveTo>
                    <a:pt x="0" y="0"/>
                  </a:moveTo>
                  <a:lnTo>
                    <a:pt x="0" y="950"/>
                  </a:lnTo>
                  <a:lnTo>
                    <a:pt x="951" y="950"/>
                  </a:lnTo>
                  <a:lnTo>
                    <a:pt x="951" y="319"/>
                  </a:lnTo>
                  <a:lnTo>
                    <a:pt x="1096" y="0"/>
                  </a:lnTo>
                  <a:close/>
                </a:path>
              </a:pathLst>
            </a:custGeom>
            <a:solidFill>
              <a:srgbClr val="8C9C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787" name="Google Shape;2787;p36"/>
          <p:cNvGrpSpPr/>
          <p:nvPr/>
        </p:nvGrpSpPr>
        <p:grpSpPr>
          <a:xfrm>
            <a:off x="857080" y="3843739"/>
            <a:ext cx="516740" cy="476390"/>
            <a:chOff x="834210" y="3696905"/>
            <a:chExt cx="371782" cy="342751"/>
          </a:xfrm>
        </p:grpSpPr>
        <p:sp>
          <p:nvSpPr>
            <p:cNvPr id="2788" name="Google Shape;2788;p36"/>
            <p:cNvSpPr/>
            <p:nvPr/>
          </p:nvSpPr>
          <p:spPr>
            <a:xfrm>
              <a:off x="866289" y="3696905"/>
              <a:ext cx="138876" cy="111500"/>
            </a:xfrm>
            <a:custGeom>
              <a:rect b="b" l="l" r="r" t="t"/>
              <a:pathLst>
                <a:path extrusionOk="0" h="4244" w="5286">
                  <a:moveTo>
                    <a:pt x="1856" y="0"/>
                  </a:moveTo>
                  <a:cubicBezTo>
                    <a:pt x="1791" y="0"/>
                    <a:pt x="1728" y="4"/>
                    <a:pt x="1665" y="13"/>
                  </a:cubicBezTo>
                  <a:cubicBezTo>
                    <a:pt x="1124" y="89"/>
                    <a:pt x="701" y="471"/>
                    <a:pt x="416" y="1150"/>
                  </a:cubicBezTo>
                  <a:cubicBezTo>
                    <a:pt x="35" y="2094"/>
                    <a:pt x="0" y="2857"/>
                    <a:pt x="326" y="3418"/>
                  </a:cubicBezTo>
                  <a:cubicBezTo>
                    <a:pt x="736" y="4126"/>
                    <a:pt x="1540" y="4237"/>
                    <a:pt x="1575" y="4244"/>
                  </a:cubicBezTo>
                  <a:lnTo>
                    <a:pt x="5078" y="4244"/>
                  </a:lnTo>
                  <a:cubicBezTo>
                    <a:pt x="5189" y="4244"/>
                    <a:pt x="5286" y="4154"/>
                    <a:pt x="5286" y="4036"/>
                  </a:cubicBezTo>
                  <a:lnTo>
                    <a:pt x="5286" y="2475"/>
                  </a:lnTo>
                  <a:cubicBezTo>
                    <a:pt x="5279" y="2427"/>
                    <a:pt x="5265" y="2385"/>
                    <a:pt x="5237" y="2350"/>
                  </a:cubicBezTo>
                  <a:cubicBezTo>
                    <a:pt x="5157" y="2250"/>
                    <a:pt x="3361" y="0"/>
                    <a:pt x="1856" y="0"/>
                  </a:cubicBezTo>
                  <a:close/>
                </a:path>
              </a:pathLst>
            </a:custGeom>
            <a:solidFill>
              <a:srgbClr val="7B8E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89" name="Google Shape;2789;p36"/>
            <p:cNvSpPr/>
            <p:nvPr/>
          </p:nvSpPr>
          <p:spPr>
            <a:xfrm>
              <a:off x="1035221" y="3696905"/>
              <a:ext cx="138693" cy="111500"/>
            </a:xfrm>
            <a:custGeom>
              <a:rect b="b" l="l" r="r" t="t"/>
              <a:pathLst>
                <a:path extrusionOk="0" h="4244" w="5279">
                  <a:moveTo>
                    <a:pt x="3423" y="0"/>
                  </a:moveTo>
                  <a:cubicBezTo>
                    <a:pt x="1918" y="0"/>
                    <a:pt x="122" y="2250"/>
                    <a:pt x="42" y="2350"/>
                  </a:cubicBezTo>
                  <a:cubicBezTo>
                    <a:pt x="14" y="2385"/>
                    <a:pt x="0" y="2433"/>
                    <a:pt x="0" y="2475"/>
                  </a:cubicBezTo>
                  <a:lnTo>
                    <a:pt x="0" y="4036"/>
                  </a:lnTo>
                  <a:cubicBezTo>
                    <a:pt x="0" y="4154"/>
                    <a:pt x="90" y="4244"/>
                    <a:pt x="208" y="4244"/>
                  </a:cubicBezTo>
                  <a:lnTo>
                    <a:pt x="3711" y="4244"/>
                  </a:lnTo>
                  <a:cubicBezTo>
                    <a:pt x="3746" y="4244"/>
                    <a:pt x="4550" y="4126"/>
                    <a:pt x="4953" y="3425"/>
                  </a:cubicBezTo>
                  <a:cubicBezTo>
                    <a:pt x="5279" y="2857"/>
                    <a:pt x="5251" y="2094"/>
                    <a:pt x="4855" y="1157"/>
                  </a:cubicBezTo>
                  <a:cubicBezTo>
                    <a:pt x="4578" y="471"/>
                    <a:pt x="4155" y="89"/>
                    <a:pt x="3614" y="13"/>
                  </a:cubicBezTo>
                  <a:cubicBezTo>
                    <a:pt x="3551" y="4"/>
                    <a:pt x="3487" y="0"/>
                    <a:pt x="3423" y="0"/>
                  </a:cubicBezTo>
                  <a:close/>
                </a:path>
              </a:pathLst>
            </a:custGeom>
            <a:solidFill>
              <a:srgbClr val="7B8E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90" name="Google Shape;2790;p36"/>
            <p:cNvSpPr/>
            <p:nvPr/>
          </p:nvSpPr>
          <p:spPr>
            <a:xfrm>
              <a:off x="867550" y="3750080"/>
              <a:ext cx="137615" cy="58325"/>
            </a:xfrm>
            <a:custGeom>
              <a:rect b="b" l="l" r="r" t="t"/>
              <a:pathLst>
                <a:path extrusionOk="0" h="2220" w="5238">
                  <a:moveTo>
                    <a:pt x="105" y="0"/>
                  </a:moveTo>
                  <a:cubicBezTo>
                    <a:pt x="1" y="555"/>
                    <a:pt x="56" y="1020"/>
                    <a:pt x="278" y="1401"/>
                  </a:cubicBezTo>
                  <a:cubicBezTo>
                    <a:pt x="688" y="2102"/>
                    <a:pt x="1492" y="2220"/>
                    <a:pt x="1527" y="2220"/>
                  </a:cubicBezTo>
                  <a:lnTo>
                    <a:pt x="5030" y="2220"/>
                  </a:lnTo>
                  <a:cubicBezTo>
                    <a:pt x="5141" y="2220"/>
                    <a:pt x="5238" y="2130"/>
                    <a:pt x="5238" y="2012"/>
                  </a:cubicBezTo>
                  <a:lnTo>
                    <a:pt x="5238" y="1061"/>
                  </a:lnTo>
                  <a:cubicBezTo>
                    <a:pt x="5231" y="1172"/>
                    <a:pt x="5141" y="1270"/>
                    <a:pt x="5030" y="1270"/>
                  </a:cubicBezTo>
                  <a:lnTo>
                    <a:pt x="1527" y="1270"/>
                  </a:lnTo>
                  <a:cubicBezTo>
                    <a:pt x="1492" y="1263"/>
                    <a:pt x="688" y="1152"/>
                    <a:pt x="278" y="444"/>
                  </a:cubicBezTo>
                  <a:cubicBezTo>
                    <a:pt x="202" y="305"/>
                    <a:pt x="140" y="160"/>
                    <a:pt x="105" y="0"/>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91" name="Google Shape;2791;p36"/>
            <p:cNvSpPr/>
            <p:nvPr/>
          </p:nvSpPr>
          <p:spPr>
            <a:xfrm>
              <a:off x="1035221" y="3750080"/>
              <a:ext cx="137431" cy="58325"/>
            </a:xfrm>
            <a:custGeom>
              <a:rect b="b" l="l" r="r" t="t"/>
              <a:pathLst>
                <a:path extrusionOk="0" h="2220" w="5231">
                  <a:moveTo>
                    <a:pt x="5126" y="0"/>
                  </a:moveTo>
                  <a:cubicBezTo>
                    <a:pt x="5091" y="153"/>
                    <a:pt x="5036" y="305"/>
                    <a:pt x="4953" y="444"/>
                  </a:cubicBezTo>
                  <a:cubicBezTo>
                    <a:pt x="4550" y="1145"/>
                    <a:pt x="3739" y="1263"/>
                    <a:pt x="3711" y="1263"/>
                  </a:cubicBezTo>
                  <a:lnTo>
                    <a:pt x="208" y="1263"/>
                  </a:lnTo>
                  <a:cubicBezTo>
                    <a:pt x="90" y="1263"/>
                    <a:pt x="0" y="1172"/>
                    <a:pt x="0" y="1055"/>
                  </a:cubicBezTo>
                  <a:lnTo>
                    <a:pt x="0" y="2012"/>
                  </a:lnTo>
                  <a:cubicBezTo>
                    <a:pt x="0" y="2123"/>
                    <a:pt x="90" y="2220"/>
                    <a:pt x="208" y="2220"/>
                  </a:cubicBezTo>
                  <a:lnTo>
                    <a:pt x="3711" y="2220"/>
                  </a:lnTo>
                  <a:cubicBezTo>
                    <a:pt x="3746" y="2213"/>
                    <a:pt x="4550" y="2102"/>
                    <a:pt x="4953" y="1394"/>
                  </a:cubicBezTo>
                  <a:cubicBezTo>
                    <a:pt x="5175" y="1020"/>
                    <a:pt x="5230" y="548"/>
                    <a:pt x="5126" y="0"/>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92" name="Google Shape;2792;p36"/>
            <p:cNvSpPr/>
            <p:nvPr/>
          </p:nvSpPr>
          <p:spPr>
            <a:xfrm>
              <a:off x="994210" y="3756438"/>
              <a:ext cx="51967" cy="51967"/>
            </a:xfrm>
            <a:custGeom>
              <a:rect b="b" l="l" r="r" t="t"/>
              <a:pathLst>
                <a:path extrusionOk="0" h="1978" w="1978">
                  <a:moveTo>
                    <a:pt x="209" y="1"/>
                  </a:moveTo>
                  <a:cubicBezTo>
                    <a:pt x="91" y="1"/>
                    <a:pt x="1" y="98"/>
                    <a:pt x="1" y="209"/>
                  </a:cubicBezTo>
                  <a:lnTo>
                    <a:pt x="1" y="1770"/>
                  </a:lnTo>
                  <a:cubicBezTo>
                    <a:pt x="1" y="1888"/>
                    <a:pt x="91" y="1978"/>
                    <a:pt x="209" y="1978"/>
                  </a:cubicBezTo>
                  <a:lnTo>
                    <a:pt x="1769" y="1978"/>
                  </a:lnTo>
                  <a:cubicBezTo>
                    <a:pt x="1880" y="1978"/>
                    <a:pt x="1977" y="1888"/>
                    <a:pt x="1977" y="1770"/>
                  </a:cubicBezTo>
                  <a:lnTo>
                    <a:pt x="1977" y="209"/>
                  </a:lnTo>
                  <a:cubicBezTo>
                    <a:pt x="1977" y="98"/>
                    <a:pt x="1880" y="1"/>
                    <a:pt x="1769" y="1"/>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93" name="Google Shape;2793;p36"/>
            <p:cNvSpPr/>
            <p:nvPr/>
          </p:nvSpPr>
          <p:spPr>
            <a:xfrm>
              <a:off x="994210" y="3783420"/>
              <a:ext cx="51967" cy="24985"/>
            </a:xfrm>
            <a:custGeom>
              <a:rect b="b" l="l" r="r" t="t"/>
              <a:pathLst>
                <a:path extrusionOk="0" h="951" w="1978">
                  <a:moveTo>
                    <a:pt x="1" y="1"/>
                  </a:moveTo>
                  <a:lnTo>
                    <a:pt x="1" y="743"/>
                  </a:lnTo>
                  <a:cubicBezTo>
                    <a:pt x="1" y="861"/>
                    <a:pt x="91" y="951"/>
                    <a:pt x="209" y="951"/>
                  </a:cubicBezTo>
                  <a:lnTo>
                    <a:pt x="1769" y="951"/>
                  </a:lnTo>
                  <a:cubicBezTo>
                    <a:pt x="1880" y="951"/>
                    <a:pt x="1977" y="861"/>
                    <a:pt x="1977" y="743"/>
                  </a:cubicBezTo>
                  <a:lnTo>
                    <a:pt x="1977" y="1"/>
                  </a:ln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94" name="Google Shape;2794;p36"/>
            <p:cNvSpPr/>
            <p:nvPr/>
          </p:nvSpPr>
          <p:spPr>
            <a:xfrm>
              <a:off x="861718" y="3851387"/>
              <a:ext cx="316768" cy="188269"/>
            </a:xfrm>
            <a:custGeom>
              <a:rect b="b" l="l" r="r" t="t"/>
              <a:pathLst>
                <a:path extrusionOk="0" h="7166" w="12057">
                  <a:moveTo>
                    <a:pt x="209" y="1"/>
                  </a:moveTo>
                  <a:cubicBezTo>
                    <a:pt x="98" y="1"/>
                    <a:pt x="1" y="91"/>
                    <a:pt x="1" y="209"/>
                  </a:cubicBezTo>
                  <a:lnTo>
                    <a:pt x="1" y="6264"/>
                  </a:lnTo>
                  <a:cubicBezTo>
                    <a:pt x="1" y="6757"/>
                    <a:pt x="410" y="7166"/>
                    <a:pt x="903" y="7166"/>
                  </a:cubicBezTo>
                  <a:lnTo>
                    <a:pt x="11154" y="7166"/>
                  </a:lnTo>
                  <a:cubicBezTo>
                    <a:pt x="11654" y="7166"/>
                    <a:pt x="12056" y="6757"/>
                    <a:pt x="12056" y="6264"/>
                  </a:cubicBezTo>
                  <a:lnTo>
                    <a:pt x="12056" y="209"/>
                  </a:lnTo>
                  <a:cubicBezTo>
                    <a:pt x="12056" y="98"/>
                    <a:pt x="11966" y="1"/>
                    <a:pt x="11848" y="1"/>
                  </a:cubicBezTo>
                  <a:close/>
                </a:path>
              </a:pathLst>
            </a:custGeom>
            <a:solidFill>
              <a:srgbClr val="A7B5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95" name="Google Shape;2795;p36"/>
            <p:cNvSpPr/>
            <p:nvPr/>
          </p:nvSpPr>
          <p:spPr>
            <a:xfrm>
              <a:off x="861718" y="3851387"/>
              <a:ext cx="316768" cy="29005"/>
            </a:xfrm>
            <a:custGeom>
              <a:rect b="b" l="l" r="r" t="t"/>
              <a:pathLst>
                <a:path extrusionOk="0" h="1104" w="12057">
                  <a:moveTo>
                    <a:pt x="209" y="1"/>
                  </a:moveTo>
                  <a:cubicBezTo>
                    <a:pt x="98" y="1"/>
                    <a:pt x="1" y="91"/>
                    <a:pt x="1" y="209"/>
                  </a:cubicBezTo>
                  <a:lnTo>
                    <a:pt x="1" y="1104"/>
                  </a:lnTo>
                  <a:lnTo>
                    <a:pt x="12056" y="1104"/>
                  </a:lnTo>
                  <a:lnTo>
                    <a:pt x="12056" y="209"/>
                  </a:lnTo>
                  <a:cubicBezTo>
                    <a:pt x="12056" y="98"/>
                    <a:pt x="11966" y="1"/>
                    <a:pt x="11848" y="1"/>
                  </a:cubicBezTo>
                  <a:close/>
                </a:path>
              </a:pathLst>
            </a:custGeom>
            <a:solidFill>
              <a:srgbClr val="7F93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96" name="Google Shape;2796;p36"/>
            <p:cNvSpPr/>
            <p:nvPr/>
          </p:nvSpPr>
          <p:spPr>
            <a:xfrm>
              <a:off x="834394" y="3797450"/>
              <a:ext cx="371598" cy="64893"/>
            </a:xfrm>
            <a:custGeom>
              <a:rect b="b" l="l" r="r" t="t"/>
              <a:pathLst>
                <a:path extrusionOk="0" h="2470" w="14144">
                  <a:moveTo>
                    <a:pt x="209" y="1"/>
                  </a:moveTo>
                  <a:cubicBezTo>
                    <a:pt x="91" y="1"/>
                    <a:pt x="0" y="98"/>
                    <a:pt x="0" y="209"/>
                  </a:cubicBezTo>
                  <a:lnTo>
                    <a:pt x="0" y="2262"/>
                  </a:lnTo>
                  <a:cubicBezTo>
                    <a:pt x="0" y="2380"/>
                    <a:pt x="91" y="2470"/>
                    <a:pt x="209" y="2470"/>
                  </a:cubicBezTo>
                  <a:lnTo>
                    <a:pt x="13935" y="2470"/>
                  </a:lnTo>
                  <a:cubicBezTo>
                    <a:pt x="14053" y="2470"/>
                    <a:pt x="14143" y="2380"/>
                    <a:pt x="14143" y="2262"/>
                  </a:cubicBezTo>
                  <a:lnTo>
                    <a:pt x="14143" y="209"/>
                  </a:lnTo>
                  <a:cubicBezTo>
                    <a:pt x="14143" y="98"/>
                    <a:pt x="14053" y="1"/>
                    <a:pt x="13935" y="1"/>
                  </a:cubicBezTo>
                  <a:close/>
                </a:path>
              </a:pathLst>
            </a:custGeom>
            <a:solidFill>
              <a:srgbClr val="BFC9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97" name="Google Shape;2797;p36"/>
            <p:cNvSpPr/>
            <p:nvPr/>
          </p:nvSpPr>
          <p:spPr>
            <a:xfrm>
              <a:off x="834210" y="3837174"/>
              <a:ext cx="371782" cy="25169"/>
            </a:xfrm>
            <a:custGeom>
              <a:rect b="b" l="l" r="r" t="t"/>
              <a:pathLst>
                <a:path extrusionOk="0" h="958" w="14151">
                  <a:moveTo>
                    <a:pt x="1" y="1"/>
                  </a:moveTo>
                  <a:lnTo>
                    <a:pt x="1" y="750"/>
                  </a:lnTo>
                  <a:cubicBezTo>
                    <a:pt x="1" y="868"/>
                    <a:pt x="91" y="958"/>
                    <a:pt x="209" y="958"/>
                  </a:cubicBezTo>
                  <a:lnTo>
                    <a:pt x="13942" y="958"/>
                  </a:lnTo>
                  <a:cubicBezTo>
                    <a:pt x="14060" y="958"/>
                    <a:pt x="14150" y="868"/>
                    <a:pt x="14150" y="750"/>
                  </a:cubicBezTo>
                  <a:lnTo>
                    <a:pt x="14150" y="1"/>
                  </a:lnTo>
                  <a:close/>
                </a:path>
              </a:pathLst>
            </a:custGeom>
            <a:solidFill>
              <a:srgbClr val="A2B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98" name="Google Shape;2798;p36"/>
            <p:cNvSpPr/>
            <p:nvPr/>
          </p:nvSpPr>
          <p:spPr>
            <a:xfrm>
              <a:off x="987642" y="3797450"/>
              <a:ext cx="64919" cy="242206"/>
            </a:xfrm>
            <a:custGeom>
              <a:rect b="b" l="l" r="r" t="t"/>
              <a:pathLst>
                <a:path extrusionOk="0" h="9219" w="2471">
                  <a:moveTo>
                    <a:pt x="209" y="1"/>
                  </a:moveTo>
                  <a:cubicBezTo>
                    <a:pt x="98" y="1"/>
                    <a:pt x="1" y="98"/>
                    <a:pt x="1" y="209"/>
                  </a:cubicBezTo>
                  <a:lnTo>
                    <a:pt x="1" y="9011"/>
                  </a:lnTo>
                  <a:cubicBezTo>
                    <a:pt x="1" y="9122"/>
                    <a:pt x="98" y="9219"/>
                    <a:pt x="209" y="9219"/>
                  </a:cubicBezTo>
                  <a:lnTo>
                    <a:pt x="2262" y="9219"/>
                  </a:lnTo>
                  <a:cubicBezTo>
                    <a:pt x="2380" y="9219"/>
                    <a:pt x="2470" y="9122"/>
                    <a:pt x="2470" y="9011"/>
                  </a:cubicBezTo>
                  <a:lnTo>
                    <a:pt x="2470" y="209"/>
                  </a:lnTo>
                  <a:cubicBezTo>
                    <a:pt x="2470" y="98"/>
                    <a:pt x="2380" y="1"/>
                    <a:pt x="2262" y="1"/>
                  </a:cubicBezTo>
                  <a:close/>
                </a:path>
              </a:pathLst>
            </a:custGeom>
            <a:solidFill>
              <a:srgbClr val="7B8E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99" name="Google Shape;2799;p36"/>
            <p:cNvSpPr/>
            <p:nvPr/>
          </p:nvSpPr>
          <p:spPr>
            <a:xfrm>
              <a:off x="1027366" y="3797450"/>
              <a:ext cx="25195" cy="242206"/>
            </a:xfrm>
            <a:custGeom>
              <a:rect b="b" l="l" r="r" t="t"/>
              <a:pathLst>
                <a:path extrusionOk="0" h="9219" w="959">
                  <a:moveTo>
                    <a:pt x="1" y="1"/>
                  </a:moveTo>
                  <a:lnTo>
                    <a:pt x="1" y="9219"/>
                  </a:lnTo>
                  <a:lnTo>
                    <a:pt x="750" y="9219"/>
                  </a:lnTo>
                  <a:cubicBezTo>
                    <a:pt x="868" y="9219"/>
                    <a:pt x="958" y="9122"/>
                    <a:pt x="958" y="9011"/>
                  </a:cubicBezTo>
                  <a:lnTo>
                    <a:pt x="958" y="209"/>
                  </a:lnTo>
                  <a:cubicBezTo>
                    <a:pt x="958" y="98"/>
                    <a:pt x="868" y="1"/>
                    <a:pt x="750" y="1"/>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800" name="Google Shape;2800;p36"/>
          <p:cNvGrpSpPr/>
          <p:nvPr/>
        </p:nvGrpSpPr>
        <p:grpSpPr>
          <a:xfrm>
            <a:off x="1587038" y="3823400"/>
            <a:ext cx="549421" cy="516996"/>
            <a:chOff x="1359398" y="3682271"/>
            <a:chExt cx="395295" cy="371966"/>
          </a:xfrm>
        </p:grpSpPr>
        <p:sp>
          <p:nvSpPr>
            <p:cNvPr id="2801" name="Google Shape;2801;p36"/>
            <p:cNvSpPr/>
            <p:nvPr/>
          </p:nvSpPr>
          <p:spPr>
            <a:xfrm>
              <a:off x="1382911" y="3682271"/>
              <a:ext cx="371782" cy="371966"/>
            </a:xfrm>
            <a:custGeom>
              <a:rect b="b" l="l" r="r" t="t"/>
              <a:pathLst>
                <a:path extrusionOk="0" h="14158" w="14151">
                  <a:moveTo>
                    <a:pt x="7075" y="1"/>
                  </a:moveTo>
                  <a:cubicBezTo>
                    <a:pt x="3170" y="1"/>
                    <a:pt x="0" y="3171"/>
                    <a:pt x="0" y="7083"/>
                  </a:cubicBezTo>
                  <a:cubicBezTo>
                    <a:pt x="0" y="10988"/>
                    <a:pt x="3170" y="14158"/>
                    <a:pt x="7075" y="14158"/>
                  </a:cubicBezTo>
                  <a:cubicBezTo>
                    <a:pt x="10980" y="14158"/>
                    <a:pt x="14150" y="10988"/>
                    <a:pt x="14150" y="7083"/>
                  </a:cubicBezTo>
                  <a:cubicBezTo>
                    <a:pt x="14150" y="3171"/>
                    <a:pt x="10980" y="1"/>
                    <a:pt x="7075" y="1"/>
                  </a:cubicBezTo>
                  <a:close/>
                </a:path>
              </a:pathLst>
            </a:custGeom>
            <a:solidFill>
              <a:srgbClr val="C5C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02" name="Google Shape;2802;p36"/>
            <p:cNvSpPr/>
            <p:nvPr/>
          </p:nvSpPr>
          <p:spPr>
            <a:xfrm>
              <a:off x="1498090" y="3920668"/>
              <a:ext cx="141241" cy="39172"/>
            </a:xfrm>
            <a:custGeom>
              <a:rect b="b" l="l" r="r" t="t"/>
              <a:pathLst>
                <a:path extrusionOk="0" h="1491" w="5376">
                  <a:moveTo>
                    <a:pt x="408" y="0"/>
                  </a:moveTo>
                  <a:cubicBezTo>
                    <a:pt x="190" y="0"/>
                    <a:pt x="1" y="270"/>
                    <a:pt x="194" y="485"/>
                  </a:cubicBezTo>
                  <a:cubicBezTo>
                    <a:pt x="777" y="1109"/>
                    <a:pt x="1706" y="1491"/>
                    <a:pt x="2691" y="1491"/>
                  </a:cubicBezTo>
                  <a:cubicBezTo>
                    <a:pt x="3676" y="1491"/>
                    <a:pt x="4606" y="1109"/>
                    <a:pt x="5181" y="485"/>
                  </a:cubicBezTo>
                  <a:cubicBezTo>
                    <a:pt x="5375" y="270"/>
                    <a:pt x="5181" y="0"/>
                    <a:pt x="4964" y="0"/>
                  </a:cubicBezTo>
                  <a:cubicBezTo>
                    <a:pt x="4894" y="0"/>
                    <a:pt x="4821" y="29"/>
                    <a:pt x="4758" y="97"/>
                  </a:cubicBezTo>
                  <a:cubicBezTo>
                    <a:pt x="4287" y="610"/>
                    <a:pt x="3510" y="915"/>
                    <a:pt x="2684" y="915"/>
                  </a:cubicBezTo>
                  <a:cubicBezTo>
                    <a:pt x="1859" y="915"/>
                    <a:pt x="1089" y="610"/>
                    <a:pt x="617" y="97"/>
                  </a:cubicBezTo>
                  <a:cubicBezTo>
                    <a:pt x="553" y="29"/>
                    <a:pt x="479" y="0"/>
                    <a:pt x="408" y="0"/>
                  </a:cubicBezTo>
                  <a:close/>
                </a:path>
              </a:pathLst>
            </a:custGeom>
            <a:solidFill>
              <a:srgbClr val="4C5F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03" name="Google Shape;2803;p36"/>
            <p:cNvSpPr/>
            <p:nvPr/>
          </p:nvSpPr>
          <p:spPr>
            <a:xfrm>
              <a:off x="1490786" y="3826428"/>
              <a:ext cx="30108" cy="41931"/>
            </a:xfrm>
            <a:custGeom>
              <a:rect b="b" l="l" r="r" t="t"/>
              <a:pathLst>
                <a:path extrusionOk="0" h="1596" w="1146">
                  <a:moveTo>
                    <a:pt x="557" y="0"/>
                  </a:moveTo>
                  <a:cubicBezTo>
                    <a:pt x="251" y="0"/>
                    <a:pt x="1" y="254"/>
                    <a:pt x="1" y="569"/>
                  </a:cubicBezTo>
                  <a:lnTo>
                    <a:pt x="1" y="1020"/>
                  </a:lnTo>
                  <a:cubicBezTo>
                    <a:pt x="1" y="1339"/>
                    <a:pt x="257" y="1596"/>
                    <a:pt x="569" y="1596"/>
                  </a:cubicBezTo>
                  <a:cubicBezTo>
                    <a:pt x="888" y="1596"/>
                    <a:pt x="1145" y="1339"/>
                    <a:pt x="1145" y="1027"/>
                  </a:cubicBezTo>
                  <a:lnTo>
                    <a:pt x="1145" y="569"/>
                  </a:lnTo>
                  <a:cubicBezTo>
                    <a:pt x="1145" y="250"/>
                    <a:pt x="888" y="0"/>
                    <a:pt x="569" y="0"/>
                  </a:cubicBezTo>
                  <a:cubicBezTo>
                    <a:pt x="565" y="0"/>
                    <a:pt x="561" y="0"/>
                    <a:pt x="557" y="0"/>
                  </a:cubicBezTo>
                  <a:close/>
                </a:path>
              </a:pathLst>
            </a:custGeom>
            <a:solidFill>
              <a:srgbClr val="38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04" name="Google Shape;2804;p36"/>
            <p:cNvSpPr/>
            <p:nvPr/>
          </p:nvSpPr>
          <p:spPr>
            <a:xfrm>
              <a:off x="1502819" y="3826349"/>
              <a:ext cx="18075" cy="29951"/>
            </a:xfrm>
            <a:custGeom>
              <a:rect b="b" l="l" r="r" t="t"/>
              <a:pathLst>
                <a:path extrusionOk="0" h="1140" w="688">
                  <a:moveTo>
                    <a:pt x="79"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1" y="3"/>
                  </a:cubicBezTo>
                  <a:cubicBezTo>
                    <a:pt x="101" y="1"/>
                    <a:pt x="90" y="1"/>
                    <a:pt x="79" y="1"/>
                  </a:cubicBezTo>
                  <a:close/>
                </a:path>
              </a:pathLst>
            </a:custGeom>
            <a:solidFill>
              <a:srgbClr val="3C516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05" name="Google Shape;2805;p36"/>
            <p:cNvSpPr/>
            <p:nvPr/>
          </p:nvSpPr>
          <p:spPr>
            <a:xfrm>
              <a:off x="1616710" y="3826244"/>
              <a:ext cx="30082" cy="42115"/>
            </a:xfrm>
            <a:custGeom>
              <a:rect b="b" l="l" r="r" t="t"/>
              <a:pathLst>
                <a:path extrusionOk="0" h="1603" w="1145">
                  <a:moveTo>
                    <a:pt x="576" y="1"/>
                  </a:moveTo>
                  <a:cubicBezTo>
                    <a:pt x="257" y="1"/>
                    <a:pt x="1" y="257"/>
                    <a:pt x="1" y="576"/>
                  </a:cubicBezTo>
                  <a:lnTo>
                    <a:pt x="1" y="1027"/>
                  </a:lnTo>
                  <a:cubicBezTo>
                    <a:pt x="1" y="1346"/>
                    <a:pt x="257" y="1603"/>
                    <a:pt x="576" y="1603"/>
                  </a:cubicBezTo>
                  <a:cubicBezTo>
                    <a:pt x="888" y="1603"/>
                    <a:pt x="1145" y="1346"/>
                    <a:pt x="1145" y="1027"/>
                  </a:cubicBezTo>
                  <a:lnTo>
                    <a:pt x="1145" y="576"/>
                  </a:lnTo>
                  <a:cubicBezTo>
                    <a:pt x="1145" y="257"/>
                    <a:pt x="888" y="1"/>
                    <a:pt x="576" y="1"/>
                  </a:cubicBezTo>
                  <a:close/>
                </a:path>
              </a:pathLst>
            </a:custGeom>
            <a:solidFill>
              <a:srgbClr val="38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06" name="Google Shape;2806;p36"/>
            <p:cNvSpPr/>
            <p:nvPr/>
          </p:nvSpPr>
          <p:spPr>
            <a:xfrm>
              <a:off x="1628743" y="3826349"/>
              <a:ext cx="18049" cy="29951"/>
            </a:xfrm>
            <a:custGeom>
              <a:rect b="b" l="l" r="r" t="t"/>
              <a:pathLst>
                <a:path extrusionOk="0" h="1140" w="687">
                  <a:moveTo>
                    <a:pt x="82"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8" y="3"/>
                  </a:cubicBezTo>
                  <a:cubicBezTo>
                    <a:pt x="106" y="1"/>
                    <a:pt x="94" y="1"/>
                    <a:pt x="82" y="1"/>
                  </a:cubicBezTo>
                  <a:close/>
                </a:path>
              </a:pathLst>
            </a:custGeom>
            <a:solidFill>
              <a:srgbClr val="3C516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07" name="Google Shape;2807;p36"/>
            <p:cNvSpPr/>
            <p:nvPr/>
          </p:nvSpPr>
          <p:spPr>
            <a:xfrm>
              <a:off x="1359398" y="3724018"/>
              <a:ext cx="353733" cy="330114"/>
            </a:xfrm>
            <a:custGeom>
              <a:rect b="b" l="l" r="r" t="t"/>
              <a:pathLst>
                <a:path extrusionOk="0" h="12565" w="13464">
                  <a:moveTo>
                    <a:pt x="3510" y="0"/>
                  </a:moveTo>
                  <a:cubicBezTo>
                    <a:pt x="250" y="2650"/>
                    <a:pt x="1" y="7526"/>
                    <a:pt x="2969" y="10495"/>
                  </a:cubicBezTo>
                  <a:cubicBezTo>
                    <a:pt x="4356" y="11882"/>
                    <a:pt x="6164" y="12564"/>
                    <a:pt x="7967" y="12564"/>
                  </a:cubicBezTo>
                  <a:cubicBezTo>
                    <a:pt x="10014" y="12564"/>
                    <a:pt x="12055" y="11684"/>
                    <a:pt x="13464" y="9954"/>
                  </a:cubicBezTo>
                  <a:lnTo>
                    <a:pt x="13464" y="9954"/>
                  </a:lnTo>
                  <a:cubicBezTo>
                    <a:pt x="12201" y="10980"/>
                    <a:pt x="10627" y="11542"/>
                    <a:pt x="8997" y="11542"/>
                  </a:cubicBezTo>
                  <a:cubicBezTo>
                    <a:pt x="6271" y="11542"/>
                    <a:pt x="3781" y="9968"/>
                    <a:pt x="2609" y="7505"/>
                  </a:cubicBezTo>
                  <a:cubicBezTo>
                    <a:pt x="1436" y="5036"/>
                    <a:pt x="1783" y="2116"/>
                    <a:pt x="3510" y="0"/>
                  </a:cubicBezTo>
                  <a:close/>
                </a:path>
              </a:pathLst>
            </a:custGeom>
            <a:solidFill>
              <a:srgbClr val="B0BD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808" name="Google Shape;2808;p36"/>
          <p:cNvGrpSpPr/>
          <p:nvPr/>
        </p:nvGrpSpPr>
        <p:grpSpPr>
          <a:xfrm>
            <a:off x="2349677" y="3823400"/>
            <a:ext cx="549422" cy="516996"/>
            <a:chOff x="1908099" y="3682271"/>
            <a:chExt cx="395296" cy="371966"/>
          </a:xfrm>
        </p:grpSpPr>
        <p:sp>
          <p:nvSpPr>
            <p:cNvPr id="2809" name="Google Shape;2809;p36"/>
            <p:cNvSpPr/>
            <p:nvPr/>
          </p:nvSpPr>
          <p:spPr>
            <a:xfrm>
              <a:off x="1931613" y="3682271"/>
              <a:ext cx="371782" cy="371966"/>
            </a:xfrm>
            <a:custGeom>
              <a:rect b="b" l="l" r="r" t="t"/>
              <a:pathLst>
                <a:path extrusionOk="0" h="14158" w="14151">
                  <a:moveTo>
                    <a:pt x="7075" y="1"/>
                  </a:moveTo>
                  <a:cubicBezTo>
                    <a:pt x="3163" y="1"/>
                    <a:pt x="0" y="3171"/>
                    <a:pt x="0" y="7083"/>
                  </a:cubicBezTo>
                  <a:cubicBezTo>
                    <a:pt x="0" y="10988"/>
                    <a:pt x="3163" y="14158"/>
                    <a:pt x="7075" y="14158"/>
                  </a:cubicBezTo>
                  <a:cubicBezTo>
                    <a:pt x="10980" y="14158"/>
                    <a:pt x="14150" y="10988"/>
                    <a:pt x="14150" y="7083"/>
                  </a:cubicBezTo>
                  <a:cubicBezTo>
                    <a:pt x="14150" y="3171"/>
                    <a:pt x="10980" y="1"/>
                    <a:pt x="7075" y="1"/>
                  </a:cubicBezTo>
                  <a:close/>
                </a:path>
              </a:pathLst>
            </a:custGeom>
            <a:solidFill>
              <a:srgbClr val="C5C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10" name="Google Shape;2810;p36"/>
            <p:cNvSpPr/>
            <p:nvPr/>
          </p:nvSpPr>
          <p:spPr>
            <a:xfrm>
              <a:off x="2039487" y="3826244"/>
              <a:ext cx="30082" cy="42115"/>
            </a:xfrm>
            <a:custGeom>
              <a:rect b="b" l="l" r="r" t="t"/>
              <a:pathLst>
                <a:path extrusionOk="0" h="1603" w="1145">
                  <a:moveTo>
                    <a:pt x="569" y="1"/>
                  </a:moveTo>
                  <a:cubicBezTo>
                    <a:pt x="257" y="1"/>
                    <a:pt x="0" y="257"/>
                    <a:pt x="0" y="576"/>
                  </a:cubicBezTo>
                  <a:lnTo>
                    <a:pt x="0" y="1027"/>
                  </a:lnTo>
                  <a:cubicBezTo>
                    <a:pt x="0" y="1346"/>
                    <a:pt x="257" y="1603"/>
                    <a:pt x="569" y="1603"/>
                  </a:cubicBezTo>
                  <a:cubicBezTo>
                    <a:pt x="888" y="1603"/>
                    <a:pt x="1145" y="1346"/>
                    <a:pt x="1145" y="1027"/>
                  </a:cubicBezTo>
                  <a:lnTo>
                    <a:pt x="1145" y="576"/>
                  </a:lnTo>
                  <a:cubicBezTo>
                    <a:pt x="1145" y="257"/>
                    <a:pt x="888" y="1"/>
                    <a:pt x="569" y="1"/>
                  </a:cubicBezTo>
                  <a:close/>
                </a:path>
              </a:pathLst>
            </a:custGeom>
            <a:solidFill>
              <a:srgbClr val="38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11" name="Google Shape;2811;p36"/>
            <p:cNvSpPr/>
            <p:nvPr/>
          </p:nvSpPr>
          <p:spPr>
            <a:xfrm>
              <a:off x="2051520" y="3826349"/>
              <a:ext cx="18049" cy="29951"/>
            </a:xfrm>
            <a:custGeom>
              <a:rect b="b" l="l" r="r" t="t"/>
              <a:pathLst>
                <a:path extrusionOk="0" h="1140" w="687">
                  <a:moveTo>
                    <a:pt x="79"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1" y="3"/>
                  </a:cubicBezTo>
                  <a:cubicBezTo>
                    <a:pt x="101" y="1"/>
                    <a:pt x="90" y="1"/>
                    <a:pt x="79" y="1"/>
                  </a:cubicBezTo>
                  <a:close/>
                </a:path>
              </a:pathLst>
            </a:custGeom>
            <a:solidFill>
              <a:srgbClr val="3C516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12" name="Google Shape;2812;p36"/>
            <p:cNvSpPr/>
            <p:nvPr/>
          </p:nvSpPr>
          <p:spPr>
            <a:xfrm>
              <a:off x="2165412" y="3826244"/>
              <a:ext cx="30082" cy="42115"/>
            </a:xfrm>
            <a:custGeom>
              <a:rect b="b" l="l" r="r" t="t"/>
              <a:pathLst>
                <a:path extrusionOk="0" h="1603" w="1145">
                  <a:moveTo>
                    <a:pt x="569" y="1"/>
                  </a:moveTo>
                  <a:cubicBezTo>
                    <a:pt x="257" y="1"/>
                    <a:pt x="0" y="257"/>
                    <a:pt x="0" y="576"/>
                  </a:cubicBezTo>
                  <a:lnTo>
                    <a:pt x="0" y="1027"/>
                  </a:lnTo>
                  <a:cubicBezTo>
                    <a:pt x="0" y="1346"/>
                    <a:pt x="257" y="1603"/>
                    <a:pt x="569" y="1603"/>
                  </a:cubicBezTo>
                  <a:cubicBezTo>
                    <a:pt x="888" y="1603"/>
                    <a:pt x="1145" y="1346"/>
                    <a:pt x="1145" y="1027"/>
                  </a:cubicBezTo>
                  <a:lnTo>
                    <a:pt x="1145" y="576"/>
                  </a:lnTo>
                  <a:cubicBezTo>
                    <a:pt x="1145" y="257"/>
                    <a:pt x="888" y="1"/>
                    <a:pt x="569" y="1"/>
                  </a:cubicBezTo>
                  <a:close/>
                </a:path>
              </a:pathLst>
            </a:custGeom>
            <a:solidFill>
              <a:srgbClr val="38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13" name="Google Shape;2813;p36"/>
            <p:cNvSpPr/>
            <p:nvPr/>
          </p:nvSpPr>
          <p:spPr>
            <a:xfrm>
              <a:off x="2177444" y="3826349"/>
              <a:ext cx="18049" cy="29951"/>
            </a:xfrm>
            <a:custGeom>
              <a:rect b="b" l="l" r="r" t="t"/>
              <a:pathLst>
                <a:path extrusionOk="0" h="1140" w="687">
                  <a:moveTo>
                    <a:pt x="79" y="1"/>
                  </a:moveTo>
                  <a:cubicBezTo>
                    <a:pt x="53" y="1"/>
                    <a:pt x="25" y="5"/>
                    <a:pt x="0" y="10"/>
                  </a:cubicBezTo>
                  <a:lnTo>
                    <a:pt x="0" y="801"/>
                  </a:lnTo>
                  <a:cubicBezTo>
                    <a:pt x="0" y="1027"/>
                    <a:pt x="172" y="1139"/>
                    <a:pt x="344" y="1139"/>
                  </a:cubicBezTo>
                  <a:cubicBezTo>
                    <a:pt x="515" y="1139"/>
                    <a:pt x="687" y="1027"/>
                    <a:pt x="687" y="801"/>
                  </a:cubicBezTo>
                  <a:lnTo>
                    <a:pt x="687" y="572"/>
                  </a:lnTo>
                  <a:cubicBezTo>
                    <a:pt x="687" y="253"/>
                    <a:pt x="430" y="3"/>
                    <a:pt x="111" y="3"/>
                  </a:cubicBezTo>
                  <a:cubicBezTo>
                    <a:pt x="101" y="1"/>
                    <a:pt x="90" y="1"/>
                    <a:pt x="79" y="1"/>
                  </a:cubicBezTo>
                  <a:close/>
                </a:path>
              </a:pathLst>
            </a:custGeom>
            <a:solidFill>
              <a:srgbClr val="3C516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14" name="Google Shape;2814;p36"/>
            <p:cNvSpPr/>
            <p:nvPr/>
          </p:nvSpPr>
          <p:spPr>
            <a:xfrm>
              <a:off x="2047501" y="3920825"/>
              <a:ext cx="140532" cy="39015"/>
            </a:xfrm>
            <a:custGeom>
              <a:rect b="b" l="l" r="r" t="t"/>
              <a:pathLst>
                <a:path extrusionOk="0" h="1485" w="5349">
                  <a:moveTo>
                    <a:pt x="2664" y="0"/>
                  </a:moveTo>
                  <a:cubicBezTo>
                    <a:pt x="1679" y="0"/>
                    <a:pt x="750" y="375"/>
                    <a:pt x="167" y="1006"/>
                  </a:cubicBezTo>
                  <a:cubicBezTo>
                    <a:pt x="1" y="1186"/>
                    <a:pt x="132" y="1485"/>
                    <a:pt x="382" y="1485"/>
                  </a:cubicBezTo>
                  <a:cubicBezTo>
                    <a:pt x="458" y="1478"/>
                    <a:pt x="535" y="1443"/>
                    <a:pt x="590" y="1388"/>
                  </a:cubicBezTo>
                  <a:cubicBezTo>
                    <a:pt x="1062" y="874"/>
                    <a:pt x="1839" y="562"/>
                    <a:pt x="2664" y="562"/>
                  </a:cubicBezTo>
                  <a:cubicBezTo>
                    <a:pt x="3490" y="562"/>
                    <a:pt x="4259" y="874"/>
                    <a:pt x="4738" y="1388"/>
                  </a:cubicBezTo>
                  <a:cubicBezTo>
                    <a:pt x="4800" y="1455"/>
                    <a:pt x="4872" y="1483"/>
                    <a:pt x="4941" y="1483"/>
                  </a:cubicBezTo>
                  <a:cubicBezTo>
                    <a:pt x="5157" y="1483"/>
                    <a:pt x="5349" y="1209"/>
                    <a:pt x="5154" y="999"/>
                  </a:cubicBezTo>
                  <a:cubicBezTo>
                    <a:pt x="4579" y="375"/>
                    <a:pt x="3642" y="0"/>
                    <a:pt x="2664" y="0"/>
                  </a:cubicBezTo>
                  <a:close/>
                </a:path>
              </a:pathLst>
            </a:custGeom>
            <a:solidFill>
              <a:srgbClr val="4C5F7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15" name="Google Shape;2815;p36"/>
            <p:cNvSpPr/>
            <p:nvPr/>
          </p:nvSpPr>
          <p:spPr>
            <a:xfrm>
              <a:off x="1908099" y="3724018"/>
              <a:ext cx="353549" cy="330114"/>
            </a:xfrm>
            <a:custGeom>
              <a:rect b="b" l="l" r="r" t="t"/>
              <a:pathLst>
                <a:path extrusionOk="0" h="12565" w="13457">
                  <a:moveTo>
                    <a:pt x="3503" y="0"/>
                  </a:moveTo>
                  <a:lnTo>
                    <a:pt x="3503" y="0"/>
                  </a:lnTo>
                  <a:cubicBezTo>
                    <a:pt x="250" y="2650"/>
                    <a:pt x="0" y="7526"/>
                    <a:pt x="2969" y="10495"/>
                  </a:cubicBezTo>
                  <a:cubicBezTo>
                    <a:pt x="4356" y="11882"/>
                    <a:pt x="6164" y="12564"/>
                    <a:pt x="7966" y="12564"/>
                  </a:cubicBezTo>
                  <a:cubicBezTo>
                    <a:pt x="10013" y="12564"/>
                    <a:pt x="12051" y="11684"/>
                    <a:pt x="13457" y="9954"/>
                  </a:cubicBezTo>
                  <a:lnTo>
                    <a:pt x="13457" y="9954"/>
                  </a:lnTo>
                  <a:cubicBezTo>
                    <a:pt x="12201" y="10980"/>
                    <a:pt x="10620" y="11542"/>
                    <a:pt x="8997" y="11542"/>
                  </a:cubicBezTo>
                  <a:cubicBezTo>
                    <a:pt x="6264" y="11542"/>
                    <a:pt x="3781" y="9968"/>
                    <a:pt x="2608" y="7505"/>
                  </a:cubicBezTo>
                  <a:cubicBezTo>
                    <a:pt x="1436" y="5036"/>
                    <a:pt x="1783" y="2116"/>
                    <a:pt x="3503" y="0"/>
                  </a:cubicBezTo>
                  <a:close/>
                </a:path>
              </a:pathLst>
            </a:custGeom>
            <a:solidFill>
              <a:srgbClr val="B0BD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816" name="Google Shape;2816;p36"/>
          <p:cNvGrpSpPr/>
          <p:nvPr/>
        </p:nvGrpSpPr>
        <p:grpSpPr>
          <a:xfrm>
            <a:off x="3112315" y="3823400"/>
            <a:ext cx="549386" cy="516996"/>
            <a:chOff x="2456800" y="3682271"/>
            <a:chExt cx="395270" cy="371966"/>
          </a:xfrm>
        </p:grpSpPr>
        <p:sp>
          <p:nvSpPr>
            <p:cNvPr id="2817" name="Google Shape;2817;p36"/>
            <p:cNvSpPr/>
            <p:nvPr/>
          </p:nvSpPr>
          <p:spPr>
            <a:xfrm>
              <a:off x="2480314" y="3682271"/>
              <a:ext cx="371756" cy="371966"/>
            </a:xfrm>
            <a:custGeom>
              <a:rect b="b" l="l" r="r" t="t"/>
              <a:pathLst>
                <a:path extrusionOk="0" h="14158" w="14150">
                  <a:moveTo>
                    <a:pt x="7075" y="1"/>
                  </a:moveTo>
                  <a:cubicBezTo>
                    <a:pt x="3163" y="1"/>
                    <a:pt x="0" y="3171"/>
                    <a:pt x="0" y="7083"/>
                  </a:cubicBezTo>
                  <a:cubicBezTo>
                    <a:pt x="0" y="10988"/>
                    <a:pt x="3163" y="14158"/>
                    <a:pt x="7075" y="14158"/>
                  </a:cubicBezTo>
                  <a:cubicBezTo>
                    <a:pt x="10980" y="14158"/>
                    <a:pt x="14150" y="10988"/>
                    <a:pt x="14150" y="7083"/>
                  </a:cubicBezTo>
                  <a:cubicBezTo>
                    <a:pt x="14150" y="3171"/>
                    <a:pt x="10980" y="1"/>
                    <a:pt x="7075" y="1"/>
                  </a:cubicBezTo>
                  <a:close/>
                </a:path>
              </a:pathLst>
            </a:custGeom>
            <a:solidFill>
              <a:srgbClr val="C5C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18" name="Google Shape;2818;p36"/>
            <p:cNvSpPr/>
            <p:nvPr/>
          </p:nvSpPr>
          <p:spPr>
            <a:xfrm>
              <a:off x="2456800" y="3724018"/>
              <a:ext cx="353549" cy="330114"/>
            </a:xfrm>
            <a:custGeom>
              <a:rect b="b" l="l" r="r" t="t"/>
              <a:pathLst>
                <a:path extrusionOk="0" h="12565" w="13457">
                  <a:moveTo>
                    <a:pt x="3503" y="0"/>
                  </a:moveTo>
                  <a:lnTo>
                    <a:pt x="3503" y="0"/>
                  </a:lnTo>
                  <a:cubicBezTo>
                    <a:pt x="250" y="2650"/>
                    <a:pt x="0" y="7526"/>
                    <a:pt x="2969" y="10495"/>
                  </a:cubicBezTo>
                  <a:cubicBezTo>
                    <a:pt x="4356" y="11882"/>
                    <a:pt x="6164" y="12564"/>
                    <a:pt x="7966" y="12564"/>
                  </a:cubicBezTo>
                  <a:cubicBezTo>
                    <a:pt x="10012" y="12564"/>
                    <a:pt x="12051" y="11684"/>
                    <a:pt x="13457" y="9954"/>
                  </a:cubicBezTo>
                  <a:lnTo>
                    <a:pt x="13457" y="9954"/>
                  </a:lnTo>
                  <a:cubicBezTo>
                    <a:pt x="12201" y="10980"/>
                    <a:pt x="10620" y="11542"/>
                    <a:pt x="8997" y="11542"/>
                  </a:cubicBezTo>
                  <a:cubicBezTo>
                    <a:pt x="6264" y="11542"/>
                    <a:pt x="3781" y="9968"/>
                    <a:pt x="2608" y="7505"/>
                  </a:cubicBezTo>
                  <a:cubicBezTo>
                    <a:pt x="1436" y="5036"/>
                    <a:pt x="1783" y="2116"/>
                    <a:pt x="3503" y="0"/>
                  </a:cubicBezTo>
                  <a:close/>
                </a:path>
              </a:pathLst>
            </a:custGeom>
            <a:solidFill>
              <a:srgbClr val="B0BD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19" name="Google Shape;2819;p36"/>
            <p:cNvSpPr/>
            <p:nvPr/>
          </p:nvSpPr>
          <p:spPr>
            <a:xfrm>
              <a:off x="2557318" y="3892267"/>
              <a:ext cx="217589" cy="96000"/>
            </a:xfrm>
            <a:custGeom>
              <a:rect b="b" l="l" r="r" t="t"/>
              <a:pathLst>
                <a:path extrusionOk="0" h="3654" w="8282">
                  <a:moveTo>
                    <a:pt x="244" y="1"/>
                  </a:moveTo>
                  <a:cubicBezTo>
                    <a:pt x="105" y="1"/>
                    <a:pt x="1" y="146"/>
                    <a:pt x="45" y="297"/>
                  </a:cubicBezTo>
                  <a:cubicBezTo>
                    <a:pt x="593" y="2246"/>
                    <a:pt x="2223" y="3654"/>
                    <a:pt x="4144" y="3654"/>
                  </a:cubicBezTo>
                  <a:cubicBezTo>
                    <a:pt x="6065" y="3654"/>
                    <a:pt x="7688" y="2246"/>
                    <a:pt x="8243" y="297"/>
                  </a:cubicBezTo>
                  <a:cubicBezTo>
                    <a:pt x="8281" y="146"/>
                    <a:pt x="8176" y="1"/>
                    <a:pt x="8043" y="1"/>
                  </a:cubicBezTo>
                  <a:cubicBezTo>
                    <a:pt x="8029" y="1"/>
                    <a:pt x="8015" y="2"/>
                    <a:pt x="8001" y="5"/>
                  </a:cubicBezTo>
                  <a:cubicBezTo>
                    <a:pt x="6766" y="297"/>
                    <a:pt x="5498" y="450"/>
                    <a:pt x="4229" y="450"/>
                  </a:cubicBezTo>
                  <a:cubicBezTo>
                    <a:pt x="4200" y="450"/>
                    <a:pt x="4172" y="449"/>
                    <a:pt x="4144" y="449"/>
                  </a:cubicBezTo>
                  <a:cubicBezTo>
                    <a:pt x="4116" y="449"/>
                    <a:pt x="4087" y="450"/>
                    <a:pt x="4059" y="450"/>
                  </a:cubicBezTo>
                  <a:cubicBezTo>
                    <a:pt x="2784" y="450"/>
                    <a:pt x="1522" y="297"/>
                    <a:pt x="288" y="5"/>
                  </a:cubicBezTo>
                  <a:cubicBezTo>
                    <a:pt x="273" y="2"/>
                    <a:pt x="258" y="1"/>
                    <a:pt x="244" y="1"/>
                  </a:cubicBezTo>
                  <a:close/>
                </a:path>
              </a:pathLst>
            </a:custGeom>
            <a:solidFill>
              <a:srgbClr val="3C516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20" name="Google Shape;2820;p36"/>
            <p:cNvSpPr/>
            <p:nvPr/>
          </p:nvSpPr>
          <p:spPr>
            <a:xfrm>
              <a:off x="2557318" y="3892267"/>
              <a:ext cx="217746" cy="53359"/>
            </a:xfrm>
            <a:custGeom>
              <a:rect b="b" l="l" r="r" t="t"/>
              <a:pathLst>
                <a:path extrusionOk="0" h="2031" w="8288">
                  <a:moveTo>
                    <a:pt x="244" y="1"/>
                  </a:moveTo>
                  <a:cubicBezTo>
                    <a:pt x="105" y="1"/>
                    <a:pt x="1" y="146"/>
                    <a:pt x="45" y="297"/>
                  </a:cubicBezTo>
                  <a:cubicBezTo>
                    <a:pt x="183" y="796"/>
                    <a:pt x="398" y="1268"/>
                    <a:pt x="683" y="1698"/>
                  </a:cubicBezTo>
                  <a:cubicBezTo>
                    <a:pt x="1824" y="1920"/>
                    <a:pt x="2982" y="2031"/>
                    <a:pt x="4141" y="2031"/>
                  </a:cubicBezTo>
                  <a:cubicBezTo>
                    <a:pt x="5299" y="2031"/>
                    <a:pt x="6457" y="1920"/>
                    <a:pt x="7598" y="1698"/>
                  </a:cubicBezTo>
                  <a:cubicBezTo>
                    <a:pt x="7883" y="1268"/>
                    <a:pt x="8098" y="796"/>
                    <a:pt x="8243" y="297"/>
                  </a:cubicBezTo>
                  <a:cubicBezTo>
                    <a:pt x="8287" y="146"/>
                    <a:pt x="8177" y="1"/>
                    <a:pt x="8043" y="1"/>
                  </a:cubicBezTo>
                  <a:cubicBezTo>
                    <a:pt x="8029" y="1"/>
                    <a:pt x="8015" y="2"/>
                    <a:pt x="8001" y="5"/>
                  </a:cubicBezTo>
                  <a:cubicBezTo>
                    <a:pt x="6731" y="300"/>
                    <a:pt x="5436" y="448"/>
                    <a:pt x="4141" y="448"/>
                  </a:cubicBezTo>
                  <a:cubicBezTo>
                    <a:pt x="2847" y="448"/>
                    <a:pt x="1553" y="300"/>
                    <a:pt x="288" y="5"/>
                  </a:cubicBezTo>
                  <a:cubicBezTo>
                    <a:pt x="273" y="2"/>
                    <a:pt x="258" y="1"/>
                    <a:pt x="244" y="1"/>
                  </a:cubicBezTo>
                  <a:close/>
                </a:path>
              </a:pathLst>
            </a:custGeom>
            <a:solidFill>
              <a:srgbClr val="38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21" name="Google Shape;2821;p36"/>
            <p:cNvSpPr/>
            <p:nvPr/>
          </p:nvSpPr>
          <p:spPr>
            <a:xfrm>
              <a:off x="2588189" y="3796346"/>
              <a:ext cx="30082" cy="54332"/>
            </a:xfrm>
            <a:custGeom>
              <a:rect b="b" l="l" r="r" t="t"/>
              <a:pathLst>
                <a:path extrusionOk="0" h="2068" w="1145">
                  <a:moveTo>
                    <a:pt x="569" y="1"/>
                  </a:moveTo>
                  <a:cubicBezTo>
                    <a:pt x="257" y="1"/>
                    <a:pt x="0" y="258"/>
                    <a:pt x="0" y="570"/>
                  </a:cubicBezTo>
                  <a:lnTo>
                    <a:pt x="0" y="1492"/>
                  </a:lnTo>
                  <a:cubicBezTo>
                    <a:pt x="0" y="1811"/>
                    <a:pt x="257" y="2068"/>
                    <a:pt x="569" y="2068"/>
                  </a:cubicBezTo>
                  <a:cubicBezTo>
                    <a:pt x="888" y="2068"/>
                    <a:pt x="1145" y="1811"/>
                    <a:pt x="1145" y="1492"/>
                  </a:cubicBezTo>
                  <a:lnTo>
                    <a:pt x="1145" y="570"/>
                  </a:lnTo>
                  <a:cubicBezTo>
                    <a:pt x="1145" y="258"/>
                    <a:pt x="888" y="1"/>
                    <a:pt x="569" y="1"/>
                  </a:cubicBezTo>
                  <a:close/>
                </a:path>
              </a:pathLst>
            </a:custGeom>
            <a:solidFill>
              <a:srgbClr val="38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22" name="Google Shape;2822;p36"/>
            <p:cNvSpPr/>
            <p:nvPr/>
          </p:nvSpPr>
          <p:spPr>
            <a:xfrm>
              <a:off x="2600221" y="3796346"/>
              <a:ext cx="18049" cy="42220"/>
            </a:xfrm>
            <a:custGeom>
              <a:rect b="b" l="l" r="r" t="t"/>
              <a:pathLst>
                <a:path extrusionOk="0" h="1607" w="687">
                  <a:moveTo>
                    <a:pt x="111" y="1"/>
                  </a:moveTo>
                  <a:cubicBezTo>
                    <a:pt x="76" y="1"/>
                    <a:pt x="35" y="1"/>
                    <a:pt x="0" y="8"/>
                  </a:cubicBezTo>
                  <a:lnTo>
                    <a:pt x="0" y="1263"/>
                  </a:lnTo>
                  <a:cubicBezTo>
                    <a:pt x="0" y="1492"/>
                    <a:pt x="172" y="1607"/>
                    <a:pt x="343" y="1607"/>
                  </a:cubicBezTo>
                  <a:cubicBezTo>
                    <a:pt x="513" y="1607"/>
                    <a:pt x="683" y="1492"/>
                    <a:pt x="680" y="1263"/>
                  </a:cubicBezTo>
                  <a:lnTo>
                    <a:pt x="680" y="570"/>
                  </a:lnTo>
                  <a:cubicBezTo>
                    <a:pt x="687" y="258"/>
                    <a:pt x="430" y="1"/>
                    <a:pt x="111" y="1"/>
                  </a:cubicBezTo>
                  <a:close/>
                </a:path>
              </a:pathLst>
            </a:custGeom>
            <a:solidFill>
              <a:srgbClr val="3C516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23" name="Google Shape;2823;p36"/>
            <p:cNvSpPr/>
            <p:nvPr/>
          </p:nvSpPr>
          <p:spPr>
            <a:xfrm>
              <a:off x="2714113" y="3796346"/>
              <a:ext cx="30082" cy="54332"/>
            </a:xfrm>
            <a:custGeom>
              <a:rect b="b" l="l" r="r" t="t"/>
              <a:pathLst>
                <a:path extrusionOk="0" h="2068" w="1145">
                  <a:moveTo>
                    <a:pt x="569" y="1"/>
                  </a:moveTo>
                  <a:cubicBezTo>
                    <a:pt x="257" y="1"/>
                    <a:pt x="0" y="258"/>
                    <a:pt x="0" y="570"/>
                  </a:cubicBezTo>
                  <a:lnTo>
                    <a:pt x="0" y="1492"/>
                  </a:lnTo>
                  <a:cubicBezTo>
                    <a:pt x="0" y="1811"/>
                    <a:pt x="257" y="2068"/>
                    <a:pt x="569" y="2068"/>
                  </a:cubicBezTo>
                  <a:cubicBezTo>
                    <a:pt x="888" y="2068"/>
                    <a:pt x="1145" y="1811"/>
                    <a:pt x="1145" y="1492"/>
                  </a:cubicBezTo>
                  <a:lnTo>
                    <a:pt x="1145" y="570"/>
                  </a:lnTo>
                  <a:cubicBezTo>
                    <a:pt x="1145" y="258"/>
                    <a:pt x="888" y="1"/>
                    <a:pt x="569" y="1"/>
                  </a:cubicBezTo>
                  <a:close/>
                </a:path>
              </a:pathLst>
            </a:custGeom>
            <a:solidFill>
              <a:srgbClr val="38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24" name="Google Shape;2824;p36"/>
            <p:cNvSpPr/>
            <p:nvPr/>
          </p:nvSpPr>
          <p:spPr>
            <a:xfrm>
              <a:off x="2726146" y="3796346"/>
              <a:ext cx="18049" cy="42220"/>
            </a:xfrm>
            <a:custGeom>
              <a:rect b="b" l="l" r="r" t="t"/>
              <a:pathLst>
                <a:path extrusionOk="0" h="1607" w="687">
                  <a:moveTo>
                    <a:pt x="111" y="1"/>
                  </a:moveTo>
                  <a:cubicBezTo>
                    <a:pt x="76" y="1"/>
                    <a:pt x="35" y="1"/>
                    <a:pt x="0" y="8"/>
                  </a:cubicBezTo>
                  <a:lnTo>
                    <a:pt x="0" y="1263"/>
                  </a:lnTo>
                  <a:cubicBezTo>
                    <a:pt x="0" y="1492"/>
                    <a:pt x="172" y="1607"/>
                    <a:pt x="343" y="1607"/>
                  </a:cubicBezTo>
                  <a:cubicBezTo>
                    <a:pt x="513" y="1607"/>
                    <a:pt x="683" y="1492"/>
                    <a:pt x="680" y="1263"/>
                  </a:cubicBezTo>
                  <a:lnTo>
                    <a:pt x="680" y="570"/>
                  </a:lnTo>
                  <a:cubicBezTo>
                    <a:pt x="687" y="258"/>
                    <a:pt x="430" y="1"/>
                    <a:pt x="111" y="1"/>
                  </a:cubicBezTo>
                  <a:close/>
                </a:path>
              </a:pathLst>
            </a:custGeom>
            <a:solidFill>
              <a:srgbClr val="3C516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25" name="Google Shape;2825;p36"/>
            <p:cNvSpPr/>
            <p:nvPr/>
          </p:nvSpPr>
          <p:spPr>
            <a:xfrm>
              <a:off x="2577259" y="3895131"/>
              <a:ext cx="177681" cy="33156"/>
            </a:xfrm>
            <a:custGeom>
              <a:rect b="b" l="l" r="r" t="t"/>
              <a:pathLst>
                <a:path extrusionOk="0" h="1262" w="6763">
                  <a:moveTo>
                    <a:pt x="0" y="0"/>
                  </a:moveTo>
                  <a:lnTo>
                    <a:pt x="0" y="0"/>
                  </a:lnTo>
                  <a:cubicBezTo>
                    <a:pt x="90" y="236"/>
                    <a:pt x="194" y="465"/>
                    <a:pt x="319" y="680"/>
                  </a:cubicBezTo>
                  <a:cubicBezTo>
                    <a:pt x="458" y="916"/>
                    <a:pt x="701" y="1076"/>
                    <a:pt x="971" y="1110"/>
                  </a:cubicBezTo>
                  <a:cubicBezTo>
                    <a:pt x="1772" y="1211"/>
                    <a:pt x="2579" y="1261"/>
                    <a:pt x="3386" y="1261"/>
                  </a:cubicBezTo>
                  <a:cubicBezTo>
                    <a:pt x="4193" y="1261"/>
                    <a:pt x="5001" y="1211"/>
                    <a:pt x="5806" y="1110"/>
                  </a:cubicBezTo>
                  <a:cubicBezTo>
                    <a:pt x="6076" y="1076"/>
                    <a:pt x="6319" y="916"/>
                    <a:pt x="6451" y="680"/>
                  </a:cubicBezTo>
                  <a:cubicBezTo>
                    <a:pt x="6576" y="465"/>
                    <a:pt x="6680" y="236"/>
                    <a:pt x="6763" y="0"/>
                  </a:cubicBezTo>
                  <a:lnTo>
                    <a:pt x="6763" y="0"/>
                  </a:lnTo>
                  <a:cubicBezTo>
                    <a:pt x="5650" y="226"/>
                    <a:pt x="4517" y="339"/>
                    <a:pt x="3384" y="339"/>
                  </a:cubicBezTo>
                  <a:cubicBezTo>
                    <a:pt x="2251" y="339"/>
                    <a:pt x="1117" y="226"/>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826" name="Google Shape;2826;p36"/>
          <p:cNvGrpSpPr/>
          <p:nvPr/>
        </p:nvGrpSpPr>
        <p:grpSpPr>
          <a:xfrm>
            <a:off x="3887114" y="3823408"/>
            <a:ext cx="543579" cy="516959"/>
            <a:chOff x="3014250" y="3682271"/>
            <a:chExt cx="391092" cy="371940"/>
          </a:xfrm>
        </p:grpSpPr>
        <p:sp>
          <p:nvSpPr>
            <p:cNvPr id="2827" name="Google Shape;2827;p36"/>
            <p:cNvSpPr/>
            <p:nvPr/>
          </p:nvSpPr>
          <p:spPr>
            <a:xfrm>
              <a:off x="3014250" y="3682271"/>
              <a:ext cx="386521" cy="371940"/>
            </a:xfrm>
            <a:custGeom>
              <a:rect b="b" l="l" r="r" t="t"/>
              <a:pathLst>
                <a:path extrusionOk="0" h="14157" w="14712">
                  <a:moveTo>
                    <a:pt x="7637" y="1"/>
                  </a:moveTo>
                  <a:cubicBezTo>
                    <a:pt x="4772" y="1"/>
                    <a:pt x="2192" y="1728"/>
                    <a:pt x="1096" y="4371"/>
                  </a:cubicBezTo>
                  <a:cubicBezTo>
                    <a:pt x="0" y="7013"/>
                    <a:pt x="611" y="10058"/>
                    <a:pt x="2629" y="12084"/>
                  </a:cubicBezTo>
                  <a:cubicBezTo>
                    <a:pt x="3983" y="13438"/>
                    <a:pt x="5793" y="14156"/>
                    <a:pt x="7634" y="14156"/>
                  </a:cubicBezTo>
                  <a:cubicBezTo>
                    <a:pt x="8546" y="14156"/>
                    <a:pt x="9466" y="13980"/>
                    <a:pt x="10342" y="13617"/>
                  </a:cubicBezTo>
                  <a:cubicBezTo>
                    <a:pt x="12985" y="12521"/>
                    <a:pt x="14712" y="9940"/>
                    <a:pt x="14712" y="7083"/>
                  </a:cubicBezTo>
                  <a:cubicBezTo>
                    <a:pt x="14712" y="3171"/>
                    <a:pt x="11542" y="8"/>
                    <a:pt x="7637" y="1"/>
                  </a:cubicBez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28" name="Google Shape;2828;p36"/>
            <p:cNvSpPr/>
            <p:nvPr/>
          </p:nvSpPr>
          <p:spPr>
            <a:xfrm>
              <a:off x="3028279" y="3694567"/>
              <a:ext cx="377063" cy="347480"/>
            </a:xfrm>
            <a:custGeom>
              <a:rect b="b" l="l" r="r" t="t"/>
              <a:pathLst>
                <a:path extrusionOk="0" h="13226" w="14352">
                  <a:moveTo>
                    <a:pt x="7099" y="0"/>
                  </a:moveTo>
                  <a:cubicBezTo>
                    <a:pt x="6251" y="0"/>
                    <a:pt x="5393" y="163"/>
                    <a:pt x="4571" y="504"/>
                  </a:cubicBezTo>
                  <a:cubicBezTo>
                    <a:pt x="1658" y="1711"/>
                    <a:pt x="0" y="4811"/>
                    <a:pt x="618" y="7905"/>
                  </a:cubicBezTo>
                  <a:cubicBezTo>
                    <a:pt x="1228" y="10998"/>
                    <a:pt x="3947" y="13225"/>
                    <a:pt x="7103" y="13225"/>
                  </a:cubicBezTo>
                  <a:cubicBezTo>
                    <a:pt x="7111" y="13225"/>
                    <a:pt x="7120" y="13225"/>
                    <a:pt x="7129" y="13225"/>
                  </a:cubicBezTo>
                  <a:cubicBezTo>
                    <a:pt x="8874" y="13225"/>
                    <a:pt x="10542" y="12525"/>
                    <a:pt x="11778" y="11290"/>
                  </a:cubicBezTo>
                  <a:cubicBezTo>
                    <a:pt x="14011" y="9056"/>
                    <a:pt x="14351" y="5560"/>
                    <a:pt x="12603" y="2939"/>
                  </a:cubicBezTo>
                  <a:cubicBezTo>
                    <a:pt x="11344" y="1057"/>
                    <a:pt x="9255" y="0"/>
                    <a:pt x="7099" y="0"/>
                  </a:cubicBezTo>
                  <a:close/>
                </a:path>
              </a:pathLst>
            </a:custGeom>
            <a:solidFill>
              <a:srgbClr val="A5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29" name="Google Shape;2829;p36"/>
            <p:cNvSpPr/>
            <p:nvPr/>
          </p:nvSpPr>
          <p:spPr>
            <a:xfrm>
              <a:off x="3144167" y="3741332"/>
              <a:ext cx="141267" cy="253871"/>
            </a:xfrm>
            <a:custGeom>
              <a:rect b="b" l="l" r="r" t="t"/>
              <a:pathLst>
                <a:path extrusionOk="0" h="9663" w="5377">
                  <a:moveTo>
                    <a:pt x="2588" y="0"/>
                  </a:moveTo>
                  <a:cubicBezTo>
                    <a:pt x="812" y="0"/>
                    <a:pt x="1" y="1048"/>
                    <a:pt x="1" y="1755"/>
                  </a:cubicBezTo>
                  <a:cubicBezTo>
                    <a:pt x="1" y="2268"/>
                    <a:pt x="438" y="2504"/>
                    <a:pt x="791" y="2504"/>
                  </a:cubicBezTo>
                  <a:cubicBezTo>
                    <a:pt x="1499" y="2504"/>
                    <a:pt x="1208" y="1492"/>
                    <a:pt x="2546" y="1492"/>
                  </a:cubicBezTo>
                  <a:cubicBezTo>
                    <a:pt x="3205" y="1492"/>
                    <a:pt x="3725" y="1776"/>
                    <a:pt x="3725" y="2386"/>
                  </a:cubicBezTo>
                  <a:cubicBezTo>
                    <a:pt x="3725" y="3094"/>
                    <a:pt x="2990" y="3503"/>
                    <a:pt x="2560" y="3871"/>
                  </a:cubicBezTo>
                  <a:cubicBezTo>
                    <a:pt x="2179" y="4197"/>
                    <a:pt x="1679" y="4738"/>
                    <a:pt x="1679" y="5861"/>
                  </a:cubicBezTo>
                  <a:cubicBezTo>
                    <a:pt x="1679" y="6541"/>
                    <a:pt x="1860" y="6742"/>
                    <a:pt x="2401" y="6742"/>
                  </a:cubicBezTo>
                  <a:cubicBezTo>
                    <a:pt x="3046" y="6742"/>
                    <a:pt x="3177" y="6451"/>
                    <a:pt x="3177" y="6201"/>
                  </a:cubicBezTo>
                  <a:cubicBezTo>
                    <a:pt x="3177" y="5515"/>
                    <a:pt x="3184" y="5126"/>
                    <a:pt x="3906" y="4564"/>
                  </a:cubicBezTo>
                  <a:cubicBezTo>
                    <a:pt x="4266" y="4287"/>
                    <a:pt x="5376" y="3406"/>
                    <a:pt x="5376" y="2164"/>
                  </a:cubicBezTo>
                  <a:cubicBezTo>
                    <a:pt x="5376" y="930"/>
                    <a:pt x="4266" y="0"/>
                    <a:pt x="2588" y="0"/>
                  </a:cubicBezTo>
                  <a:close/>
                  <a:moveTo>
                    <a:pt x="2414" y="7644"/>
                  </a:moveTo>
                  <a:cubicBezTo>
                    <a:pt x="1860" y="7644"/>
                    <a:pt x="1402" y="8095"/>
                    <a:pt x="1402" y="8657"/>
                  </a:cubicBezTo>
                  <a:cubicBezTo>
                    <a:pt x="1402" y="9212"/>
                    <a:pt x="1860" y="9662"/>
                    <a:pt x="2414" y="9662"/>
                  </a:cubicBezTo>
                  <a:cubicBezTo>
                    <a:pt x="2969" y="9655"/>
                    <a:pt x="3420" y="9212"/>
                    <a:pt x="3427" y="8657"/>
                  </a:cubicBezTo>
                  <a:cubicBezTo>
                    <a:pt x="3420" y="8102"/>
                    <a:pt x="2969" y="7651"/>
                    <a:pt x="2414" y="7644"/>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830" name="Google Shape;2830;p36"/>
          <p:cNvGrpSpPr/>
          <p:nvPr/>
        </p:nvGrpSpPr>
        <p:grpSpPr>
          <a:xfrm>
            <a:off x="4658336" y="3852145"/>
            <a:ext cx="540293" cy="459629"/>
            <a:chOff x="3569125" y="3702947"/>
            <a:chExt cx="388728" cy="330692"/>
          </a:xfrm>
        </p:grpSpPr>
        <p:sp>
          <p:nvSpPr>
            <p:cNvPr id="2831" name="Google Shape;2831;p36"/>
            <p:cNvSpPr/>
            <p:nvPr/>
          </p:nvSpPr>
          <p:spPr>
            <a:xfrm>
              <a:off x="3569125" y="3702947"/>
              <a:ext cx="388728" cy="330692"/>
            </a:xfrm>
            <a:custGeom>
              <a:rect b="b" l="l" r="r" t="t"/>
              <a:pathLst>
                <a:path extrusionOk="0" h="12587" w="14796">
                  <a:moveTo>
                    <a:pt x="7402" y="0"/>
                  </a:moveTo>
                  <a:cubicBezTo>
                    <a:pt x="6946" y="0"/>
                    <a:pt x="6490" y="226"/>
                    <a:pt x="6230" y="677"/>
                  </a:cubicBezTo>
                  <a:lnTo>
                    <a:pt x="521" y="10555"/>
                  </a:lnTo>
                  <a:cubicBezTo>
                    <a:pt x="1" y="11456"/>
                    <a:pt x="653" y="12587"/>
                    <a:pt x="1693" y="12587"/>
                  </a:cubicBezTo>
                  <a:lnTo>
                    <a:pt x="13103" y="12587"/>
                  </a:lnTo>
                  <a:cubicBezTo>
                    <a:pt x="14144" y="12587"/>
                    <a:pt x="14796" y="11456"/>
                    <a:pt x="14275" y="10555"/>
                  </a:cubicBezTo>
                  <a:lnTo>
                    <a:pt x="8574" y="671"/>
                  </a:lnTo>
                  <a:cubicBezTo>
                    <a:pt x="8311" y="224"/>
                    <a:pt x="7856" y="0"/>
                    <a:pt x="7402" y="0"/>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32" name="Google Shape;2832;p36"/>
            <p:cNvSpPr/>
            <p:nvPr/>
          </p:nvSpPr>
          <p:spPr>
            <a:xfrm>
              <a:off x="3607036" y="3733135"/>
              <a:ext cx="313089" cy="270265"/>
            </a:xfrm>
            <a:custGeom>
              <a:rect b="b" l="l" r="r" t="t"/>
              <a:pathLst>
                <a:path extrusionOk="0" h="10287" w="11917">
                  <a:moveTo>
                    <a:pt x="5959" y="0"/>
                  </a:moveTo>
                  <a:cubicBezTo>
                    <a:pt x="5891" y="0"/>
                    <a:pt x="5823" y="35"/>
                    <a:pt x="5785" y="104"/>
                  </a:cubicBezTo>
                  <a:lnTo>
                    <a:pt x="77" y="9981"/>
                  </a:lnTo>
                  <a:cubicBezTo>
                    <a:pt x="1" y="10120"/>
                    <a:pt x="98" y="10286"/>
                    <a:pt x="250" y="10286"/>
                  </a:cubicBezTo>
                  <a:lnTo>
                    <a:pt x="11667" y="10286"/>
                  </a:lnTo>
                  <a:cubicBezTo>
                    <a:pt x="11820" y="10286"/>
                    <a:pt x="11917" y="10120"/>
                    <a:pt x="11841" y="9981"/>
                  </a:cubicBezTo>
                  <a:lnTo>
                    <a:pt x="6132" y="104"/>
                  </a:lnTo>
                  <a:cubicBezTo>
                    <a:pt x="6094" y="35"/>
                    <a:pt x="6026" y="0"/>
                    <a:pt x="5959" y="0"/>
                  </a:cubicBezTo>
                  <a:close/>
                </a:path>
              </a:pathLst>
            </a:custGeom>
            <a:solidFill>
              <a:srgbClr val="A5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33" name="Google Shape;2833;p36"/>
            <p:cNvSpPr/>
            <p:nvPr/>
          </p:nvSpPr>
          <p:spPr>
            <a:xfrm>
              <a:off x="3731489" y="3930126"/>
              <a:ext cx="55987" cy="47816"/>
            </a:xfrm>
            <a:custGeom>
              <a:rect b="b" l="l" r="r" t="t"/>
              <a:pathLst>
                <a:path extrusionOk="0" h="1820" w="2131">
                  <a:moveTo>
                    <a:pt x="1215" y="0"/>
                  </a:moveTo>
                  <a:cubicBezTo>
                    <a:pt x="410" y="0"/>
                    <a:pt x="1" y="978"/>
                    <a:pt x="577" y="1554"/>
                  </a:cubicBezTo>
                  <a:cubicBezTo>
                    <a:pt x="760" y="1738"/>
                    <a:pt x="988" y="1820"/>
                    <a:pt x="1211" y="1820"/>
                  </a:cubicBezTo>
                  <a:cubicBezTo>
                    <a:pt x="1679" y="1820"/>
                    <a:pt x="2130" y="1458"/>
                    <a:pt x="2130" y="909"/>
                  </a:cubicBezTo>
                  <a:cubicBezTo>
                    <a:pt x="2130" y="409"/>
                    <a:pt x="1721" y="0"/>
                    <a:pt x="1215" y="0"/>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34" name="Google Shape;2834;p36"/>
            <p:cNvSpPr/>
            <p:nvPr/>
          </p:nvSpPr>
          <p:spPr>
            <a:xfrm>
              <a:off x="3742812" y="3798185"/>
              <a:ext cx="41379" cy="112446"/>
            </a:xfrm>
            <a:custGeom>
              <a:rect b="b" l="l" r="r" t="t"/>
              <a:pathLst>
                <a:path extrusionOk="0" h="4280" w="1575">
                  <a:moveTo>
                    <a:pt x="534" y="0"/>
                  </a:moveTo>
                  <a:cubicBezTo>
                    <a:pt x="236" y="0"/>
                    <a:pt x="0" y="236"/>
                    <a:pt x="0" y="534"/>
                  </a:cubicBezTo>
                  <a:lnTo>
                    <a:pt x="0" y="3746"/>
                  </a:lnTo>
                  <a:cubicBezTo>
                    <a:pt x="0" y="4037"/>
                    <a:pt x="236" y="4280"/>
                    <a:pt x="534" y="4280"/>
                  </a:cubicBezTo>
                  <a:lnTo>
                    <a:pt x="1040" y="4280"/>
                  </a:lnTo>
                  <a:cubicBezTo>
                    <a:pt x="1339" y="4280"/>
                    <a:pt x="1575" y="4037"/>
                    <a:pt x="1575" y="3746"/>
                  </a:cubicBezTo>
                  <a:lnTo>
                    <a:pt x="1575" y="534"/>
                  </a:lnTo>
                  <a:cubicBezTo>
                    <a:pt x="1575" y="236"/>
                    <a:pt x="1339" y="0"/>
                    <a:pt x="1040" y="0"/>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835" name="Google Shape;2835;p36"/>
          <p:cNvGrpSpPr/>
          <p:nvPr/>
        </p:nvGrpSpPr>
        <p:grpSpPr>
          <a:xfrm>
            <a:off x="5412869" y="3823655"/>
            <a:ext cx="539270" cy="516521"/>
            <a:chOff x="4111994" y="3682455"/>
            <a:chExt cx="387992" cy="371625"/>
          </a:xfrm>
        </p:grpSpPr>
        <p:sp>
          <p:nvSpPr>
            <p:cNvPr id="2836" name="Google Shape;2836;p36"/>
            <p:cNvSpPr/>
            <p:nvPr/>
          </p:nvSpPr>
          <p:spPr>
            <a:xfrm>
              <a:off x="4111994" y="3682455"/>
              <a:ext cx="386179" cy="371572"/>
            </a:xfrm>
            <a:custGeom>
              <a:rect b="b" l="l" r="r" t="t"/>
              <a:pathLst>
                <a:path extrusionOk="0" h="14143" w="14699">
                  <a:moveTo>
                    <a:pt x="7623" y="1546"/>
                  </a:moveTo>
                  <a:cubicBezTo>
                    <a:pt x="9044" y="1546"/>
                    <a:pt x="10458" y="2093"/>
                    <a:pt x="11529" y="3164"/>
                  </a:cubicBezTo>
                  <a:cubicBezTo>
                    <a:pt x="13485" y="5113"/>
                    <a:pt x="13700" y="8199"/>
                    <a:pt x="12035" y="10398"/>
                  </a:cubicBezTo>
                  <a:lnTo>
                    <a:pt x="12028" y="10398"/>
                  </a:lnTo>
                  <a:lnTo>
                    <a:pt x="4294" y="2664"/>
                  </a:lnTo>
                  <a:cubicBezTo>
                    <a:pt x="5285" y="1914"/>
                    <a:pt x="6456" y="1546"/>
                    <a:pt x="7623" y="1546"/>
                  </a:cubicBezTo>
                  <a:close/>
                  <a:moveTo>
                    <a:pt x="3198" y="3760"/>
                  </a:moveTo>
                  <a:lnTo>
                    <a:pt x="10932" y="11494"/>
                  </a:lnTo>
                  <a:cubicBezTo>
                    <a:pt x="9959" y="12225"/>
                    <a:pt x="8794" y="12598"/>
                    <a:pt x="7620" y="12598"/>
                  </a:cubicBezTo>
                  <a:cubicBezTo>
                    <a:pt x="6777" y="12598"/>
                    <a:pt x="5930" y="12406"/>
                    <a:pt x="5147" y="12014"/>
                  </a:cubicBezTo>
                  <a:cubicBezTo>
                    <a:pt x="3275" y="11078"/>
                    <a:pt x="2096" y="9164"/>
                    <a:pt x="2089" y="7070"/>
                  </a:cubicBezTo>
                  <a:lnTo>
                    <a:pt x="2089" y="7070"/>
                  </a:lnTo>
                  <a:cubicBezTo>
                    <a:pt x="2090" y="5872"/>
                    <a:pt x="2478" y="4716"/>
                    <a:pt x="3198" y="3760"/>
                  </a:cubicBezTo>
                  <a:close/>
                  <a:moveTo>
                    <a:pt x="7617" y="1"/>
                  </a:moveTo>
                  <a:cubicBezTo>
                    <a:pt x="4759" y="8"/>
                    <a:pt x="2186" y="1728"/>
                    <a:pt x="1090" y="4371"/>
                  </a:cubicBezTo>
                  <a:cubicBezTo>
                    <a:pt x="1" y="7013"/>
                    <a:pt x="604" y="10051"/>
                    <a:pt x="2630" y="12077"/>
                  </a:cubicBezTo>
                  <a:cubicBezTo>
                    <a:pt x="3979" y="13426"/>
                    <a:pt x="5786" y="14143"/>
                    <a:pt x="7626" y="14143"/>
                  </a:cubicBezTo>
                  <a:cubicBezTo>
                    <a:pt x="8538" y="14143"/>
                    <a:pt x="9459" y="13966"/>
                    <a:pt x="10336" y="13603"/>
                  </a:cubicBezTo>
                  <a:cubicBezTo>
                    <a:pt x="12971" y="12507"/>
                    <a:pt x="14692" y="9933"/>
                    <a:pt x="14698" y="7076"/>
                  </a:cubicBezTo>
                  <a:cubicBezTo>
                    <a:pt x="14692" y="3164"/>
                    <a:pt x="11529" y="1"/>
                    <a:pt x="7617" y="1"/>
                  </a:cubicBezTo>
                  <a:close/>
                </a:path>
              </a:pathLst>
            </a:custGeom>
            <a:solidFill>
              <a:srgbClr val="8394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37" name="Google Shape;2837;p36"/>
            <p:cNvSpPr/>
            <p:nvPr/>
          </p:nvSpPr>
          <p:spPr>
            <a:xfrm>
              <a:off x="4301156" y="3682455"/>
              <a:ext cx="198830" cy="371625"/>
            </a:xfrm>
            <a:custGeom>
              <a:rect b="b" l="l" r="r" t="t"/>
              <a:pathLst>
                <a:path extrusionOk="0" h="14145" w="7568">
                  <a:moveTo>
                    <a:pt x="493" y="0"/>
                  </a:moveTo>
                  <a:cubicBezTo>
                    <a:pt x="468" y="0"/>
                    <a:pt x="442" y="1"/>
                    <a:pt x="417" y="1"/>
                  </a:cubicBezTo>
                  <a:cubicBezTo>
                    <a:pt x="278" y="1"/>
                    <a:pt x="139" y="8"/>
                    <a:pt x="0" y="15"/>
                  </a:cubicBezTo>
                  <a:cubicBezTo>
                    <a:pt x="3739" y="230"/>
                    <a:pt x="6666" y="3323"/>
                    <a:pt x="6666" y="7076"/>
                  </a:cubicBezTo>
                  <a:cubicBezTo>
                    <a:pt x="6666" y="10821"/>
                    <a:pt x="3739" y="13915"/>
                    <a:pt x="0" y="14130"/>
                  </a:cubicBezTo>
                  <a:cubicBezTo>
                    <a:pt x="139" y="14137"/>
                    <a:pt x="278" y="14144"/>
                    <a:pt x="417" y="14144"/>
                  </a:cubicBezTo>
                  <a:cubicBezTo>
                    <a:pt x="442" y="14144"/>
                    <a:pt x="468" y="14144"/>
                    <a:pt x="493" y="14144"/>
                  </a:cubicBezTo>
                  <a:cubicBezTo>
                    <a:pt x="4398" y="14144"/>
                    <a:pt x="7568" y="10983"/>
                    <a:pt x="7568" y="7076"/>
                  </a:cubicBezTo>
                  <a:cubicBezTo>
                    <a:pt x="7568" y="3162"/>
                    <a:pt x="4398" y="0"/>
                    <a:pt x="493" y="0"/>
                  </a:cubicBezTo>
                  <a:close/>
                </a:path>
              </a:pathLst>
            </a:custGeom>
            <a:solidFill>
              <a:srgbClr val="5B72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838" name="Google Shape;2838;p36"/>
          <p:cNvGrpSpPr/>
          <p:nvPr/>
        </p:nvGrpSpPr>
        <p:grpSpPr>
          <a:xfrm>
            <a:off x="6195262" y="3823400"/>
            <a:ext cx="516996" cy="516996"/>
            <a:chOff x="4674908" y="3682271"/>
            <a:chExt cx="371966" cy="371966"/>
          </a:xfrm>
        </p:grpSpPr>
        <p:sp>
          <p:nvSpPr>
            <p:cNvPr id="2839" name="Google Shape;2839;p36"/>
            <p:cNvSpPr/>
            <p:nvPr/>
          </p:nvSpPr>
          <p:spPr>
            <a:xfrm>
              <a:off x="4674908" y="3682271"/>
              <a:ext cx="371966" cy="371966"/>
            </a:xfrm>
            <a:custGeom>
              <a:rect b="b" l="l" r="r" t="t"/>
              <a:pathLst>
                <a:path extrusionOk="0" h="14158" w="14158">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40" name="Google Shape;2840;p36"/>
            <p:cNvSpPr/>
            <p:nvPr/>
          </p:nvSpPr>
          <p:spPr>
            <a:xfrm>
              <a:off x="4690934" y="3698140"/>
              <a:ext cx="339887" cy="340071"/>
            </a:xfrm>
            <a:custGeom>
              <a:rect b="b" l="l" r="r" t="t"/>
              <a:pathLst>
                <a:path extrusionOk="0" h="12944" w="12937">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41" name="Google Shape;2841;p36"/>
            <p:cNvSpPr/>
            <p:nvPr/>
          </p:nvSpPr>
          <p:spPr>
            <a:xfrm>
              <a:off x="4802829" y="3742409"/>
              <a:ext cx="103908" cy="89169"/>
            </a:xfrm>
            <a:custGeom>
              <a:rect b="b" l="l" r="r" t="t"/>
              <a:pathLst>
                <a:path extrusionOk="0" h="3394" w="3955">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42" name="Google Shape;2842;p36"/>
            <p:cNvSpPr/>
            <p:nvPr/>
          </p:nvSpPr>
          <p:spPr>
            <a:xfrm>
              <a:off x="4789167" y="3855591"/>
              <a:ext cx="143448" cy="138509"/>
            </a:xfrm>
            <a:custGeom>
              <a:rect b="b" l="l" r="r" t="t"/>
              <a:pathLst>
                <a:path extrusionOk="0" h="5272" w="546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843" name="Google Shape;2843;p36"/>
          <p:cNvGrpSpPr/>
          <p:nvPr/>
        </p:nvGrpSpPr>
        <p:grpSpPr>
          <a:xfrm>
            <a:off x="6957905" y="3891289"/>
            <a:ext cx="516740" cy="381229"/>
            <a:chOff x="5223609" y="3731112"/>
            <a:chExt cx="371782" cy="274285"/>
          </a:xfrm>
        </p:grpSpPr>
        <p:sp>
          <p:nvSpPr>
            <p:cNvPr id="2844" name="Google Shape;2844;p36"/>
            <p:cNvSpPr/>
            <p:nvPr/>
          </p:nvSpPr>
          <p:spPr>
            <a:xfrm>
              <a:off x="5223609" y="3731112"/>
              <a:ext cx="371782" cy="274285"/>
            </a:xfrm>
            <a:custGeom>
              <a:rect b="b" l="l" r="r" t="t"/>
              <a:pathLst>
                <a:path extrusionOk="0" h="10440" w="14151">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9FAE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45" name="Google Shape;2845;p36"/>
            <p:cNvSpPr/>
            <p:nvPr/>
          </p:nvSpPr>
          <p:spPr>
            <a:xfrm>
              <a:off x="5338236" y="3769391"/>
              <a:ext cx="257155" cy="236006"/>
            </a:xfrm>
            <a:custGeom>
              <a:rect b="b" l="l" r="r" t="t"/>
              <a:pathLst>
                <a:path extrusionOk="0" h="8983" w="9788">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rgbClr val="3749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2846" name="Google Shape;2846;p36"/>
          <p:cNvSpPr/>
          <p:nvPr/>
        </p:nvSpPr>
        <p:spPr>
          <a:xfrm>
            <a:off x="7776234" y="3881313"/>
            <a:ext cx="405819" cy="401766"/>
          </a:xfrm>
          <a:custGeom>
            <a:rect b="b" l="l" r="r" t="t"/>
            <a:pathLst>
              <a:path extrusionOk="0" h="11002" w="11113">
                <a:moveTo>
                  <a:pt x="2619" y="0"/>
                </a:moveTo>
                <a:cubicBezTo>
                  <a:pt x="2492" y="0"/>
                  <a:pt x="2366" y="49"/>
                  <a:pt x="2268" y="146"/>
                </a:cubicBezTo>
                <a:lnTo>
                  <a:pt x="201" y="2213"/>
                </a:lnTo>
                <a:cubicBezTo>
                  <a:pt x="7" y="2407"/>
                  <a:pt x="7" y="2719"/>
                  <a:pt x="201" y="2914"/>
                </a:cubicBezTo>
                <a:lnTo>
                  <a:pt x="2782" y="5501"/>
                </a:lnTo>
                <a:lnTo>
                  <a:pt x="195" y="8081"/>
                </a:lnTo>
                <a:cubicBezTo>
                  <a:pt x="0" y="8275"/>
                  <a:pt x="0" y="8587"/>
                  <a:pt x="195" y="8782"/>
                </a:cubicBezTo>
                <a:lnTo>
                  <a:pt x="2268" y="10856"/>
                </a:lnTo>
                <a:cubicBezTo>
                  <a:pt x="2366" y="10953"/>
                  <a:pt x="2492" y="11001"/>
                  <a:pt x="2619" y="11001"/>
                </a:cubicBezTo>
                <a:cubicBezTo>
                  <a:pt x="2745" y="11001"/>
                  <a:pt x="2872" y="10953"/>
                  <a:pt x="2969" y="10856"/>
                </a:cubicBezTo>
                <a:lnTo>
                  <a:pt x="5556" y="8268"/>
                </a:lnTo>
                <a:lnTo>
                  <a:pt x="8143" y="10856"/>
                </a:lnTo>
                <a:cubicBezTo>
                  <a:pt x="8241" y="10953"/>
                  <a:pt x="8367" y="11001"/>
                  <a:pt x="8494" y="11001"/>
                </a:cubicBezTo>
                <a:cubicBezTo>
                  <a:pt x="8620" y="11001"/>
                  <a:pt x="8747" y="10953"/>
                  <a:pt x="8844" y="10856"/>
                </a:cubicBezTo>
                <a:lnTo>
                  <a:pt x="10911" y="8789"/>
                </a:lnTo>
                <a:cubicBezTo>
                  <a:pt x="11105" y="8594"/>
                  <a:pt x="11105" y="8275"/>
                  <a:pt x="10911" y="8081"/>
                </a:cubicBezTo>
                <a:lnTo>
                  <a:pt x="8331" y="5501"/>
                </a:lnTo>
                <a:lnTo>
                  <a:pt x="10918" y="2914"/>
                </a:lnTo>
                <a:cubicBezTo>
                  <a:pt x="11112" y="2719"/>
                  <a:pt x="11112" y="2407"/>
                  <a:pt x="10918" y="2213"/>
                </a:cubicBezTo>
                <a:lnTo>
                  <a:pt x="8844" y="146"/>
                </a:lnTo>
                <a:cubicBezTo>
                  <a:pt x="8747" y="49"/>
                  <a:pt x="8620" y="0"/>
                  <a:pt x="8494" y="0"/>
                </a:cubicBezTo>
                <a:cubicBezTo>
                  <a:pt x="8367" y="0"/>
                  <a:pt x="8241" y="49"/>
                  <a:pt x="8143" y="146"/>
                </a:cubicBezTo>
                <a:lnTo>
                  <a:pt x="5556" y="2726"/>
                </a:lnTo>
                <a:lnTo>
                  <a:pt x="2969" y="146"/>
                </a:lnTo>
                <a:cubicBezTo>
                  <a:pt x="2872" y="49"/>
                  <a:pt x="2745" y="0"/>
                  <a:pt x="2619" y="0"/>
                </a:cubicBezTo>
                <a:close/>
              </a:path>
            </a:pathLst>
          </a:custGeom>
          <a:solidFill>
            <a:srgbClr val="96A4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2847" name="Google Shape;2847;p36"/>
          <p:cNvGrpSpPr/>
          <p:nvPr/>
        </p:nvGrpSpPr>
        <p:grpSpPr>
          <a:xfrm>
            <a:off x="8481657" y="3843488"/>
            <a:ext cx="519771" cy="476901"/>
            <a:chOff x="6319908" y="3696721"/>
            <a:chExt cx="373963" cy="343119"/>
          </a:xfrm>
        </p:grpSpPr>
        <p:sp>
          <p:nvSpPr>
            <p:cNvPr id="2848" name="Google Shape;2848;p36"/>
            <p:cNvSpPr/>
            <p:nvPr/>
          </p:nvSpPr>
          <p:spPr>
            <a:xfrm>
              <a:off x="6378049" y="3745325"/>
              <a:ext cx="48315" cy="66180"/>
            </a:xfrm>
            <a:custGeom>
              <a:rect b="b" l="l" r="r" t="t"/>
              <a:pathLst>
                <a:path extrusionOk="0" h="2519" w="1839">
                  <a:moveTo>
                    <a:pt x="0" y="1"/>
                  </a:moveTo>
                  <a:lnTo>
                    <a:pt x="0" y="2519"/>
                  </a:lnTo>
                  <a:lnTo>
                    <a:pt x="1838" y="923"/>
                  </a:lnTo>
                  <a:lnTo>
                    <a:pt x="1838" y="1"/>
                  </a:lnTo>
                  <a:close/>
                </a:path>
              </a:pathLst>
            </a:custGeom>
            <a:solidFill>
              <a:srgbClr val="B7C2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49" name="Google Shape;2849;p36"/>
            <p:cNvSpPr/>
            <p:nvPr/>
          </p:nvSpPr>
          <p:spPr>
            <a:xfrm>
              <a:off x="6401195" y="3745325"/>
              <a:ext cx="25169" cy="46135"/>
            </a:xfrm>
            <a:custGeom>
              <a:rect b="b" l="l" r="r" t="t"/>
              <a:pathLst>
                <a:path extrusionOk="0" h="1756" w="958">
                  <a:moveTo>
                    <a:pt x="0" y="1"/>
                  </a:moveTo>
                  <a:lnTo>
                    <a:pt x="0" y="1756"/>
                  </a:lnTo>
                  <a:lnTo>
                    <a:pt x="957" y="923"/>
                  </a:lnTo>
                  <a:lnTo>
                    <a:pt x="957" y="1"/>
                  </a:lnTo>
                  <a:close/>
                </a:path>
              </a:pathLst>
            </a:custGeom>
            <a:solidFill>
              <a:srgbClr val="9FAE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50" name="Google Shape;2850;p36"/>
            <p:cNvSpPr/>
            <p:nvPr/>
          </p:nvSpPr>
          <p:spPr>
            <a:xfrm>
              <a:off x="6366016" y="3736813"/>
              <a:ext cx="281562" cy="303027"/>
            </a:xfrm>
            <a:custGeom>
              <a:rect b="b" l="l" r="r" t="t"/>
              <a:pathLst>
                <a:path extrusionOk="0" h="11534" w="10717">
                  <a:moveTo>
                    <a:pt x="5359" y="1"/>
                  </a:moveTo>
                  <a:cubicBezTo>
                    <a:pt x="5333" y="1"/>
                    <a:pt x="5307" y="9"/>
                    <a:pt x="5286" y="27"/>
                  </a:cubicBezTo>
                  <a:lnTo>
                    <a:pt x="0" y="4625"/>
                  </a:lnTo>
                  <a:lnTo>
                    <a:pt x="0" y="11222"/>
                  </a:lnTo>
                  <a:cubicBezTo>
                    <a:pt x="0" y="11395"/>
                    <a:pt x="146" y="11534"/>
                    <a:pt x="319" y="11534"/>
                  </a:cubicBezTo>
                  <a:lnTo>
                    <a:pt x="10405" y="11534"/>
                  </a:lnTo>
                  <a:cubicBezTo>
                    <a:pt x="10578" y="11534"/>
                    <a:pt x="10717" y="11395"/>
                    <a:pt x="10717" y="11222"/>
                  </a:cubicBezTo>
                  <a:lnTo>
                    <a:pt x="10717" y="4625"/>
                  </a:lnTo>
                  <a:lnTo>
                    <a:pt x="5431" y="27"/>
                  </a:lnTo>
                  <a:cubicBezTo>
                    <a:pt x="5411" y="9"/>
                    <a:pt x="5385" y="1"/>
                    <a:pt x="5359" y="1"/>
                  </a:cubicBezTo>
                  <a:close/>
                </a:path>
              </a:pathLst>
            </a:custGeom>
            <a:solidFill>
              <a:srgbClr val="879A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51" name="Google Shape;2851;p36"/>
            <p:cNvSpPr/>
            <p:nvPr/>
          </p:nvSpPr>
          <p:spPr>
            <a:xfrm>
              <a:off x="6493753" y="3736813"/>
              <a:ext cx="153825" cy="303027"/>
            </a:xfrm>
            <a:custGeom>
              <a:rect b="b" l="l" r="r" t="t"/>
              <a:pathLst>
                <a:path extrusionOk="0" h="11534" w="5855">
                  <a:moveTo>
                    <a:pt x="497" y="1"/>
                  </a:moveTo>
                  <a:cubicBezTo>
                    <a:pt x="471" y="1"/>
                    <a:pt x="445" y="9"/>
                    <a:pt x="424" y="27"/>
                  </a:cubicBezTo>
                  <a:lnTo>
                    <a:pt x="1" y="394"/>
                  </a:lnTo>
                  <a:cubicBezTo>
                    <a:pt x="1901" y="2010"/>
                    <a:pt x="4918" y="4625"/>
                    <a:pt x="4918" y="4625"/>
                  </a:cubicBezTo>
                  <a:lnTo>
                    <a:pt x="4918" y="11222"/>
                  </a:lnTo>
                  <a:cubicBezTo>
                    <a:pt x="4918" y="11395"/>
                    <a:pt x="4773" y="11534"/>
                    <a:pt x="4599" y="11534"/>
                  </a:cubicBezTo>
                  <a:lnTo>
                    <a:pt x="5543" y="11534"/>
                  </a:lnTo>
                  <a:cubicBezTo>
                    <a:pt x="5716" y="11534"/>
                    <a:pt x="5855" y="11395"/>
                    <a:pt x="5855" y="11222"/>
                  </a:cubicBezTo>
                  <a:lnTo>
                    <a:pt x="5855" y="4625"/>
                  </a:lnTo>
                  <a:lnTo>
                    <a:pt x="569" y="27"/>
                  </a:lnTo>
                  <a:cubicBezTo>
                    <a:pt x="549" y="9"/>
                    <a:pt x="523" y="1"/>
                    <a:pt x="497" y="1"/>
                  </a:cubicBezTo>
                  <a:close/>
                </a:path>
              </a:pathLst>
            </a:custGeom>
            <a:solidFill>
              <a:srgbClr val="707F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52" name="Google Shape;2852;p36"/>
            <p:cNvSpPr/>
            <p:nvPr/>
          </p:nvSpPr>
          <p:spPr>
            <a:xfrm>
              <a:off x="6366200" y="3726750"/>
              <a:ext cx="70174" cy="22069"/>
            </a:xfrm>
            <a:custGeom>
              <a:rect b="b" l="l" r="r" t="t"/>
              <a:pathLst>
                <a:path extrusionOk="0" h="840" w="2671">
                  <a:moveTo>
                    <a:pt x="118" y="0"/>
                  </a:moveTo>
                  <a:cubicBezTo>
                    <a:pt x="49" y="0"/>
                    <a:pt x="0" y="49"/>
                    <a:pt x="0" y="118"/>
                  </a:cubicBezTo>
                  <a:lnTo>
                    <a:pt x="0" y="722"/>
                  </a:lnTo>
                  <a:cubicBezTo>
                    <a:pt x="0" y="791"/>
                    <a:pt x="49" y="840"/>
                    <a:pt x="118" y="840"/>
                  </a:cubicBezTo>
                  <a:lnTo>
                    <a:pt x="2553" y="840"/>
                  </a:lnTo>
                  <a:cubicBezTo>
                    <a:pt x="2615" y="840"/>
                    <a:pt x="2671" y="791"/>
                    <a:pt x="2671" y="722"/>
                  </a:cubicBezTo>
                  <a:lnTo>
                    <a:pt x="2671" y="118"/>
                  </a:lnTo>
                  <a:cubicBezTo>
                    <a:pt x="2671" y="49"/>
                    <a:pt x="2615" y="0"/>
                    <a:pt x="2553" y="0"/>
                  </a:cubicBezTo>
                  <a:close/>
                </a:path>
              </a:pathLst>
            </a:custGeom>
            <a:solidFill>
              <a:srgbClr val="5769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53" name="Google Shape;2853;p36"/>
            <p:cNvSpPr/>
            <p:nvPr/>
          </p:nvSpPr>
          <p:spPr>
            <a:xfrm>
              <a:off x="6467691" y="3889298"/>
              <a:ext cx="85123" cy="150541"/>
            </a:xfrm>
            <a:custGeom>
              <a:rect b="b" l="l" r="r" t="t"/>
              <a:pathLst>
                <a:path extrusionOk="0" h="5730" w="3240">
                  <a:moveTo>
                    <a:pt x="292" y="0"/>
                  </a:moveTo>
                  <a:cubicBezTo>
                    <a:pt x="133" y="0"/>
                    <a:pt x="1" y="132"/>
                    <a:pt x="1" y="292"/>
                  </a:cubicBezTo>
                  <a:lnTo>
                    <a:pt x="1" y="5730"/>
                  </a:lnTo>
                  <a:lnTo>
                    <a:pt x="3240" y="5730"/>
                  </a:lnTo>
                  <a:lnTo>
                    <a:pt x="3240" y="292"/>
                  </a:lnTo>
                  <a:cubicBezTo>
                    <a:pt x="3240" y="132"/>
                    <a:pt x="3108" y="0"/>
                    <a:pt x="2942" y="0"/>
                  </a:cubicBezTo>
                  <a:close/>
                </a:path>
              </a:pathLst>
            </a:custGeom>
            <a:solidFill>
              <a:srgbClr val="5769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54" name="Google Shape;2854;p36"/>
            <p:cNvSpPr/>
            <p:nvPr/>
          </p:nvSpPr>
          <p:spPr>
            <a:xfrm>
              <a:off x="6519632" y="3889298"/>
              <a:ext cx="33182" cy="150541"/>
            </a:xfrm>
            <a:custGeom>
              <a:rect b="b" l="l" r="r" t="t"/>
              <a:pathLst>
                <a:path extrusionOk="0" h="5730" w="1263">
                  <a:moveTo>
                    <a:pt x="1" y="0"/>
                  </a:moveTo>
                  <a:cubicBezTo>
                    <a:pt x="167" y="0"/>
                    <a:pt x="299" y="132"/>
                    <a:pt x="299" y="292"/>
                  </a:cubicBezTo>
                  <a:lnTo>
                    <a:pt x="299" y="5730"/>
                  </a:lnTo>
                  <a:lnTo>
                    <a:pt x="1263" y="5730"/>
                  </a:lnTo>
                  <a:lnTo>
                    <a:pt x="1263" y="292"/>
                  </a:lnTo>
                  <a:cubicBezTo>
                    <a:pt x="1263" y="132"/>
                    <a:pt x="1131" y="0"/>
                    <a:pt x="965" y="0"/>
                  </a:cubicBezTo>
                  <a:close/>
                </a:path>
              </a:pathLst>
            </a:custGeom>
            <a:solidFill>
              <a:srgbClr val="2239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55" name="Google Shape;2855;p36"/>
            <p:cNvSpPr/>
            <p:nvPr/>
          </p:nvSpPr>
          <p:spPr>
            <a:xfrm>
              <a:off x="6319908" y="3696721"/>
              <a:ext cx="373963" cy="165096"/>
            </a:xfrm>
            <a:custGeom>
              <a:rect b="b" l="l" r="r" t="t"/>
              <a:pathLst>
                <a:path extrusionOk="0" h="6284" w="14234">
                  <a:moveTo>
                    <a:pt x="7114" y="1"/>
                  </a:moveTo>
                  <a:cubicBezTo>
                    <a:pt x="7088" y="1"/>
                    <a:pt x="7062" y="9"/>
                    <a:pt x="7041" y="27"/>
                  </a:cubicBezTo>
                  <a:lnTo>
                    <a:pt x="77" y="6089"/>
                  </a:lnTo>
                  <a:cubicBezTo>
                    <a:pt x="1" y="6158"/>
                    <a:pt x="49" y="6283"/>
                    <a:pt x="153" y="6283"/>
                  </a:cubicBezTo>
                  <a:lnTo>
                    <a:pt x="1762" y="6283"/>
                  </a:lnTo>
                  <a:lnTo>
                    <a:pt x="7041" y="1691"/>
                  </a:lnTo>
                  <a:cubicBezTo>
                    <a:pt x="7062" y="1674"/>
                    <a:pt x="7088" y="1665"/>
                    <a:pt x="7114" y="1665"/>
                  </a:cubicBezTo>
                  <a:cubicBezTo>
                    <a:pt x="7140" y="1665"/>
                    <a:pt x="7166" y="1674"/>
                    <a:pt x="7186" y="1691"/>
                  </a:cubicBezTo>
                  <a:lnTo>
                    <a:pt x="12472" y="6283"/>
                  </a:lnTo>
                  <a:lnTo>
                    <a:pt x="14081" y="6283"/>
                  </a:lnTo>
                  <a:cubicBezTo>
                    <a:pt x="14185" y="6283"/>
                    <a:pt x="14234" y="6158"/>
                    <a:pt x="14150" y="6089"/>
                  </a:cubicBezTo>
                  <a:lnTo>
                    <a:pt x="7186" y="27"/>
                  </a:lnTo>
                  <a:cubicBezTo>
                    <a:pt x="7166" y="9"/>
                    <a:pt x="7140" y="1"/>
                    <a:pt x="7114" y="1"/>
                  </a:cubicBezTo>
                  <a:close/>
                </a:path>
              </a:pathLst>
            </a:custGeom>
            <a:solidFill>
              <a:srgbClr val="8797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56" name="Google Shape;2856;p36"/>
            <p:cNvSpPr/>
            <p:nvPr/>
          </p:nvSpPr>
          <p:spPr>
            <a:xfrm>
              <a:off x="6411021" y="3726750"/>
              <a:ext cx="25353" cy="22253"/>
            </a:xfrm>
            <a:custGeom>
              <a:rect b="b" l="l" r="r" t="t"/>
              <a:pathLst>
                <a:path extrusionOk="0" h="847" w="965">
                  <a:moveTo>
                    <a:pt x="1" y="0"/>
                  </a:moveTo>
                  <a:lnTo>
                    <a:pt x="1" y="847"/>
                  </a:lnTo>
                  <a:lnTo>
                    <a:pt x="847" y="847"/>
                  </a:lnTo>
                  <a:cubicBezTo>
                    <a:pt x="909" y="847"/>
                    <a:pt x="965" y="791"/>
                    <a:pt x="965" y="729"/>
                  </a:cubicBezTo>
                  <a:lnTo>
                    <a:pt x="965" y="118"/>
                  </a:lnTo>
                  <a:cubicBezTo>
                    <a:pt x="965" y="56"/>
                    <a:pt x="909" y="0"/>
                    <a:pt x="847" y="0"/>
                  </a:cubicBezTo>
                  <a:close/>
                </a:path>
              </a:pathLst>
            </a:custGeom>
            <a:solidFill>
              <a:srgbClr val="2239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857" name="Google Shape;2857;p36"/>
          <p:cNvGrpSpPr/>
          <p:nvPr/>
        </p:nvGrpSpPr>
        <p:grpSpPr>
          <a:xfrm>
            <a:off x="9248082" y="3903700"/>
            <a:ext cx="516996" cy="356398"/>
            <a:chOff x="6871342" y="3740044"/>
            <a:chExt cx="371966" cy="256420"/>
          </a:xfrm>
        </p:grpSpPr>
        <p:sp>
          <p:nvSpPr>
            <p:cNvPr id="2858" name="Google Shape;2858;p36"/>
            <p:cNvSpPr/>
            <p:nvPr/>
          </p:nvSpPr>
          <p:spPr>
            <a:xfrm>
              <a:off x="6871342" y="3816944"/>
              <a:ext cx="371966" cy="179520"/>
            </a:xfrm>
            <a:custGeom>
              <a:rect b="b" l="l" r="r" t="t"/>
              <a:pathLst>
                <a:path extrusionOk="0" h="6833" w="14158">
                  <a:moveTo>
                    <a:pt x="0" y="1"/>
                  </a:moveTo>
                  <a:lnTo>
                    <a:pt x="0" y="6590"/>
                  </a:lnTo>
                  <a:cubicBezTo>
                    <a:pt x="0" y="6722"/>
                    <a:pt x="111" y="6833"/>
                    <a:pt x="250" y="6833"/>
                  </a:cubicBezTo>
                  <a:lnTo>
                    <a:pt x="13907" y="6833"/>
                  </a:lnTo>
                  <a:cubicBezTo>
                    <a:pt x="14046" y="6833"/>
                    <a:pt x="14157" y="6722"/>
                    <a:pt x="14157" y="6590"/>
                  </a:cubicBezTo>
                  <a:lnTo>
                    <a:pt x="14157" y="1"/>
                  </a:lnTo>
                  <a:close/>
                </a:path>
              </a:pathLst>
            </a:custGeom>
            <a:solidFill>
              <a:srgbClr val="CBD6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59" name="Google Shape;2859;p36"/>
            <p:cNvSpPr/>
            <p:nvPr/>
          </p:nvSpPr>
          <p:spPr>
            <a:xfrm>
              <a:off x="6871342" y="3740044"/>
              <a:ext cx="371966" cy="179520"/>
            </a:xfrm>
            <a:custGeom>
              <a:rect b="b" l="l" r="r" t="t"/>
              <a:pathLst>
                <a:path extrusionOk="0" h="6833" w="14158">
                  <a:moveTo>
                    <a:pt x="250" y="1"/>
                  </a:moveTo>
                  <a:cubicBezTo>
                    <a:pt x="111" y="1"/>
                    <a:pt x="0" y="112"/>
                    <a:pt x="0" y="243"/>
                  </a:cubicBezTo>
                  <a:lnTo>
                    <a:pt x="0" y="6590"/>
                  </a:lnTo>
                  <a:cubicBezTo>
                    <a:pt x="0" y="6722"/>
                    <a:pt x="111" y="6833"/>
                    <a:pt x="250" y="6833"/>
                  </a:cubicBezTo>
                  <a:lnTo>
                    <a:pt x="13907" y="6833"/>
                  </a:lnTo>
                  <a:cubicBezTo>
                    <a:pt x="14046" y="6833"/>
                    <a:pt x="14157" y="6722"/>
                    <a:pt x="14157" y="6590"/>
                  </a:cubicBezTo>
                  <a:lnTo>
                    <a:pt x="14157" y="243"/>
                  </a:lnTo>
                  <a:cubicBezTo>
                    <a:pt x="14157" y="112"/>
                    <a:pt x="14046" y="1"/>
                    <a:pt x="13907" y="1"/>
                  </a:cubicBezTo>
                  <a:close/>
                </a:path>
              </a:pathLst>
            </a:custGeom>
            <a:solidFill>
              <a:srgbClr val="EFF2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60" name="Google Shape;2860;p36"/>
            <p:cNvSpPr/>
            <p:nvPr/>
          </p:nvSpPr>
          <p:spPr>
            <a:xfrm>
              <a:off x="6890652" y="3759355"/>
              <a:ext cx="333319" cy="140899"/>
            </a:xfrm>
            <a:custGeom>
              <a:rect b="b" l="l" r="r" t="t"/>
              <a:pathLst>
                <a:path extrusionOk="0" h="5363" w="12687">
                  <a:moveTo>
                    <a:pt x="3796" y="486"/>
                  </a:moveTo>
                  <a:cubicBezTo>
                    <a:pt x="3888" y="486"/>
                    <a:pt x="3939" y="606"/>
                    <a:pt x="3878" y="681"/>
                  </a:cubicBezTo>
                  <a:cubicBezTo>
                    <a:pt x="2935" y="1846"/>
                    <a:pt x="2935" y="3518"/>
                    <a:pt x="3878" y="4676"/>
                  </a:cubicBezTo>
                  <a:cubicBezTo>
                    <a:pt x="3940" y="4759"/>
                    <a:pt x="3885" y="4877"/>
                    <a:pt x="3788" y="4877"/>
                  </a:cubicBezTo>
                  <a:lnTo>
                    <a:pt x="1443" y="4877"/>
                  </a:lnTo>
                  <a:cubicBezTo>
                    <a:pt x="1346" y="4398"/>
                    <a:pt x="972" y="4024"/>
                    <a:pt x="493" y="3927"/>
                  </a:cubicBezTo>
                  <a:lnTo>
                    <a:pt x="493" y="1437"/>
                  </a:lnTo>
                  <a:cubicBezTo>
                    <a:pt x="972" y="1340"/>
                    <a:pt x="1346" y="965"/>
                    <a:pt x="1443" y="486"/>
                  </a:cubicBezTo>
                  <a:lnTo>
                    <a:pt x="3788" y="486"/>
                  </a:lnTo>
                  <a:cubicBezTo>
                    <a:pt x="3790" y="486"/>
                    <a:pt x="3793" y="486"/>
                    <a:pt x="3796" y="486"/>
                  </a:cubicBezTo>
                  <a:close/>
                  <a:moveTo>
                    <a:pt x="11251" y="486"/>
                  </a:moveTo>
                  <a:cubicBezTo>
                    <a:pt x="11348" y="972"/>
                    <a:pt x="11723" y="1347"/>
                    <a:pt x="12201" y="1444"/>
                  </a:cubicBezTo>
                  <a:lnTo>
                    <a:pt x="12201" y="3927"/>
                  </a:lnTo>
                  <a:cubicBezTo>
                    <a:pt x="11723" y="4024"/>
                    <a:pt x="11348" y="4398"/>
                    <a:pt x="11251" y="4884"/>
                  </a:cubicBezTo>
                  <a:lnTo>
                    <a:pt x="8900" y="4884"/>
                  </a:lnTo>
                  <a:cubicBezTo>
                    <a:pt x="8796" y="4884"/>
                    <a:pt x="8740" y="4766"/>
                    <a:pt x="8803" y="4683"/>
                  </a:cubicBezTo>
                  <a:cubicBezTo>
                    <a:pt x="9753" y="3518"/>
                    <a:pt x="9753" y="1853"/>
                    <a:pt x="8803" y="688"/>
                  </a:cubicBezTo>
                  <a:cubicBezTo>
                    <a:pt x="8740" y="604"/>
                    <a:pt x="8796" y="486"/>
                    <a:pt x="8900" y="486"/>
                  </a:cubicBezTo>
                  <a:close/>
                  <a:moveTo>
                    <a:pt x="1221" y="1"/>
                  </a:moveTo>
                  <a:cubicBezTo>
                    <a:pt x="1083" y="1"/>
                    <a:pt x="979" y="105"/>
                    <a:pt x="979" y="244"/>
                  </a:cubicBezTo>
                  <a:cubicBezTo>
                    <a:pt x="979" y="646"/>
                    <a:pt x="646" y="972"/>
                    <a:pt x="243" y="972"/>
                  </a:cubicBezTo>
                  <a:cubicBezTo>
                    <a:pt x="112" y="972"/>
                    <a:pt x="1" y="1083"/>
                    <a:pt x="1" y="1222"/>
                  </a:cubicBezTo>
                  <a:lnTo>
                    <a:pt x="1" y="4149"/>
                  </a:lnTo>
                  <a:cubicBezTo>
                    <a:pt x="1" y="4281"/>
                    <a:pt x="112" y="4392"/>
                    <a:pt x="243" y="4392"/>
                  </a:cubicBezTo>
                  <a:cubicBezTo>
                    <a:pt x="646" y="4392"/>
                    <a:pt x="979" y="4718"/>
                    <a:pt x="979" y="5120"/>
                  </a:cubicBezTo>
                  <a:cubicBezTo>
                    <a:pt x="979" y="5259"/>
                    <a:pt x="1083" y="5363"/>
                    <a:pt x="1221" y="5363"/>
                  </a:cubicBezTo>
                  <a:lnTo>
                    <a:pt x="11466" y="5363"/>
                  </a:lnTo>
                  <a:cubicBezTo>
                    <a:pt x="11605" y="5363"/>
                    <a:pt x="11709" y="5259"/>
                    <a:pt x="11709" y="5120"/>
                  </a:cubicBezTo>
                  <a:cubicBezTo>
                    <a:pt x="11709" y="4718"/>
                    <a:pt x="12042" y="4392"/>
                    <a:pt x="12444" y="4392"/>
                  </a:cubicBezTo>
                  <a:cubicBezTo>
                    <a:pt x="12576" y="4392"/>
                    <a:pt x="12687" y="4281"/>
                    <a:pt x="12687" y="4149"/>
                  </a:cubicBezTo>
                  <a:lnTo>
                    <a:pt x="12687" y="1222"/>
                  </a:lnTo>
                  <a:cubicBezTo>
                    <a:pt x="12687" y="1083"/>
                    <a:pt x="12576" y="972"/>
                    <a:pt x="12444" y="972"/>
                  </a:cubicBezTo>
                  <a:cubicBezTo>
                    <a:pt x="12042" y="972"/>
                    <a:pt x="11709" y="646"/>
                    <a:pt x="11709" y="244"/>
                  </a:cubicBezTo>
                  <a:cubicBezTo>
                    <a:pt x="11709" y="105"/>
                    <a:pt x="11605" y="1"/>
                    <a:pt x="11466" y="1"/>
                  </a:cubicBezTo>
                  <a:close/>
                </a:path>
              </a:pathLst>
            </a:custGeom>
            <a:solidFill>
              <a:srgbClr val="8F9B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61" name="Google Shape;2861;p36"/>
            <p:cNvSpPr/>
            <p:nvPr/>
          </p:nvSpPr>
          <p:spPr>
            <a:xfrm>
              <a:off x="6986862" y="3759355"/>
              <a:ext cx="140899" cy="141083"/>
            </a:xfrm>
            <a:custGeom>
              <a:rect b="b" l="l" r="r" t="t"/>
              <a:pathLst>
                <a:path extrusionOk="0" h="5370" w="5363">
                  <a:moveTo>
                    <a:pt x="2685" y="1"/>
                  </a:moveTo>
                  <a:cubicBezTo>
                    <a:pt x="1201" y="1"/>
                    <a:pt x="1" y="1201"/>
                    <a:pt x="1" y="2685"/>
                  </a:cubicBezTo>
                  <a:cubicBezTo>
                    <a:pt x="1" y="4163"/>
                    <a:pt x="1201" y="5370"/>
                    <a:pt x="2685" y="5370"/>
                  </a:cubicBezTo>
                  <a:cubicBezTo>
                    <a:pt x="4163" y="5370"/>
                    <a:pt x="5363" y="4163"/>
                    <a:pt x="5363" y="2685"/>
                  </a:cubicBezTo>
                  <a:cubicBezTo>
                    <a:pt x="5363" y="1201"/>
                    <a:pt x="4163" y="1"/>
                    <a:pt x="2685" y="1"/>
                  </a:cubicBezTo>
                  <a:close/>
                </a:path>
              </a:pathLst>
            </a:custGeom>
            <a:solidFill>
              <a:srgbClr val="8095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62" name="Google Shape;2862;p36"/>
            <p:cNvSpPr/>
            <p:nvPr/>
          </p:nvSpPr>
          <p:spPr>
            <a:xfrm>
              <a:off x="7025141" y="3785023"/>
              <a:ext cx="64184" cy="89773"/>
            </a:xfrm>
            <a:custGeom>
              <a:rect b="b" l="l" r="r" t="t"/>
              <a:pathLst>
                <a:path extrusionOk="0" h="3417" w="2443">
                  <a:moveTo>
                    <a:pt x="979" y="751"/>
                  </a:moveTo>
                  <a:lnTo>
                    <a:pt x="979" y="1382"/>
                  </a:lnTo>
                  <a:cubicBezTo>
                    <a:pt x="632" y="1264"/>
                    <a:pt x="493" y="1160"/>
                    <a:pt x="493" y="1022"/>
                  </a:cubicBezTo>
                  <a:cubicBezTo>
                    <a:pt x="493" y="938"/>
                    <a:pt x="673" y="800"/>
                    <a:pt x="979" y="751"/>
                  </a:cubicBezTo>
                  <a:close/>
                  <a:moveTo>
                    <a:pt x="1471" y="2027"/>
                  </a:moveTo>
                  <a:cubicBezTo>
                    <a:pt x="1818" y="2145"/>
                    <a:pt x="1957" y="2249"/>
                    <a:pt x="1957" y="2395"/>
                  </a:cubicBezTo>
                  <a:cubicBezTo>
                    <a:pt x="1964" y="2471"/>
                    <a:pt x="1776" y="2617"/>
                    <a:pt x="1471" y="2659"/>
                  </a:cubicBezTo>
                  <a:lnTo>
                    <a:pt x="1471" y="2027"/>
                  </a:lnTo>
                  <a:close/>
                  <a:moveTo>
                    <a:pt x="1225" y="0"/>
                  </a:moveTo>
                  <a:cubicBezTo>
                    <a:pt x="1102" y="0"/>
                    <a:pt x="979" y="82"/>
                    <a:pt x="979" y="245"/>
                  </a:cubicBezTo>
                  <a:lnTo>
                    <a:pt x="979" y="259"/>
                  </a:lnTo>
                  <a:cubicBezTo>
                    <a:pt x="410" y="328"/>
                    <a:pt x="1" y="626"/>
                    <a:pt x="1" y="1022"/>
                  </a:cubicBezTo>
                  <a:cubicBezTo>
                    <a:pt x="1" y="1563"/>
                    <a:pt x="535" y="1771"/>
                    <a:pt x="979" y="1896"/>
                  </a:cubicBezTo>
                  <a:lnTo>
                    <a:pt x="979" y="2659"/>
                  </a:lnTo>
                  <a:cubicBezTo>
                    <a:pt x="673" y="2610"/>
                    <a:pt x="493" y="2471"/>
                    <a:pt x="493" y="2395"/>
                  </a:cubicBezTo>
                  <a:cubicBezTo>
                    <a:pt x="493" y="2232"/>
                    <a:pt x="370" y="2150"/>
                    <a:pt x="247" y="2150"/>
                  </a:cubicBezTo>
                  <a:cubicBezTo>
                    <a:pt x="124" y="2150"/>
                    <a:pt x="1" y="2232"/>
                    <a:pt x="1" y="2395"/>
                  </a:cubicBezTo>
                  <a:cubicBezTo>
                    <a:pt x="1" y="2783"/>
                    <a:pt x="410" y="3089"/>
                    <a:pt x="979" y="3158"/>
                  </a:cubicBezTo>
                  <a:lnTo>
                    <a:pt x="979" y="3172"/>
                  </a:lnTo>
                  <a:cubicBezTo>
                    <a:pt x="979" y="3335"/>
                    <a:pt x="1102" y="3416"/>
                    <a:pt x="1225" y="3416"/>
                  </a:cubicBezTo>
                  <a:cubicBezTo>
                    <a:pt x="1348" y="3416"/>
                    <a:pt x="1471" y="3335"/>
                    <a:pt x="1471" y="3172"/>
                  </a:cubicBezTo>
                  <a:lnTo>
                    <a:pt x="1471" y="3158"/>
                  </a:lnTo>
                  <a:cubicBezTo>
                    <a:pt x="2040" y="3089"/>
                    <a:pt x="2442" y="2783"/>
                    <a:pt x="2442" y="2395"/>
                  </a:cubicBezTo>
                  <a:cubicBezTo>
                    <a:pt x="2442" y="1847"/>
                    <a:pt x="1908" y="1639"/>
                    <a:pt x="1471" y="1521"/>
                  </a:cubicBezTo>
                  <a:lnTo>
                    <a:pt x="1471" y="751"/>
                  </a:lnTo>
                  <a:cubicBezTo>
                    <a:pt x="1776" y="800"/>
                    <a:pt x="1957" y="938"/>
                    <a:pt x="1957" y="1022"/>
                  </a:cubicBezTo>
                  <a:cubicBezTo>
                    <a:pt x="1957" y="1185"/>
                    <a:pt x="2078" y="1266"/>
                    <a:pt x="2199" y="1266"/>
                  </a:cubicBezTo>
                  <a:cubicBezTo>
                    <a:pt x="2321" y="1266"/>
                    <a:pt x="2442" y="1185"/>
                    <a:pt x="2442" y="1022"/>
                  </a:cubicBezTo>
                  <a:cubicBezTo>
                    <a:pt x="2442" y="626"/>
                    <a:pt x="2040" y="328"/>
                    <a:pt x="1471" y="259"/>
                  </a:cubicBezTo>
                  <a:lnTo>
                    <a:pt x="1471" y="245"/>
                  </a:lnTo>
                  <a:cubicBezTo>
                    <a:pt x="1471" y="82"/>
                    <a:pt x="1348" y="0"/>
                    <a:pt x="1225" y="0"/>
                  </a:cubicBezTo>
                  <a:close/>
                </a:path>
              </a:pathLst>
            </a:custGeom>
            <a:solidFill>
              <a:srgbClr val="EFF2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63" name="Google Shape;2863;p36"/>
            <p:cNvSpPr/>
            <p:nvPr/>
          </p:nvSpPr>
          <p:spPr>
            <a:xfrm>
              <a:off x="6890652" y="3759355"/>
              <a:ext cx="12795" cy="12795"/>
            </a:xfrm>
            <a:custGeom>
              <a:rect b="b" l="l" r="r" t="t"/>
              <a:pathLst>
                <a:path extrusionOk="0" h="487" w="487">
                  <a:moveTo>
                    <a:pt x="243" y="1"/>
                  </a:moveTo>
                  <a:cubicBezTo>
                    <a:pt x="112" y="1"/>
                    <a:pt x="1" y="105"/>
                    <a:pt x="1" y="244"/>
                  </a:cubicBezTo>
                  <a:cubicBezTo>
                    <a:pt x="1" y="376"/>
                    <a:pt x="112" y="486"/>
                    <a:pt x="243" y="486"/>
                  </a:cubicBezTo>
                  <a:cubicBezTo>
                    <a:pt x="382" y="486"/>
                    <a:pt x="486" y="376"/>
                    <a:pt x="486" y="244"/>
                  </a:cubicBezTo>
                  <a:cubicBezTo>
                    <a:pt x="486" y="105"/>
                    <a:pt x="382" y="1"/>
                    <a:pt x="243" y="1"/>
                  </a:cubicBezTo>
                  <a:close/>
                </a:path>
              </a:pathLst>
            </a:custGeom>
            <a:solidFill>
              <a:srgbClr val="8F9B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64" name="Google Shape;2864;p36"/>
            <p:cNvSpPr/>
            <p:nvPr/>
          </p:nvSpPr>
          <p:spPr>
            <a:xfrm>
              <a:off x="7211203" y="3759355"/>
              <a:ext cx="12768" cy="12795"/>
            </a:xfrm>
            <a:custGeom>
              <a:rect b="b" l="l" r="r" t="t"/>
              <a:pathLst>
                <a:path extrusionOk="0" h="487" w="486">
                  <a:moveTo>
                    <a:pt x="243" y="1"/>
                  </a:moveTo>
                  <a:cubicBezTo>
                    <a:pt x="104" y="1"/>
                    <a:pt x="0" y="105"/>
                    <a:pt x="0" y="244"/>
                  </a:cubicBezTo>
                  <a:cubicBezTo>
                    <a:pt x="0" y="376"/>
                    <a:pt x="104" y="486"/>
                    <a:pt x="243" y="486"/>
                  </a:cubicBezTo>
                  <a:cubicBezTo>
                    <a:pt x="375" y="486"/>
                    <a:pt x="486" y="376"/>
                    <a:pt x="486" y="244"/>
                  </a:cubicBezTo>
                  <a:cubicBezTo>
                    <a:pt x="486" y="105"/>
                    <a:pt x="375" y="1"/>
                    <a:pt x="243" y="1"/>
                  </a:cubicBezTo>
                  <a:close/>
                </a:path>
              </a:pathLst>
            </a:custGeom>
            <a:solidFill>
              <a:srgbClr val="8F9B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65" name="Google Shape;2865;p36"/>
            <p:cNvSpPr/>
            <p:nvPr/>
          </p:nvSpPr>
          <p:spPr>
            <a:xfrm>
              <a:off x="6890652" y="3887486"/>
              <a:ext cx="12795" cy="12768"/>
            </a:xfrm>
            <a:custGeom>
              <a:rect b="b" l="l" r="r" t="t"/>
              <a:pathLst>
                <a:path extrusionOk="0" h="486" w="487">
                  <a:moveTo>
                    <a:pt x="243" y="0"/>
                  </a:moveTo>
                  <a:cubicBezTo>
                    <a:pt x="112" y="0"/>
                    <a:pt x="1" y="111"/>
                    <a:pt x="1" y="243"/>
                  </a:cubicBezTo>
                  <a:cubicBezTo>
                    <a:pt x="1" y="382"/>
                    <a:pt x="112" y="486"/>
                    <a:pt x="243" y="486"/>
                  </a:cubicBezTo>
                  <a:cubicBezTo>
                    <a:pt x="382" y="486"/>
                    <a:pt x="486" y="382"/>
                    <a:pt x="486" y="243"/>
                  </a:cubicBezTo>
                  <a:cubicBezTo>
                    <a:pt x="486" y="111"/>
                    <a:pt x="382" y="0"/>
                    <a:pt x="243" y="0"/>
                  </a:cubicBezTo>
                  <a:close/>
                </a:path>
              </a:pathLst>
            </a:custGeom>
            <a:solidFill>
              <a:srgbClr val="8F9B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66" name="Google Shape;2866;p36"/>
            <p:cNvSpPr/>
            <p:nvPr/>
          </p:nvSpPr>
          <p:spPr>
            <a:xfrm>
              <a:off x="7211203" y="3887486"/>
              <a:ext cx="12768" cy="12768"/>
            </a:xfrm>
            <a:custGeom>
              <a:rect b="b" l="l" r="r" t="t"/>
              <a:pathLst>
                <a:path extrusionOk="0" h="486" w="486">
                  <a:moveTo>
                    <a:pt x="243" y="0"/>
                  </a:moveTo>
                  <a:cubicBezTo>
                    <a:pt x="104" y="0"/>
                    <a:pt x="0" y="111"/>
                    <a:pt x="0" y="243"/>
                  </a:cubicBezTo>
                  <a:cubicBezTo>
                    <a:pt x="0" y="382"/>
                    <a:pt x="104" y="486"/>
                    <a:pt x="243" y="486"/>
                  </a:cubicBezTo>
                  <a:cubicBezTo>
                    <a:pt x="375" y="486"/>
                    <a:pt x="486" y="382"/>
                    <a:pt x="486" y="243"/>
                  </a:cubicBezTo>
                  <a:cubicBezTo>
                    <a:pt x="486" y="111"/>
                    <a:pt x="375" y="0"/>
                    <a:pt x="243" y="0"/>
                  </a:cubicBezTo>
                  <a:close/>
                </a:path>
              </a:pathLst>
            </a:custGeom>
            <a:solidFill>
              <a:srgbClr val="8F9B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67" name="Google Shape;2867;p36"/>
            <p:cNvSpPr/>
            <p:nvPr/>
          </p:nvSpPr>
          <p:spPr>
            <a:xfrm>
              <a:off x="6871342" y="3932306"/>
              <a:ext cx="371966" cy="12952"/>
            </a:xfrm>
            <a:custGeom>
              <a:rect b="b" l="l" r="r" t="t"/>
              <a:pathLst>
                <a:path extrusionOk="0" h="493" w="14158">
                  <a:moveTo>
                    <a:pt x="0" y="0"/>
                  </a:moveTo>
                  <a:lnTo>
                    <a:pt x="0" y="493"/>
                  </a:lnTo>
                  <a:lnTo>
                    <a:pt x="14157" y="493"/>
                  </a:lnTo>
                  <a:lnTo>
                    <a:pt x="14157" y="0"/>
                  </a:lnTo>
                  <a:close/>
                </a:path>
              </a:pathLst>
            </a:custGeom>
            <a:solidFill>
              <a:srgbClr val="B8C7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68" name="Google Shape;2868;p36"/>
            <p:cNvSpPr/>
            <p:nvPr/>
          </p:nvSpPr>
          <p:spPr>
            <a:xfrm>
              <a:off x="6871342" y="3958001"/>
              <a:ext cx="371966" cy="12768"/>
            </a:xfrm>
            <a:custGeom>
              <a:rect b="b" l="l" r="r" t="t"/>
              <a:pathLst>
                <a:path extrusionOk="0" h="486" w="14158">
                  <a:moveTo>
                    <a:pt x="0" y="0"/>
                  </a:moveTo>
                  <a:lnTo>
                    <a:pt x="0" y="486"/>
                  </a:lnTo>
                  <a:lnTo>
                    <a:pt x="14157" y="486"/>
                  </a:lnTo>
                  <a:lnTo>
                    <a:pt x="14157" y="0"/>
                  </a:lnTo>
                  <a:close/>
                </a:path>
              </a:pathLst>
            </a:custGeom>
            <a:solidFill>
              <a:srgbClr val="B8C7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69" name="Google Shape;2869;p36"/>
            <p:cNvSpPr/>
            <p:nvPr/>
          </p:nvSpPr>
          <p:spPr>
            <a:xfrm>
              <a:off x="6871342" y="3983695"/>
              <a:ext cx="371966" cy="12768"/>
            </a:xfrm>
            <a:custGeom>
              <a:rect b="b" l="l" r="r" t="t"/>
              <a:pathLst>
                <a:path extrusionOk="0" h="486" w="14158">
                  <a:moveTo>
                    <a:pt x="0" y="0"/>
                  </a:moveTo>
                  <a:lnTo>
                    <a:pt x="0" y="243"/>
                  </a:lnTo>
                  <a:cubicBezTo>
                    <a:pt x="0" y="375"/>
                    <a:pt x="111" y="486"/>
                    <a:pt x="250" y="486"/>
                  </a:cubicBezTo>
                  <a:lnTo>
                    <a:pt x="13907" y="486"/>
                  </a:lnTo>
                  <a:cubicBezTo>
                    <a:pt x="14046" y="486"/>
                    <a:pt x="14157" y="375"/>
                    <a:pt x="14157" y="243"/>
                  </a:cubicBezTo>
                  <a:lnTo>
                    <a:pt x="14157" y="0"/>
                  </a:lnTo>
                  <a:close/>
                </a:path>
              </a:pathLst>
            </a:custGeom>
            <a:solidFill>
              <a:srgbClr val="B8C7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870" name="Google Shape;2870;p36"/>
          <p:cNvGrpSpPr/>
          <p:nvPr/>
        </p:nvGrpSpPr>
        <p:grpSpPr>
          <a:xfrm>
            <a:off x="9986157" y="3822378"/>
            <a:ext cx="559792" cy="518056"/>
            <a:chOff x="7402362" y="3681535"/>
            <a:chExt cx="402757" cy="372729"/>
          </a:xfrm>
        </p:grpSpPr>
        <p:sp>
          <p:nvSpPr>
            <p:cNvPr id="2871" name="Google Shape;2871;p36"/>
            <p:cNvSpPr/>
            <p:nvPr/>
          </p:nvSpPr>
          <p:spPr>
            <a:xfrm>
              <a:off x="7471248" y="3681535"/>
              <a:ext cx="333871" cy="303763"/>
            </a:xfrm>
            <a:custGeom>
              <a:rect b="b" l="l" r="r" t="t"/>
              <a:pathLst>
                <a:path extrusionOk="0" h="11562" w="12708">
                  <a:moveTo>
                    <a:pt x="6341" y="0"/>
                  </a:moveTo>
                  <a:cubicBezTo>
                    <a:pt x="4868" y="0"/>
                    <a:pt x="3393" y="562"/>
                    <a:pt x="2268" y="1687"/>
                  </a:cubicBezTo>
                  <a:cubicBezTo>
                    <a:pt x="0" y="3955"/>
                    <a:pt x="21" y="7624"/>
                    <a:pt x="2296" y="9871"/>
                  </a:cubicBezTo>
                  <a:cubicBezTo>
                    <a:pt x="2407" y="9982"/>
                    <a:pt x="2518" y="10086"/>
                    <a:pt x="2636" y="10184"/>
                  </a:cubicBezTo>
                  <a:cubicBezTo>
                    <a:pt x="3718" y="11105"/>
                    <a:pt x="5049" y="11561"/>
                    <a:pt x="6375" y="11561"/>
                  </a:cubicBezTo>
                  <a:cubicBezTo>
                    <a:pt x="7854" y="11561"/>
                    <a:pt x="9327" y="10994"/>
                    <a:pt x="10446" y="9871"/>
                  </a:cubicBezTo>
                  <a:cubicBezTo>
                    <a:pt x="12576" y="7749"/>
                    <a:pt x="12707" y="4343"/>
                    <a:pt x="10758" y="2061"/>
                  </a:cubicBezTo>
                  <a:cubicBezTo>
                    <a:pt x="10661" y="1943"/>
                    <a:pt x="10557" y="1832"/>
                    <a:pt x="10446" y="1721"/>
                  </a:cubicBezTo>
                  <a:cubicBezTo>
                    <a:pt x="9320" y="574"/>
                    <a:pt x="7831" y="0"/>
                    <a:pt x="6341" y="0"/>
                  </a:cubicBezTo>
                  <a:close/>
                </a:path>
              </a:pathLst>
            </a:custGeom>
            <a:solidFill>
              <a:srgbClr val="8A9D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72" name="Google Shape;2872;p36"/>
            <p:cNvSpPr/>
            <p:nvPr/>
          </p:nvSpPr>
          <p:spPr>
            <a:xfrm>
              <a:off x="7540502" y="3735683"/>
              <a:ext cx="236741" cy="236558"/>
            </a:xfrm>
            <a:custGeom>
              <a:rect b="b" l="l" r="r" t="t"/>
              <a:pathLst>
                <a:path extrusionOk="0" h="9004" w="9011">
                  <a:moveTo>
                    <a:pt x="8122" y="0"/>
                  </a:moveTo>
                  <a:lnTo>
                    <a:pt x="0" y="8123"/>
                  </a:lnTo>
                  <a:cubicBezTo>
                    <a:pt x="423" y="8483"/>
                    <a:pt x="895" y="8781"/>
                    <a:pt x="1401" y="9003"/>
                  </a:cubicBezTo>
                  <a:lnTo>
                    <a:pt x="9010" y="1401"/>
                  </a:lnTo>
                  <a:cubicBezTo>
                    <a:pt x="8781" y="888"/>
                    <a:pt x="8483" y="416"/>
                    <a:pt x="8122" y="0"/>
                  </a:cubicBezTo>
                  <a:close/>
                </a:path>
              </a:pathLst>
            </a:custGeom>
            <a:solidFill>
              <a:srgbClr val="A2B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73" name="Google Shape;2873;p36"/>
            <p:cNvSpPr/>
            <p:nvPr/>
          </p:nvSpPr>
          <p:spPr>
            <a:xfrm>
              <a:off x="7472693" y="3728274"/>
              <a:ext cx="283585" cy="256998"/>
            </a:xfrm>
            <a:custGeom>
              <a:rect b="b" l="l" r="r" t="t"/>
              <a:pathLst>
                <a:path extrusionOk="0" h="9782" w="10794">
                  <a:moveTo>
                    <a:pt x="9427" y="8869"/>
                  </a:moveTo>
                  <a:cubicBezTo>
                    <a:pt x="9426" y="8870"/>
                    <a:pt x="9424" y="8871"/>
                    <a:pt x="9423" y="8872"/>
                  </a:cubicBezTo>
                  <a:lnTo>
                    <a:pt x="9423" y="8872"/>
                  </a:lnTo>
                  <a:cubicBezTo>
                    <a:pt x="9422" y="8873"/>
                    <a:pt x="9421" y="8875"/>
                    <a:pt x="9420" y="8876"/>
                  </a:cubicBezTo>
                  <a:lnTo>
                    <a:pt x="9427" y="8869"/>
                  </a:lnTo>
                  <a:close/>
                  <a:moveTo>
                    <a:pt x="4560" y="0"/>
                  </a:moveTo>
                  <a:cubicBezTo>
                    <a:pt x="3489" y="0"/>
                    <a:pt x="2412" y="298"/>
                    <a:pt x="1457" y="907"/>
                  </a:cubicBezTo>
                  <a:cubicBezTo>
                    <a:pt x="1" y="3189"/>
                    <a:pt x="327" y="6178"/>
                    <a:pt x="2241" y="8092"/>
                  </a:cubicBezTo>
                  <a:cubicBezTo>
                    <a:pt x="2352" y="8203"/>
                    <a:pt x="2463" y="8307"/>
                    <a:pt x="2574" y="8405"/>
                  </a:cubicBezTo>
                  <a:cubicBezTo>
                    <a:pt x="3647" y="9316"/>
                    <a:pt x="4980" y="9782"/>
                    <a:pt x="6320" y="9782"/>
                  </a:cubicBezTo>
                  <a:cubicBezTo>
                    <a:pt x="7394" y="9782"/>
                    <a:pt x="8472" y="9482"/>
                    <a:pt x="9423" y="8872"/>
                  </a:cubicBezTo>
                  <a:lnTo>
                    <a:pt x="9423" y="8872"/>
                  </a:lnTo>
                  <a:cubicBezTo>
                    <a:pt x="10793" y="6736"/>
                    <a:pt x="10605" y="3957"/>
                    <a:pt x="8955" y="2023"/>
                  </a:cubicBezTo>
                  <a:cubicBezTo>
                    <a:pt x="8858" y="1912"/>
                    <a:pt x="8754" y="1794"/>
                    <a:pt x="8643" y="1690"/>
                  </a:cubicBezTo>
                  <a:cubicBezTo>
                    <a:pt x="7529" y="576"/>
                    <a:pt x="6051" y="0"/>
                    <a:pt x="4560" y="0"/>
                  </a:cubicBezTo>
                  <a:close/>
                </a:path>
              </a:pathLst>
            </a:custGeom>
            <a:solidFill>
              <a:srgbClr val="6881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74" name="Google Shape;2874;p36"/>
            <p:cNvSpPr/>
            <p:nvPr/>
          </p:nvSpPr>
          <p:spPr>
            <a:xfrm>
              <a:off x="7508791" y="3711985"/>
              <a:ext cx="251691" cy="243572"/>
            </a:xfrm>
            <a:custGeom>
              <a:rect b="b" l="l" r="r" t="t"/>
              <a:pathLst>
                <a:path extrusionOk="0" h="9271" w="9580">
                  <a:moveTo>
                    <a:pt x="4946" y="1"/>
                  </a:moveTo>
                  <a:cubicBezTo>
                    <a:pt x="4842" y="1"/>
                    <a:pt x="4738" y="7"/>
                    <a:pt x="4641" y="14"/>
                  </a:cubicBezTo>
                  <a:cubicBezTo>
                    <a:pt x="2906" y="125"/>
                    <a:pt x="1381" y="1201"/>
                    <a:pt x="694" y="2796"/>
                  </a:cubicBezTo>
                  <a:cubicBezTo>
                    <a:pt x="0" y="4384"/>
                    <a:pt x="257" y="6229"/>
                    <a:pt x="1360" y="7575"/>
                  </a:cubicBezTo>
                  <a:cubicBezTo>
                    <a:pt x="1561" y="7818"/>
                    <a:pt x="1790" y="8047"/>
                    <a:pt x="2039" y="8248"/>
                  </a:cubicBezTo>
                  <a:cubicBezTo>
                    <a:pt x="2878" y="8922"/>
                    <a:pt x="3906" y="9270"/>
                    <a:pt x="4943" y="9270"/>
                  </a:cubicBezTo>
                  <a:cubicBezTo>
                    <a:pt x="5623" y="9270"/>
                    <a:pt x="6306" y="9121"/>
                    <a:pt x="6943" y="8816"/>
                  </a:cubicBezTo>
                  <a:cubicBezTo>
                    <a:pt x="8553" y="8047"/>
                    <a:pt x="9579" y="6417"/>
                    <a:pt x="9579" y="4634"/>
                  </a:cubicBezTo>
                  <a:cubicBezTo>
                    <a:pt x="9579" y="3247"/>
                    <a:pt x="8955" y="1936"/>
                    <a:pt x="7880" y="1055"/>
                  </a:cubicBezTo>
                  <a:cubicBezTo>
                    <a:pt x="7741" y="937"/>
                    <a:pt x="7595" y="833"/>
                    <a:pt x="7443" y="736"/>
                  </a:cubicBezTo>
                  <a:cubicBezTo>
                    <a:pt x="6694" y="257"/>
                    <a:pt x="5827" y="1"/>
                    <a:pt x="4946" y="1"/>
                  </a:cubicBezTo>
                  <a:close/>
                </a:path>
              </a:pathLst>
            </a:custGeom>
            <a:solidFill>
              <a:srgbClr val="BAC5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75" name="Google Shape;2875;p36"/>
            <p:cNvSpPr/>
            <p:nvPr/>
          </p:nvSpPr>
          <p:spPr>
            <a:xfrm>
              <a:off x="7496575" y="3728248"/>
              <a:ext cx="251323" cy="227310"/>
            </a:xfrm>
            <a:custGeom>
              <a:rect b="b" l="l" r="r" t="t"/>
              <a:pathLst>
                <a:path extrusionOk="0" h="8652" w="9566">
                  <a:moveTo>
                    <a:pt x="3663" y="0"/>
                  </a:moveTo>
                  <a:cubicBezTo>
                    <a:pt x="3458" y="0"/>
                    <a:pt x="3252" y="11"/>
                    <a:pt x="3045" y="34"/>
                  </a:cubicBezTo>
                  <a:cubicBezTo>
                    <a:pt x="444" y="1580"/>
                    <a:pt x="0" y="5159"/>
                    <a:pt x="2137" y="7296"/>
                  </a:cubicBezTo>
                  <a:cubicBezTo>
                    <a:pt x="3053" y="8211"/>
                    <a:pt x="4232" y="8652"/>
                    <a:pt x="5403" y="8652"/>
                  </a:cubicBezTo>
                  <a:cubicBezTo>
                    <a:pt x="6963" y="8652"/>
                    <a:pt x="8508" y="7869"/>
                    <a:pt x="9392" y="6387"/>
                  </a:cubicBezTo>
                  <a:cubicBezTo>
                    <a:pt x="9565" y="4813"/>
                    <a:pt x="9080" y="3231"/>
                    <a:pt x="8053" y="2024"/>
                  </a:cubicBezTo>
                  <a:cubicBezTo>
                    <a:pt x="7949" y="1913"/>
                    <a:pt x="7845" y="1795"/>
                    <a:pt x="7741" y="1691"/>
                  </a:cubicBezTo>
                  <a:cubicBezTo>
                    <a:pt x="6653" y="603"/>
                    <a:pt x="5183" y="0"/>
                    <a:pt x="3663" y="0"/>
                  </a:cubicBezTo>
                  <a:close/>
                </a:path>
              </a:pathLst>
            </a:custGeom>
            <a:solidFill>
              <a:srgbClr val="A2B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76" name="Google Shape;2876;p36"/>
            <p:cNvSpPr/>
            <p:nvPr/>
          </p:nvSpPr>
          <p:spPr>
            <a:xfrm>
              <a:off x="7511524" y="3731296"/>
              <a:ext cx="221976" cy="232564"/>
            </a:xfrm>
            <a:custGeom>
              <a:rect b="b" l="l" r="r" t="t"/>
              <a:pathLst>
                <a:path extrusionOk="0" h="8852" w="8449">
                  <a:moveTo>
                    <a:pt x="7339" y="1"/>
                  </a:moveTo>
                  <a:lnTo>
                    <a:pt x="0" y="7339"/>
                  </a:lnTo>
                  <a:cubicBezTo>
                    <a:pt x="139" y="7866"/>
                    <a:pt x="340" y="8373"/>
                    <a:pt x="597" y="8851"/>
                  </a:cubicBezTo>
                  <a:lnTo>
                    <a:pt x="1935" y="7513"/>
                  </a:lnTo>
                  <a:lnTo>
                    <a:pt x="8449" y="1000"/>
                  </a:lnTo>
                  <a:cubicBezTo>
                    <a:pt x="8247" y="750"/>
                    <a:pt x="8025" y="521"/>
                    <a:pt x="7776" y="320"/>
                  </a:cubicBezTo>
                  <a:cubicBezTo>
                    <a:pt x="7637" y="202"/>
                    <a:pt x="7491" y="98"/>
                    <a:pt x="7339" y="1"/>
                  </a:cubicBezTo>
                  <a:close/>
                </a:path>
              </a:pathLst>
            </a:custGeom>
            <a:solidFill>
              <a:srgbClr val="A2B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77" name="Google Shape;2877;p36"/>
            <p:cNvSpPr/>
            <p:nvPr/>
          </p:nvSpPr>
          <p:spPr>
            <a:xfrm>
              <a:off x="7519721" y="3712169"/>
              <a:ext cx="144157" cy="136696"/>
            </a:xfrm>
            <a:custGeom>
              <a:rect b="b" l="l" r="r" t="t"/>
              <a:pathLst>
                <a:path extrusionOk="0" h="5203" w="5487">
                  <a:moveTo>
                    <a:pt x="4530" y="0"/>
                  </a:moveTo>
                  <a:cubicBezTo>
                    <a:pt x="4426" y="0"/>
                    <a:pt x="4322" y="7"/>
                    <a:pt x="4225" y="14"/>
                  </a:cubicBezTo>
                  <a:lnTo>
                    <a:pt x="0" y="4232"/>
                  </a:lnTo>
                  <a:cubicBezTo>
                    <a:pt x="91" y="4571"/>
                    <a:pt x="215" y="4897"/>
                    <a:pt x="382" y="5203"/>
                  </a:cubicBezTo>
                  <a:lnTo>
                    <a:pt x="5487" y="98"/>
                  </a:lnTo>
                  <a:cubicBezTo>
                    <a:pt x="5175" y="35"/>
                    <a:pt x="4849" y="0"/>
                    <a:pt x="4530" y="0"/>
                  </a:cubicBezTo>
                  <a:close/>
                </a:path>
              </a:pathLst>
            </a:custGeom>
            <a:solidFill>
              <a:srgbClr val="A2B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78" name="Google Shape;2878;p36"/>
            <p:cNvSpPr/>
            <p:nvPr/>
          </p:nvSpPr>
          <p:spPr>
            <a:xfrm>
              <a:off x="7502039" y="3706442"/>
              <a:ext cx="276466" cy="254686"/>
            </a:xfrm>
            <a:custGeom>
              <a:rect b="b" l="l" r="r" t="t"/>
              <a:pathLst>
                <a:path extrusionOk="0" h="9694" w="10523">
                  <a:moveTo>
                    <a:pt x="5203" y="434"/>
                  </a:moveTo>
                  <a:cubicBezTo>
                    <a:pt x="6375" y="434"/>
                    <a:pt x="7492" y="898"/>
                    <a:pt x="8324" y="1724"/>
                  </a:cubicBezTo>
                  <a:cubicBezTo>
                    <a:pt x="9808" y="3215"/>
                    <a:pt x="10044" y="5545"/>
                    <a:pt x="8872" y="7300"/>
                  </a:cubicBezTo>
                  <a:cubicBezTo>
                    <a:pt x="8035" y="8555"/>
                    <a:pt x="6642" y="9259"/>
                    <a:pt x="5203" y="9259"/>
                  </a:cubicBezTo>
                  <a:cubicBezTo>
                    <a:pt x="4638" y="9259"/>
                    <a:pt x="4065" y="9150"/>
                    <a:pt x="3517" y="8923"/>
                  </a:cubicBezTo>
                  <a:cubicBezTo>
                    <a:pt x="1568" y="8119"/>
                    <a:pt x="465" y="6052"/>
                    <a:pt x="875" y="3992"/>
                  </a:cubicBezTo>
                  <a:cubicBezTo>
                    <a:pt x="1284" y="1925"/>
                    <a:pt x="3094" y="434"/>
                    <a:pt x="5203" y="434"/>
                  </a:cubicBezTo>
                  <a:close/>
                  <a:moveTo>
                    <a:pt x="5207" y="0"/>
                  </a:moveTo>
                  <a:cubicBezTo>
                    <a:pt x="4584" y="0"/>
                    <a:pt x="3954" y="120"/>
                    <a:pt x="3351" y="371"/>
                  </a:cubicBezTo>
                  <a:cubicBezTo>
                    <a:pt x="1214" y="1252"/>
                    <a:pt x="1" y="3520"/>
                    <a:pt x="451" y="5788"/>
                  </a:cubicBezTo>
                  <a:cubicBezTo>
                    <a:pt x="895" y="8056"/>
                    <a:pt x="2886" y="9693"/>
                    <a:pt x="5203" y="9693"/>
                  </a:cubicBezTo>
                  <a:cubicBezTo>
                    <a:pt x="5211" y="9693"/>
                    <a:pt x="5220" y="9693"/>
                    <a:pt x="5228" y="9693"/>
                  </a:cubicBezTo>
                  <a:cubicBezTo>
                    <a:pt x="6502" y="9693"/>
                    <a:pt x="7727" y="9181"/>
                    <a:pt x="8629" y="8278"/>
                  </a:cubicBezTo>
                  <a:cubicBezTo>
                    <a:pt x="10266" y="6641"/>
                    <a:pt x="10523" y="4082"/>
                    <a:pt x="9240" y="2154"/>
                  </a:cubicBezTo>
                  <a:cubicBezTo>
                    <a:pt x="8319" y="775"/>
                    <a:pt x="6788" y="0"/>
                    <a:pt x="5207" y="0"/>
                  </a:cubicBezTo>
                  <a:close/>
                </a:path>
              </a:pathLst>
            </a:custGeom>
            <a:solidFill>
              <a:srgbClr val="6881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79" name="Google Shape;2879;p36"/>
            <p:cNvSpPr/>
            <p:nvPr/>
          </p:nvSpPr>
          <p:spPr>
            <a:xfrm>
              <a:off x="7402362" y="3750580"/>
              <a:ext cx="333871" cy="303684"/>
            </a:xfrm>
            <a:custGeom>
              <a:rect b="b" l="l" r="r" t="t"/>
              <a:pathLst>
                <a:path extrusionOk="0" h="11559" w="12708">
                  <a:moveTo>
                    <a:pt x="6339" y="0"/>
                  </a:moveTo>
                  <a:cubicBezTo>
                    <a:pt x="4863" y="0"/>
                    <a:pt x="3387" y="562"/>
                    <a:pt x="2262" y="1688"/>
                  </a:cubicBezTo>
                  <a:cubicBezTo>
                    <a:pt x="0" y="3949"/>
                    <a:pt x="14" y="7625"/>
                    <a:pt x="2296" y="9865"/>
                  </a:cubicBezTo>
                  <a:cubicBezTo>
                    <a:pt x="2407" y="9976"/>
                    <a:pt x="2518" y="10080"/>
                    <a:pt x="2629" y="10177"/>
                  </a:cubicBezTo>
                  <a:cubicBezTo>
                    <a:pt x="3711" y="11101"/>
                    <a:pt x="5041" y="11558"/>
                    <a:pt x="6368" y="11558"/>
                  </a:cubicBezTo>
                  <a:cubicBezTo>
                    <a:pt x="7850" y="11558"/>
                    <a:pt x="9327" y="10989"/>
                    <a:pt x="10446" y="9865"/>
                  </a:cubicBezTo>
                  <a:lnTo>
                    <a:pt x="10446" y="9872"/>
                  </a:lnTo>
                  <a:cubicBezTo>
                    <a:pt x="12569" y="7743"/>
                    <a:pt x="12708" y="4344"/>
                    <a:pt x="10758" y="2055"/>
                  </a:cubicBezTo>
                  <a:cubicBezTo>
                    <a:pt x="10654" y="1937"/>
                    <a:pt x="10557" y="1826"/>
                    <a:pt x="10446" y="1715"/>
                  </a:cubicBezTo>
                  <a:cubicBezTo>
                    <a:pt x="9318" y="573"/>
                    <a:pt x="7828" y="0"/>
                    <a:pt x="6339" y="0"/>
                  </a:cubicBezTo>
                  <a:close/>
                </a:path>
              </a:pathLst>
            </a:custGeom>
            <a:solidFill>
              <a:srgbClr val="8A9D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80" name="Google Shape;2880;p36"/>
            <p:cNvSpPr/>
            <p:nvPr/>
          </p:nvSpPr>
          <p:spPr>
            <a:xfrm>
              <a:off x="7471432" y="3804570"/>
              <a:ext cx="236741" cy="236741"/>
            </a:xfrm>
            <a:custGeom>
              <a:rect b="b" l="l" r="r" t="t"/>
              <a:pathLst>
                <a:path extrusionOk="0" h="9011" w="9011">
                  <a:moveTo>
                    <a:pt x="8129" y="0"/>
                  </a:moveTo>
                  <a:lnTo>
                    <a:pt x="0" y="8122"/>
                  </a:lnTo>
                  <a:cubicBezTo>
                    <a:pt x="423" y="8483"/>
                    <a:pt x="895" y="8781"/>
                    <a:pt x="1408" y="9010"/>
                  </a:cubicBezTo>
                  <a:lnTo>
                    <a:pt x="9010" y="1401"/>
                  </a:lnTo>
                  <a:cubicBezTo>
                    <a:pt x="8788" y="895"/>
                    <a:pt x="8490" y="423"/>
                    <a:pt x="8129" y="0"/>
                  </a:cubicBezTo>
                  <a:close/>
                </a:path>
              </a:pathLst>
            </a:custGeom>
            <a:solidFill>
              <a:srgbClr val="A2B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81" name="Google Shape;2881;p36"/>
            <p:cNvSpPr/>
            <p:nvPr/>
          </p:nvSpPr>
          <p:spPr>
            <a:xfrm>
              <a:off x="7435334" y="3781029"/>
              <a:ext cx="256078" cy="243520"/>
            </a:xfrm>
            <a:custGeom>
              <a:rect b="b" l="l" r="r" t="t"/>
              <a:pathLst>
                <a:path extrusionOk="0" h="9269" w="9747">
                  <a:moveTo>
                    <a:pt x="5117" y="0"/>
                  </a:moveTo>
                  <a:cubicBezTo>
                    <a:pt x="4109" y="0"/>
                    <a:pt x="3101" y="328"/>
                    <a:pt x="2262" y="986"/>
                  </a:cubicBezTo>
                  <a:cubicBezTo>
                    <a:pt x="556" y="2318"/>
                    <a:pt x="1" y="4656"/>
                    <a:pt x="930" y="6618"/>
                  </a:cubicBezTo>
                  <a:cubicBezTo>
                    <a:pt x="1705" y="8262"/>
                    <a:pt x="3357" y="9269"/>
                    <a:pt x="5120" y="9269"/>
                  </a:cubicBezTo>
                  <a:cubicBezTo>
                    <a:pt x="5455" y="9269"/>
                    <a:pt x="5795" y="9232"/>
                    <a:pt x="6133" y="9157"/>
                  </a:cubicBezTo>
                  <a:cubicBezTo>
                    <a:pt x="8248" y="8679"/>
                    <a:pt x="9746" y="6799"/>
                    <a:pt x="9746" y="4635"/>
                  </a:cubicBezTo>
                  <a:cubicBezTo>
                    <a:pt x="9746" y="3247"/>
                    <a:pt x="9122" y="1930"/>
                    <a:pt x="8054" y="1049"/>
                  </a:cubicBezTo>
                  <a:cubicBezTo>
                    <a:pt x="7201" y="351"/>
                    <a:pt x="6159" y="0"/>
                    <a:pt x="5117" y="0"/>
                  </a:cubicBezTo>
                  <a:close/>
                </a:path>
              </a:pathLst>
            </a:custGeom>
            <a:solidFill>
              <a:srgbClr val="BAC5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82" name="Google Shape;2882;p36"/>
            <p:cNvSpPr/>
            <p:nvPr/>
          </p:nvSpPr>
          <p:spPr>
            <a:xfrm>
              <a:off x="7435701" y="3780924"/>
              <a:ext cx="211231" cy="198962"/>
            </a:xfrm>
            <a:custGeom>
              <a:rect b="b" l="l" r="r" t="t"/>
              <a:pathLst>
                <a:path extrusionOk="0" h="7573" w="8040">
                  <a:moveTo>
                    <a:pt x="5097" y="1"/>
                  </a:moveTo>
                  <a:cubicBezTo>
                    <a:pt x="3906" y="1"/>
                    <a:pt x="2718" y="458"/>
                    <a:pt x="1818" y="1358"/>
                  </a:cubicBezTo>
                  <a:cubicBezTo>
                    <a:pt x="133" y="3043"/>
                    <a:pt x="1" y="5735"/>
                    <a:pt x="1520" y="7573"/>
                  </a:cubicBezTo>
                  <a:lnTo>
                    <a:pt x="1520" y="7573"/>
                  </a:lnTo>
                  <a:lnTo>
                    <a:pt x="8040" y="1053"/>
                  </a:lnTo>
                  <a:cubicBezTo>
                    <a:pt x="7180" y="348"/>
                    <a:pt x="6137" y="1"/>
                    <a:pt x="5097" y="1"/>
                  </a:cubicBezTo>
                  <a:close/>
                </a:path>
              </a:pathLst>
            </a:custGeom>
            <a:solidFill>
              <a:srgbClr val="A2B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83" name="Google Shape;2883;p36"/>
            <p:cNvSpPr/>
            <p:nvPr/>
          </p:nvSpPr>
          <p:spPr>
            <a:xfrm>
              <a:off x="7452122" y="3785417"/>
              <a:ext cx="174949" cy="174791"/>
            </a:xfrm>
            <a:custGeom>
              <a:rect b="b" l="l" r="r" t="t"/>
              <a:pathLst>
                <a:path extrusionOk="0" h="6653" w="6659">
                  <a:moveTo>
                    <a:pt x="5688" y="1"/>
                  </a:moveTo>
                  <a:lnTo>
                    <a:pt x="0" y="5682"/>
                  </a:lnTo>
                  <a:cubicBezTo>
                    <a:pt x="97" y="6014"/>
                    <a:pt x="222" y="6340"/>
                    <a:pt x="388" y="6653"/>
                  </a:cubicBezTo>
                  <a:lnTo>
                    <a:pt x="6659" y="382"/>
                  </a:lnTo>
                  <a:cubicBezTo>
                    <a:pt x="6354" y="216"/>
                    <a:pt x="6028" y="91"/>
                    <a:pt x="5688" y="1"/>
                  </a:cubicBezTo>
                  <a:close/>
                </a:path>
              </a:pathLst>
            </a:custGeom>
            <a:solidFill>
              <a:srgbClr val="BAC5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84" name="Google Shape;2884;p36"/>
            <p:cNvSpPr/>
            <p:nvPr/>
          </p:nvSpPr>
          <p:spPr>
            <a:xfrm>
              <a:off x="7432969" y="3775407"/>
              <a:ext cx="276466" cy="254791"/>
            </a:xfrm>
            <a:custGeom>
              <a:rect b="b" l="l" r="r" t="t"/>
              <a:pathLst>
                <a:path extrusionOk="0" h="9698" w="10523">
                  <a:moveTo>
                    <a:pt x="5229" y="437"/>
                  </a:moveTo>
                  <a:cubicBezTo>
                    <a:pt x="6392" y="437"/>
                    <a:pt x="7505" y="901"/>
                    <a:pt x="8324" y="1727"/>
                  </a:cubicBezTo>
                  <a:cubicBezTo>
                    <a:pt x="9815" y="3212"/>
                    <a:pt x="10044" y="5549"/>
                    <a:pt x="8879" y="7297"/>
                  </a:cubicBezTo>
                  <a:cubicBezTo>
                    <a:pt x="8036" y="8554"/>
                    <a:pt x="6642" y="9262"/>
                    <a:pt x="5203" y="9262"/>
                  </a:cubicBezTo>
                  <a:cubicBezTo>
                    <a:pt x="4640" y="9262"/>
                    <a:pt x="4070" y="9153"/>
                    <a:pt x="3524" y="8927"/>
                  </a:cubicBezTo>
                  <a:cubicBezTo>
                    <a:pt x="1575" y="8123"/>
                    <a:pt x="472" y="6056"/>
                    <a:pt x="882" y="3989"/>
                  </a:cubicBezTo>
                  <a:cubicBezTo>
                    <a:pt x="1291" y="1922"/>
                    <a:pt x="3101" y="437"/>
                    <a:pt x="5203" y="437"/>
                  </a:cubicBezTo>
                  <a:cubicBezTo>
                    <a:pt x="5212" y="437"/>
                    <a:pt x="5220" y="437"/>
                    <a:pt x="5229" y="437"/>
                  </a:cubicBezTo>
                  <a:close/>
                  <a:moveTo>
                    <a:pt x="5204" y="0"/>
                  </a:moveTo>
                  <a:cubicBezTo>
                    <a:pt x="4583" y="0"/>
                    <a:pt x="3954" y="119"/>
                    <a:pt x="3351" y="368"/>
                  </a:cubicBezTo>
                  <a:cubicBezTo>
                    <a:pt x="1215" y="1256"/>
                    <a:pt x="1" y="3524"/>
                    <a:pt x="452" y="5792"/>
                  </a:cubicBezTo>
                  <a:cubicBezTo>
                    <a:pt x="902" y="8060"/>
                    <a:pt x="2893" y="9697"/>
                    <a:pt x="5203" y="9697"/>
                  </a:cubicBezTo>
                  <a:cubicBezTo>
                    <a:pt x="6493" y="9697"/>
                    <a:pt x="7728" y="9191"/>
                    <a:pt x="8636" y="8275"/>
                  </a:cubicBezTo>
                  <a:cubicBezTo>
                    <a:pt x="10266" y="6645"/>
                    <a:pt x="10523" y="4079"/>
                    <a:pt x="9240" y="2157"/>
                  </a:cubicBezTo>
                  <a:cubicBezTo>
                    <a:pt x="8319" y="773"/>
                    <a:pt x="6786" y="0"/>
                    <a:pt x="5204" y="0"/>
                  </a:cubicBezTo>
                  <a:close/>
                </a:path>
              </a:pathLst>
            </a:custGeom>
            <a:solidFill>
              <a:srgbClr val="6881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85" name="Google Shape;2885;p36"/>
            <p:cNvSpPr/>
            <p:nvPr/>
          </p:nvSpPr>
          <p:spPr>
            <a:xfrm>
              <a:off x="7528286" y="3838093"/>
              <a:ext cx="82758" cy="129418"/>
            </a:xfrm>
            <a:custGeom>
              <a:rect b="b" l="l" r="r" t="t"/>
              <a:pathLst>
                <a:path extrusionOk="0" h="4926" w="3150">
                  <a:moveTo>
                    <a:pt x="1575" y="0"/>
                  </a:moveTo>
                  <a:cubicBezTo>
                    <a:pt x="722" y="0"/>
                    <a:pt x="14" y="604"/>
                    <a:pt x="14" y="1339"/>
                  </a:cubicBezTo>
                  <a:cubicBezTo>
                    <a:pt x="14" y="2081"/>
                    <a:pt x="715" y="2678"/>
                    <a:pt x="1575" y="2678"/>
                  </a:cubicBezTo>
                  <a:cubicBezTo>
                    <a:pt x="2199" y="2678"/>
                    <a:pt x="2705" y="3087"/>
                    <a:pt x="2705" y="3579"/>
                  </a:cubicBezTo>
                  <a:cubicBezTo>
                    <a:pt x="2705" y="4079"/>
                    <a:pt x="2199" y="4488"/>
                    <a:pt x="1575" y="4488"/>
                  </a:cubicBezTo>
                  <a:cubicBezTo>
                    <a:pt x="958" y="4488"/>
                    <a:pt x="451" y="4079"/>
                    <a:pt x="451" y="3579"/>
                  </a:cubicBezTo>
                  <a:cubicBezTo>
                    <a:pt x="465" y="3423"/>
                    <a:pt x="349" y="3345"/>
                    <a:pt x="233" y="3345"/>
                  </a:cubicBezTo>
                  <a:cubicBezTo>
                    <a:pt x="117" y="3345"/>
                    <a:pt x="0" y="3423"/>
                    <a:pt x="14" y="3579"/>
                  </a:cubicBezTo>
                  <a:cubicBezTo>
                    <a:pt x="14" y="4322"/>
                    <a:pt x="715" y="4925"/>
                    <a:pt x="1575" y="4925"/>
                  </a:cubicBezTo>
                  <a:cubicBezTo>
                    <a:pt x="2442" y="4925"/>
                    <a:pt x="3136" y="4322"/>
                    <a:pt x="3136" y="3579"/>
                  </a:cubicBezTo>
                  <a:cubicBezTo>
                    <a:pt x="3136" y="2844"/>
                    <a:pt x="2442" y="2241"/>
                    <a:pt x="1575" y="2241"/>
                  </a:cubicBezTo>
                  <a:cubicBezTo>
                    <a:pt x="958" y="2241"/>
                    <a:pt x="451" y="1838"/>
                    <a:pt x="451" y="1339"/>
                  </a:cubicBezTo>
                  <a:cubicBezTo>
                    <a:pt x="451" y="840"/>
                    <a:pt x="958" y="437"/>
                    <a:pt x="1575" y="437"/>
                  </a:cubicBezTo>
                  <a:cubicBezTo>
                    <a:pt x="2199" y="437"/>
                    <a:pt x="2705" y="840"/>
                    <a:pt x="2705" y="1339"/>
                  </a:cubicBezTo>
                  <a:cubicBezTo>
                    <a:pt x="2692" y="1499"/>
                    <a:pt x="2806" y="1578"/>
                    <a:pt x="2921" y="1578"/>
                  </a:cubicBezTo>
                  <a:cubicBezTo>
                    <a:pt x="3035" y="1578"/>
                    <a:pt x="3149" y="1499"/>
                    <a:pt x="3136" y="1339"/>
                  </a:cubicBezTo>
                  <a:cubicBezTo>
                    <a:pt x="3136" y="604"/>
                    <a:pt x="2435" y="0"/>
                    <a:pt x="1575" y="0"/>
                  </a:cubicBezTo>
                  <a:close/>
                </a:path>
              </a:pathLst>
            </a:custGeom>
            <a:solidFill>
              <a:srgbClr val="6881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86" name="Google Shape;2886;p36"/>
            <p:cNvSpPr/>
            <p:nvPr/>
          </p:nvSpPr>
          <p:spPr>
            <a:xfrm>
              <a:off x="7563622" y="3825798"/>
              <a:ext cx="12164" cy="153353"/>
            </a:xfrm>
            <a:custGeom>
              <a:rect b="b" l="l" r="r" t="t"/>
              <a:pathLst>
                <a:path extrusionOk="0" h="5837" w="463">
                  <a:moveTo>
                    <a:pt x="232" y="0"/>
                  </a:moveTo>
                  <a:cubicBezTo>
                    <a:pt x="117" y="0"/>
                    <a:pt x="1" y="80"/>
                    <a:pt x="15" y="239"/>
                  </a:cubicBezTo>
                  <a:lnTo>
                    <a:pt x="15" y="5622"/>
                  </a:lnTo>
                  <a:cubicBezTo>
                    <a:pt x="15" y="5740"/>
                    <a:pt x="112" y="5837"/>
                    <a:pt x="230" y="5837"/>
                  </a:cubicBezTo>
                  <a:cubicBezTo>
                    <a:pt x="355" y="5837"/>
                    <a:pt x="452" y="5740"/>
                    <a:pt x="445" y="5622"/>
                  </a:cubicBezTo>
                  <a:lnTo>
                    <a:pt x="445" y="239"/>
                  </a:lnTo>
                  <a:cubicBezTo>
                    <a:pt x="462" y="80"/>
                    <a:pt x="348" y="0"/>
                    <a:pt x="232" y="0"/>
                  </a:cubicBezTo>
                  <a:close/>
                </a:path>
              </a:pathLst>
            </a:custGeom>
            <a:solidFill>
              <a:srgbClr val="6881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887" name="Google Shape;2887;p36"/>
          <p:cNvGrpSpPr/>
          <p:nvPr/>
        </p:nvGrpSpPr>
        <p:grpSpPr>
          <a:xfrm>
            <a:off x="10762200" y="3898407"/>
            <a:ext cx="526636" cy="367023"/>
            <a:chOff x="7960705" y="3736235"/>
            <a:chExt cx="378902" cy="264064"/>
          </a:xfrm>
        </p:grpSpPr>
        <p:sp>
          <p:nvSpPr>
            <p:cNvPr id="2888" name="Google Shape;2888;p36"/>
            <p:cNvSpPr/>
            <p:nvPr/>
          </p:nvSpPr>
          <p:spPr>
            <a:xfrm>
              <a:off x="7960705" y="3736235"/>
              <a:ext cx="378902" cy="235638"/>
            </a:xfrm>
            <a:custGeom>
              <a:rect b="b" l="l" r="r" t="t"/>
              <a:pathLst>
                <a:path extrusionOk="0" h="8969" w="14422">
                  <a:moveTo>
                    <a:pt x="7319" y="0"/>
                  </a:moveTo>
                  <a:cubicBezTo>
                    <a:pt x="6514" y="0"/>
                    <a:pt x="6112" y="964"/>
                    <a:pt x="6674" y="1533"/>
                  </a:cubicBezTo>
                  <a:lnTo>
                    <a:pt x="3691" y="4821"/>
                  </a:lnTo>
                  <a:lnTo>
                    <a:pt x="1888" y="3274"/>
                  </a:lnTo>
                  <a:cubicBezTo>
                    <a:pt x="1888" y="3232"/>
                    <a:pt x="1895" y="3198"/>
                    <a:pt x="1895" y="3163"/>
                  </a:cubicBezTo>
                  <a:cubicBezTo>
                    <a:pt x="1895" y="2670"/>
                    <a:pt x="1489" y="2334"/>
                    <a:pt x="1059" y="2334"/>
                  </a:cubicBezTo>
                  <a:cubicBezTo>
                    <a:pt x="879" y="2334"/>
                    <a:pt x="695" y="2394"/>
                    <a:pt x="535" y="2525"/>
                  </a:cubicBezTo>
                  <a:cubicBezTo>
                    <a:pt x="1" y="2976"/>
                    <a:pt x="223" y="3850"/>
                    <a:pt x="917" y="3974"/>
                  </a:cubicBezTo>
                  <a:lnTo>
                    <a:pt x="917" y="8760"/>
                  </a:lnTo>
                  <a:cubicBezTo>
                    <a:pt x="917" y="8871"/>
                    <a:pt x="1007" y="8969"/>
                    <a:pt x="1125" y="8969"/>
                  </a:cubicBezTo>
                  <a:lnTo>
                    <a:pt x="13506" y="8969"/>
                  </a:lnTo>
                  <a:cubicBezTo>
                    <a:pt x="13624" y="8969"/>
                    <a:pt x="13714" y="8871"/>
                    <a:pt x="13714" y="8760"/>
                  </a:cubicBezTo>
                  <a:lnTo>
                    <a:pt x="13714" y="3974"/>
                  </a:lnTo>
                  <a:cubicBezTo>
                    <a:pt x="14130" y="3891"/>
                    <a:pt x="14421" y="3510"/>
                    <a:pt x="14380" y="3087"/>
                  </a:cubicBezTo>
                  <a:cubicBezTo>
                    <a:pt x="14345" y="2664"/>
                    <a:pt x="13991" y="2338"/>
                    <a:pt x="13561" y="2338"/>
                  </a:cubicBezTo>
                  <a:cubicBezTo>
                    <a:pt x="13062" y="2338"/>
                    <a:pt x="12680" y="2775"/>
                    <a:pt x="12743" y="3274"/>
                  </a:cubicBezTo>
                  <a:lnTo>
                    <a:pt x="10939" y="4821"/>
                  </a:lnTo>
                  <a:lnTo>
                    <a:pt x="7957" y="1533"/>
                  </a:lnTo>
                  <a:cubicBezTo>
                    <a:pt x="8519" y="964"/>
                    <a:pt x="8116" y="0"/>
                    <a:pt x="7319" y="0"/>
                  </a:cubicBezTo>
                  <a:close/>
                </a:path>
              </a:pathLst>
            </a:custGeom>
            <a:solidFill>
              <a:srgbClr val="B8C4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89" name="Google Shape;2889;p36"/>
            <p:cNvSpPr/>
            <p:nvPr/>
          </p:nvSpPr>
          <p:spPr>
            <a:xfrm>
              <a:off x="8295653" y="3797450"/>
              <a:ext cx="43034" cy="174423"/>
            </a:xfrm>
            <a:custGeom>
              <a:rect b="b" l="l" r="r" t="t"/>
              <a:pathLst>
                <a:path extrusionOk="0" h="6639" w="1638">
                  <a:moveTo>
                    <a:pt x="812" y="0"/>
                  </a:moveTo>
                  <a:cubicBezTo>
                    <a:pt x="414" y="0"/>
                    <a:pt x="68" y="287"/>
                    <a:pt x="1" y="687"/>
                  </a:cubicBezTo>
                  <a:lnTo>
                    <a:pt x="1" y="6639"/>
                  </a:lnTo>
                  <a:lnTo>
                    <a:pt x="757" y="6639"/>
                  </a:lnTo>
                  <a:cubicBezTo>
                    <a:pt x="868" y="6632"/>
                    <a:pt x="965" y="6541"/>
                    <a:pt x="965" y="6430"/>
                  </a:cubicBezTo>
                  <a:lnTo>
                    <a:pt x="965" y="1644"/>
                  </a:lnTo>
                  <a:cubicBezTo>
                    <a:pt x="1325" y="1575"/>
                    <a:pt x="1596" y="1284"/>
                    <a:pt x="1631" y="923"/>
                  </a:cubicBezTo>
                  <a:lnTo>
                    <a:pt x="1638" y="743"/>
                  </a:lnTo>
                  <a:cubicBezTo>
                    <a:pt x="1589" y="334"/>
                    <a:pt x="1256" y="14"/>
                    <a:pt x="840" y="1"/>
                  </a:cubicBezTo>
                  <a:cubicBezTo>
                    <a:pt x="831" y="0"/>
                    <a:pt x="821" y="0"/>
                    <a:pt x="812" y="0"/>
                  </a:cubicBezTo>
                  <a:close/>
                </a:path>
              </a:pathLst>
            </a:custGeom>
            <a:solidFill>
              <a:srgbClr val="92A4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90" name="Google Shape;2890;p36"/>
            <p:cNvSpPr/>
            <p:nvPr/>
          </p:nvSpPr>
          <p:spPr>
            <a:xfrm>
              <a:off x="8109407" y="3875821"/>
              <a:ext cx="76033" cy="64972"/>
            </a:xfrm>
            <a:custGeom>
              <a:rect b="b" l="l" r="r" t="t"/>
              <a:pathLst>
                <a:path extrusionOk="0" h="2473" w="2894">
                  <a:moveTo>
                    <a:pt x="1659" y="0"/>
                  </a:moveTo>
                  <a:cubicBezTo>
                    <a:pt x="556" y="0"/>
                    <a:pt x="1" y="1332"/>
                    <a:pt x="785" y="2109"/>
                  </a:cubicBezTo>
                  <a:cubicBezTo>
                    <a:pt x="1036" y="2360"/>
                    <a:pt x="1346" y="2473"/>
                    <a:pt x="1649" y="2473"/>
                  </a:cubicBezTo>
                  <a:cubicBezTo>
                    <a:pt x="2284" y="2473"/>
                    <a:pt x="2893" y="1981"/>
                    <a:pt x="2893" y="1235"/>
                  </a:cubicBezTo>
                  <a:cubicBezTo>
                    <a:pt x="2893" y="555"/>
                    <a:pt x="2338" y="0"/>
                    <a:pt x="1659" y="0"/>
                  </a:cubicBezTo>
                  <a:close/>
                </a:path>
              </a:pathLst>
            </a:custGeom>
            <a:solidFill>
              <a:srgbClr val="7B8E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91" name="Google Shape;2891;p36"/>
            <p:cNvSpPr/>
            <p:nvPr/>
          </p:nvSpPr>
          <p:spPr>
            <a:xfrm>
              <a:off x="7961624" y="3897495"/>
              <a:ext cx="50496" cy="43245"/>
            </a:xfrm>
            <a:custGeom>
              <a:rect b="b" l="l" r="r" t="t"/>
              <a:pathLst>
                <a:path extrusionOk="0" h="1646" w="1922">
                  <a:moveTo>
                    <a:pt x="1103" y="1"/>
                  </a:moveTo>
                  <a:cubicBezTo>
                    <a:pt x="368" y="1"/>
                    <a:pt x="1" y="881"/>
                    <a:pt x="521" y="1402"/>
                  </a:cubicBezTo>
                  <a:cubicBezTo>
                    <a:pt x="689" y="1570"/>
                    <a:pt x="895" y="1645"/>
                    <a:pt x="1097" y="1645"/>
                  </a:cubicBezTo>
                  <a:cubicBezTo>
                    <a:pt x="1519" y="1645"/>
                    <a:pt x="1922" y="1316"/>
                    <a:pt x="1922" y="819"/>
                  </a:cubicBezTo>
                  <a:cubicBezTo>
                    <a:pt x="1922" y="368"/>
                    <a:pt x="1554" y="1"/>
                    <a:pt x="1103" y="1"/>
                  </a:cubicBezTo>
                  <a:close/>
                </a:path>
              </a:pathLst>
            </a:custGeom>
            <a:solidFill>
              <a:srgbClr val="7B8E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92" name="Google Shape;2892;p36"/>
            <p:cNvSpPr/>
            <p:nvPr/>
          </p:nvSpPr>
          <p:spPr>
            <a:xfrm>
              <a:off x="8037447" y="3897495"/>
              <a:ext cx="50496" cy="43245"/>
            </a:xfrm>
            <a:custGeom>
              <a:rect b="b" l="l" r="r" t="t"/>
              <a:pathLst>
                <a:path extrusionOk="0" h="1646" w="1922">
                  <a:moveTo>
                    <a:pt x="1103" y="1"/>
                  </a:moveTo>
                  <a:cubicBezTo>
                    <a:pt x="368" y="1"/>
                    <a:pt x="0" y="881"/>
                    <a:pt x="520" y="1402"/>
                  </a:cubicBezTo>
                  <a:cubicBezTo>
                    <a:pt x="686" y="1570"/>
                    <a:pt x="892" y="1645"/>
                    <a:pt x="1094" y="1645"/>
                  </a:cubicBezTo>
                  <a:cubicBezTo>
                    <a:pt x="1515" y="1645"/>
                    <a:pt x="1921" y="1316"/>
                    <a:pt x="1921" y="819"/>
                  </a:cubicBezTo>
                  <a:cubicBezTo>
                    <a:pt x="1921" y="368"/>
                    <a:pt x="1554" y="1"/>
                    <a:pt x="1103" y="1"/>
                  </a:cubicBezTo>
                  <a:close/>
                </a:path>
              </a:pathLst>
            </a:custGeom>
            <a:solidFill>
              <a:srgbClr val="7B8E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93" name="Google Shape;2893;p36"/>
            <p:cNvSpPr/>
            <p:nvPr/>
          </p:nvSpPr>
          <p:spPr>
            <a:xfrm>
              <a:off x="8286352" y="3897495"/>
              <a:ext cx="50522" cy="43245"/>
            </a:xfrm>
            <a:custGeom>
              <a:rect b="b" l="l" r="r" t="t"/>
              <a:pathLst>
                <a:path extrusionOk="0" h="1646" w="1923">
                  <a:moveTo>
                    <a:pt x="1104" y="1"/>
                  </a:moveTo>
                  <a:cubicBezTo>
                    <a:pt x="369" y="1"/>
                    <a:pt x="1" y="881"/>
                    <a:pt x="521" y="1402"/>
                  </a:cubicBezTo>
                  <a:cubicBezTo>
                    <a:pt x="687" y="1570"/>
                    <a:pt x="893" y="1645"/>
                    <a:pt x="1094" y="1645"/>
                  </a:cubicBezTo>
                  <a:cubicBezTo>
                    <a:pt x="1516" y="1645"/>
                    <a:pt x="1922" y="1316"/>
                    <a:pt x="1922" y="819"/>
                  </a:cubicBezTo>
                  <a:cubicBezTo>
                    <a:pt x="1922" y="368"/>
                    <a:pt x="1555" y="1"/>
                    <a:pt x="1104" y="1"/>
                  </a:cubicBezTo>
                  <a:close/>
                </a:path>
              </a:pathLst>
            </a:custGeom>
            <a:solidFill>
              <a:srgbClr val="7B8E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94" name="Google Shape;2894;p36"/>
            <p:cNvSpPr/>
            <p:nvPr/>
          </p:nvSpPr>
          <p:spPr>
            <a:xfrm>
              <a:off x="8210556" y="3897495"/>
              <a:ext cx="50496" cy="43245"/>
            </a:xfrm>
            <a:custGeom>
              <a:rect b="b" l="l" r="r" t="t"/>
              <a:pathLst>
                <a:path extrusionOk="0" h="1646" w="1922">
                  <a:moveTo>
                    <a:pt x="1103" y="1"/>
                  </a:moveTo>
                  <a:cubicBezTo>
                    <a:pt x="368" y="1"/>
                    <a:pt x="0" y="881"/>
                    <a:pt x="521" y="1402"/>
                  </a:cubicBezTo>
                  <a:cubicBezTo>
                    <a:pt x="689" y="1570"/>
                    <a:pt x="895" y="1645"/>
                    <a:pt x="1097" y="1645"/>
                  </a:cubicBezTo>
                  <a:cubicBezTo>
                    <a:pt x="1519" y="1645"/>
                    <a:pt x="1922" y="1316"/>
                    <a:pt x="1922" y="819"/>
                  </a:cubicBezTo>
                  <a:cubicBezTo>
                    <a:pt x="1922" y="368"/>
                    <a:pt x="1554" y="1"/>
                    <a:pt x="1103" y="1"/>
                  </a:cubicBezTo>
                  <a:close/>
                </a:path>
              </a:pathLst>
            </a:custGeom>
            <a:solidFill>
              <a:srgbClr val="7B8E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95" name="Google Shape;2895;p36"/>
            <p:cNvSpPr/>
            <p:nvPr/>
          </p:nvSpPr>
          <p:spPr>
            <a:xfrm>
              <a:off x="8143666" y="3875821"/>
              <a:ext cx="44138" cy="64919"/>
            </a:xfrm>
            <a:custGeom>
              <a:rect b="b" l="l" r="r" t="t"/>
              <a:pathLst>
                <a:path extrusionOk="0" h="2471" w="1680">
                  <a:moveTo>
                    <a:pt x="355" y="0"/>
                  </a:moveTo>
                  <a:cubicBezTo>
                    <a:pt x="230" y="0"/>
                    <a:pt x="112" y="14"/>
                    <a:pt x="1" y="49"/>
                  </a:cubicBezTo>
                  <a:cubicBezTo>
                    <a:pt x="1173" y="402"/>
                    <a:pt x="1173" y="2067"/>
                    <a:pt x="1" y="2421"/>
                  </a:cubicBezTo>
                  <a:cubicBezTo>
                    <a:pt x="117" y="2454"/>
                    <a:pt x="233" y="2470"/>
                    <a:pt x="348" y="2470"/>
                  </a:cubicBezTo>
                  <a:cubicBezTo>
                    <a:pt x="944" y="2470"/>
                    <a:pt x="1481" y="2038"/>
                    <a:pt x="1568" y="1415"/>
                  </a:cubicBezTo>
                  <a:cubicBezTo>
                    <a:pt x="1679" y="666"/>
                    <a:pt x="1104" y="0"/>
                    <a:pt x="355" y="0"/>
                  </a:cubicBezTo>
                  <a:close/>
                </a:path>
              </a:pathLst>
            </a:custGeom>
            <a:solidFill>
              <a:srgbClr val="6C81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96" name="Google Shape;2896;p36"/>
            <p:cNvSpPr/>
            <p:nvPr/>
          </p:nvSpPr>
          <p:spPr>
            <a:xfrm>
              <a:off x="7981302" y="3897495"/>
              <a:ext cx="33392" cy="43192"/>
            </a:xfrm>
            <a:custGeom>
              <a:rect b="b" l="l" r="r" t="t"/>
              <a:pathLst>
                <a:path extrusionOk="0" h="1644" w="1271">
                  <a:moveTo>
                    <a:pt x="354" y="1"/>
                  </a:moveTo>
                  <a:cubicBezTo>
                    <a:pt x="230" y="1"/>
                    <a:pt x="112" y="28"/>
                    <a:pt x="1" y="77"/>
                  </a:cubicBezTo>
                  <a:cubicBezTo>
                    <a:pt x="625" y="375"/>
                    <a:pt x="625" y="1263"/>
                    <a:pt x="1" y="1561"/>
                  </a:cubicBezTo>
                  <a:cubicBezTo>
                    <a:pt x="116" y="1617"/>
                    <a:pt x="237" y="1643"/>
                    <a:pt x="355" y="1643"/>
                  </a:cubicBezTo>
                  <a:cubicBezTo>
                    <a:pt x="723" y="1643"/>
                    <a:pt x="1068" y="1393"/>
                    <a:pt x="1152" y="999"/>
                  </a:cubicBezTo>
                  <a:cubicBezTo>
                    <a:pt x="1270" y="486"/>
                    <a:pt x="882" y="1"/>
                    <a:pt x="354" y="1"/>
                  </a:cubicBezTo>
                  <a:close/>
                </a:path>
              </a:pathLst>
            </a:custGeom>
            <a:solidFill>
              <a:srgbClr val="6C81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97" name="Google Shape;2897;p36"/>
            <p:cNvSpPr/>
            <p:nvPr/>
          </p:nvSpPr>
          <p:spPr>
            <a:xfrm>
              <a:off x="8057125" y="3897495"/>
              <a:ext cx="33366" cy="43192"/>
            </a:xfrm>
            <a:custGeom>
              <a:rect b="b" l="l" r="r" t="t"/>
              <a:pathLst>
                <a:path extrusionOk="0" h="1644" w="1270">
                  <a:moveTo>
                    <a:pt x="354" y="1"/>
                  </a:moveTo>
                  <a:cubicBezTo>
                    <a:pt x="229" y="1"/>
                    <a:pt x="104" y="28"/>
                    <a:pt x="0" y="77"/>
                  </a:cubicBezTo>
                  <a:cubicBezTo>
                    <a:pt x="624" y="375"/>
                    <a:pt x="624" y="1263"/>
                    <a:pt x="0" y="1561"/>
                  </a:cubicBezTo>
                  <a:cubicBezTo>
                    <a:pt x="115" y="1617"/>
                    <a:pt x="236" y="1643"/>
                    <a:pt x="354" y="1643"/>
                  </a:cubicBezTo>
                  <a:cubicBezTo>
                    <a:pt x="720" y="1643"/>
                    <a:pt x="1062" y="1393"/>
                    <a:pt x="1152" y="999"/>
                  </a:cubicBezTo>
                  <a:cubicBezTo>
                    <a:pt x="1270" y="486"/>
                    <a:pt x="881" y="1"/>
                    <a:pt x="354" y="1"/>
                  </a:cubicBezTo>
                  <a:close/>
                </a:path>
              </a:pathLst>
            </a:custGeom>
            <a:solidFill>
              <a:srgbClr val="6C81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98" name="Google Shape;2898;p36"/>
            <p:cNvSpPr/>
            <p:nvPr/>
          </p:nvSpPr>
          <p:spPr>
            <a:xfrm>
              <a:off x="8306057" y="3897495"/>
              <a:ext cx="33366" cy="43192"/>
            </a:xfrm>
            <a:custGeom>
              <a:rect b="b" l="l" r="r" t="t"/>
              <a:pathLst>
                <a:path extrusionOk="0" h="1644" w="1270">
                  <a:moveTo>
                    <a:pt x="354" y="1"/>
                  </a:moveTo>
                  <a:cubicBezTo>
                    <a:pt x="229" y="1"/>
                    <a:pt x="104" y="28"/>
                    <a:pt x="0" y="77"/>
                  </a:cubicBezTo>
                  <a:cubicBezTo>
                    <a:pt x="624" y="375"/>
                    <a:pt x="624" y="1263"/>
                    <a:pt x="0" y="1561"/>
                  </a:cubicBezTo>
                  <a:cubicBezTo>
                    <a:pt x="115" y="1617"/>
                    <a:pt x="236" y="1643"/>
                    <a:pt x="354" y="1643"/>
                  </a:cubicBezTo>
                  <a:cubicBezTo>
                    <a:pt x="719" y="1643"/>
                    <a:pt x="1062" y="1393"/>
                    <a:pt x="1151" y="999"/>
                  </a:cubicBezTo>
                  <a:cubicBezTo>
                    <a:pt x="1269" y="486"/>
                    <a:pt x="881" y="1"/>
                    <a:pt x="354" y="1"/>
                  </a:cubicBezTo>
                  <a:close/>
                </a:path>
              </a:pathLst>
            </a:custGeom>
            <a:solidFill>
              <a:srgbClr val="6C81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99" name="Google Shape;2899;p36"/>
            <p:cNvSpPr/>
            <p:nvPr/>
          </p:nvSpPr>
          <p:spPr>
            <a:xfrm>
              <a:off x="8230234" y="3897495"/>
              <a:ext cx="33366" cy="43192"/>
            </a:xfrm>
            <a:custGeom>
              <a:rect b="b" l="l" r="r" t="t"/>
              <a:pathLst>
                <a:path extrusionOk="0" h="1644" w="1270">
                  <a:moveTo>
                    <a:pt x="354" y="1"/>
                  </a:moveTo>
                  <a:cubicBezTo>
                    <a:pt x="229" y="1"/>
                    <a:pt x="112" y="28"/>
                    <a:pt x="1" y="77"/>
                  </a:cubicBezTo>
                  <a:cubicBezTo>
                    <a:pt x="625" y="375"/>
                    <a:pt x="625" y="1263"/>
                    <a:pt x="1" y="1561"/>
                  </a:cubicBezTo>
                  <a:cubicBezTo>
                    <a:pt x="116" y="1617"/>
                    <a:pt x="237" y="1643"/>
                    <a:pt x="355" y="1643"/>
                  </a:cubicBezTo>
                  <a:cubicBezTo>
                    <a:pt x="723" y="1643"/>
                    <a:pt x="1068" y="1393"/>
                    <a:pt x="1152" y="999"/>
                  </a:cubicBezTo>
                  <a:cubicBezTo>
                    <a:pt x="1270" y="486"/>
                    <a:pt x="881" y="1"/>
                    <a:pt x="354" y="1"/>
                  </a:cubicBezTo>
                  <a:close/>
                </a:path>
              </a:pathLst>
            </a:custGeom>
            <a:solidFill>
              <a:srgbClr val="6C81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00" name="Google Shape;2900;p36"/>
            <p:cNvSpPr/>
            <p:nvPr/>
          </p:nvSpPr>
          <p:spPr>
            <a:xfrm>
              <a:off x="7970373" y="3960733"/>
              <a:ext cx="365030" cy="39566"/>
            </a:xfrm>
            <a:custGeom>
              <a:rect b="b" l="l" r="r" t="t"/>
              <a:pathLst>
                <a:path extrusionOk="0" h="1506" w="13894">
                  <a:moveTo>
                    <a:pt x="757" y="0"/>
                  </a:moveTo>
                  <a:cubicBezTo>
                    <a:pt x="340" y="0"/>
                    <a:pt x="1" y="340"/>
                    <a:pt x="1" y="756"/>
                  </a:cubicBezTo>
                  <a:cubicBezTo>
                    <a:pt x="1" y="1173"/>
                    <a:pt x="340" y="1506"/>
                    <a:pt x="757" y="1506"/>
                  </a:cubicBezTo>
                  <a:lnTo>
                    <a:pt x="13138" y="1506"/>
                  </a:lnTo>
                  <a:cubicBezTo>
                    <a:pt x="13554" y="1506"/>
                    <a:pt x="13894" y="1173"/>
                    <a:pt x="13894" y="756"/>
                  </a:cubicBezTo>
                  <a:cubicBezTo>
                    <a:pt x="13894" y="340"/>
                    <a:pt x="13554" y="0"/>
                    <a:pt x="13138" y="0"/>
                  </a:cubicBezTo>
                  <a:close/>
                </a:path>
              </a:pathLst>
            </a:custGeom>
            <a:solidFill>
              <a:srgbClr val="5A6C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01" name="Google Shape;2901;p36"/>
            <p:cNvSpPr/>
            <p:nvPr/>
          </p:nvSpPr>
          <p:spPr>
            <a:xfrm>
              <a:off x="8291108" y="3960733"/>
              <a:ext cx="44295" cy="39566"/>
            </a:xfrm>
            <a:custGeom>
              <a:rect b="b" l="l" r="r" t="t"/>
              <a:pathLst>
                <a:path extrusionOk="0" h="1506" w="1686">
                  <a:moveTo>
                    <a:pt x="0" y="0"/>
                  </a:moveTo>
                  <a:cubicBezTo>
                    <a:pt x="416" y="0"/>
                    <a:pt x="749" y="340"/>
                    <a:pt x="749" y="756"/>
                  </a:cubicBezTo>
                  <a:cubicBezTo>
                    <a:pt x="749" y="1173"/>
                    <a:pt x="416" y="1506"/>
                    <a:pt x="0" y="1506"/>
                  </a:cubicBezTo>
                  <a:lnTo>
                    <a:pt x="930" y="1506"/>
                  </a:lnTo>
                  <a:cubicBezTo>
                    <a:pt x="1346" y="1506"/>
                    <a:pt x="1686" y="1173"/>
                    <a:pt x="1686" y="756"/>
                  </a:cubicBezTo>
                  <a:cubicBezTo>
                    <a:pt x="1686" y="340"/>
                    <a:pt x="1346" y="0"/>
                    <a:pt x="930" y="0"/>
                  </a:cubicBezTo>
                  <a:close/>
                </a:path>
              </a:pathLst>
            </a:custGeom>
            <a:solidFill>
              <a:srgbClr val="828F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902" name="Google Shape;2902;p36"/>
          <p:cNvGrpSpPr/>
          <p:nvPr/>
        </p:nvGrpSpPr>
        <p:grpSpPr>
          <a:xfrm>
            <a:off x="8964769" y="4490557"/>
            <a:ext cx="231001" cy="539306"/>
            <a:chOff x="6400828" y="4162270"/>
            <a:chExt cx="166200" cy="388018"/>
          </a:xfrm>
        </p:grpSpPr>
        <p:sp>
          <p:nvSpPr>
            <p:cNvPr id="2903" name="Google Shape;2903;p36"/>
            <p:cNvSpPr/>
            <p:nvPr/>
          </p:nvSpPr>
          <p:spPr>
            <a:xfrm>
              <a:off x="6433432" y="4162270"/>
              <a:ext cx="88407" cy="75717"/>
            </a:xfrm>
            <a:custGeom>
              <a:rect b="b" l="l" r="r" t="t"/>
              <a:pathLst>
                <a:path extrusionOk="0" h="2882" w="3365">
                  <a:moveTo>
                    <a:pt x="1922" y="1"/>
                  </a:moveTo>
                  <a:cubicBezTo>
                    <a:pt x="646" y="1"/>
                    <a:pt x="1" y="1548"/>
                    <a:pt x="909" y="2456"/>
                  </a:cubicBezTo>
                  <a:cubicBezTo>
                    <a:pt x="1201" y="2750"/>
                    <a:pt x="1560" y="2881"/>
                    <a:pt x="1914" y="2881"/>
                  </a:cubicBezTo>
                  <a:cubicBezTo>
                    <a:pt x="2653" y="2881"/>
                    <a:pt x="3365" y="2305"/>
                    <a:pt x="3365" y="1437"/>
                  </a:cubicBezTo>
                  <a:cubicBezTo>
                    <a:pt x="3365" y="646"/>
                    <a:pt x="2720" y="1"/>
                    <a:pt x="1922" y="1"/>
                  </a:cubicBezTo>
                  <a:close/>
                </a:path>
              </a:pathLst>
            </a:custGeom>
            <a:solidFill>
              <a:srgbClr val="879A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04" name="Google Shape;2904;p36"/>
            <p:cNvSpPr/>
            <p:nvPr/>
          </p:nvSpPr>
          <p:spPr>
            <a:xfrm>
              <a:off x="6475888" y="4162270"/>
              <a:ext cx="48157" cy="75612"/>
            </a:xfrm>
            <a:custGeom>
              <a:rect b="b" l="l" r="r" t="t"/>
              <a:pathLst>
                <a:path extrusionOk="0" h="2878" w="1833">
                  <a:moveTo>
                    <a:pt x="306" y="1"/>
                  </a:moveTo>
                  <a:cubicBezTo>
                    <a:pt x="209" y="1"/>
                    <a:pt x="105" y="15"/>
                    <a:pt x="1" y="36"/>
                  </a:cubicBezTo>
                  <a:cubicBezTo>
                    <a:pt x="667" y="181"/>
                    <a:pt x="1132" y="764"/>
                    <a:pt x="1132" y="1437"/>
                  </a:cubicBezTo>
                  <a:cubicBezTo>
                    <a:pt x="1132" y="2116"/>
                    <a:pt x="667" y="2699"/>
                    <a:pt x="1" y="2845"/>
                  </a:cubicBezTo>
                  <a:cubicBezTo>
                    <a:pt x="104" y="2867"/>
                    <a:pt x="207" y="2878"/>
                    <a:pt x="308" y="2878"/>
                  </a:cubicBezTo>
                  <a:cubicBezTo>
                    <a:pt x="1028" y="2878"/>
                    <a:pt x="1657" y="2338"/>
                    <a:pt x="1742" y="1596"/>
                  </a:cubicBezTo>
                  <a:cubicBezTo>
                    <a:pt x="1832" y="743"/>
                    <a:pt x="1166" y="1"/>
                    <a:pt x="306" y="1"/>
                  </a:cubicBezTo>
                  <a:close/>
                </a:path>
              </a:pathLst>
            </a:custGeom>
            <a:solidFill>
              <a:srgbClr val="707F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05" name="Google Shape;2905;p36"/>
            <p:cNvSpPr/>
            <p:nvPr/>
          </p:nvSpPr>
          <p:spPr>
            <a:xfrm>
              <a:off x="6400828" y="4244292"/>
              <a:ext cx="166042" cy="305996"/>
            </a:xfrm>
            <a:custGeom>
              <a:rect b="b" l="l" r="r" t="t"/>
              <a:pathLst>
                <a:path extrusionOk="0" h="11647" w="6320">
                  <a:moveTo>
                    <a:pt x="1700" y="0"/>
                  </a:moveTo>
                  <a:cubicBezTo>
                    <a:pt x="763" y="0"/>
                    <a:pt x="0" y="756"/>
                    <a:pt x="7" y="1693"/>
                  </a:cubicBezTo>
                  <a:lnTo>
                    <a:pt x="7" y="5313"/>
                  </a:lnTo>
                  <a:cubicBezTo>
                    <a:pt x="0" y="5611"/>
                    <a:pt x="229" y="5854"/>
                    <a:pt x="527" y="5875"/>
                  </a:cubicBezTo>
                  <a:cubicBezTo>
                    <a:pt x="532" y="5875"/>
                    <a:pt x="536" y="5875"/>
                    <a:pt x="540" y="5875"/>
                  </a:cubicBezTo>
                  <a:cubicBezTo>
                    <a:pt x="840" y="5875"/>
                    <a:pt x="1089" y="5635"/>
                    <a:pt x="1089" y="5327"/>
                  </a:cubicBezTo>
                  <a:lnTo>
                    <a:pt x="1089" y="1991"/>
                  </a:lnTo>
                  <a:cubicBezTo>
                    <a:pt x="1079" y="1783"/>
                    <a:pt x="1233" y="1679"/>
                    <a:pt x="1387" y="1679"/>
                  </a:cubicBezTo>
                  <a:cubicBezTo>
                    <a:pt x="1540" y="1679"/>
                    <a:pt x="1693" y="1783"/>
                    <a:pt x="1679" y="1991"/>
                  </a:cubicBezTo>
                  <a:lnTo>
                    <a:pt x="1679" y="11084"/>
                  </a:lnTo>
                  <a:cubicBezTo>
                    <a:pt x="1679" y="11382"/>
                    <a:pt x="1908" y="11625"/>
                    <a:pt x="2199" y="11646"/>
                  </a:cubicBezTo>
                  <a:cubicBezTo>
                    <a:pt x="2203" y="11646"/>
                    <a:pt x="2208" y="11646"/>
                    <a:pt x="2212" y="11646"/>
                  </a:cubicBezTo>
                  <a:cubicBezTo>
                    <a:pt x="2518" y="11646"/>
                    <a:pt x="2768" y="11406"/>
                    <a:pt x="2768" y="11098"/>
                  </a:cubicBezTo>
                  <a:lnTo>
                    <a:pt x="2768" y="7158"/>
                  </a:lnTo>
                  <a:cubicBezTo>
                    <a:pt x="2789" y="6919"/>
                    <a:pt x="2972" y="6799"/>
                    <a:pt x="3156" y="6799"/>
                  </a:cubicBezTo>
                  <a:cubicBezTo>
                    <a:pt x="3340" y="6799"/>
                    <a:pt x="3524" y="6919"/>
                    <a:pt x="3545" y="7158"/>
                  </a:cubicBezTo>
                  <a:lnTo>
                    <a:pt x="3545" y="11098"/>
                  </a:lnTo>
                  <a:cubicBezTo>
                    <a:pt x="3545" y="11396"/>
                    <a:pt x="3787" y="11639"/>
                    <a:pt x="4093" y="11639"/>
                  </a:cubicBezTo>
                  <a:cubicBezTo>
                    <a:pt x="4391" y="11639"/>
                    <a:pt x="4634" y="11396"/>
                    <a:pt x="4634" y="11098"/>
                  </a:cubicBezTo>
                  <a:lnTo>
                    <a:pt x="4634" y="1991"/>
                  </a:lnTo>
                  <a:cubicBezTo>
                    <a:pt x="4623" y="1783"/>
                    <a:pt x="4777" y="1679"/>
                    <a:pt x="4932" y="1679"/>
                  </a:cubicBezTo>
                  <a:cubicBezTo>
                    <a:pt x="5086" y="1679"/>
                    <a:pt x="5240" y="1783"/>
                    <a:pt x="5230" y="1991"/>
                  </a:cubicBezTo>
                  <a:lnTo>
                    <a:pt x="5230" y="5327"/>
                  </a:lnTo>
                  <a:cubicBezTo>
                    <a:pt x="5230" y="5632"/>
                    <a:pt x="5473" y="5875"/>
                    <a:pt x="5771" y="5875"/>
                  </a:cubicBezTo>
                  <a:cubicBezTo>
                    <a:pt x="6069" y="5875"/>
                    <a:pt x="6312" y="5632"/>
                    <a:pt x="6319" y="5327"/>
                  </a:cubicBezTo>
                  <a:lnTo>
                    <a:pt x="6319" y="1693"/>
                  </a:lnTo>
                  <a:cubicBezTo>
                    <a:pt x="6319" y="763"/>
                    <a:pt x="5563" y="7"/>
                    <a:pt x="4634" y="0"/>
                  </a:cubicBezTo>
                  <a:close/>
                </a:path>
              </a:pathLst>
            </a:custGeom>
            <a:solidFill>
              <a:srgbClr val="879A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06" name="Google Shape;2906;p36"/>
            <p:cNvSpPr/>
            <p:nvPr/>
          </p:nvSpPr>
          <p:spPr>
            <a:xfrm>
              <a:off x="6452400" y="4421947"/>
              <a:ext cx="31553" cy="127973"/>
            </a:xfrm>
            <a:custGeom>
              <a:rect b="b" l="l" r="r" t="t"/>
              <a:pathLst>
                <a:path extrusionOk="0" h="4871" w="1201">
                  <a:moveTo>
                    <a:pt x="721" y="1"/>
                  </a:moveTo>
                  <a:cubicBezTo>
                    <a:pt x="472" y="1"/>
                    <a:pt x="271" y="202"/>
                    <a:pt x="271" y="452"/>
                  </a:cubicBezTo>
                  <a:lnTo>
                    <a:pt x="271" y="4336"/>
                  </a:lnTo>
                  <a:cubicBezTo>
                    <a:pt x="271" y="4530"/>
                    <a:pt x="167" y="4711"/>
                    <a:pt x="0" y="4808"/>
                  </a:cubicBezTo>
                  <a:lnTo>
                    <a:pt x="35" y="4828"/>
                  </a:lnTo>
                  <a:lnTo>
                    <a:pt x="49" y="4835"/>
                  </a:lnTo>
                  <a:lnTo>
                    <a:pt x="83" y="4849"/>
                  </a:lnTo>
                  <a:lnTo>
                    <a:pt x="97" y="4849"/>
                  </a:lnTo>
                  <a:lnTo>
                    <a:pt x="132" y="4863"/>
                  </a:lnTo>
                  <a:lnTo>
                    <a:pt x="146" y="4863"/>
                  </a:lnTo>
                  <a:lnTo>
                    <a:pt x="187" y="4870"/>
                  </a:lnTo>
                  <a:lnTo>
                    <a:pt x="250" y="4870"/>
                  </a:lnTo>
                  <a:cubicBezTo>
                    <a:pt x="258" y="4870"/>
                    <a:pt x="266" y="4871"/>
                    <a:pt x="274" y="4871"/>
                  </a:cubicBezTo>
                  <a:cubicBezTo>
                    <a:pt x="568" y="4871"/>
                    <a:pt x="812" y="4626"/>
                    <a:pt x="812" y="4329"/>
                  </a:cubicBezTo>
                  <a:lnTo>
                    <a:pt x="812" y="396"/>
                  </a:lnTo>
                  <a:cubicBezTo>
                    <a:pt x="812" y="174"/>
                    <a:pt x="985" y="1"/>
                    <a:pt x="1200" y="1"/>
                  </a:cubicBezTo>
                  <a:close/>
                </a:path>
              </a:pathLst>
            </a:custGeom>
            <a:solidFill>
              <a:srgbClr val="707F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07" name="Google Shape;2907;p36"/>
            <p:cNvSpPr/>
            <p:nvPr/>
          </p:nvSpPr>
          <p:spPr>
            <a:xfrm>
              <a:off x="6501583" y="4288745"/>
              <a:ext cx="29005" cy="261359"/>
            </a:xfrm>
            <a:custGeom>
              <a:rect b="b" l="l" r="r" t="t"/>
              <a:pathLst>
                <a:path extrusionOk="0" h="9948" w="1104">
                  <a:moveTo>
                    <a:pt x="715" y="1"/>
                  </a:moveTo>
                  <a:cubicBezTo>
                    <a:pt x="473" y="1"/>
                    <a:pt x="271" y="202"/>
                    <a:pt x="271" y="451"/>
                  </a:cubicBezTo>
                  <a:lnTo>
                    <a:pt x="271" y="9406"/>
                  </a:lnTo>
                  <a:cubicBezTo>
                    <a:pt x="271" y="9600"/>
                    <a:pt x="167" y="9781"/>
                    <a:pt x="1" y="9878"/>
                  </a:cubicBezTo>
                  <a:lnTo>
                    <a:pt x="22" y="9892"/>
                  </a:lnTo>
                  <a:lnTo>
                    <a:pt x="36" y="9898"/>
                  </a:lnTo>
                  <a:lnTo>
                    <a:pt x="77" y="9919"/>
                  </a:lnTo>
                  <a:lnTo>
                    <a:pt x="98" y="9926"/>
                  </a:lnTo>
                  <a:lnTo>
                    <a:pt x="119" y="9933"/>
                  </a:lnTo>
                  <a:lnTo>
                    <a:pt x="147" y="9940"/>
                  </a:lnTo>
                  <a:lnTo>
                    <a:pt x="160" y="9940"/>
                  </a:lnTo>
                  <a:lnTo>
                    <a:pt x="202" y="9947"/>
                  </a:lnTo>
                  <a:lnTo>
                    <a:pt x="264" y="9947"/>
                  </a:lnTo>
                  <a:cubicBezTo>
                    <a:pt x="466" y="9947"/>
                    <a:pt x="653" y="9836"/>
                    <a:pt x="743" y="9663"/>
                  </a:cubicBezTo>
                  <a:cubicBezTo>
                    <a:pt x="750" y="9642"/>
                    <a:pt x="764" y="9628"/>
                    <a:pt x="771" y="9614"/>
                  </a:cubicBezTo>
                  <a:cubicBezTo>
                    <a:pt x="792" y="9559"/>
                    <a:pt x="806" y="9510"/>
                    <a:pt x="806" y="9455"/>
                  </a:cubicBezTo>
                  <a:lnTo>
                    <a:pt x="806" y="9399"/>
                  </a:lnTo>
                  <a:lnTo>
                    <a:pt x="806" y="299"/>
                  </a:lnTo>
                  <a:cubicBezTo>
                    <a:pt x="806" y="132"/>
                    <a:pt x="944" y="1"/>
                    <a:pt x="1104" y="1"/>
                  </a:cubicBezTo>
                  <a:close/>
                </a:path>
              </a:pathLst>
            </a:custGeom>
            <a:solidFill>
              <a:srgbClr val="707F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08" name="Google Shape;2908;p36"/>
            <p:cNvSpPr/>
            <p:nvPr/>
          </p:nvSpPr>
          <p:spPr>
            <a:xfrm>
              <a:off x="6408105" y="4288745"/>
              <a:ext cx="29189" cy="109924"/>
            </a:xfrm>
            <a:custGeom>
              <a:rect b="b" l="l" r="r" t="t"/>
              <a:pathLst>
                <a:path extrusionOk="0" h="4184" w="1111">
                  <a:moveTo>
                    <a:pt x="722" y="1"/>
                  </a:moveTo>
                  <a:cubicBezTo>
                    <a:pt x="479" y="1"/>
                    <a:pt x="278" y="202"/>
                    <a:pt x="278" y="451"/>
                  </a:cubicBezTo>
                  <a:lnTo>
                    <a:pt x="278" y="3649"/>
                  </a:lnTo>
                  <a:cubicBezTo>
                    <a:pt x="278" y="3843"/>
                    <a:pt x="167" y="4024"/>
                    <a:pt x="1" y="4121"/>
                  </a:cubicBezTo>
                  <a:lnTo>
                    <a:pt x="35" y="4141"/>
                  </a:lnTo>
                  <a:lnTo>
                    <a:pt x="49" y="4148"/>
                  </a:lnTo>
                  <a:lnTo>
                    <a:pt x="91" y="4162"/>
                  </a:lnTo>
                  <a:lnTo>
                    <a:pt x="98" y="4162"/>
                  </a:lnTo>
                  <a:lnTo>
                    <a:pt x="139" y="4169"/>
                  </a:lnTo>
                  <a:lnTo>
                    <a:pt x="146" y="4169"/>
                  </a:lnTo>
                  <a:lnTo>
                    <a:pt x="195" y="4183"/>
                  </a:lnTo>
                  <a:lnTo>
                    <a:pt x="250" y="4183"/>
                  </a:lnTo>
                  <a:cubicBezTo>
                    <a:pt x="255" y="4183"/>
                    <a:pt x="259" y="4183"/>
                    <a:pt x="263" y="4183"/>
                  </a:cubicBezTo>
                  <a:cubicBezTo>
                    <a:pt x="569" y="4183"/>
                    <a:pt x="812" y="3943"/>
                    <a:pt x="819" y="3635"/>
                  </a:cubicBezTo>
                  <a:lnTo>
                    <a:pt x="819" y="299"/>
                  </a:lnTo>
                  <a:cubicBezTo>
                    <a:pt x="819" y="132"/>
                    <a:pt x="951" y="1"/>
                    <a:pt x="1110" y="1"/>
                  </a:cubicBezTo>
                  <a:close/>
                </a:path>
              </a:pathLst>
            </a:custGeom>
            <a:solidFill>
              <a:srgbClr val="707F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09" name="Google Shape;2909;p36"/>
            <p:cNvSpPr/>
            <p:nvPr/>
          </p:nvSpPr>
          <p:spPr>
            <a:xfrm>
              <a:off x="6508519" y="4244292"/>
              <a:ext cx="58509" cy="154298"/>
            </a:xfrm>
            <a:custGeom>
              <a:rect b="b" l="l" r="r" t="t"/>
              <a:pathLst>
                <a:path extrusionOk="0" h="5873" w="2227">
                  <a:moveTo>
                    <a:pt x="0" y="0"/>
                  </a:moveTo>
                  <a:cubicBezTo>
                    <a:pt x="930" y="0"/>
                    <a:pt x="1686" y="756"/>
                    <a:pt x="1686" y="1693"/>
                  </a:cubicBezTo>
                  <a:lnTo>
                    <a:pt x="1686" y="5327"/>
                  </a:lnTo>
                  <a:cubicBezTo>
                    <a:pt x="1686" y="5521"/>
                    <a:pt x="1582" y="5702"/>
                    <a:pt x="1415" y="5799"/>
                  </a:cubicBezTo>
                  <a:cubicBezTo>
                    <a:pt x="1503" y="5849"/>
                    <a:pt x="1596" y="5872"/>
                    <a:pt x="1686" y="5872"/>
                  </a:cubicBezTo>
                  <a:cubicBezTo>
                    <a:pt x="1968" y="5872"/>
                    <a:pt x="2227" y="5647"/>
                    <a:pt x="2227" y="5327"/>
                  </a:cubicBezTo>
                  <a:lnTo>
                    <a:pt x="2227" y="1693"/>
                  </a:lnTo>
                  <a:cubicBezTo>
                    <a:pt x="2227" y="756"/>
                    <a:pt x="1471" y="0"/>
                    <a:pt x="535" y="0"/>
                  </a:cubicBezTo>
                  <a:close/>
                </a:path>
              </a:pathLst>
            </a:custGeom>
            <a:solidFill>
              <a:srgbClr val="707F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910" name="Google Shape;2910;p36"/>
          <p:cNvGrpSpPr/>
          <p:nvPr/>
        </p:nvGrpSpPr>
        <p:grpSpPr>
          <a:xfrm>
            <a:off x="9686134" y="4490557"/>
            <a:ext cx="313089" cy="539307"/>
            <a:chOff x="6919815" y="4162270"/>
            <a:chExt cx="225260" cy="388018"/>
          </a:xfrm>
        </p:grpSpPr>
        <p:sp>
          <p:nvSpPr>
            <p:cNvPr id="2911" name="Google Shape;2911;p36"/>
            <p:cNvSpPr/>
            <p:nvPr/>
          </p:nvSpPr>
          <p:spPr>
            <a:xfrm>
              <a:off x="6919815" y="4244634"/>
              <a:ext cx="224157" cy="305654"/>
            </a:xfrm>
            <a:custGeom>
              <a:rect b="b" l="l" r="r" t="t"/>
              <a:pathLst>
                <a:path extrusionOk="0" h="11634" w="8532">
                  <a:moveTo>
                    <a:pt x="2810" y="1"/>
                  </a:moveTo>
                  <a:cubicBezTo>
                    <a:pt x="2060" y="1"/>
                    <a:pt x="1402" y="493"/>
                    <a:pt x="1187" y="1208"/>
                  </a:cubicBezTo>
                  <a:lnTo>
                    <a:pt x="84" y="5175"/>
                  </a:lnTo>
                  <a:cubicBezTo>
                    <a:pt x="0" y="5467"/>
                    <a:pt x="167" y="5772"/>
                    <a:pt x="458" y="5855"/>
                  </a:cubicBezTo>
                  <a:cubicBezTo>
                    <a:pt x="508" y="5869"/>
                    <a:pt x="557" y="5876"/>
                    <a:pt x="606" y="5876"/>
                  </a:cubicBezTo>
                  <a:cubicBezTo>
                    <a:pt x="846" y="5876"/>
                    <a:pt x="1068" y="5714"/>
                    <a:pt x="1131" y="5467"/>
                  </a:cubicBezTo>
                  <a:lnTo>
                    <a:pt x="2123" y="1915"/>
                  </a:lnTo>
                  <a:cubicBezTo>
                    <a:pt x="2165" y="1758"/>
                    <a:pt x="2285" y="1689"/>
                    <a:pt x="2405" y="1689"/>
                  </a:cubicBezTo>
                  <a:cubicBezTo>
                    <a:pt x="2582" y="1689"/>
                    <a:pt x="2760" y="1837"/>
                    <a:pt x="2699" y="2068"/>
                  </a:cubicBezTo>
                  <a:lnTo>
                    <a:pt x="1637" y="6188"/>
                  </a:lnTo>
                  <a:lnTo>
                    <a:pt x="1464" y="6847"/>
                  </a:lnTo>
                  <a:cubicBezTo>
                    <a:pt x="1443" y="6937"/>
                    <a:pt x="1513" y="7027"/>
                    <a:pt x="1603" y="7027"/>
                  </a:cubicBezTo>
                  <a:lnTo>
                    <a:pt x="2796" y="7027"/>
                  </a:lnTo>
                  <a:lnTo>
                    <a:pt x="2796" y="11071"/>
                  </a:lnTo>
                  <a:cubicBezTo>
                    <a:pt x="2789" y="11369"/>
                    <a:pt x="3018" y="11612"/>
                    <a:pt x="3316" y="11633"/>
                  </a:cubicBezTo>
                  <a:cubicBezTo>
                    <a:pt x="3320" y="11633"/>
                    <a:pt x="3324" y="11633"/>
                    <a:pt x="3329" y="11633"/>
                  </a:cubicBezTo>
                  <a:cubicBezTo>
                    <a:pt x="3628" y="11633"/>
                    <a:pt x="3878" y="11393"/>
                    <a:pt x="3878" y="11085"/>
                  </a:cubicBezTo>
                  <a:lnTo>
                    <a:pt x="3878" y="7027"/>
                  </a:lnTo>
                  <a:lnTo>
                    <a:pt x="4655" y="7027"/>
                  </a:lnTo>
                  <a:lnTo>
                    <a:pt x="4655" y="11085"/>
                  </a:lnTo>
                  <a:cubicBezTo>
                    <a:pt x="4655" y="11383"/>
                    <a:pt x="4897" y="11626"/>
                    <a:pt x="5203" y="11626"/>
                  </a:cubicBezTo>
                  <a:cubicBezTo>
                    <a:pt x="5501" y="11626"/>
                    <a:pt x="5744" y="11383"/>
                    <a:pt x="5744" y="11085"/>
                  </a:cubicBezTo>
                  <a:lnTo>
                    <a:pt x="5744" y="7027"/>
                  </a:lnTo>
                  <a:lnTo>
                    <a:pt x="6930" y="7027"/>
                  </a:lnTo>
                  <a:cubicBezTo>
                    <a:pt x="7027" y="7027"/>
                    <a:pt x="7096" y="6937"/>
                    <a:pt x="7068" y="6847"/>
                  </a:cubicBezTo>
                  <a:lnTo>
                    <a:pt x="6895" y="6188"/>
                  </a:lnTo>
                  <a:lnTo>
                    <a:pt x="5834" y="2068"/>
                  </a:lnTo>
                  <a:cubicBezTo>
                    <a:pt x="5772" y="1836"/>
                    <a:pt x="5955" y="1688"/>
                    <a:pt x="6134" y="1688"/>
                  </a:cubicBezTo>
                  <a:cubicBezTo>
                    <a:pt x="6255" y="1688"/>
                    <a:pt x="6375" y="1755"/>
                    <a:pt x="6416" y="1908"/>
                  </a:cubicBezTo>
                  <a:lnTo>
                    <a:pt x="7408" y="5467"/>
                  </a:lnTo>
                  <a:cubicBezTo>
                    <a:pt x="7477" y="5701"/>
                    <a:pt x="7692" y="5856"/>
                    <a:pt x="7925" y="5856"/>
                  </a:cubicBezTo>
                  <a:cubicBezTo>
                    <a:pt x="7974" y="5856"/>
                    <a:pt x="8024" y="5849"/>
                    <a:pt x="8074" y="5834"/>
                  </a:cubicBezTo>
                  <a:cubicBezTo>
                    <a:pt x="8359" y="5758"/>
                    <a:pt x="8532" y="5460"/>
                    <a:pt x="8456" y="5175"/>
                  </a:cubicBezTo>
                  <a:lnTo>
                    <a:pt x="8470" y="5175"/>
                  </a:lnTo>
                  <a:lnTo>
                    <a:pt x="7367" y="1208"/>
                  </a:lnTo>
                  <a:cubicBezTo>
                    <a:pt x="7152" y="493"/>
                    <a:pt x="6493" y="1"/>
                    <a:pt x="5744" y="1"/>
                  </a:cubicBezTo>
                  <a:close/>
                </a:path>
              </a:pathLst>
            </a:custGeom>
            <a:solidFill>
              <a:srgbClr val="879A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12" name="Google Shape;2912;p36"/>
            <p:cNvSpPr/>
            <p:nvPr/>
          </p:nvSpPr>
          <p:spPr>
            <a:xfrm>
              <a:off x="6981581" y="4162270"/>
              <a:ext cx="88407" cy="75717"/>
            </a:xfrm>
            <a:custGeom>
              <a:rect b="b" l="l" r="r" t="t"/>
              <a:pathLst>
                <a:path extrusionOk="0" h="2882" w="3365">
                  <a:moveTo>
                    <a:pt x="1922" y="1"/>
                  </a:moveTo>
                  <a:cubicBezTo>
                    <a:pt x="639" y="1"/>
                    <a:pt x="1" y="1555"/>
                    <a:pt x="909" y="2456"/>
                  </a:cubicBezTo>
                  <a:cubicBezTo>
                    <a:pt x="1201" y="2750"/>
                    <a:pt x="1561" y="2882"/>
                    <a:pt x="1915" y="2882"/>
                  </a:cubicBezTo>
                  <a:cubicBezTo>
                    <a:pt x="2654" y="2882"/>
                    <a:pt x="3365" y="2307"/>
                    <a:pt x="3365" y="1444"/>
                  </a:cubicBezTo>
                  <a:cubicBezTo>
                    <a:pt x="3365" y="646"/>
                    <a:pt x="2720" y="1"/>
                    <a:pt x="1922" y="1"/>
                  </a:cubicBezTo>
                  <a:close/>
                </a:path>
              </a:pathLst>
            </a:custGeom>
            <a:solidFill>
              <a:srgbClr val="879A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13" name="Google Shape;2913;p36"/>
            <p:cNvSpPr/>
            <p:nvPr/>
          </p:nvSpPr>
          <p:spPr>
            <a:xfrm>
              <a:off x="7024038" y="4162270"/>
              <a:ext cx="48157" cy="75612"/>
            </a:xfrm>
            <a:custGeom>
              <a:rect b="b" l="l" r="r" t="t"/>
              <a:pathLst>
                <a:path extrusionOk="0" h="2878" w="1833">
                  <a:moveTo>
                    <a:pt x="306" y="1"/>
                  </a:moveTo>
                  <a:cubicBezTo>
                    <a:pt x="209" y="1"/>
                    <a:pt x="105" y="15"/>
                    <a:pt x="1" y="36"/>
                  </a:cubicBezTo>
                  <a:cubicBezTo>
                    <a:pt x="667" y="181"/>
                    <a:pt x="1138" y="764"/>
                    <a:pt x="1138" y="1444"/>
                  </a:cubicBezTo>
                  <a:cubicBezTo>
                    <a:pt x="1138" y="2116"/>
                    <a:pt x="667" y="2699"/>
                    <a:pt x="1" y="2845"/>
                  </a:cubicBezTo>
                  <a:cubicBezTo>
                    <a:pt x="104" y="2867"/>
                    <a:pt x="207" y="2878"/>
                    <a:pt x="308" y="2878"/>
                  </a:cubicBezTo>
                  <a:cubicBezTo>
                    <a:pt x="1029" y="2878"/>
                    <a:pt x="1663" y="2338"/>
                    <a:pt x="1742" y="1596"/>
                  </a:cubicBezTo>
                  <a:cubicBezTo>
                    <a:pt x="1832" y="743"/>
                    <a:pt x="1166" y="1"/>
                    <a:pt x="306" y="1"/>
                  </a:cubicBezTo>
                  <a:close/>
                </a:path>
              </a:pathLst>
            </a:custGeom>
            <a:solidFill>
              <a:srgbClr val="707F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14" name="Google Shape;2914;p36"/>
            <p:cNvSpPr/>
            <p:nvPr/>
          </p:nvSpPr>
          <p:spPr>
            <a:xfrm>
              <a:off x="6928563" y="4289113"/>
              <a:ext cx="54515" cy="109556"/>
            </a:xfrm>
            <a:custGeom>
              <a:rect b="b" l="l" r="r" t="t"/>
              <a:pathLst>
                <a:path extrusionOk="0" h="4170" w="2075">
                  <a:moveTo>
                    <a:pt x="1533" y="0"/>
                  </a:moveTo>
                  <a:cubicBezTo>
                    <a:pt x="1401" y="0"/>
                    <a:pt x="1284" y="91"/>
                    <a:pt x="1249" y="215"/>
                  </a:cubicBezTo>
                  <a:lnTo>
                    <a:pt x="257" y="3774"/>
                  </a:lnTo>
                  <a:cubicBezTo>
                    <a:pt x="215" y="3912"/>
                    <a:pt x="125" y="4030"/>
                    <a:pt x="0" y="4100"/>
                  </a:cubicBezTo>
                  <a:cubicBezTo>
                    <a:pt x="42" y="4121"/>
                    <a:pt x="84" y="4141"/>
                    <a:pt x="125" y="4148"/>
                  </a:cubicBezTo>
                  <a:cubicBezTo>
                    <a:pt x="176" y="4163"/>
                    <a:pt x="227" y="4170"/>
                    <a:pt x="277" y="4170"/>
                  </a:cubicBezTo>
                  <a:cubicBezTo>
                    <a:pt x="514" y="4170"/>
                    <a:pt x="729" y="4014"/>
                    <a:pt x="798" y="3774"/>
                  </a:cubicBezTo>
                  <a:lnTo>
                    <a:pt x="1790" y="215"/>
                  </a:lnTo>
                  <a:cubicBezTo>
                    <a:pt x="1825" y="91"/>
                    <a:pt x="1943" y="0"/>
                    <a:pt x="2074" y="0"/>
                  </a:cubicBezTo>
                  <a:close/>
                </a:path>
              </a:pathLst>
            </a:custGeom>
            <a:solidFill>
              <a:srgbClr val="707F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15" name="Google Shape;2915;p36"/>
            <p:cNvSpPr/>
            <p:nvPr/>
          </p:nvSpPr>
          <p:spPr>
            <a:xfrm>
              <a:off x="7056484" y="4244634"/>
              <a:ext cx="88591" cy="154167"/>
            </a:xfrm>
            <a:custGeom>
              <a:rect b="b" l="l" r="r" t="t"/>
              <a:pathLst>
                <a:path extrusionOk="0" h="5868" w="3372">
                  <a:moveTo>
                    <a:pt x="1" y="1"/>
                  </a:moveTo>
                  <a:cubicBezTo>
                    <a:pt x="750" y="1"/>
                    <a:pt x="1409" y="493"/>
                    <a:pt x="1624" y="1208"/>
                  </a:cubicBezTo>
                  <a:lnTo>
                    <a:pt x="2727" y="5175"/>
                  </a:lnTo>
                  <a:cubicBezTo>
                    <a:pt x="2796" y="5418"/>
                    <a:pt x="2692" y="5668"/>
                    <a:pt x="2477" y="5793"/>
                  </a:cubicBezTo>
                  <a:cubicBezTo>
                    <a:pt x="2565" y="5844"/>
                    <a:pt x="2657" y="5867"/>
                    <a:pt x="2746" y="5867"/>
                  </a:cubicBezTo>
                  <a:cubicBezTo>
                    <a:pt x="3079" y="5867"/>
                    <a:pt x="3371" y="5547"/>
                    <a:pt x="3268" y="5175"/>
                  </a:cubicBezTo>
                  <a:lnTo>
                    <a:pt x="2165" y="1208"/>
                  </a:lnTo>
                  <a:cubicBezTo>
                    <a:pt x="1950" y="493"/>
                    <a:pt x="1291" y="1"/>
                    <a:pt x="542" y="1"/>
                  </a:cubicBezTo>
                  <a:close/>
                </a:path>
              </a:pathLst>
            </a:custGeom>
            <a:solidFill>
              <a:srgbClr val="707F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16" name="Google Shape;2916;p36"/>
            <p:cNvSpPr/>
            <p:nvPr/>
          </p:nvSpPr>
          <p:spPr>
            <a:xfrm>
              <a:off x="7000550" y="4429251"/>
              <a:ext cx="21333" cy="121037"/>
            </a:xfrm>
            <a:custGeom>
              <a:rect b="b" l="l" r="r" t="t"/>
              <a:pathLst>
                <a:path extrusionOk="0" h="4607" w="812">
                  <a:moveTo>
                    <a:pt x="416" y="0"/>
                  </a:moveTo>
                  <a:cubicBezTo>
                    <a:pt x="340" y="0"/>
                    <a:pt x="271" y="70"/>
                    <a:pt x="271" y="153"/>
                  </a:cubicBezTo>
                  <a:lnTo>
                    <a:pt x="271" y="4058"/>
                  </a:lnTo>
                  <a:cubicBezTo>
                    <a:pt x="271" y="4252"/>
                    <a:pt x="167" y="4433"/>
                    <a:pt x="0" y="4530"/>
                  </a:cubicBezTo>
                  <a:cubicBezTo>
                    <a:pt x="76" y="4571"/>
                    <a:pt x="160" y="4599"/>
                    <a:pt x="243" y="4606"/>
                  </a:cubicBezTo>
                  <a:cubicBezTo>
                    <a:pt x="247" y="4606"/>
                    <a:pt x="252" y="4606"/>
                    <a:pt x="256" y="4606"/>
                  </a:cubicBezTo>
                  <a:cubicBezTo>
                    <a:pt x="562" y="4606"/>
                    <a:pt x="812" y="4366"/>
                    <a:pt x="812" y="4058"/>
                  </a:cubicBezTo>
                  <a:lnTo>
                    <a:pt x="812" y="0"/>
                  </a:lnTo>
                  <a:close/>
                </a:path>
              </a:pathLst>
            </a:custGeom>
            <a:solidFill>
              <a:srgbClr val="707F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17" name="Google Shape;2917;p36"/>
            <p:cNvSpPr/>
            <p:nvPr/>
          </p:nvSpPr>
          <p:spPr>
            <a:xfrm>
              <a:off x="7049574" y="4429251"/>
              <a:ext cx="21517" cy="120932"/>
            </a:xfrm>
            <a:custGeom>
              <a:rect b="b" l="l" r="r" t="t"/>
              <a:pathLst>
                <a:path extrusionOk="0" h="4603" w="819">
                  <a:moveTo>
                    <a:pt x="423" y="0"/>
                  </a:moveTo>
                  <a:cubicBezTo>
                    <a:pt x="340" y="0"/>
                    <a:pt x="271" y="70"/>
                    <a:pt x="271" y="153"/>
                  </a:cubicBezTo>
                  <a:lnTo>
                    <a:pt x="277" y="4058"/>
                  </a:lnTo>
                  <a:cubicBezTo>
                    <a:pt x="277" y="4252"/>
                    <a:pt x="173" y="4433"/>
                    <a:pt x="0" y="4530"/>
                  </a:cubicBezTo>
                  <a:cubicBezTo>
                    <a:pt x="87" y="4580"/>
                    <a:pt x="179" y="4602"/>
                    <a:pt x="269" y="4602"/>
                  </a:cubicBezTo>
                  <a:cubicBezTo>
                    <a:pt x="554" y="4602"/>
                    <a:pt x="818" y="4374"/>
                    <a:pt x="818" y="4058"/>
                  </a:cubicBezTo>
                  <a:lnTo>
                    <a:pt x="818" y="0"/>
                  </a:lnTo>
                  <a:close/>
                </a:path>
              </a:pathLst>
            </a:custGeom>
            <a:solidFill>
              <a:srgbClr val="707F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18" name="Google Shape;2918;p36"/>
            <p:cNvSpPr/>
            <p:nvPr/>
          </p:nvSpPr>
          <p:spPr>
            <a:xfrm>
              <a:off x="7058139" y="4289113"/>
              <a:ext cx="48315" cy="140164"/>
            </a:xfrm>
            <a:custGeom>
              <a:rect b="b" l="l" r="r" t="t"/>
              <a:pathLst>
                <a:path extrusionOk="0" h="5335" w="1839">
                  <a:moveTo>
                    <a:pt x="340" y="0"/>
                  </a:moveTo>
                  <a:cubicBezTo>
                    <a:pt x="139" y="0"/>
                    <a:pt x="0" y="181"/>
                    <a:pt x="49" y="375"/>
                  </a:cubicBezTo>
                  <a:lnTo>
                    <a:pt x="1325" y="5334"/>
                  </a:lnTo>
                  <a:lnTo>
                    <a:pt x="1679" y="5334"/>
                  </a:lnTo>
                  <a:cubicBezTo>
                    <a:pt x="1769" y="5334"/>
                    <a:pt x="1838" y="5244"/>
                    <a:pt x="1817" y="5154"/>
                  </a:cubicBezTo>
                  <a:lnTo>
                    <a:pt x="590" y="375"/>
                  </a:lnTo>
                  <a:cubicBezTo>
                    <a:pt x="534" y="181"/>
                    <a:pt x="680" y="0"/>
                    <a:pt x="874" y="0"/>
                  </a:cubicBezTo>
                  <a:close/>
                </a:path>
              </a:pathLst>
            </a:custGeom>
            <a:solidFill>
              <a:srgbClr val="707F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919" name="Google Shape;2919;p36"/>
          <p:cNvGrpSpPr/>
          <p:nvPr/>
        </p:nvGrpSpPr>
        <p:grpSpPr>
          <a:xfrm>
            <a:off x="10333512" y="4511077"/>
            <a:ext cx="540293" cy="498117"/>
            <a:chOff x="7385600" y="4177035"/>
            <a:chExt cx="388728" cy="358383"/>
          </a:xfrm>
        </p:grpSpPr>
        <p:sp>
          <p:nvSpPr>
            <p:cNvPr id="2920" name="Google Shape;2920;p36"/>
            <p:cNvSpPr/>
            <p:nvPr/>
          </p:nvSpPr>
          <p:spPr>
            <a:xfrm>
              <a:off x="7385600" y="4314808"/>
              <a:ext cx="230541" cy="220610"/>
            </a:xfrm>
            <a:custGeom>
              <a:rect b="b" l="l" r="r" t="t"/>
              <a:pathLst>
                <a:path extrusionOk="0" h="8397" w="8775">
                  <a:moveTo>
                    <a:pt x="6790" y="0"/>
                  </a:moveTo>
                  <a:cubicBezTo>
                    <a:pt x="6786" y="0"/>
                    <a:pt x="6781" y="0"/>
                    <a:pt x="6777" y="0"/>
                  </a:cubicBezTo>
                  <a:lnTo>
                    <a:pt x="1942" y="35"/>
                  </a:lnTo>
                  <a:cubicBezTo>
                    <a:pt x="867" y="49"/>
                    <a:pt x="0" y="923"/>
                    <a:pt x="7" y="1998"/>
                  </a:cubicBezTo>
                  <a:lnTo>
                    <a:pt x="35" y="4939"/>
                  </a:lnTo>
                  <a:cubicBezTo>
                    <a:pt x="42" y="6017"/>
                    <a:pt x="916" y="6874"/>
                    <a:pt x="1985" y="6874"/>
                  </a:cubicBezTo>
                  <a:cubicBezTo>
                    <a:pt x="1989" y="6874"/>
                    <a:pt x="1994" y="6874"/>
                    <a:pt x="1998" y="6874"/>
                  </a:cubicBezTo>
                  <a:lnTo>
                    <a:pt x="4474" y="6860"/>
                  </a:lnTo>
                  <a:cubicBezTo>
                    <a:pt x="4478" y="6860"/>
                    <a:pt x="4481" y="6859"/>
                    <a:pt x="4485" y="6859"/>
                  </a:cubicBezTo>
                  <a:cubicBezTo>
                    <a:pt x="4522" y="6859"/>
                    <a:pt x="4551" y="6892"/>
                    <a:pt x="4557" y="6930"/>
                  </a:cubicBezTo>
                  <a:cubicBezTo>
                    <a:pt x="4613" y="7172"/>
                    <a:pt x="4738" y="8005"/>
                    <a:pt x="3982" y="8248"/>
                  </a:cubicBezTo>
                  <a:cubicBezTo>
                    <a:pt x="3919" y="8261"/>
                    <a:pt x="3919" y="8352"/>
                    <a:pt x="3989" y="8359"/>
                  </a:cubicBezTo>
                  <a:cubicBezTo>
                    <a:pt x="4102" y="8379"/>
                    <a:pt x="4244" y="8397"/>
                    <a:pt x="4399" y="8397"/>
                  </a:cubicBezTo>
                  <a:cubicBezTo>
                    <a:pt x="4974" y="8397"/>
                    <a:pt x="5715" y="8155"/>
                    <a:pt x="5737" y="6937"/>
                  </a:cubicBezTo>
                  <a:cubicBezTo>
                    <a:pt x="5737" y="6888"/>
                    <a:pt x="5771" y="6846"/>
                    <a:pt x="5820" y="6846"/>
                  </a:cubicBezTo>
                  <a:lnTo>
                    <a:pt x="6832" y="6839"/>
                  </a:lnTo>
                  <a:cubicBezTo>
                    <a:pt x="7908" y="6826"/>
                    <a:pt x="8775" y="5952"/>
                    <a:pt x="8768" y="4877"/>
                  </a:cubicBezTo>
                  <a:lnTo>
                    <a:pt x="8747" y="1936"/>
                  </a:lnTo>
                  <a:cubicBezTo>
                    <a:pt x="8733" y="858"/>
                    <a:pt x="7859" y="0"/>
                    <a:pt x="6790" y="0"/>
                  </a:cubicBezTo>
                  <a:close/>
                </a:path>
              </a:pathLst>
            </a:custGeom>
            <a:solidFill>
              <a:srgbClr val="9FAE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21" name="Google Shape;2921;p36"/>
            <p:cNvSpPr/>
            <p:nvPr/>
          </p:nvSpPr>
          <p:spPr>
            <a:xfrm>
              <a:off x="7541212" y="4315176"/>
              <a:ext cx="74561" cy="179704"/>
            </a:xfrm>
            <a:custGeom>
              <a:rect b="b" l="l" r="r" t="t"/>
              <a:pathLst>
                <a:path extrusionOk="0" h="6840" w="2838">
                  <a:moveTo>
                    <a:pt x="1" y="0"/>
                  </a:moveTo>
                  <a:cubicBezTo>
                    <a:pt x="1076" y="7"/>
                    <a:pt x="1943" y="881"/>
                    <a:pt x="1950" y="1956"/>
                  </a:cubicBezTo>
                  <a:lnTo>
                    <a:pt x="1950" y="4890"/>
                  </a:lnTo>
                  <a:cubicBezTo>
                    <a:pt x="1943" y="5965"/>
                    <a:pt x="1076" y="6839"/>
                    <a:pt x="1" y="6839"/>
                  </a:cubicBezTo>
                  <a:lnTo>
                    <a:pt x="889" y="6839"/>
                  </a:lnTo>
                  <a:cubicBezTo>
                    <a:pt x="1964" y="6839"/>
                    <a:pt x="2838" y="5965"/>
                    <a:pt x="2838" y="4890"/>
                  </a:cubicBezTo>
                  <a:lnTo>
                    <a:pt x="2838" y="1956"/>
                  </a:lnTo>
                  <a:cubicBezTo>
                    <a:pt x="2838" y="881"/>
                    <a:pt x="1964" y="7"/>
                    <a:pt x="889" y="0"/>
                  </a:cubicBezTo>
                  <a:close/>
                </a:path>
              </a:pathLst>
            </a:custGeom>
            <a:solidFill>
              <a:srgbClr val="7F91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22" name="Google Shape;2922;p36"/>
            <p:cNvSpPr/>
            <p:nvPr/>
          </p:nvSpPr>
          <p:spPr>
            <a:xfrm>
              <a:off x="7435334" y="4177035"/>
              <a:ext cx="338994" cy="281011"/>
            </a:xfrm>
            <a:custGeom>
              <a:rect b="b" l="l" r="r" t="t"/>
              <a:pathLst>
                <a:path extrusionOk="0" h="10696" w="12903">
                  <a:moveTo>
                    <a:pt x="1908" y="1"/>
                  </a:moveTo>
                  <a:cubicBezTo>
                    <a:pt x="854" y="1"/>
                    <a:pt x="1" y="854"/>
                    <a:pt x="1" y="1908"/>
                  </a:cubicBezTo>
                  <a:lnTo>
                    <a:pt x="1" y="6285"/>
                  </a:lnTo>
                  <a:cubicBezTo>
                    <a:pt x="1" y="7339"/>
                    <a:pt x="854" y="8192"/>
                    <a:pt x="1908" y="8192"/>
                  </a:cubicBezTo>
                  <a:lnTo>
                    <a:pt x="7797" y="8192"/>
                  </a:lnTo>
                  <a:cubicBezTo>
                    <a:pt x="7922" y="8192"/>
                    <a:pt x="8019" y="8303"/>
                    <a:pt x="8005" y="8428"/>
                  </a:cubicBezTo>
                  <a:cubicBezTo>
                    <a:pt x="7926" y="9062"/>
                    <a:pt x="7891" y="10695"/>
                    <a:pt x="9647" y="10695"/>
                  </a:cubicBezTo>
                  <a:cubicBezTo>
                    <a:pt x="9735" y="10695"/>
                    <a:pt x="9829" y="10691"/>
                    <a:pt x="9927" y="10682"/>
                  </a:cubicBezTo>
                  <a:cubicBezTo>
                    <a:pt x="9996" y="10675"/>
                    <a:pt x="10017" y="10585"/>
                    <a:pt x="9961" y="10551"/>
                  </a:cubicBezTo>
                  <a:cubicBezTo>
                    <a:pt x="9559" y="10322"/>
                    <a:pt x="8796" y="9684"/>
                    <a:pt x="9344" y="8331"/>
                  </a:cubicBezTo>
                  <a:cubicBezTo>
                    <a:pt x="9379" y="8255"/>
                    <a:pt x="9455" y="8206"/>
                    <a:pt x="9538" y="8206"/>
                  </a:cubicBezTo>
                  <a:lnTo>
                    <a:pt x="10995" y="8206"/>
                  </a:lnTo>
                  <a:cubicBezTo>
                    <a:pt x="12049" y="8206"/>
                    <a:pt x="12902" y="7353"/>
                    <a:pt x="12902" y="6299"/>
                  </a:cubicBezTo>
                  <a:lnTo>
                    <a:pt x="12902" y="1908"/>
                  </a:lnTo>
                  <a:cubicBezTo>
                    <a:pt x="12902" y="854"/>
                    <a:pt x="12049" y="1"/>
                    <a:pt x="10995" y="1"/>
                  </a:cubicBez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23" name="Google Shape;2923;p36"/>
            <p:cNvSpPr/>
            <p:nvPr/>
          </p:nvSpPr>
          <p:spPr>
            <a:xfrm>
              <a:off x="7700843" y="4177035"/>
              <a:ext cx="73484" cy="215618"/>
            </a:xfrm>
            <a:custGeom>
              <a:rect b="b" l="l" r="r" t="t"/>
              <a:pathLst>
                <a:path extrusionOk="0" h="8207" w="2797">
                  <a:moveTo>
                    <a:pt x="889" y="1"/>
                  </a:moveTo>
                  <a:lnTo>
                    <a:pt x="889" y="8"/>
                  </a:lnTo>
                  <a:lnTo>
                    <a:pt x="1" y="8"/>
                  </a:lnTo>
                  <a:cubicBezTo>
                    <a:pt x="1048" y="8"/>
                    <a:pt x="1908" y="861"/>
                    <a:pt x="1908" y="1915"/>
                  </a:cubicBezTo>
                  <a:lnTo>
                    <a:pt x="1908" y="6299"/>
                  </a:lnTo>
                  <a:cubicBezTo>
                    <a:pt x="1908" y="7353"/>
                    <a:pt x="1048" y="8206"/>
                    <a:pt x="1" y="8206"/>
                  </a:cubicBezTo>
                  <a:lnTo>
                    <a:pt x="889" y="8206"/>
                  </a:lnTo>
                  <a:cubicBezTo>
                    <a:pt x="1943" y="8206"/>
                    <a:pt x="2796" y="7353"/>
                    <a:pt x="2796" y="6299"/>
                  </a:cubicBezTo>
                  <a:lnTo>
                    <a:pt x="2796" y="1908"/>
                  </a:lnTo>
                  <a:cubicBezTo>
                    <a:pt x="2796" y="854"/>
                    <a:pt x="1943" y="1"/>
                    <a:pt x="889" y="1"/>
                  </a:cubicBezTo>
                  <a:close/>
                </a:path>
              </a:pathLst>
            </a:custGeom>
            <a:solidFill>
              <a:srgbClr val="C0CD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24" name="Google Shape;2924;p36"/>
            <p:cNvSpPr/>
            <p:nvPr/>
          </p:nvSpPr>
          <p:spPr>
            <a:xfrm>
              <a:off x="7516069" y="4261764"/>
              <a:ext cx="28085" cy="28112"/>
            </a:xfrm>
            <a:custGeom>
              <a:rect b="b" l="l" r="r" t="t"/>
              <a:pathLst>
                <a:path extrusionOk="0" h="1070" w="1069">
                  <a:moveTo>
                    <a:pt x="535" y="1"/>
                  </a:moveTo>
                  <a:cubicBezTo>
                    <a:pt x="236" y="1"/>
                    <a:pt x="1" y="244"/>
                    <a:pt x="1" y="535"/>
                  </a:cubicBezTo>
                  <a:cubicBezTo>
                    <a:pt x="1" y="833"/>
                    <a:pt x="236" y="1069"/>
                    <a:pt x="535" y="1069"/>
                  </a:cubicBezTo>
                  <a:cubicBezTo>
                    <a:pt x="826" y="1069"/>
                    <a:pt x="1069" y="833"/>
                    <a:pt x="1069" y="535"/>
                  </a:cubicBezTo>
                  <a:cubicBezTo>
                    <a:pt x="1069" y="244"/>
                    <a:pt x="826" y="1"/>
                    <a:pt x="535" y="1"/>
                  </a:cubicBezTo>
                  <a:close/>
                </a:path>
              </a:pathLst>
            </a:custGeom>
            <a:solidFill>
              <a:srgbClr val="5769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25" name="Google Shape;2925;p36"/>
            <p:cNvSpPr/>
            <p:nvPr/>
          </p:nvSpPr>
          <p:spPr>
            <a:xfrm>
              <a:off x="7586059" y="4261764"/>
              <a:ext cx="28085" cy="28112"/>
            </a:xfrm>
            <a:custGeom>
              <a:rect b="b" l="l" r="r" t="t"/>
              <a:pathLst>
                <a:path extrusionOk="0" h="1070" w="1069">
                  <a:moveTo>
                    <a:pt x="534" y="1"/>
                  </a:moveTo>
                  <a:cubicBezTo>
                    <a:pt x="236" y="1"/>
                    <a:pt x="0" y="244"/>
                    <a:pt x="0" y="535"/>
                  </a:cubicBezTo>
                  <a:cubicBezTo>
                    <a:pt x="0" y="833"/>
                    <a:pt x="236" y="1069"/>
                    <a:pt x="534" y="1069"/>
                  </a:cubicBezTo>
                  <a:cubicBezTo>
                    <a:pt x="826" y="1069"/>
                    <a:pt x="1068" y="833"/>
                    <a:pt x="1068" y="535"/>
                  </a:cubicBezTo>
                  <a:cubicBezTo>
                    <a:pt x="1068" y="244"/>
                    <a:pt x="826" y="1"/>
                    <a:pt x="534" y="1"/>
                  </a:cubicBezTo>
                  <a:close/>
                </a:path>
              </a:pathLst>
            </a:custGeom>
            <a:solidFill>
              <a:srgbClr val="5769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26" name="Google Shape;2926;p36"/>
            <p:cNvSpPr/>
            <p:nvPr/>
          </p:nvSpPr>
          <p:spPr>
            <a:xfrm>
              <a:off x="7655839" y="4261764"/>
              <a:ext cx="28269" cy="28112"/>
            </a:xfrm>
            <a:custGeom>
              <a:rect b="b" l="l" r="r" t="t"/>
              <a:pathLst>
                <a:path extrusionOk="0" h="1070" w="1076">
                  <a:moveTo>
                    <a:pt x="535" y="1"/>
                  </a:moveTo>
                  <a:cubicBezTo>
                    <a:pt x="243" y="1"/>
                    <a:pt x="1" y="244"/>
                    <a:pt x="1" y="535"/>
                  </a:cubicBezTo>
                  <a:cubicBezTo>
                    <a:pt x="1" y="833"/>
                    <a:pt x="243" y="1069"/>
                    <a:pt x="535" y="1069"/>
                  </a:cubicBezTo>
                  <a:cubicBezTo>
                    <a:pt x="833" y="1069"/>
                    <a:pt x="1076" y="833"/>
                    <a:pt x="1076" y="535"/>
                  </a:cubicBezTo>
                  <a:cubicBezTo>
                    <a:pt x="1076" y="244"/>
                    <a:pt x="833" y="1"/>
                    <a:pt x="535" y="1"/>
                  </a:cubicBezTo>
                  <a:close/>
                </a:path>
              </a:pathLst>
            </a:custGeom>
            <a:solidFill>
              <a:srgbClr val="5769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927" name="Google Shape;2927;p36"/>
          <p:cNvGrpSpPr/>
          <p:nvPr/>
        </p:nvGrpSpPr>
        <p:grpSpPr>
          <a:xfrm>
            <a:off x="4736116" y="3236296"/>
            <a:ext cx="513161" cy="358954"/>
            <a:chOff x="3625085" y="3259862"/>
            <a:chExt cx="369207" cy="258259"/>
          </a:xfrm>
        </p:grpSpPr>
        <p:sp>
          <p:nvSpPr>
            <p:cNvPr id="2928" name="Google Shape;2928;p36"/>
            <p:cNvSpPr/>
            <p:nvPr/>
          </p:nvSpPr>
          <p:spPr>
            <a:xfrm>
              <a:off x="3779069" y="3268978"/>
              <a:ext cx="109372" cy="40670"/>
            </a:xfrm>
            <a:custGeom>
              <a:rect b="b" l="l" r="r" t="t"/>
              <a:pathLst>
                <a:path extrusionOk="0" h="1548" w="4163">
                  <a:moveTo>
                    <a:pt x="1207" y="1"/>
                  </a:moveTo>
                  <a:cubicBezTo>
                    <a:pt x="909" y="1"/>
                    <a:pt x="638" y="174"/>
                    <a:pt x="514" y="445"/>
                  </a:cubicBezTo>
                  <a:lnTo>
                    <a:pt x="0" y="1547"/>
                  </a:lnTo>
                  <a:lnTo>
                    <a:pt x="4162" y="1547"/>
                  </a:lnTo>
                  <a:lnTo>
                    <a:pt x="3649" y="445"/>
                  </a:lnTo>
                  <a:cubicBezTo>
                    <a:pt x="3524" y="174"/>
                    <a:pt x="3253" y="1"/>
                    <a:pt x="2955" y="1"/>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29" name="Google Shape;2929;p36"/>
            <p:cNvSpPr/>
            <p:nvPr/>
          </p:nvSpPr>
          <p:spPr>
            <a:xfrm>
              <a:off x="3913374" y="3283192"/>
              <a:ext cx="57432" cy="31369"/>
            </a:xfrm>
            <a:custGeom>
              <a:rect b="b" l="l" r="r" t="t"/>
              <a:pathLst>
                <a:path extrusionOk="0" h="1194" w="2186">
                  <a:moveTo>
                    <a:pt x="347" y="1"/>
                  </a:moveTo>
                  <a:cubicBezTo>
                    <a:pt x="153" y="1"/>
                    <a:pt x="0" y="160"/>
                    <a:pt x="0" y="348"/>
                  </a:cubicBezTo>
                  <a:lnTo>
                    <a:pt x="0" y="1194"/>
                  </a:lnTo>
                  <a:lnTo>
                    <a:pt x="2185" y="1194"/>
                  </a:lnTo>
                  <a:lnTo>
                    <a:pt x="2185" y="348"/>
                  </a:lnTo>
                  <a:cubicBezTo>
                    <a:pt x="2185" y="160"/>
                    <a:pt x="2026" y="1"/>
                    <a:pt x="1838" y="1"/>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30" name="Google Shape;2930;p36"/>
            <p:cNvSpPr/>
            <p:nvPr/>
          </p:nvSpPr>
          <p:spPr>
            <a:xfrm>
              <a:off x="3625085" y="3309070"/>
              <a:ext cx="369207" cy="209050"/>
            </a:xfrm>
            <a:custGeom>
              <a:rect b="b" l="l" r="r" t="t"/>
              <a:pathLst>
                <a:path extrusionOk="0" h="7957" w="14053">
                  <a:moveTo>
                    <a:pt x="860" y="1"/>
                  </a:moveTo>
                  <a:cubicBezTo>
                    <a:pt x="389" y="1"/>
                    <a:pt x="0" y="382"/>
                    <a:pt x="0" y="854"/>
                  </a:cubicBezTo>
                  <a:lnTo>
                    <a:pt x="0" y="7096"/>
                  </a:lnTo>
                  <a:cubicBezTo>
                    <a:pt x="0" y="7575"/>
                    <a:pt x="389" y="7956"/>
                    <a:pt x="860" y="7956"/>
                  </a:cubicBezTo>
                  <a:lnTo>
                    <a:pt x="13193" y="7956"/>
                  </a:lnTo>
                  <a:cubicBezTo>
                    <a:pt x="13665" y="7956"/>
                    <a:pt x="14053" y="7575"/>
                    <a:pt x="14053" y="7096"/>
                  </a:cubicBezTo>
                  <a:lnTo>
                    <a:pt x="14053" y="861"/>
                  </a:lnTo>
                  <a:cubicBezTo>
                    <a:pt x="14053" y="382"/>
                    <a:pt x="13665" y="1"/>
                    <a:pt x="13193" y="1"/>
                  </a:cubicBezTo>
                  <a:close/>
                </a:path>
              </a:pathLst>
            </a:custGeom>
            <a:solidFill>
              <a:srgbClr val="697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31" name="Google Shape;2931;p36"/>
            <p:cNvSpPr/>
            <p:nvPr/>
          </p:nvSpPr>
          <p:spPr>
            <a:xfrm>
              <a:off x="3941616" y="3344065"/>
              <a:ext cx="52676" cy="145996"/>
            </a:xfrm>
            <a:custGeom>
              <a:rect b="b" l="l" r="r" t="t"/>
              <a:pathLst>
                <a:path extrusionOk="0" h="5557" w="2005">
                  <a:moveTo>
                    <a:pt x="2005" y="0"/>
                  </a:moveTo>
                  <a:lnTo>
                    <a:pt x="798" y="7"/>
                  </a:lnTo>
                  <a:lnTo>
                    <a:pt x="749" y="7"/>
                  </a:lnTo>
                  <a:cubicBezTo>
                    <a:pt x="326" y="28"/>
                    <a:pt x="0" y="382"/>
                    <a:pt x="0" y="805"/>
                  </a:cubicBezTo>
                  <a:lnTo>
                    <a:pt x="0" y="4759"/>
                  </a:lnTo>
                  <a:cubicBezTo>
                    <a:pt x="0" y="5196"/>
                    <a:pt x="354" y="5556"/>
                    <a:pt x="798" y="5556"/>
                  </a:cubicBezTo>
                  <a:lnTo>
                    <a:pt x="2005" y="5556"/>
                  </a:lnTo>
                  <a:lnTo>
                    <a:pt x="2005" y="0"/>
                  </a:lnTo>
                  <a:close/>
                </a:path>
              </a:pathLst>
            </a:custGeom>
            <a:solidFill>
              <a:srgbClr val="526A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32" name="Google Shape;2932;p36"/>
            <p:cNvSpPr/>
            <p:nvPr/>
          </p:nvSpPr>
          <p:spPr>
            <a:xfrm>
              <a:off x="3739161" y="3324203"/>
              <a:ext cx="187349" cy="179783"/>
            </a:xfrm>
            <a:custGeom>
              <a:rect b="b" l="l" r="r" t="t"/>
              <a:pathLst>
                <a:path extrusionOk="0" h="6843" w="7131">
                  <a:moveTo>
                    <a:pt x="3723" y="0"/>
                  </a:moveTo>
                  <a:cubicBezTo>
                    <a:pt x="3714" y="0"/>
                    <a:pt x="3706" y="0"/>
                    <a:pt x="3697" y="0"/>
                  </a:cubicBezTo>
                  <a:cubicBezTo>
                    <a:pt x="2310" y="0"/>
                    <a:pt x="1062" y="833"/>
                    <a:pt x="534" y="2109"/>
                  </a:cubicBezTo>
                  <a:cubicBezTo>
                    <a:pt x="0" y="3392"/>
                    <a:pt x="299" y="4863"/>
                    <a:pt x="1277" y="5841"/>
                  </a:cubicBezTo>
                  <a:cubicBezTo>
                    <a:pt x="1931" y="6495"/>
                    <a:pt x="2806" y="6842"/>
                    <a:pt x="3698" y="6842"/>
                  </a:cubicBezTo>
                  <a:cubicBezTo>
                    <a:pt x="4139" y="6842"/>
                    <a:pt x="4584" y="6757"/>
                    <a:pt x="5008" y="6583"/>
                  </a:cubicBezTo>
                  <a:cubicBezTo>
                    <a:pt x="6284" y="6056"/>
                    <a:pt x="7117" y="4807"/>
                    <a:pt x="7117" y="3420"/>
                  </a:cubicBezTo>
                  <a:cubicBezTo>
                    <a:pt x="7131" y="1535"/>
                    <a:pt x="5605" y="0"/>
                    <a:pt x="3723" y="0"/>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33" name="Google Shape;2933;p36"/>
            <p:cNvSpPr/>
            <p:nvPr/>
          </p:nvSpPr>
          <p:spPr>
            <a:xfrm>
              <a:off x="3755739" y="3339494"/>
              <a:ext cx="155297" cy="149096"/>
            </a:xfrm>
            <a:custGeom>
              <a:rect b="b" l="l" r="r" t="t"/>
              <a:pathLst>
                <a:path extrusionOk="0" h="5675" w="5911">
                  <a:moveTo>
                    <a:pt x="3079" y="1"/>
                  </a:moveTo>
                  <a:cubicBezTo>
                    <a:pt x="3075" y="1"/>
                    <a:pt x="3071" y="1"/>
                    <a:pt x="3066" y="1"/>
                  </a:cubicBezTo>
                  <a:cubicBezTo>
                    <a:pt x="1915" y="1"/>
                    <a:pt x="881" y="695"/>
                    <a:pt x="444" y="1749"/>
                  </a:cubicBezTo>
                  <a:cubicBezTo>
                    <a:pt x="0" y="2810"/>
                    <a:pt x="243" y="4031"/>
                    <a:pt x="1055" y="4842"/>
                  </a:cubicBezTo>
                  <a:cubicBezTo>
                    <a:pt x="1598" y="5386"/>
                    <a:pt x="2325" y="5674"/>
                    <a:pt x="3065" y="5674"/>
                  </a:cubicBezTo>
                  <a:cubicBezTo>
                    <a:pt x="3430" y="5674"/>
                    <a:pt x="3798" y="5604"/>
                    <a:pt x="4148" y="5460"/>
                  </a:cubicBezTo>
                  <a:cubicBezTo>
                    <a:pt x="5210" y="5023"/>
                    <a:pt x="5903" y="3982"/>
                    <a:pt x="5903" y="2838"/>
                  </a:cubicBezTo>
                  <a:cubicBezTo>
                    <a:pt x="5910" y="1275"/>
                    <a:pt x="4641" y="1"/>
                    <a:pt x="3079"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34" name="Google Shape;2934;p36"/>
            <p:cNvSpPr/>
            <p:nvPr/>
          </p:nvSpPr>
          <p:spPr>
            <a:xfrm>
              <a:off x="3775049" y="3359172"/>
              <a:ext cx="122298" cy="108479"/>
            </a:xfrm>
            <a:custGeom>
              <a:rect b="b" l="l" r="r" t="t"/>
              <a:pathLst>
                <a:path extrusionOk="0" h="4129" w="4655">
                  <a:moveTo>
                    <a:pt x="2326" y="0"/>
                  </a:moveTo>
                  <a:cubicBezTo>
                    <a:pt x="1712" y="0"/>
                    <a:pt x="1103" y="276"/>
                    <a:pt x="694" y="799"/>
                  </a:cubicBezTo>
                  <a:cubicBezTo>
                    <a:pt x="1" y="1680"/>
                    <a:pt x="146" y="2956"/>
                    <a:pt x="1013" y="3663"/>
                  </a:cubicBezTo>
                  <a:cubicBezTo>
                    <a:pt x="1396" y="3976"/>
                    <a:pt x="1858" y="4128"/>
                    <a:pt x="2318" y="4128"/>
                  </a:cubicBezTo>
                  <a:cubicBezTo>
                    <a:pt x="2900" y="4128"/>
                    <a:pt x="3478" y="3883"/>
                    <a:pt x="3885" y="3407"/>
                  </a:cubicBezTo>
                  <a:lnTo>
                    <a:pt x="3892" y="3400"/>
                  </a:lnTo>
                  <a:cubicBezTo>
                    <a:pt x="3934" y="3351"/>
                    <a:pt x="3968" y="3310"/>
                    <a:pt x="4003" y="3261"/>
                  </a:cubicBezTo>
                  <a:cubicBezTo>
                    <a:pt x="4655" y="2346"/>
                    <a:pt x="4454" y="1083"/>
                    <a:pt x="3552" y="410"/>
                  </a:cubicBezTo>
                  <a:cubicBezTo>
                    <a:pt x="3185" y="134"/>
                    <a:pt x="2754" y="0"/>
                    <a:pt x="2326" y="0"/>
                  </a:cubicBezTo>
                  <a:close/>
                </a:path>
              </a:pathLst>
            </a:custGeom>
            <a:solidFill>
              <a:srgbClr val="C5D0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35" name="Google Shape;2935;p36"/>
            <p:cNvSpPr/>
            <p:nvPr/>
          </p:nvSpPr>
          <p:spPr>
            <a:xfrm>
              <a:off x="3798563" y="3359093"/>
              <a:ext cx="98075" cy="90982"/>
            </a:xfrm>
            <a:custGeom>
              <a:rect b="b" l="l" r="r" t="t"/>
              <a:pathLst>
                <a:path extrusionOk="0" h="3463" w="3733">
                  <a:moveTo>
                    <a:pt x="1423" y="1"/>
                  </a:moveTo>
                  <a:cubicBezTo>
                    <a:pt x="1124" y="1"/>
                    <a:pt x="823" y="65"/>
                    <a:pt x="541" y="198"/>
                  </a:cubicBezTo>
                  <a:cubicBezTo>
                    <a:pt x="0" y="968"/>
                    <a:pt x="42" y="2002"/>
                    <a:pt x="646" y="2723"/>
                  </a:cubicBezTo>
                  <a:cubicBezTo>
                    <a:pt x="1043" y="3204"/>
                    <a:pt x="1629" y="3463"/>
                    <a:pt x="2226" y="3463"/>
                  </a:cubicBezTo>
                  <a:cubicBezTo>
                    <a:pt x="2524" y="3463"/>
                    <a:pt x="2826" y="3398"/>
                    <a:pt x="3108" y="3264"/>
                  </a:cubicBezTo>
                  <a:cubicBezTo>
                    <a:pt x="3732" y="2390"/>
                    <a:pt x="3580" y="1183"/>
                    <a:pt x="2761" y="490"/>
                  </a:cubicBezTo>
                  <a:cubicBezTo>
                    <a:pt x="2380" y="169"/>
                    <a:pt x="1904" y="1"/>
                    <a:pt x="1423" y="1"/>
                  </a:cubicBezTo>
                  <a:close/>
                </a:path>
              </a:pathLst>
            </a:custGeom>
            <a:solidFill>
              <a:srgbClr val="D1DA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36" name="Google Shape;2936;p36"/>
            <p:cNvSpPr/>
            <p:nvPr/>
          </p:nvSpPr>
          <p:spPr>
            <a:xfrm>
              <a:off x="3828461" y="3387441"/>
              <a:ext cx="34286" cy="34286"/>
            </a:xfrm>
            <a:custGeom>
              <a:rect b="b" l="l" r="r" t="t"/>
              <a:pathLst>
                <a:path extrusionOk="0" h="1305" w="1305">
                  <a:moveTo>
                    <a:pt x="652" y="0"/>
                  </a:moveTo>
                  <a:cubicBezTo>
                    <a:pt x="291" y="0"/>
                    <a:pt x="0" y="292"/>
                    <a:pt x="0" y="652"/>
                  </a:cubicBezTo>
                  <a:cubicBezTo>
                    <a:pt x="0" y="1013"/>
                    <a:pt x="291" y="1304"/>
                    <a:pt x="652" y="1304"/>
                  </a:cubicBezTo>
                  <a:cubicBezTo>
                    <a:pt x="1013" y="1304"/>
                    <a:pt x="1304" y="1013"/>
                    <a:pt x="1304" y="652"/>
                  </a:cubicBezTo>
                  <a:cubicBezTo>
                    <a:pt x="1304" y="292"/>
                    <a:pt x="1013" y="0"/>
                    <a:pt x="652" y="0"/>
                  </a:cubicBezTo>
                  <a:close/>
                </a:path>
              </a:pathLst>
            </a:custGeom>
            <a:solidFill>
              <a:srgbClr val="ECEF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37" name="Google Shape;2937;p36"/>
            <p:cNvSpPr/>
            <p:nvPr/>
          </p:nvSpPr>
          <p:spPr>
            <a:xfrm>
              <a:off x="3658057" y="3259862"/>
              <a:ext cx="35573" cy="31028"/>
            </a:xfrm>
            <a:custGeom>
              <a:rect b="b" l="l" r="r" t="t"/>
              <a:pathLst>
                <a:path extrusionOk="0" h="1181" w="1354">
                  <a:moveTo>
                    <a:pt x="347" y="1"/>
                  </a:moveTo>
                  <a:cubicBezTo>
                    <a:pt x="153" y="1"/>
                    <a:pt x="1" y="153"/>
                    <a:pt x="1" y="348"/>
                  </a:cubicBezTo>
                  <a:lnTo>
                    <a:pt x="1" y="833"/>
                  </a:lnTo>
                  <a:cubicBezTo>
                    <a:pt x="1" y="1021"/>
                    <a:pt x="153" y="1180"/>
                    <a:pt x="347" y="1180"/>
                  </a:cubicBezTo>
                  <a:lnTo>
                    <a:pt x="1006" y="1180"/>
                  </a:lnTo>
                  <a:cubicBezTo>
                    <a:pt x="1194" y="1180"/>
                    <a:pt x="1353" y="1021"/>
                    <a:pt x="1353" y="833"/>
                  </a:cubicBezTo>
                  <a:lnTo>
                    <a:pt x="1353" y="348"/>
                  </a:lnTo>
                  <a:cubicBezTo>
                    <a:pt x="1353" y="153"/>
                    <a:pt x="1194" y="1"/>
                    <a:pt x="1006" y="1"/>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38" name="Google Shape;2938;p36"/>
            <p:cNvSpPr/>
            <p:nvPr/>
          </p:nvSpPr>
          <p:spPr>
            <a:xfrm>
              <a:off x="3625085" y="3281931"/>
              <a:ext cx="101517" cy="236190"/>
            </a:xfrm>
            <a:custGeom>
              <a:rect b="b" l="l" r="r" t="t"/>
              <a:pathLst>
                <a:path extrusionOk="0" h="8990" w="3864">
                  <a:moveTo>
                    <a:pt x="860" y="0"/>
                  </a:moveTo>
                  <a:cubicBezTo>
                    <a:pt x="389" y="7"/>
                    <a:pt x="7" y="389"/>
                    <a:pt x="0" y="860"/>
                  </a:cubicBezTo>
                  <a:lnTo>
                    <a:pt x="0" y="8129"/>
                  </a:lnTo>
                  <a:cubicBezTo>
                    <a:pt x="7" y="8601"/>
                    <a:pt x="389" y="8989"/>
                    <a:pt x="860" y="8989"/>
                  </a:cubicBezTo>
                  <a:lnTo>
                    <a:pt x="3004" y="8989"/>
                  </a:lnTo>
                  <a:cubicBezTo>
                    <a:pt x="3475" y="8989"/>
                    <a:pt x="3857" y="8601"/>
                    <a:pt x="3864" y="8129"/>
                  </a:cubicBezTo>
                  <a:lnTo>
                    <a:pt x="3864" y="860"/>
                  </a:lnTo>
                  <a:cubicBezTo>
                    <a:pt x="3864" y="396"/>
                    <a:pt x="3496" y="14"/>
                    <a:pt x="3031" y="0"/>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39" name="Google Shape;2939;p36"/>
            <p:cNvSpPr/>
            <p:nvPr/>
          </p:nvSpPr>
          <p:spPr>
            <a:xfrm>
              <a:off x="3625269" y="3281931"/>
              <a:ext cx="79474" cy="209944"/>
            </a:xfrm>
            <a:custGeom>
              <a:rect b="b" l="l" r="r" t="t"/>
              <a:pathLst>
                <a:path extrusionOk="0" h="7991" w="3025">
                  <a:moveTo>
                    <a:pt x="860" y="0"/>
                  </a:moveTo>
                  <a:cubicBezTo>
                    <a:pt x="382" y="7"/>
                    <a:pt x="0" y="389"/>
                    <a:pt x="0" y="860"/>
                  </a:cubicBezTo>
                  <a:lnTo>
                    <a:pt x="0" y="7991"/>
                  </a:lnTo>
                  <a:lnTo>
                    <a:pt x="2164" y="7991"/>
                  </a:lnTo>
                  <a:cubicBezTo>
                    <a:pt x="2636" y="7984"/>
                    <a:pt x="3017" y="7602"/>
                    <a:pt x="3024" y="7131"/>
                  </a:cubicBezTo>
                  <a:lnTo>
                    <a:pt x="3024" y="0"/>
                  </a:lnTo>
                  <a:close/>
                </a:path>
              </a:pathLst>
            </a:custGeom>
            <a:solidFill>
              <a:srgbClr val="526A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40" name="Google Shape;2940;p36"/>
            <p:cNvSpPr/>
            <p:nvPr/>
          </p:nvSpPr>
          <p:spPr>
            <a:xfrm>
              <a:off x="3912822" y="3327671"/>
              <a:ext cx="22621" cy="22621"/>
            </a:xfrm>
            <a:custGeom>
              <a:rect b="b" l="l" r="r" t="t"/>
              <a:pathLst>
                <a:path extrusionOk="0" h="861" w="861">
                  <a:moveTo>
                    <a:pt x="431" y="0"/>
                  </a:moveTo>
                  <a:cubicBezTo>
                    <a:pt x="195" y="0"/>
                    <a:pt x="0" y="194"/>
                    <a:pt x="0" y="430"/>
                  </a:cubicBezTo>
                  <a:cubicBezTo>
                    <a:pt x="0" y="666"/>
                    <a:pt x="195" y="860"/>
                    <a:pt x="431" y="860"/>
                  </a:cubicBezTo>
                  <a:cubicBezTo>
                    <a:pt x="673" y="860"/>
                    <a:pt x="861" y="666"/>
                    <a:pt x="861" y="430"/>
                  </a:cubicBezTo>
                  <a:cubicBezTo>
                    <a:pt x="861" y="194"/>
                    <a:pt x="673" y="0"/>
                    <a:pt x="431" y="0"/>
                  </a:cubicBezTo>
                  <a:close/>
                </a:path>
              </a:pathLst>
            </a:custGeom>
            <a:solidFill>
              <a:srgbClr val="B8C2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941" name="Google Shape;2941;p36"/>
          <p:cNvGrpSpPr/>
          <p:nvPr/>
        </p:nvGrpSpPr>
        <p:grpSpPr>
          <a:xfrm>
            <a:off x="8478110" y="3259845"/>
            <a:ext cx="504835" cy="345515"/>
            <a:chOff x="6317360" y="3276808"/>
            <a:chExt cx="363217" cy="248590"/>
          </a:xfrm>
        </p:grpSpPr>
        <p:sp>
          <p:nvSpPr>
            <p:cNvPr id="2942" name="Google Shape;2942;p36"/>
            <p:cNvSpPr/>
            <p:nvPr/>
          </p:nvSpPr>
          <p:spPr>
            <a:xfrm>
              <a:off x="6568840" y="3420045"/>
              <a:ext cx="77110" cy="49051"/>
            </a:xfrm>
            <a:custGeom>
              <a:rect b="b" l="l" r="r" t="t"/>
              <a:pathLst>
                <a:path extrusionOk="0" h="1867" w="2935">
                  <a:moveTo>
                    <a:pt x="0" y="1"/>
                  </a:moveTo>
                  <a:lnTo>
                    <a:pt x="0" y="1867"/>
                  </a:lnTo>
                  <a:lnTo>
                    <a:pt x="2934" y="1867"/>
                  </a:lnTo>
                  <a:lnTo>
                    <a:pt x="2934" y="1"/>
                  </a:lnTo>
                  <a:close/>
                </a:path>
              </a:pathLst>
            </a:custGeom>
            <a:solidFill>
              <a:srgbClr val="A9BB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43" name="Google Shape;2943;p36"/>
            <p:cNvSpPr/>
            <p:nvPr/>
          </p:nvSpPr>
          <p:spPr>
            <a:xfrm>
              <a:off x="6568840" y="3444663"/>
              <a:ext cx="77110" cy="24433"/>
            </a:xfrm>
            <a:custGeom>
              <a:rect b="b" l="l" r="r" t="t"/>
              <a:pathLst>
                <a:path extrusionOk="0" h="930" w="2935">
                  <a:moveTo>
                    <a:pt x="0" y="0"/>
                  </a:moveTo>
                  <a:lnTo>
                    <a:pt x="0" y="930"/>
                  </a:lnTo>
                  <a:lnTo>
                    <a:pt x="2934" y="930"/>
                  </a:lnTo>
                  <a:lnTo>
                    <a:pt x="2934" y="0"/>
                  </a:lnTo>
                  <a:close/>
                </a:path>
              </a:pathLst>
            </a:custGeom>
            <a:solidFill>
              <a:srgbClr val="9BA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44" name="Google Shape;2944;p36"/>
            <p:cNvSpPr/>
            <p:nvPr/>
          </p:nvSpPr>
          <p:spPr>
            <a:xfrm>
              <a:off x="6626797" y="3387178"/>
              <a:ext cx="53780" cy="114890"/>
            </a:xfrm>
            <a:custGeom>
              <a:rect b="b" l="l" r="r" t="t"/>
              <a:pathLst>
                <a:path extrusionOk="0" h="4373" w="2047">
                  <a:moveTo>
                    <a:pt x="1827" y="1"/>
                  </a:moveTo>
                  <a:cubicBezTo>
                    <a:pt x="1806" y="1"/>
                    <a:pt x="1784" y="4"/>
                    <a:pt x="1762" y="10"/>
                  </a:cubicBezTo>
                  <a:lnTo>
                    <a:pt x="167" y="447"/>
                  </a:lnTo>
                  <a:cubicBezTo>
                    <a:pt x="69" y="475"/>
                    <a:pt x="0" y="558"/>
                    <a:pt x="0" y="662"/>
                  </a:cubicBezTo>
                  <a:lnTo>
                    <a:pt x="0" y="3707"/>
                  </a:lnTo>
                  <a:cubicBezTo>
                    <a:pt x="0" y="3811"/>
                    <a:pt x="69" y="3901"/>
                    <a:pt x="167" y="3922"/>
                  </a:cubicBezTo>
                  <a:lnTo>
                    <a:pt x="1762" y="4366"/>
                  </a:lnTo>
                  <a:cubicBezTo>
                    <a:pt x="1781" y="4371"/>
                    <a:pt x="1800" y="4373"/>
                    <a:pt x="1818" y="4373"/>
                  </a:cubicBezTo>
                  <a:cubicBezTo>
                    <a:pt x="1941" y="4373"/>
                    <a:pt x="2046" y="4277"/>
                    <a:pt x="2046" y="4144"/>
                  </a:cubicBezTo>
                  <a:lnTo>
                    <a:pt x="2046" y="225"/>
                  </a:lnTo>
                  <a:cubicBezTo>
                    <a:pt x="2046" y="96"/>
                    <a:pt x="1946" y="1"/>
                    <a:pt x="1827" y="1"/>
                  </a:cubicBezTo>
                  <a:close/>
                </a:path>
              </a:pathLst>
            </a:custGeom>
            <a:solidFill>
              <a:srgbClr val="CDD8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45" name="Google Shape;2945;p36"/>
            <p:cNvSpPr/>
            <p:nvPr/>
          </p:nvSpPr>
          <p:spPr>
            <a:xfrm>
              <a:off x="6345051" y="3363743"/>
              <a:ext cx="247855" cy="161655"/>
            </a:xfrm>
            <a:custGeom>
              <a:rect b="b" l="l" r="r" t="t"/>
              <a:pathLst>
                <a:path extrusionOk="0" h="6153" w="9434">
                  <a:moveTo>
                    <a:pt x="320" y="1"/>
                  </a:moveTo>
                  <a:cubicBezTo>
                    <a:pt x="146" y="1"/>
                    <a:pt x="1" y="146"/>
                    <a:pt x="1" y="320"/>
                  </a:cubicBezTo>
                  <a:lnTo>
                    <a:pt x="1" y="5834"/>
                  </a:lnTo>
                  <a:cubicBezTo>
                    <a:pt x="1" y="6014"/>
                    <a:pt x="146" y="6153"/>
                    <a:pt x="320" y="6153"/>
                  </a:cubicBezTo>
                  <a:lnTo>
                    <a:pt x="9115" y="6153"/>
                  </a:lnTo>
                  <a:cubicBezTo>
                    <a:pt x="9288" y="6153"/>
                    <a:pt x="9434" y="6014"/>
                    <a:pt x="9434" y="5834"/>
                  </a:cubicBezTo>
                  <a:lnTo>
                    <a:pt x="9434" y="320"/>
                  </a:lnTo>
                  <a:cubicBezTo>
                    <a:pt x="9434" y="146"/>
                    <a:pt x="9288" y="1"/>
                    <a:pt x="9115" y="1"/>
                  </a:cubicBezTo>
                  <a:close/>
                </a:path>
              </a:pathLst>
            </a:custGeom>
            <a:solidFill>
              <a:srgbClr val="4158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46" name="Google Shape;2946;p36"/>
            <p:cNvSpPr/>
            <p:nvPr/>
          </p:nvSpPr>
          <p:spPr>
            <a:xfrm>
              <a:off x="6345051" y="3363743"/>
              <a:ext cx="247671" cy="161655"/>
            </a:xfrm>
            <a:custGeom>
              <a:rect b="b" l="l" r="r" t="t"/>
              <a:pathLst>
                <a:path extrusionOk="0" h="6153" w="9427">
                  <a:moveTo>
                    <a:pt x="7658" y="1"/>
                  </a:moveTo>
                  <a:cubicBezTo>
                    <a:pt x="7832" y="1"/>
                    <a:pt x="7970" y="146"/>
                    <a:pt x="7970" y="320"/>
                  </a:cubicBezTo>
                  <a:lnTo>
                    <a:pt x="7970" y="5314"/>
                  </a:lnTo>
                  <a:cubicBezTo>
                    <a:pt x="7970" y="5549"/>
                    <a:pt x="7783" y="5744"/>
                    <a:pt x="7547" y="5744"/>
                  </a:cubicBezTo>
                  <a:lnTo>
                    <a:pt x="313" y="5744"/>
                  </a:lnTo>
                  <a:cubicBezTo>
                    <a:pt x="160" y="5744"/>
                    <a:pt x="28" y="5633"/>
                    <a:pt x="1" y="5480"/>
                  </a:cubicBezTo>
                  <a:lnTo>
                    <a:pt x="1" y="5841"/>
                  </a:lnTo>
                  <a:cubicBezTo>
                    <a:pt x="1" y="6014"/>
                    <a:pt x="146" y="6153"/>
                    <a:pt x="320" y="6153"/>
                  </a:cubicBezTo>
                  <a:lnTo>
                    <a:pt x="9115" y="6153"/>
                  </a:lnTo>
                  <a:cubicBezTo>
                    <a:pt x="9288" y="6153"/>
                    <a:pt x="9427" y="6014"/>
                    <a:pt x="9427" y="5841"/>
                  </a:cubicBezTo>
                  <a:lnTo>
                    <a:pt x="9427" y="320"/>
                  </a:lnTo>
                  <a:cubicBezTo>
                    <a:pt x="9427" y="313"/>
                    <a:pt x="9427" y="299"/>
                    <a:pt x="9427" y="292"/>
                  </a:cubicBezTo>
                  <a:cubicBezTo>
                    <a:pt x="9413" y="125"/>
                    <a:pt x="9274" y="1"/>
                    <a:pt x="9115" y="1"/>
                  </a:cubicBezTo>
                  <a:close/>
                </a:path>
              </a:pathLst>
            </a:custGeom>
            <a:solidFill>
              <a:srgbClr val="324B6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47" name="Google Shape;2947;p36"/>
            <p:cNvSpPr/>
            <p:nvPr/>
          </p:nvSpPr>
          <p:spPr>
            <a:xfrm>
              <a:off x="6317360" y="3276808"/>
              <a:ext cx="147993" cy="147835"/>
            </a:xfrm>
            <a:custGeom>
              <a:rect b="b" l="l" r="r" t="t"/>
              <a:pathLst>
                <a:path extrusionOk="0" h="5627" w="5633">
                  <a:moveTo>
                    <a:pt x="2817" y="1"/>
                  </a:moveTo>
                  <a:cubicBezTo>
                    <a:pt x="1263" y="1"/>
                    <a:pt x="0" y="1256"/>
                    <a:pt x="0" y="2810"/>
                  </a:cubicBezTo>
                  <a:cubicBezTo>
                    <a:pt x="0" y="4371"/>
                    <a:pt x="1263" y="5626"/>
                    <a:pt x="2817" y="5626"/>
                  </a:cubicBezTo>
                  <a:cubicBezTo>
                    <a:pt x="4370" y="5626"/>
                    <a:pt x="5633" y="4371"/>
                    <a:pt x="5633" y="2810"/>
                  </a:cubicBezTo>
                  <a:cubicBezTo>
                    <a:pt x="5633" y="1256"/>
                    <a:pt x="4370" y="1"/>
                    <a:pt x="2817" y="1"/>
                  </a:cubicBezTo>
                  <a:close/>
                </a:path>
              </a:pathLst>
            </a:custGeom>
            <a:solidFill>
              <a:srgbClr val="395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48" name="Google Shape;2948;p36"/>
            <p:cNvSpPr/>
            <p:nvPr/>
          </p:nvSpPr>
          <p:spPr>
            <a:xfrm>
              <a:off x="6339035" y="3298325"/>
              <a:ext cx="133622" cy="126344"/>
            </a:xfrm>
            <a:custGeom>
              <a:rect b="b" l="l" r="r" t="t"/>
              <a:pathLst>
                <a:path extrusionOk="0" h="4809" w="5086">
                  <a:moveTo>
                    <a:pt x="3982" y="0"/>
                  </a:moveTo>
                  <a:lnTo>
                    <a:pt x="1" y="3982"/>
                  </a:lnTo>
                  <a:cubicBezTo>
                    <a:pt x="552" y="4533"/>
                    <a:pt x="1274" y="4809"/>
                    <a:pt x="1994" y="4809"/>
                  </a:cubicBezTo>
                  <a:cubicBezTo>
                    <a:pt x="2715" y="4809"/>
                    <a:pt x="3434" y="4533"/>
                    <a:pt x="3982" y="3982"/>
                  </a:cubicBezTo>
                  <a:cubicBezTo>
                    <a:pt x="5085" y="2886"/>
                    <a:pt x="5085" y="1103"/>
                    <a:pt x="3982" y="0"/>
                  </a:cubicBezTo>
                  <a:close/>
                </a:path>
              </a:pathLst>
            </a:custGeom>
            <a:solidFill>
              <a:srgbClr val="2741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49" name="Google Shape;2949;p36"/>
            <p:cNvSpPr/>
            <p:nvPr/>
          </p:nvSpPr>
          <p:spPr>
            <a:xfrm>
              <a:off x="6505051" y="3446659"/>
              <a:ext cx="54148" cy="54148"/>
            </a:xfrm>
            <a:custGeom>
              <a:rect b="b" l="l" r="r" t="t"/>
              <a:pathLst>
                <a:path extrusionOk="0" h="2061" w="2061">
                  <a:moveTo>
                    <a:pt x="98" y="0"/>
                  </a:moveTo>
                  <a:cubicBezTo>
                    <a:pt x="42" y="0"/>
                    <a:pt x="1" y="42"/>
                    <a:pt x="1" y="98"/>
                  </a:cubicBezTo>
                  <a:lnTo>
                    <a:pt x="1" y="1970"/>
                  </a:lnTo>
                  <a:cubicBezTo>
                    <a:pt x="1" y="2019"/>
                    <a:pt x="42" y="2061"/>
                    <a:pt x="98" y="2061"/>
                  </a:cubicBezTo>
                  <a:lnTo>
                    <a:pt x="1971" y="2061"/>
                  </a:lnTo>
                  <a:cubicBezTo>
                    <a:pt x="2019" y="2061"/>
                    <a:pt x="2061" y="2019"/>
                    <a:pt x="2061" y="1970"/>
                  </a:cubicBezTo>
                  <a:lnTo>
                    <a:pt x="2061" y="98"/>
                  </a:lnTo>
                  <a:cubicBezTo>
                    <a:pt x="2061" y="42"/>
                    <a:pt x="2019" y="0"/>
                    <a:pt x="1971" y="0"/>
                  </a:cubicBezTo>
                  <a:close/>
                </a:path>
              </a:pathLst>
            </a:custGeom>
            <a:solidFill>
              <a:srgbClr val="A9BB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50" name="Google Shape;2950;p36"/>
            <p:cNvSpPr/>
            <p:nvPr/>
          </p:nvSpPr>
          <p:spPr>
            <a:xfrm>
              <a:off x="6358371" y="3325885"/>
              <a:ext cx="57773" cy="49550"/>
            </a:xfrm>
            <a:custGeom>
              <a:rect b="b" l="l" r="r" t="t"/>
              <a:pathLst>
                <a:path extrusionOk="0" h="1886" w="2199">
                  <a:moveTo>
                    <a:pt x="1251" y="0"/>
                  </a:moveTo>
                  <a:cubicBezTo>
                    <a:pt x="1019" y="0"/>
                    <a:pt x="783" y="86"/>
                    <a:pt x="590" y="276"/>
                  </a:cubicBezTo>
                  <a:cubicBezTo>
                    <a:pt x="0" y="873"/>
                    <a:pt x="416" y="1885"/>
                    <a:pt x="1256" y="1885"/>
                  </a:cubicBezTo>
                  <a:cubicBezTo>
                    <a:pt x="1776" y="1885"/>
                    <a:pt x="2199" y="1462"/>
                    <a:pt x="2199" y="942"/>
                  </a:cubicBezTo>
                  <a:cubicBezTo>
                    <a:pt x="2199" y="374"/>
                    <a:pt x="1735" y="0"/>
                    <a:pt x="1251" y="0"/>
                  </a:cubicBezTo>
                  <a:close/>
                </a:path>
              </a:pathLst>
            </a:custGeom>
            <a:solidFill>
              <a:srgbClr val="CDD8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51" name="Google Shape;2951;p36"/>
            <p:cNvSpPr/>
            <p:nvPr/>
          </p:nvSpPr>
          <p:spPr>
            <a:xfrm>
              <a:off x="6484821" y="3293937"/>
              <a:ext cx="113734" cy="113576"/>
            </a:xfrm>
            <a:custGeom>
              <a:rect b="b" l="l" r="r" t="t"/>
              <a:pathLst>
                <a:path extrusionOk="0" h="4323" w="4329">
                  <a:moveTo>
                    <a:pt x="2165" y="1"/>
                  </a:moveTo>
                  <a:cubicBezTo>
                    <a:pt x="972" y="1"/>
                    <a:pt x="1" y="965"/>
                    <a:pt x="1" y="2158"/>
                  </a:cubicBezTo>
                  <a:cubicBezTo>
                    <a:pt x="1" y="3351"/>
                    <a:pt x="972" y="4322"/>
                    <a:pt x="2165" y="4322"/>
                  </a:cubicBezTo>
                  <a:cubicBezTo>
                    <a:pt x="3358" y="4322"/>
                    <a:pt x="4329" y="3351"/>
                    <a:pt x="4329" y="2158"/>
                  </a:cubicBezTo>
                  <a:cubicBezTo>
                    <a:pt x="4329" y="965"/>
                    <a:pt x="3358" y="1"/>
                    <a:pt x="2165" y="1"/>
                  </a:cubicBezTo>
                  <a:close/>
                </a:path>
              </a:pathLst>
            </a:custGeom>
            <a:solidFill>
              <a:srgbClr val="395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52" name="Google Shape;2952;p36"/>
            <p:cNvSpPr/>
            <p:nvPr/>
          </p:nvSpPr>
          <p:spPr>
            <a:xfrm>
              <a:off x="6501583" y="3310541"/>
              <a:ext cx="102463" cy="96919"/>
            </a:xfrm>
            <a:custGeom>
              <a:rect b="b" l="l" r="r" t="t"/>
              <a:pathLst>
                <a:path extrusionOk="0" h="3689" w="3900">
                  <a:moveTo>
                    <a:pt x="3053" y="0"/>
                  </a:moveTo>
                  <a:lnTo>
                    <a:pt x="1" y="3059"/>
                  </a:lnTo>
                  <a:cubicBezTo>
                    <a:pt x="421" y="3479"/>
                    <a:pt x="974" y="3688"/>
                    <a:pt x="1527" y="3688"/>
                  </a:cubicBezTo>
                  <a:cubicBezTo>
                    <a:pt x="2080" y="3688"/>
                    <a:pt x="2633" y="3479"/>
                    <a:pt x="3053" y="3059"/>
                  </a:cubicBezTo>
                  <a:cubicBezTo>
                    <a:pt x="3899" y="2213"/>
                    <a:pt x="3899" y="846"/>
                    <a:pt x="3053" y="0"/>
                  </a:cubicBezTo>
                  <a:close/>
                </a:path>
              </a:pathLst>
            </a:custGeom>
            <a:solidFill>
              <a:srgbClr val="2741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53" name="Google Shape;2953;p36"/>
            <p:cNvSpPr/>
            <p:nvPr/>
          </p:nvSpPr>
          <p:spPr>
            <a:xfrm>
              <a:off x="6521445" y="3335448"/>
              <a:ext cx="35389" cy="30502"/>
            </a:xfrm>
            <a:custGeom>
              <a:rect b="b" l="l" r="r" t="t"/>
              <a:pathLst>
                <a:path extrusionOk="0" h="1161" w="1347">
                  <a:moveTo>
                    <a:pt x="766" y="0"/>
                  </a:moveTo>
                  <a:cubicBezTo>
                    <a:pt x="625" y="0"/>
                    <a:pt x="480" y="53"/>
                    <a:pt x="362" y="169"/>
                  </a:cubicBezTo>
                  <a:cubicBezTo>
                    <a:pt x="1" y="536"/>
                    <a:pt x="258" y="1161"/>
                    <a:pt x="771" y="1161"/>
                  </a:cubicBezTo>
                  <a:cubicBezTo>
                    <a:pt x="1090" y="1161"/>
                    <a:pt x="1347" y="897"/>
                    <a:pt x="1347" y="578"/>
                  </a:cubicBezTo>
                  <a:cubicBezTo>
                    <a:pt x="1347" y="230"/>
                    <a:pt x="1063" y="0"/>
                    <a:pt x="766" y="0"/>
                  </a:cubicBezTo>
                  <a:close/>
                </a:path>
              </a:pathLst>
            </a:custGeom>
            <a:solidFill>
              <a:srgbClr val="CDD8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54" name="Google Shape;2954;p36"/>
            <p:cNvSpPr/>
            <p:nvPr/>
          </p:nvSpPr>
          <p:spPr>
            <a:xfrm>
              <a:off x="6413071" y="3305234"/>
              <a:ext cx="25800" cy="21806"/>
            </a:xfrm>
            <a:custGeom>
              <a:rect b="b" l="l" r="r" t="t"/>
              <a:pathLst>
                <a:path extrusionOk="0" h="830" w="982">
                  <a:moveTo>
                    <a:pt x="693" y="1"/>
                  </a:moveTo>
                  <a:cubicBezTo>
                    <a:pt x="647" y="1"/>
                    <a:pt x="599" y="17"/>
                    <a:pt x="554" y="56"/>
                  </a:cubicBezTo>
                  <a:lnTo>
                    <a:pt x="131" y="480"/>
                  </a:lnTo>
                  <a:cubicBezTo>
                    <a:pt x="1" y="631"/>
                    <a:pt x="133" y="830"/>
                    <a:pt x="293" y="830"/>
                  </a:cubicBezTo>
                  <a:cubicBezTo>
                    <a:pt x="338" y="830"/>
                    <a:pt x="385" y="814"/>
                    <a:pt x="429" y="778"/>
                  </a:cubicBezTo>
                  <a:lnTo>
                    <a:pt x="852" y="348"/>
                  </a:lnTo>
                  <a:cubicBezTo>
                    <a:pt x="981" y="197"/>
                    <a:pt x="852" y="1"/>
                    <a:pt x="693" y="1"/>
                  </a:cubicBezTo>
                  <a:close/>
                </a:path>
              </a:pathLst>
            </a:custGeom>
            <a:solidFill>
              <a:srgbClr val="203B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55" name="Google Shape;2955;p36"/>
            <p:cNvSpPr/>
            <p:nvPr/>
          </p:nvSpPr>
          <p:spPr>
            <a:xfrm>
              <a:off x="6343869" y="3373779"/>
              <a:ext cx="26956" cy="22358"/>
            </a:xfrm>
            <a:custGeom>
              <a:rect b="b" l="l" r="r" t="t"/>
              <a:pathLst>
                <a:path extrusionOk="0" h="851" w="1026">
                  <a:moveTo>
                    <a:pt x="712" y="1"/>
                  </a:moveTo>
                  <a:cubicBezTo>
                    <a:pt x="660" y="1"/>
                    <a:pt x="606" y="23"/>
                    <a:pt x="559" y="76"/>
                  </a:cubicBezTo>
                  <a:lnTo>
                    <a:pt x="136" y="499"/>
                  </a:lnTo>
                  <a:cubicBezTo>
                    <a:pt x="1" y="656"/>
                    <a:pt x="135" y="850"/>
                    <a:pt x="292" y="850"/>
                  </a:cubicBezTo>
                  <a:cubicBezTo>
                    <a:pt x="337" y="850"/>
                    <a:pt x="384" y="835"/>
                    <a:pt x="427" y="798"/>
                  </a:cubicBezTo>
                  <a:lnTo>
                    <a:pt x="857" y="375"/>
                  </a:lnTo>
                  <a:cubicBezTo>
                    <a:pt x="1026" y="222"/>
                    <a:pt x="878" y="1"/>
                    <a:pt x="712" y="1"/>
                  </a:cubicBezTo>
                  <a:close/>
                </a:path>
              </a:pathLst>
            </a:custGeom>
            <a:solidFill>
              <a:srgbClr val="203B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56" name="Google Shape;2956;p36"/>
            <p:cNvSpPr/>
            <p:nvPr/>
          </p:nvSpPr>
          <p:spPr>
            <a:xfrm>
              <a:off x="6412072" y="3373779"/>
              <a:ext cx="27823" cy="22962"/>
            </a:xfrm>
            <a:custGeom>
              <a:rect b="b" l="l" r="r" t="t"/>
              <a:pathLst>
                <a:path extrusionOk="0" h="874" w="1059">
                  <a:moveTo>
                    <a:pt x="311" y="1"/>
                  </a:moveTo>
                  <a:cubicBezTo>
                    <a:pt x="144" y="1"/>
                    <a:pt x="0" y="222"/>
                    <a:pt x="169" y="375"/>
                  </a:cubicBezTo>
                  <a:lnTo>
                    <a:pt x="592" y="798"/>
                  </a:lnTo>
                  <a:cubicBezTo>
                    <a:pt x="640" y="851"/>
                    <a:pt x="695" y="873"/>
                    <a:pt x="748" y="873"/>
                  </a:cubicBezTo>
                  <a:cubicBezTo>
                    <a:pt x="915" y="873"/>
                    <a:pt x="1059" y="652"/>
                    <a:pt x="890" y="499"/>
                  </a:cubicBezTo>
                  <a:lnTo>
                    <a:pt x="467" y="76"/>
                  </a:lnTo>
                  <a:cubicBezTo>
                    <a:pt x="419" y="23"/>
                    <a:pt x="363" y="1"/>
                    <a:pt x="311" y="1"/>
                  </a:cubicBezTo>
                  <a:close/>
                </a:path>
              </a:pathLst>
            </a:custGeom>
            <a:solidFill>
              <a:srgbClr val="203B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57" name="Google Shape;2957;p36"/>
            <p:cNvSpPr/>
            <p:nvPr/>
          </p:nvSpPr>
          <p:spPr>
            <a:xfrm>
              <a:off x="6342870" y="3304656"/>
              <a:ext cx="27980" cy="22988"/>
            </a:xfrm>
            <a:custGeom>
              <a:rect b="b" l="l" r="r" t="t"/>
              <a:pathLst>
                <a:path extrusionOk="0" h="875" w="1065">
                  <a:moveTo>
                    <a:pt x="310" y="0"/>
                  </a:moveTo>
                  <a:cubicBezTo>
                    <a:pt x="145" y="0"/>
                    <a:pt x="1" y="223"/>
                    <a:pt x="174" y="370"/>
                  </a:cubicBezTo>
                  <a:lnTo>
                    <a:pt x="597" y="800"/>
                  </a:lnTo>
                  <a:cubicBezTo>
                    <a:pt x="643" y="853"/>
                    <a:pt x="697" y="874"/>
                    <a:pt x="749" y="874"/>
                  </a:cubicBezTo>
                  <a:cubicBezTo>
                    <a:pt x="915" y="874"/>
                    <a:pt x="1064" y="650"/>
                    <a:pt x="895" y="502"/>
                  </a:cubicBezTo>
                  <a:lnTo>
                    <a:pt x="465" y="78"/>
                  </a:lnTo>
                  <a:cubicBezTo>
                    <a:pt x="418" y="23"/>
                    <a:pt x="363" y="0"/>
                    <a:pt x="310" y="0"/>
                  </a:cubicBezTo>
                  <a:close/>
                </a:path>
              </a:pathLst>
            </a:custGeom>
            <a:solidFill>
              <a:srgbClr val="203B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58" name="Google Shape;2958;p36"/>
            <p:cNvSpPr/>
            <p:nvPr/>
          </p:nvSpPr>
          <p:spPr>
            <a:xfrm>
              <a:off x="6557727" y="3315402"/>
              <a:ext cx="21754" cy="17392"/>
            </a:xfrm>
            <a:custGeom>
              <a:rect b="b" l="l" r="r" t="t"/>
              <a:pathLst>
                <a:path extrusionOk="0" h="662" w="828">
                  <a:moveTo>
                    <a:pt x="516" y="0"/>
                  </a:moveTo>
                  <a:cubicBezTo>
                    <a:pt x="463" y="0"/>
                    <a:pt x="408" y="23"/>
                    <a:pt x="361" y="79"/>
                  </a:cubicBezTo>
                  <a:lnTo>
                    <a:pt x="132" y="308"/>
                  </a:lnTo>
                  <a:cubicBezTo>
                    <a:pt x="0" y="439"/>
                    <a:pt x="90" y="661"/>
                    <a:pt x="278" y="661"/>
                  </a:cubicBezTo>
                  <a:cubicBezTo>
                    <a:pt x="333" y="661"/>
                    <a:pt x="389" y="641"/>
                    <a:pt x="430" y="599"/>
                  </a:cubicBezTo>
                  <a:lnTo>
                    <a:pt x="659" y="370"/>
                  </a:lnTo>
                  <a:cubicBezTo>
                    <a:pt x="827" y="223"/>
                    <a:pt x="681" y="0"/>
                    <a:pt x="516" y="0"/>
                  </a:cubicBezTo>
                  <a:close/>
                </a:path>
              </a:pathLst>
            </a:custGeom>
            <a:solidFill>
              <a:srgbClr val="203B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59" name="Google Shape;2959;p36"/>
            <p:cNvSpPr/>
            <p:nvPr/>
          </p:nvSpPr>
          <p:spPr>
            <a:xfrm>
              <a:off x="6504945" y="3368761"/>
              <a:ext cx="20676" cy="16683"/>
            </a:xfrm>
            <a:custGeom>
              <a:rect b="b" l="l" r="r" t="t"/>
              <a:pathLst>
                <a:path extrusionOk="0" h="635" w="787">
                  <a:moveTo>
                    <a:pt x="494" y="0"/>
                  </a:moveTo>
                  <a:cubicBezTo>
                    <a:pt x="449" y="0"/>
                    <a:pt x="402" y="16"/>
                    <a:pt x="358" y="52"/>
                  </a:cubicBezTo>
                  <a:lnTo>
                    <a:pt x="130" y="288"/>
                  </a:lnTo>
                  <a:cubicBezTo>
                    <a:pt x="1" y="439"/>
                    <a:pt x="130" y="635"/>
                    <a:pt x="288" y="635"/>
                  </a:cubicBezTo>
                  <a:cubicBezTo>
                    <a:pt x="334" y="635"/>
                    <a:pt x="383" y="618"/>
                    <a:pt x="428" y="579"/>
                  </a:cubicBezTo>
                  <a:lnTo>
                    <a:pt x="657" y="351"/>
                  </a:lnTo>
                  <a:cubicBezTo>
                    <a:pt x="787" y="199"/>
                    <a:pt x="654" y="0"/>
                    <a:pt x="494" y="0"/>
                  </a:cubicBezTo>
                  <a:close/>
                </a:path>
              </a:pathLst>
            </a:custGeom>
            <a:solidFill>
              <a:srgbClr val="203B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60" name="Google Shape;2960;p36"/>
            <p:cNvSpPr/>
            <p:nvPr/>
          </p:nvSpPr>
          <p:spPr>
            <a:xfrm>
              <a:off x="6557753" y="3368761"/>
              <a:ext cx="20703" cy="16683"/>
            </a:xfrm>
            <a:custGeom>
              <a:rect b="b" l="l" r="r" t="t"/>
              <a:pathLst>
                <a:path extrusionOk="0" h="635" w="788">
                  <a:moveTo>
                    <a:pt x="294" y="0"/>
                  </a:moveTo>
                  <a:cubicBezTo>
                    <a:pt x="133" y="0"/>
                    <a:pt x="1" y="199"/>
                    <a:pt x="131" y="351"/>
                  </a:cubicBezTo>
                  <a:lnTo>
                    <a:pt x="360" y="579"/>
                  </a:lnTo>
                  <a:cubicBezTo>
                    <a:pt x="405" y="618"/>
                    <a:pt x="454" y="635"/>
                    <a:pt x="500" y="635"/>
                  </a:cubicBezTo>
                  <a:cubicBezTo>
                    <a:pt x="658" y="635"/>
                    <a:pt x="787" y="439"/>
                    <a:pt x="658" y="288"/>
                  </a:cubicBezTo>
                  <a:lnTo>
                    <a:pt x="429" y="52"/>
                  </a:lnTo>
                  <a:cubicBezTo>
                    <a:pt x="385" y="16"/>
                    <a:pt x="338" y="0"/>
                    <a:pt x="294" y="0"/>
                  </a:cubicBezTo>
                  <a:close/>
                </a:path>
              </a:pathLst>
            </a:custGeom>
            <a:solidFill>
              <a:srgbClr val="203B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61" name="Google Shape;2961;p36"/>
            <p:cNvSpPr/>
            <p:nvPr/>
          </p:nvSpPr>
          <p:spPr>
            <a:xfrm>
              <a:off x="6504945" y="3316006"/>
              <a:ext cx="20808" cy="16604"/>
            </a:xfrm>
            <a:custGeom>
              <a:rect b="b" l="l" r="r" t="t"/>
              <a:pathLst>
                <a:path extrusionOk="0" h="632" w="792">
                  <a:moveTo>
                    <a:pt x="291" y="0"/>
                  </a:moveTo>
                  <a:cubicBezTo>
                    <a:pt x="134" y="0"/>
                    <a:pt x="1" y="197"/>
                    <a:pt x="130" y="347"/>
                  </a:cubicBezTo>
                  <a:lnTo>
                    <a:pt x="358" y="576"/>
                  </a:lnTo>
                  <a:cubicBezTo>
                    <a:pt x="404" y="615"/>
                    <a:pt x="452" y="631"/>
                    <a:pt x="499" y="631"/>
                  </a:cubicBezTo>
                  <a:cubicBezTo>
                    <a:pt x="659" y="631"/>
                    <a:pt x="791" y="435"/>
                    <a:pt x="657" y="285"/>
                  </a:cubicBezTo>
                  <a:lnTo>
                    <a:pt x="428" y="56"/>
                  </a:lnTo>
                  <a:cubicBezTo>
                    <a:pt x="384" y="17"/>
                    <a:pt x="337" y="0"/>
                    <a:pt x="291" y="0"/>
                  </a:cubicBezTo>
                  <a:close/>
                </a:path>
              </a:pathLst>
            </a:custGeom>
            <a:solidFill>
              <a:srgbClr val="203B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62" name="Google Shape;2962;p36"/>
            <p:cNvSpPr/>
            <p:nvPr/>
          </p:nvSpPr>
          <p:spPr>
            <a:xfrm>
              <a:off x="6367094" y="3441168"/>
              <a:ext cx="105931" cy="11008"/>
            </a:xfrm>
            <a:custGeom>
              <a:rect b="b" l="l" r="r" t="t"/>
              <a:pathLst>
                <a:path extrusionOk="0" h="419" w="4032">
                  <a:moveTo>
                    <a:pt x="273" y="1"/>
                  </a:moveTo>
                  <a:cubicBezTo>
                    <a:pt x="1" y="1"/>
                    <a:pt x="1" y="418"/>
                    <a:pt x="273" y="418"/>
                  </a:cubicBezTo>
                  <a:cubicBezTo>
                    <a:pt x="279" y="418"/>
                    <a:pt x="286" y="418"/>
                    <a:pt x="292" y="418"/>
                  </a:cubicBezTo>
                  <a:lnTo>
                    <a:pt x="3740" y="418"/>
                  </a:lnTo>
                  <a:cubicBezTo>
                    <a:pt x="3746" y="418"/>
                    <a:pt x="3753" y="418"/>
                    <a:pt x="3759" y="418"/>
                  </a:cubicBezTo>
                  <a:cubicBezTo>
                    <a:pt x="4031" y="418"/>
                    <a:pt x="4031" y="1"/>
                    <a:pt x="3759" y="1"/>
                  </a:cubicBezTo>
                  <a:cubicBezTo>
                    <a:pt x="3753" y="1"/>
                    <a:pt x="3746" y="1"/>
                    <a:pt x="3740" y="1"/>
                  </a:cubicBezTo>
                  <a:lnTo>
                    <a:pt x="292" y="1"/>
                  </a:lnTo>
                  <a:cubicBezTo>
                    <a:pt x="286" y="1"/>
                    <a:pt x="279" y="1"/>
                    <a:pt x="27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63" name="Google Shape;2963;p36"/>
            <p:cNvSpPr/>
            <p:nvPr/>
          </p:nvSpPr>
          <p:spPr>
            <a:xfrm>
              <a:off x="6368013" y="3495290"/>
              <a:ext cx="105011" cy="11008"/>
            </a:xfrm>
            <a:custGeom>
              <a:rect b="b" l="l" r="r" t="t"/>
              <a:pathLst>
                <a:path extrusionOk="0" h="419" w="3997">
                  <a:moveTo>
                    <a:pt x="3724" y="1"/>
                  </a:moveTo>
                  <a:cubicBezTo>
                    <a:pt x="3718" y="1"/>
                    <a:pt x="3711" y="1"/>
                    <a:pt x="3705" y="1"/>
                  </a:cubicBezTo>
                  <a:lnTo>
                    <a:pt x="257" y="1"/>
                  </a:lnTo>
                  <a:cubicBezTo>
                    <a:pt x="1" y="22"/>
                    <a:pt x="1" y="404"/>
                    <a:pt x="257" y="418"/>
                  </a:cubicBezTo>
                  <a:lnTo>
                    <a:pt x="3705" y="418"/>
                  </a:lnTo>
                  <a:cubicBezTo>
                    <a:pt x="3711" y="418"/>
                    <a:pt x="3718" y="418"/>
                    <a:pt x="3724" y="418"/>
                  </a:cubicBezTo>
                  <a:cubicBezTo>
                    <a:pt x="3996" y="418"/>
                    <a:pt x="3996" y="1"/>
                    <a:pt x="372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64" name="Google Shape;2964;p36"/>
            <p:cNvSpPr/>
            <p:nvPr/>
          </p:nvSpPr>
          <p:spPr>
            <a:xfrm>
              <a:off x="6367094" y="3468334"/>
              <a:ext cx="105931" cy="10982"/>
            </a:xfrm>
            <a:custGeom>
              <a:rect b="b" l="l" r="r" t="t"/>
              <a:pathLst>
                <a:path extrusionOk="0" h="418" w="4032">
                  <a:moveTo>
                    <a:pt x="273" y="0"/>
                  </a:moveTo>
                  <a:cubicBezTo>
                    <a:pt x="1" y="0"/>
                    <a:pt x="1" y="418"/>
                    <a:pt x="273" y="418"/>
                  </a:cubicBezTo>
                  <a:cubicBezTo>
                    <a:pt x="279" y="418"/>
                    <a:pt x="286" y="418"/>
                    <a:pt x="292" y="417"/>
                  </a:cubicBezTo>
                  <a:lnTo>
                    <a:pt x="3740" y="417"/>
                  </a:lnTo>
                  <a:cubicBezTo>
                    <a:pt x="3746" y="418"/>
                    <a:pt x="3753" y="418"/>
                    <a:pt x="3759" y="418"/>
                  </a:cubicBezTo>
                  <a:cubicBezTo>
                    <a:pt x="4031" y="418"/>
                    <a:pt x="4031" y="0"/>
                    <a:pt x="3759" y="0"/>
                  </a:cubicBezTo>
                  <a:cubicBezTo>
                    <a:pt x="3753" y="0"/>
                    <a:pt x="3746" y="0"/>
                    <a:pt x="3740" y="1"/>
                  </a:cubicBezTo>
                  <a:lnTo>
                    <a:pt x="292" y="1"/>
                  </a:lnTo>
                  <a:cubicBezTo>
                    <a:pt x="286" y="0"/>
                    <a:pt x="279" y="0"/>
                    <a:pt x="2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65" name="Google Shape;2965;p36"/>
            <p:cNvSpPr/>
            <p:nvPr/>
          </p:nvSpPr>
          <p:spPr>
            <a:xfrm>
              <a:off x="6532216" y="3446659"/>
              <a:ext cx="27166" cy="54148"/>
            </a:xfrm>
            <a:custGeom>
              <a:rect b="b" l="l" r="r" t="t"/>
              <a:pathLst>
                <a:path extrusionOk="0" h="2061" w="1034">
                  <a:moveTo>
                    <a:pt x="0" y="0"/>
                  </a:moveTo>
                  <a:lnTo>
                    <a:pt x="0" y="2061"/>
                  </a:lnTo>
                  <a:lnTo>
                    <a:pt x="937" y="2061"/>
                  </a:lnTo>
                  <a:cubicBezTo>
                    <a:pt x="985" y="2061"/>
                    <a:pt x="1034" y="2019"/>
                    <a:pt x="1034" y="1970"/>
                  </a:cubicBezTo>
                  <a:lnTo>
                    <a:pt x="1034" y="98"/>
                  </a:lnTo>
                  <a:cubicBezTo>
                    <a:pt x="1034" y="42"/>
                    <a:pt x="985" y="0"/>
                    <a:pt x="937" y="0"/>
                  </a:cubicBezTo>
                  <a:close/>
                </a:path>
              </a:pathLst>
            </a:custGeom>
            <a:solidFill>
              <a:srgbClr val="9BA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66" name="Google Shape;2966;p36"/>
            <p:cNvSpPr/>
            <p:nvPr/>
          </p:nvSpPr>
          <p:spPr>
            <a:xfrm>
              <a:off x="6626797" y="3444663"/>
              <a:ext cx="53780" cy="57458"/>
            </a:xfrm>
            <a:custGeom>
              <a:rect b="b" l="l" r="r" t="t"/>
              <a:pathLst>
                <a:path extrusionOk="0" h="2187" w="2047">
                  <a:moveTo>
                    <a:pt x="0" y="0"/>
                  </a:moveTo>
                  <a:lnTo>
                    <a:pt x="0" y="1526"/>
                  </a:lnTo>
                  <a:cubicBezTo>
                    <a:pt x="0" y="1623"/>
                    <a:pt x="69" y="1713"/>
                    <a:pt x="167" y="1741"/>
                  </a:cubicBezTo>
                  <a:lnTo>
                    <a:pt x="1762" y="2178"/>
                  </a:lnTo>
                  <a:cubicBezTo>
                    <a:pt x="1783" y="2184"/>
                    <a:pt x="1804" y="2187"/>
                    <a:pt x="1824" y="2187"/>
                  </a:cubicBezTo>
                  <a:cubicBezTo>
                    <a:pt x="1945" y="2187"/>
                    <a:pt x="2046" y="2088"/>
                    <a:pt x="2046" y="1963"/>
                  </a:cubicBezTo>
                  <a:lnTo>
                    <a:pt x="2046" y="0"/>
                  </a:lnTo>
                  <a:close/>
                </a:path>
              </a:pathLst>
            </a:custGeom>
            <a:solidFill>
              <a:srgbClr val="BFCC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67" name="Google Shape;2967;p36"/>
            <p:cNvSpPr/>
            <p:nvPr/>
          </p:nvSpPr>
          <p:spPr>
            <a:xfrm>
              <a:off x="6391343" y="3325832"/>
              <a:ext cx="24801" cy="49602"/>
            </a:xfrm>
            <a:custGeom>
              <a:rect b="b" l="l" r="r" t="t"/>
              <a:pathLst>
                <a:path extrusionOk="0" h="1888" w="944">
                  <a:moveTo>
                    <a:pt x="1" y="1"/>
                  </a:moveTo>
                  <a:lnTo>
                    <a:pt x="1" y="1887"/>
                  </a:lnTo>
                  <a:cubicBezTo>
                    <a:pt x="521" y="1887"/>
                    <a:pt x="944" y="1464"/>
                    <a:pt x="944" y="944"/>
                  </a:cubicBezTo>
                  <a:cubicBezTo>
                    <a:pt x="944" y="424"/>
                    <a:pt x="521" y="1"/>
                    <a:pt x="1" y="1"/>
                  </a:cubicBezTo>
                  <a:close/>
                </a:path>
              </a:pathLst>
            </a:custGeom>
            <a:solidFill>
              <a:srgbClr val="BFCC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68" name="Google Shape;2968;p36"/>
            <p:cNvSpPr/>
            <p:nvPr/>
          </p:nvSpPr>
          <p:spPr>
            <a:xfrm>
              <a:off x="6541674" y="3335500"/>
              <a:ext cx="14608" cy="30450"/>
            </a:xfrm>
            <a:custGeom>
              <a:rect b="b" l="l" r="r" t="t"/>
              <a:pathLst>
                <a:path extrusionOk="0" h="1159" w="556">
                  <a:moveTo>
                    <a:pt x="1" y="0"/>
                  </a:moveTo>
                  <a:lnTo>
                    <a:pt x="1" y="1159"/>
                  </a:lnTo>
                  <a:cubicBezTo>
                    <a:pt x="313" y="1145"/>
                    <a:pt x="556" y="888"/>
                    <a:pt x="556" y="576"/>
                  </a:cubicBezTo>
                  <a:cubicBezTo>
                    <a:pt x="556" y="271"/>
                    <a:pt x="313" y="14"/>
                    <a:pt x="1" y="0"/>
                  </a:cubicBezTo>
                  <a:close/>
                </a:path>
              </a:pathLst>
            </a:custGeom>
            <a:solidFill>
              <a:srgbClr val="BFCC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969" name="Google Shape;2969;p36"/>
          <p:cNvGrpSpPr/>
          <p:nvPr/>
        </p:nvGrpSpPr>
        <p:grpSpPr>
          <a:xfrm>
            <a:off x="7135064" y="4520312"/>
            <a:ext cx="700599" cy="452545"/>
            <a:chOff x="5084391" y="4183682"/>
            <a:chExt cx="504064" cy="325595"/>
          </a:xfrm>
        </p:grpSpPr>
        <p:sp>
          <p:nvSpPr>
            <p:cNvPr id="2970" name="Google Shape;2970;p36"/>
            <p:cNvSpPr/>
            <p:nvPr/>
          </p:nvSpPr>
          <p:spPr>
            <a:xfrm>
              <a:off x="5209948" y="4186887"/>
              <a:ext cx="186981" cy="137957"/>
            </a:xfrm>
            <a:custGeom>
              <a:rect b="b" l="l" r="r" t="t"/>
              <a:pathLst>
                <a:path extrusionOk="0" h="5251" w="7117">
                  <a:moveTo>
                    <a:pt x="250" y="0"/>
                  </a:moveTo>
                  <a:cubicBezTo>
                    <a:pt x="90" y="0"/>
                    <a:pt x="0" y="188"/>
                    <a:pt x="97" y="312"/>
                  </a:cubicBezTo>
                  <a:lnTo>
                    <a:pt x="3954" y="5251"/>
                  </a:lnTo>
                  <a:lnTo>
                    <a:pt x="7117" y="5251"/>
                  </a:lnTo>
                  <a:lnTo>
                    <a:pt x="2275" y="631"/>
                  </a:lnTo>
                  <a:cubicBezTo>
                    <a:pt x="1845" y="229"/>
                    <a:pt x="1276" y="0"/>
                    <a:pt x="687" y="0"/>
                  </a:cubicBezTo>
                  <a:close/>
                </a:path>
              </a:pathLst>
            </a:custGeom>
            <a:solidFill>
              <a:srgbClr val="9BAB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71" name="Google Shape;2971;p36"/>
            <p:cNvSpPr/>
            <p:nvPr/>
          </p:nvSpPr>
          <p:spPr>
            <a:xfrm>
              <a:off x="5212680" y="4186887"/>
              <a:ext cx="184249" cy="137957"/>
            </a:xfrm>
            <a:custGeom>
              <a:rect b="b" l="l" r="r" t="t"/>
              <a:pathLst>
                <a:path extrusionOk="0" h="5251" w="7013">
                  <a:moveTo>
                    <a:pt x="153" y="0"/>
                  </a:moveTo>
                  <a:cubicBezTo>
                    <a:pt x="90" y="0"/>
                    <a:pt x="35" y="28"/>
                    <a:pt x="0" y="77"/>
                  </a:cubicBezTo>
                  <a:cubicBezTo>
                    <a:pt x="382" y="174"/>
                    <a:pt x="729" y="361"/>
                    <a:pt x="1020" y="631"/>
                  </a:cubicBezTo>
                  <a:lnTo>
                    <a:pt x="5861" y="5251"/>
                  </a:lnTo>
                  <a:lnTo>
                    <a:pt x="7013" y="5251"/>
                  </a:lnTo>
                  <a:lnTo>
                    <a:pt x="2178" y="631"/>
                  </a:lnTo>
                  <a:cubicBezTo>
                    <a:pt x="1748" y="229"/>
                    <a:pt x="1179" y="0"/>
                    <a:pt x="583" y="0"/>
                  </a:cubicBezTo>
                  <a:close/>
                </a:path>
              </a:pathLst>
            </a:custGeom>
            <a:solidFill>
              <a:srgbClr val="748B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72" name="Google Shape;2972;p36"/>
            <p:cNvSpPr/>
            <p:nvPr/>
          </p:nvSpPr>
          <p:spPr>
            <a:xfrm>
              <a:off x="5084391" y="4236069"/>
              <a:ext cx="504064" cy="145103"/>
            </a:xfrm>
            <a:custGeom>
              <a:rect b="b" l="l" r="r" t="t"/>
              <a:pathLst>
                <a:path extrusionOk="0" h="5523" w="19186">
                  <a:moveTo>
                    <a:pt x="1060" y="1"/>
                  </a:moveTo>
                  <a:cubicBezTo>
                    <a:pt x="1053" y="1"/>
                    <a:pt x="1047" y="1"/>
                    <a:pt x="1041" y="1"/>
                  </a:cubicBezTo>
                  <a:lnTo>
                    <a:pt x="194" y="1"/>
                  </a:lnTo>
                  <a:cubicBezTo>
                    <a:pt x="90" y="1"/>
                    <a:pt x="0" y="84"/>
                    <a:pt x="0" y="195"/>
                  </a:cubicBezTo>
                  <a:lnTo>
                    <a:pt x="0" y="4731"/>
                  </a:lnTo>
                  <a:cubicBezTo>
                    <a:pt x="0" y="5162"/>
                    <a:pt x="354" y="5515"/>
                    <a:pt x="791" y="5522"/>
                  </a:cubicBezTo>
                  <a:lnTo>
                    <a:pt x="19026" y="5522"/>
                  </a:lnTo>
                  <a:cubicBezTo>
                    <a:pt x="19116" y="5522"/>
                    <a:pt x="19186" y="5453"/>
                    <a:pt x="19186" y="5363"/>
                  </a:cubicBezTo>
                  <a:lnTo>
                    <a:pt x="19186" y="5356"/>
                  </a:lnTo>
                  <a:cubicBezTo>
                    <a:pt x="19186" y="5155"/>
                    <a:pt x="19109" y="4953"/>
                    <a:pt x="18964" y="4815"/>
                  </a:cubicBezTo>
                  <a:lnTo>
                    <a:pt x="18520" y="4364"/>
                  </a:lnTo>
                  <a:lnTo>
                    <a:pt x="17847" y="3691"/>
                  </a:lnTo>
                  <a:cubicBezTo>
                    <a:pt x="17417" y="3254"/>
                    <a:pt x="16827" y="3011"/>
                    <a:pt x="16217" y="3011"/>
                  </a:cubicBezTo>
                  <a:lnTo>
                    <a:pt x="3669" y="3011"/>
                  </a:lnTo>
                  <a:cubicBezTo>
                    <a:pt x="3392" y="3011"/>
                    <a:pt x="3142" y="2866"/>
                    <a:pt x="3004" y="2623"/>
                  </a:cubicBezTo>
                  <a:lnTo>
                    <a:pt x="1713" y="382"/>
                  </a:lnTo>
                  <a:cubicBezTo>
                    <a:pt x="1578" y="145"/>
                    <a:pt x="1330" y="1"/>
                    <a:pt x="1060" y="1"/>
                  </a:cubicBezTo>
                  <a:close/>
                </a:path>
              </a:pathLst>
            </a:custGeom>
            <a:solidFill>
              <a:srgbClr val="C1CF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73" name="Google Shape;2973;p36"/>
            <p:cNvSpPr/>
            <p:nvPr/>
          </p:nvSpPr>
          <p:spPr>
            <a:xfrm>
              <a:off x="5209948" y="4348148"/>
              <a:ext cx="209050" cy="161129"/>
            </a:xfrm>
            <a:custGeom>
              <a:rect b="b" l="l" r="r" t="t"/>
              <a:pathLst>
                <a:path extrusionOk="0" h="6133" w="7957">
                  <a:moveTo>
                    <a:pt x="4738" y="1"/>
                  </a:moveTo>
                  <a:cubicBezTo>
                    <a:pt x="4675" y="1"/>
                    <a:pt x="4620" y="28"/>
                    <a:pt x="4585" y="70"/>
                  </a:cubicBezTo>
                  <a:lnTo>
                    <a:pt x="104" y="5820"/>
                  </a:lnTo>
                  <a:cubicBezTo>
                    <a:pt x="0" y="5952"/>
                    <a:pt x="90" y="6132"/>
                    <a:pt x="257" y="6132"/>
                  </a:cubicBezTo>
                  <a:lnTo>
                    <a:pt x="687" y="6132"/>
                  </a:lnTo>
                  <a:cubicBezTo>
                    <a:pt x="1276" y="6132"/>
                    <a:pt x="1845" y="5910"/>
                    <a:pt x="2275" y="5501"/>
                  </a:cubicBezTo>
                  <a:lnTo>
                    <a:pt x="7880" y="195"/>
                  </a:lnTo>
                  <a:cubicBezTo>
                    <a:pt x="7956" y="126"/>
                    <a:pt x="7907" y="1"/>
                    <a:pt x="7803" y="1"/>
                  </a:cubicBezTo>
                  <a:close/>
                </a:path>
              </a:pathLst>
            </a:custGeom>
            <a:solidFill>
              <a:srgbClr val="9BAB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74" name="Google Shape;2974;p36"/>
            <p:cNvSpPr/>
            <p:nvPr/>
          </p:nvSpPr>
          <p:spPr>
            <a:xfrm>
              <a:off x="5382322" y="4183682"/>
              <a:ext cx="203218" cy="76663"/>
            </a:xfrm>
            <a:custGeom>
              <a:rect b="b" l="l" r="r" t="t"/>
              <a:pathLst>
                <a:path extrusionOk="0" h="2918" w="7735">
                  <a:moveTo>
                    <a:pt x="3807" y="1"/>
                  </a:moveTo>
                  <a:cubicBezTo>
                    <a:pt x="3769" y="1"/>
                    <a:pt x="3730" y="2"/>
                    <a:pt x="3691" y="4"/>
                  </a:cubicBezTo>
                  <a:cubicBezTo>
                    <a:pt x="2768" y="67"/>
                    <a:pt x="2026" y="767"/>
                    <a:pt x="1908" y="1683"/>
                  </a:cubicBezTo>
                  <a:cubicBezTo>
                    <a:pt x="1723" y="1598"/>
                    <a:pt x="1532" y="1559"/>
                    <a:pt x="1346" y="1559"/>
                  </a:cubicBezTo>
                  <a:cubicBezTo>
                    <a:pt x="637" y="1559"/>
                    <a:pt x="1" y="2130"/>
                    <a:pt x="1" y="2911"/>
                  </a:cubicBezTo>
                  <a:lnTo>
                    <a:pt x="7735" y="2918"/>
                  </a:lnTo>
                  <a:cubicBezTo>
                    <a:pt x="7735" y="2023"/>
                    <a:pt x="7005" y="1354"/>
                    <a:pt x="6177" y="1354"/>
                  </a:cubicBezTo>
                  <a:cubicBezTo>
                    <a:pt x="6009" y="1354"/>
                    <a:pt x="5838" y="1382"/>
                    <a:pt x="5668" y="1440"/>
                  </a:cubicBezTo>
                  <a:cubicBezTo>
                    <a:pt x="5449" y="590"/>
                    <a:pt x="4676" y="1"/>
                    <a:pt x="3807" y="1"/>
                  </a:cubicBezTo>
                  <a:close/>
                </a:path>
              </a:pathLst>
            </a:custGeom>
            <a:solidFill>
              <a:srgbClr val="9BA9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75" name="Google Shape;2975;p36"/>
            <p:cNvSpPr/>
            <p:nvPr/>
          </p:nvSpPr>
          <p:spPr>
            <a:xfrm>
              <a:off x="5274263" y="4337901"/>
              <a:ext cx="23724" cy="20309"/>
            </a:xfrm>
            <a:custGeom>
              <a:rect b="b" l="l" r="r" t="t"/>
              <a:pathLst>
                <a:path extrusionOk="0" h="773" w="903">
                  <a:moveTo>
                    <a:pt x="512" y="0"/>
                  </a:moveTo>
                  <a:cubicBezTo>
                    <a:pt x="418" y="0"/>
                    <a:pt x="322" y="35"/>
                    <a:pt x="243" y="113"/>
                  </a:cubicBezTo>
                  <a:cubicBezTo>
                    <a:pt x="1" y="356"/>
                    <a:pt x="167" y="772"/>
                    <a:pt x="514" y="772"/>
                  </a:cubicBezTo>
                  <a:cubicBezTo>
                    <a:pt x="729" y="772"/>
                    <a:pt x="895" y="599"/>
                    <a:pt x="902" y="391"/>
                  </a:cubicBezTo>
                  <a:cubicBezTo>
                    <a:pt x="902" y="156"/>
                    <a:pt x="711" y="0"/>
                    <a:pt x="512" y="0"/>
                  </a:cubicBezTo>
                  <a:close/>
                </a:path>
              </a:pathLst>
            </a:custGeom>
            <a:solidFill>
              <a:srgbClr val="465C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76" name="Google Shape;2976;p36"/>
            <p:cNvSpPr/>
            <p:nvPr/>
          </p:nvSpPr>
          <p:spPr>
            <a:xfrm>
              <a:off x="5233619" y="4337901"/>
              <a:ext cx="23724" cy="20309"/>
            </a:xfrm>
            <a:custGeom>
              <a:rect b="b" l="l" r="r" t="t"/>
              <a:pathLst>
                <a:path extrusionOk="0" h="773" w="903">
                  <a:moveTo>
                    <a:pt x="512" y="0"/>
                  </a:moveTo>
                  <a:cubicBezTo>
                    <a:pt x="418" y="0"/>
                    <a:pt x="322" y="35"/>
                    <a:pt x="244" y="113"/>
                  </a:cubicBezTo>
                  <a:cubicBezTo>
                    <a:pt x="1" y="356"/>
                    <a:pt x="174" y="772"/>
                    <a:pt x="514" y="772"/>
                  </a:cubicBezTo>
                  <a:cubicBezTo>
                    <a:pt x="729" y="772"/>
                    <a:pt x="903" y="599"/>
                    <a:pt x="903" y="391"/>
                  </a:cubicBezTo>
                  <a:cubicBezTo>
                    <a:pt x="903" y="156"/>
                    <a:pt x="711" y="0"/>
                    <a:pt x="512" y="0"/>
                  </a:cubicBezTo>
                  <a:close/>
                </a:path>
              </a:pathLst>
            </a:custGeom>
            <a:solidFill>
              <a:srgbClr val="465C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77" name="Google Shape;2977;p36"/>
            <p:cNvSpPr/>
            <p:nvPr/>
          </p:nvSpPr>
          <p:spPr>
            <a:xfrm>
              <a:off x="5193002" y="4337901"/>
              <a:ext cx="23698" cy="20309"/>
            </a:xfrm>
            <a:custGeom>
              <a:rect b="b" l="l" r="r" t="t"/>
              <a:pathLst>
                <a:path extrusionOk="0" h="773" w="902">
                  <a:moveTo>
                    <a:pt x="512" y="0"/>
                  </a:moveTo>
                  <a:cubicBezTo>
                    <a:pt x="417" y="0"/>
                    <a:pt x="321" y="35"/>
                    <a:pt x="243" y="113"/>
                  </a:cubicBezTo>
                  <a:cubicBezTo>
                    <a:pt x="0" y="356"/>
                    <a:pt x="174" y="772"/>
                    <a:pt x="520" y="772"/>
                  </a:cubicBezTo>
                  <a:cubicBezTo>
                    <a:pt x="728" y="772"/>
                    <a:pt x="902" y="599"/>
                    <a:pt x="902" y="391"/>
                  </a:cubicBezTo>
                  <a:cubicBezTo>
                    <a:pt x="902" y="156"/>
                    <a:pt x="710" y="0"/>
                    <a:pt x="512" y="0"/>
                  </a:cubicBezTo>
                  <a:close/>
                </a:path>
              </a:pathLst>
            </a:custGeom>
            <a:solidFill>
              <a:srgbClr val="465C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78" name="Google Shape;2978;p36"/>
            <p:cNvSpPr/>
            <p:nvPr/>
          </p:nvSpPr>
          <p:spPr>
            <a:xfrm>
              <a:off x="5152542" y="4337901"/>
              <a:ext cx="23724" cy="20309"/>
            </a:xfrm>
            <a:custGeom>
              <a:rect b="b" l="l" r="r" t="t"/>
              <a:pathLst>
                <a:path extrusionOk="0" h="773" w="903">
                  <a:moveTo>
                    <a:pt x="512" y="0"/>
                  </a:moveTo>
                  <a:cubicBezTo>
                    <a:pt x="417" y="0"/>
                    <a:pt x="321" y="35"/>
                    <a:pt x="243" y="113"/>
                  </a:cubicBezTo>
                  <a:cubicBezTo>
                    <a:pt x="0" y="356"/>
                    <a:pt x="174" y="772"/>
                    <a:pt x="514" y="772"/>
                  </a:cubicBezTo>
                  <a:cubicBezTo>
                    <a:pt x="729" y="772"/>
                    <a:pt x="902" y="599"/>
                    <a:pt x="902" y="391"/>
                  </a:cubicBezTo>
                  <a:cubicBezTo>
                    <a:pt x="902" y="156"/>
                    <a:pt x="711" y="0"/>
                    <a:pt x="512" y="0"/>
                  </a:cubicBezTo>
                  <a:close/>
                </a:path>
              </a:pathLst>
            </a:custGeom>
            <a:solidFill>
              <a:srgbClr val="465C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79" name="Google Shape;2979;p36"/>
            <p:cNvSpPr/>
            <p:nvPr/>
          </p:nvSpPr>
          <p:spPr>
            <a:xfrm>
              <a:off x="5446479" y="4337901"/>
              <a:ext cx="23724" cy="20309"/>
            </a:xfrm>
            <a:custGeom>
              <a:rect b="b" l="l" r="r" t="t"/>
              <a:pathLst>
                <a:path extrusionOk="0" h="773" w="903">
                  <a:moveTo>
                    <a:pt x="512" y="0"/>
                  </a:moveTo>
                  <a:cubicBezTo>
                    <a:pt x="417" y="0"/>
                    <a:pt x="321" y="35"/>
                    <a:pt x="243" y="113"/>
                  </a:cubicBezTo>
                  <a:cubicBezTo>
                    <a:pt x="0" y="356"/>
                    <a:pt x="174" y="772"/>
                    <a:pt x="521" y="772"/>
                  </a:cubicBezTo>
                  <a:cubicBezTo>
                    <a:pt x="729" y="772"/>
                    <a:pt x="902" y="599"/>
                    <a:pt x="902" y="391"/>
                  </a:cubicBezTo>
                  <a:cubicBezTo>
                    <a:pt x="902" y="156"/>
                    <a:pt x="711" y="0"/>
                    <a:pt x="512" y="0"/>
                  </a:cubicBezTo>
                  <a:close/>
                </a:path>
              </a:pathLst>
            </a:custGeom>
            <a:solidFill>
              <a:srgbClr val="465C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80" name="Google Shape;2980;p36"/>
            <p:cNvSpPr/>
            <p:nvPr/>
          </p:nvSpPr>
          <p:spPr>
            <a:xfrm>
              <a:off x="5467261" y="4183944"/>
              <a:ext cx="118279" cy="76400"/>
            </a:xfrm>
            <a:custGeom>
              <a:rect b="b" l="l" r="r" t="t"/>
              <a:pathLst>
                <a:path extrusionOk="0" h="2908" w="4502">
                  <a:moveTo>
                    <a:pt x="583" y="0"/>
                  </a:moveTo>
                  <a:cubicBezTo>
                    <a:pt x="390" y="0"/>
                    <a:pt x="194" y="30"/>
                    <a:pt x="0" y="91"/>
                  </a:cubicBezTo>
                  <a:cubicBezTo>
                    <a:pt x="624" y="286"/>
                    <a:pt x="1103" y="792"/>
                    <a:pt x="1269" y="1430"/>
                  </a:cubicBezTo>
                  <a:cubicBezTo>
                    <a:pt x="1440" y="1372"/>
                    <a:pt x="1611" y="1344"/>
                    <a:pt x="1779" y="1344"/>
                  </a:cubicBezTo>
                  <a:cubicBezTo>
                    <a:pt x="2607" y="1344"/>
                    <a:pt x="3338" y="2013"/>
                    <a:pt x="3343" y="2908"/>
                  </a:cubicBezTo>
                  <a:lnTo>
                    <a:pt x="4502" y="2908"/>
                  </a:lnTo>
                  <a:cubicBezTo>
                    <a:pt x="4502" y="2019"/>
                    <a:pt x="3772" y="1351"/>
                    <a:pt x="2944" y="1351"/>
                  </a:cubicBezTo>
                  <a:cubicBezTo>
                    <a:pt x="2777" y="1351"/>
                    <a:pt x="2605" y="1379"/>
                    <a:pt x="2435" y="1437"/>
                  </a:cubicBezTo>
                  <a:cubicBezTo>
                    <a:pt x="2209" y="567"/>
                    <a:pt x="1430" y="0"/>
                    <a:pt x="583" y="0"/>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81" name="Google Shape;2981;p36"/>
            <p:cNvSpPr/>
            <p:nvPr/>
          </p:nvSpPr>
          <p:spPr>
            <a:xfrm>
              <a:off x="5212680" y="4348148"/>
              <a:ext cx="206265" cy="161129"/>
            </a:xfrm>
            <a:custGeom>
              <a:rect b="b" l="l" r="r" t="t"/>
              <a:pathLst>
                <a:path extrusionOk="0" h="6133" w="7851">
                  <a:moveTo>
                    <a:pt x="7701" y="0"/>
                  </a:moveTo>
                  <a:cubicBezTo>
                    <a:pt x="7698" y="0"/>
                    <a:pt x="7695" y="1"/>
                    <a:pt x="7692" y="1"/>
                  </a:cubicBezTo>
                  <a:lnTo>
                    <a:pt x="6541" y="1"/>
                  </a:lnTo>
                  <a:cubicBezTo>
                    <a:pt x="6645" y="1"/>
                    <a:pt x="6694" y="126"/>
                    <a:pt x="6617" y="195"/>
                  </a:cubicBezTo>
                  <a:lnTo>
                    <a:pt x="1013" y="5501"/>
                  </a:lnTo>
                  <a:cubicBezTo>
                    <a:pt x="729" y="5772"/>
                    <a:pt x="382" y="5966"/>
                    <a:pt x="0" y="6063"/>
                  </a:cubicBezTo>
                  <a:cubicBezTo>
                    <a:pt x="35" y="6112"/>
                    <a:pt x="90" y="6132"/>
                    <a:pt x="153" y="6132"/>
                  </a:cubicBezTo>
                  <a:lnTo>
                    <a:pt x="583" y="6132"/>
                  </a:lnTo>
                  <a:cubicBezTo>
                    <a:pt x="1172" y="6132"/>
                    <a:pt x="1741" y="5910"/>
                    <a:pt x="2178" y="5501"/>
                  </a:cubicBezTo>
                  <a:lnTo>
                    <a:pt x="7776" y="202"/>
                  </a:lnTo>
                  <a:cubicBezTo>
                    <a:pt x="7850" y="128"/>
                    <a:pt x="7806" y="0"/>
                    <a:pt x="7701" y="0"/>
                  </a:cubicBezTo>
                  <a:close/>
                </a:path>
              </a:pathLst>
            </a:custGeom>
            <a:solidFill>
              <a:srgbClr val="748B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82" name="Google Shape;2982;p36"/>
            <p:cNvSpPr/>
            <p:nvPr/>
          </p:nvSpPr>
          <p:spPr>
            <a:xfrm>
              <a:off x="5479819" y="4315176"/>
              <a:ext cx="27376" cy="6410"/>
            </a:xfrm>
            <a:custGeom>
              <a:rect b="b" l="l" r="r" t="t"/>
              <a:pathLst>
                <a:path extrusionOk="0" h="244" w="1042">
                  <a:moveTo>
                    <a:pt x="1" y="0"/>
                  </a:moveTo>
                  <a:cubicBezTo>
                    <a:pt x="361" y="0"/>
                    <a:pt x="715" y="84"/>
                    <a:pt x="1041" y="243"/>
                  </a:cubicBezTo>
                  <a:lnTo>
                    <a:pt x="1041" y="0"/>
                  </a:lnTo>
                  <a:close/>
                </a:path>
              </a:pathLst>
            </a:custGeom>
            <a:solidFill>
              <a:srgbClr val="8C9E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83" name="Google Shape;2983;p36"/>
            <p:cNvSpPr/>
            <p:nvPr/>
          </p:nvSpPr>
          <p:spPr>
            <a:xfrm>
              <a:off x="5540508" y="4350696"/>
              <a:ext cx="47947" cy="30476"/>
            </a:xfrm>
            <a:custGeom>
              <a:rect b="b" l="l" r="r" t="t"/>
              <a:pathLst>
                <a:path extrusionOk="0" h="1160" w="1825">
                  <a:moveTo>
                    <a:pt x="0" y="1"/>
                  </a:moveTo>
                  <a:lnTo>
                    <a:pt x="451" y="452"/>
                  </a:lnTo>
                  <a:cubicBezTo>
                    <a:pt x="590" y="590"/>
                    <a:pt x="666" y="792"/>
                    <a:pt x="666" y="993"/>
                  </a:cubicBezTo>
                  <a:lnTo>
                    <a:pt x="666" y="1000"/>
                  </a:lnTo>
                  <a:cubicBezTo>
                    <a:pt x="666" y="1090"/>
                    <a:pt x="597" y="1159"/>
                    <a:pt x="514" y="1159"/>
                  </a:cubicBezTo>
                  <a:lnTo>
                    <a:pt x="1665" y="1159"/>
                  </a:lnTo>
                  <a:cubicBezTo>
                    <a:pt x="1755" y="1159"/>
                    <a:pt x="1825" y="1090"/>
                    <a:pt x="1825" y="1000"/>
                  </a:cubicBezTo>
                  <a:lnTo>
                    <a:pt x="1825" y="993"/>
                  </a:lnTo>
                  <a:cubicBezTo>
                    <a:pt x="1825" y="792"/>
                    <a:pt x="1748" y="597"/>
                    <a:pt x="1610" y="452"/>
                  </a:cubicBezTo>
                  <a:lnTo>
                    <a:pt x="1159" y="1"/>
                  </a:lnTo>
                  <a:close/>
                </a:path>
              </a:pathLst>
            </a:custGeom>
            <a:solidFill>
              <a:srgbClr val="8C9E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84" name="Google Shape;2984;p36"/>
            <p:cNvSpPr/>
            <p:nvPr/>
          </p:nvSpPr>
          <p:spPr>
            <a:xfrm>
              <a:off x="5507352" y="4315176"/>
              <a:ext cx="63606" cy="35547"/>
            </a:xfrm>
            <a:custGeom>
              <a:rect b="b" l="l" r="r" t="t"/>
              <a:pathLst>
                <a:path extrusionOk="0" h="1353" w="2421">
                  <a:moveTo>
                    <a:pt x="0" y="0"/>
                  </a:moveTo>
                  <a:lnTo>
                    <a:pt x="0" y="770"/>
                  </a:lnTo>
                  <a:cubicBezTo>
                    <a:pt x="0" y="1089"/>
                    <a:pt x="257" y="1353"/>
                    <a:pt x="576" y="1353"/>
                  </a:cubicBezTo>
                  <a:lnTo>
                    <a:pt x="2421" y="1353"/>
                  </a:lnTo>
                  <a:lnTo>
                    <a:pt x="1748" y="680"/>
                  </a:lnTo>
                  <a:cubicBezTo>
                    <a:pt x="1318" y="243"/>
                    <a:pt x="728" y="0"/>
                    <a:pt x="118" y="0"/>
                  </a:cubicBezTo>
                  <a:close/>
                </a:path>
              </a:pathLst>
            </a:custGeom>
            <a:solidFill>
              <a:srgbClr val="99A8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85" name="Google Shape;2985;p36"/>
            <p:cNvSpPr/>
            <p:nvPr/>
          </p:nvSpPr>
          <p:spPr>
            <a:xfrm>
              <a:off x="5507352" y="4315176"/>
              <a:ext cx="63606" cy="35547"/>
            </a:xfrm>
            <a:custGeom>
              <a:rect b="b" l="l" r="r" t="t"/>
              <a:pathLst>
                <a:path extrusionOk="0" h="1353" w="2421">
                  <a:moveTo>
                    <a:pt x="0" y="0"/>
                  </a:moveTo>
                  <a:lnTo>
                    <a:pt x="0" y="243"/>
                  </a:lnTo>
                  <a:cubicBezTo>
                    <a:pt x="215" y="354"/>
                    <a:pt x="416" y="500"/>
                    <a:pt x="597" y="680"/>
                  </a:cubicBezTo>
                  <a:lnTo>
                    <a:pt x="1262" y="1353"/>
                  </a:lnTo>
                  <a:lnTo>
                    <a:pt x="2421" y="1353"/>
                  </a:lnTo>
                  <a:lnTo>
                    <a:pt x="1755" y="673"/>
                  </a:lnTo>
                  <a:cubicBezTo>
                    <a:pt x="1318" y="243"/>
                    <a:pt x="728" y="0"/>
                    <a:pt x="118" y="0"/>
                  </a:cubicBezTo>
                  <a:close/>
                </a:path>
              </a:pathLst>
            </a:custGeom>
            <a:solidFill>
              <a:srgbClr val="7487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986" name="Google Shape;2986;p36"/>
          <p:cNvGrpSpPr/>
          <p:nvPr/>
        </p:nvGrpSpPr>
        <p:grpSpPr>
          <a:xfrm>
            <a:off x="10743983" y="1968892"/>
            <a:ext cx="527878" cy="371332"/>
            <a:chOff x="7947595" y="2347996"/>
            <a:chExt cx="379795" cy="267164"/>
          </a:xfrm>
        </p:grpSpPr>
        <p:sp>
          <p:nvSpPr>
            <p:cNvPr id="2987" name="Google Shape;2987;p36"/>
            <p:cNvSpPr/>
            <p:nvPr/>
          </p:nvSpPr>
          <p:spPr>
            <a:xfrm>
              <a:off x="7947779" y="2386432"/>
              <a:ext cx="379611" cy="228728"/>
            </a:xfrm>
            <a:custGeom>
              <a:rect b="b" l="l" r="r" t="t"/>
              <a:pathLst>
                <a:path extrusionOk="0" h="8706" w="14449">
                  <a:moveTo>
                    <a:pt x="7221" y="1"/>
                  </a:moveTo>
                  <a:cubicBezTo>
                    <a:pt x="6361" y="1"/>
                    <a:pt x="5071" y="549"/>
                    <a:pt x="3392" y="1645"/>
                  </a:cubicBezTo>
                  <a:cubicBezTo>
                    <a:pt x="2303" y="2352"/>
                    <a:pt x="1263" y="3122"/>
                    <a:pt x="257" y="3941"/>
                  </a:cubicBezTo>
                  <a:cubicBezTo>
                    <a:pt x="0" y="4156"/>
                    <a:pt x="0" y="4551"/>
                    <a:pt x="257" y="4759"/>
                  </a:cubicBezTo>
                  <a:cubicBezTo>
                    <a:pt x="1263" y="5584"/>
                    <a:pt x="2303" y="6347"/>
                    <a:pt x="3392" y="7062"/>
                  </a:cubicBezTo>
                  <a:cubicBezTo>
                    <a:pt x="5071" y="8151"/>
                    <a:pt x="6361" y="8706"/>
                    <a:pt x="7221" y="8706"/>
                  </a:cubicBezTo>
                  <a:cubicBezTo>
                    <a:pt x="8081" y="8706"/>
                    <a:pt x="9371" y="8151"/>
                    <a:pt x="11057" y="7062"/>
                  </a:cubicBezTo>
                  <a:cubicBezTo>
                    <a:pt x="12139" y="6347"/>
                    <a:pt x="13186" y="5584"/>
                    <a:pt x="14192" y="4759"/>
                  </a:cubicBezTo>
                  <a:cubicBezTo>
                    <a:pt x="14449" y="4551"/>
                    <a:pt x="14449" y="4156"/>
                    <a:pt x="14192" y="3941"/>
                  </a:cubicBezTo>
                  <a:cubicBezTo>
                    <a:pt x="13186" y="3122"/>
                    <a:pt x="12139" y="2352"/>
                    <a:pt x="11057" y="1645"/>
                  </a:cubicBezTo>
                  <a:cubicBezTo>
                    <a:pt x="9371" y="549"/>
                    <a:pt x="8081" y="1"/>
                    <a:pt x="7221" y="1"/>
                  </a:cubicBezTo>
                  <a:close/>
                </a:path>
              </a:pathLst>
            </a:custGeom>
            <a:solidFill>
              <a:srgbClr val="E2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88" name="Google Shape;2988;p36"/>
            <p:cNvSpPr/>
            <p:nvPr/>
          </p:nvSpPr>
          <p:spPr>
            <a:xfrm>
              <a:off x="7947595" y="2386432"/>
              <a:ext cx="208866" cy="228728"/>
            </a:xfrm>
            <a:custGeom>
              <a:rect b="b" l="l" r="r" t="t"/>
              <a:pathLst>
                <a:path extrusionOk="0" h="8706" w="7950">
                  <a:moveTo>
                    <a:pt x="7228" y="1"/>
                  </a:moveTo>
                  <a:cubicBezTo>
                    <a:pt x="6368" y="1"/>
                    <a:pt x="5078" y="549"/>
                    <a:pt x="3399" y="1645"/>
                  </a:cubicBezTo>
                  <a:cubicBezTo>
                    <a:pt x="2310" y="2352"/>
                    <a:pt x="1263" y="3122"/>
                    <a:pt x="264" y="3941"/>
                  </a:cubicBezTo>
                  <a:cubicBezTo>
                    <a:pt x="1" y="4156"/>
                    <a:pt x="1" y="4551"/>
                    <a:pt x="264" y="4759"/>
                  </a:cubicBezTo>
                  <a:cubicBezTo>
                    <a:pt x="1263" y="5584"/>
                    <a:pt x="2310" y="6347"/>
                    <a:pt x="3392" y="7062"/>
                  </a:cubicBezTo>
                  <a:cubicBezTo>
                    <a:pt x="5078" y="8151"/>
                    <a:pt x="6368" y="8706"/>
                    <a:pt x="7228" y="8706"/>
                  </a:cubicBezTo>
                  <a:cubicBezTo>
                    <a:pt x="7471" y="8699"/>
                    <a:pt x="7714" y="8664"/>
                    <a:pt x="7949" y="8602"/>
                  </a:cubicBezTo>
                  <a:cubicBezTo>
                    <a:pt x="7145" y="8394"/>
                    <a:pt x="6104" y="7880"/>
                    <a:pt x="4835" y="7062"/>
                  </a:cubicBezTo>
                  <a:cubicBezTo>
                    <a:pt x="3753" y="6347"/>
                    <a:pt x="2706" y="5584"/>
                    <a:pt x="1707" y="4759"/>
                  </a:cubicBezTo>
                  <a:cubicBezTo>
                    <a:pt x="1443" y="4551"/>
                    <a:pt x="1443" y="4156"/>
                    <a:pt x="1707" y="3941"/>
                  </a:cubicBezTo>
                  <a:cubicBezTo>
                    <a:pt x="2706" y="3122"/>
                    <a:pt x="3753" y="2352"/>
                    <a:pt x="4835" y="1645"/>
                  </a:cubicBezTo>
                  <a:cubicBezTo>
                    <a:pt x="6104" y="826"/>
                    <a:pt x="7145" y="306"/>
                    <a:pt x="7949" y="105"/>
                  </a:cubicBezTo>
                  <a:cubicBezTo>
                    <a:pt x="7714" y="35"/>
                    <a:pt x="7471" y="1"/>
                    <a:pt x="7228" y="1"/>
                  </a:cubicBezTo>
                  <a:close/>
                </a:path>
              </a:pathLst>
            </a:custGeom>
            <a:solidFill>
              <a:srgbClr val="E2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89" name="Google Shape;2989;p36"/>
            <p:cNvSpPr/>
            <p:nvPr/>
          </p:nvSpPr>
          <p:spPr>
            <a:xfrm>
              <a:off x="8049269" y="2419063"/>
              <a:ext cx="170062" cy="163678"/>
            </a:xfrm>
            <a:custGeom>
              <a:rect b="b" l="l" r="r" t="t"/>
              <a:pathLst>
                <a:path extrusionOk="0" h="6230" w="6473">
                  <a:moveTo>
                    <a:pt x="3359" y="1"/>
                  </a:moveTo>
                  <a:cubicBezTo>
                    <a:pt x="2549" y="1"/>
                    <a:pt x="1753" y="315"/>
                    <a:pt x="1159" y="909"/>
                  </a:cubicBezTo>
                  <a:cubicBezTo>
                    <a:pt x="271" y="1804"/>
                    <a:pt x="1" y="3142"/>
                    <a:pt x="486" y="4301"/>
                  </a:cubicBezTo>
                  <a:cubicBezTo>
                    <a:pt x="965" y="5466"/>
                    <a:pt x="2103" y="6229"/>
                    <a:pt x="3358" y="6229"/>
                  </a:cubicBezTo>
                  <a:cubicBezTo>
                    <a:pt x="5078" y="6222"/>
                    <a:pt x="6472" y="4828"/>
                    <a:pt x="6472" y="3115"/>
                  </a:cubicBezTo>
                  <a:cubicBezTo>
                    <a:pt x="6472" y="1852"/>
                    <a:pt x="5716" y="722"/>
                    <a:pt x="4551" y="236"/>
                  </a:cubicBezTo>
                  <a:cubicBezTo>
                    <a:pt x="4165" y="78"/>
                    <a:pt x="3760" y="1"/>
                    <a:pt x="3359" y="1"/>
                  </a:cubicBez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90" name="Google Shape;2990;p36"/>
            <p:cNvSpPr/>
            <p:nvPr/>
          </p:nvSpPr>
          <p:spPr>
            <a:xfrm>
              <a:off x="8055837" y="2418984"/>
              <a:ext cx="97340" cy="163599"/>
            </a:xfrm>
            <a:custGeom>
              <a:rect b="b" l="l" r="r" t="t"/>
              <a:pathLst>
                <a:path extrusionOk="0" h="6227" w="3705">
                  <a:moveTo>
                    <a:pt x="3102" y="0"/>
                  </a:moveTo>
                  <a:cubicBezTo>
                    <a:pt x="1427" y="0"/>
                    <a:pt x="1" y="1361"/>
                    <a:pt x="1" y="3111"/>
                  </a:cubicBezTo>
                  <a:cubicBezTo>
                    <a:pt x="1" y="4863"/>
                    <a:pt x="1432" y="6226"/>
                    <a:pt x="3112" y="6226"/>
                  </a:cubicBezTo>
                  <a:cubicBezTo>
                    <a:pt x="3307" y="6226"/>
                    <a:pt x="3505" y="6208"/>
                    <a:pt x="3705" y="6170"/>
                  </a:cubicBezTo>
                  <a:cubicBezTo>
                    <a:pt x="2241" y="5885"/>
                    <a:pt x="1187" y="4602"/>
                    <a:pt x="1180" y="3111"/>
                  </a:cubicBezTo>
                  <a:cubicBezTo>
                    <a:pt x="1187" y="1619"/>
                    <a:pt x="2241" y="343"/>
                    <a:pt x="3705" y="59"/>
                  </a:cubicBezTo>
                  <a:cubicBezTo>
                    <a:pt x="3502" y="19"/>
                    <a:pt x="3300" y="0"/>
                    <a:pt x="3102" y="0"/>
                  </a:cubicBezTo>
                  <a:close/>
                </a:path>
              </a:pathLst>
            </a:custGeom>
            <a:solidFill>
              <a:srgbClr val="50687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91" name="Google Shape;2991;p36"/>
            <p:cNvSpPr/>
            <p:nvPr/>
          </p:nvSpPr>
          <p:spPr>
            <a:xfrm>
              <a:off x="8082451" y="2459444"/>
              <a:ext cx="96420" cy="82653"/>
            </a:xfrm>
            <a:custGeom>
              <a:rect b="b" l="l" r="r" t="t"/>
              <a:pathLst>
                <a:path extrusionOk="0" h="3146" w="3670">
                  <a:moveTo>
                    <a:pt x="2084" y="1"/>
                  </a:moveTo>
                  <a:cubicBezTo>
                    <a:pt x="1699" y="1"/>
                    <a:pt x="1305" y="143"/>
                    <a:pt x="985" y="461"/>
                  </a:cubicBezTo>
                  <a:cubicBezTo>
                    <a:pt x="0" y="1453"/>
                    <a:pt x="701" y="3145"/>
                    <a:pt x="2095" y="3145"/>
                  </a:cubicBezTo>
                  <a:cubicBezTo>
                    <a:pt x="2962" y="3138"/>
                    <a:pt x="3663" y="2438"/>
                    <a:pt x="3670" y="1571"/>
                  </a:cubicBezTo>
                  <a:cubicBezTo>
                    <a:pt x="3670" y="627"/>
                    <a:pt x="2894" y="1"/>
                    <a:pt x="2084" y="1"/>
                  </a:cubicBezTo>
                  <a:close/>
                </a:path>
              </a:pathLst>
            </a:custGeom>
            <a:solidFill>
              <a:srgbClr val="455F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92" name="Google Shape;2992;p36"/>
            <p:cNvSpPr/>
            <p:nvPr/>
          </p:nvSpPr>
          <p:spPr>
            <a:xfrm>
              <a:off x="8096113" y="2459496"/>
              <a:ext cx="57432" cy="82601"/>
            </a:xfrm>
            <a:custGeom>
              <a:rect b="b" l="l" r="r" t="t"/>
              <a:pathLst>
                <a:path extrusionOk="0" h="3144" w="2186">
                  <a:moveTo>
                    <a:pt x="1572" y="0"/>
                  </a:moveTo>
                  <a:cubicBezTo>
                    <a:pt x="744" y="0"/>
                    <a:pt x="1" y="666"/>
                    <a:pt x="1" y="1569"/>
                  </a:cubicBezTo>
                  <a:cubicBezTo>
                    <a:pt x="1" y="2473"/>
                    <a:pt x="746" y="3143"/>
                    <a:pt x="1575" y="3143"/>
                  </a:cubicBezTo>
                  <a:cubicBezTo>
                    <a:pt x="1777" y="3143"/>
                    <a:pt x="1983" y="3104"/>
                    <a:pt x="2185" y="3018"/>
                  </a:cubicBezTo>
                  <a:cubicBezTo>
                    <a:pt x="1610" y="2769"/>
                    <a:pt x="1235" y="2200"/>
                    <a:pt x="1235" y="1569"/>
                  </a:cubicBezTo>
                  <a:cubicBezTo>
                    <a:pt x="1235" y="938"/>
                    <a:pt x="1610" y="369"/>
                    <a:pt x="2185" y="126"/>
                  </a:cubicBezTo>
                  <a:cubicBezTo>
                    <a:pt x="1982" y="40"/>
                    <a:pt x="1775" y="0"/>
                    <a:pt x="1572" y="0"/>
                  </a:cubicBezTo>
                  <a:close/>
                </a:path>
              </a:pathLst>
            </a:custGeom>
            <a:solidFill>
              <a:srgbClr val="465C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93" name="Google Shape;2993;p36"/>
            <p:cNvSpPr/>
            <p:nvPr/>
          </p:nvSpPr>
          <p:spPr>
            <a:xfrm>
              <a:off x="8254563" y="2401513"/>
              <a:ext cx="38174" cy="26325"/>
            </a:xfrm>
            <a:custGeom>
              <a:rect b="b" l="l" r="r" t="t"/>
              <a:pathLst>
                <a:path extrusionOk="0" h="1002" w="1453">
                  <a:moveTo>
                    <a:pt x="343" y="1"/>
                  </a:moveTo>
                  <a:cubicBezTo>
                    <a:pt x="142" y="1"/>
                    <a:pt x="1" y="290"/>
                    <a:pt x="212" y="433"/>
                  </a:cubicBezTo>
                  <a:lnTo>
                    <a:pt x="219" y="433"/>
                  </a:lnTo>
                  <a:cubicBezTo>
                    <a:pt x="469" y="599"/>
                    <a:pt x="725" y="772"/>
                    <a:pt x="989" y="960"/>
                  </a:cubicBezTo>
                  <a:cubicBezTo>
                    <a:pt x="1033" y="989"/>
                    <a:pt x="1078" y="1002"/>
                    <a:pt x="1119" y="1002"/>
                  </a:cubicBezTo>
                  <a:cubicBezTo>
                    <a:pt x="1314" y="1002"/>
                    <a:pt x="1452" y="727"/>
                    <a:pt x="1253" y="578"/>
                  </a:cubicBezTo>
                  <a:cubicBezTo>
                    <a:pt x="996" y="391"/>
                    <a:pt x="732" y="211"/>
                    <a:pt x="476" y="44"/>
                  </a:cubicBezTo>
                  <a:cubicBezTo>
                    <a:pt x="431" y="14"/>
                    <a:pt x="385" y="1"/>
                    <a:pt x="343" y="1"/>
                  </a:cubicBezTo>
                  <a:close/>
                </a:path>
              </a:pathLst>
            </a:custGeom>
            <a:solidFill>
              <a:srgbClr val="E2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94" name="Google Shape;2994;p36"/>
            <p:cNvSpPr/>
            <p:nvPr/>
          </p:nvSpPr>
          <p:spPr>
            <a:xfrm>
              <a:off x="8013933" y="2347996"/>
              <a:ext cx="230331" cy="58693"/>
            </a:xfrm>
            <a:custGeom>
              <a:rect b="b" l="l" r="r" t="t"/>
              <a:pathLst>
                <a:path extrusionOk="0" h="2234" w="8767">
                  <a:moveTo>
                    <a:pt x="4710" y="0"/>
                  </a:moveTo>
                  <a:cubicBezTo>
                    <a:pt x="3566" y="0"/>
                    <a:pt x="2095" y="590"/>
                    <a:pt x="201" y="1804"/>
                  </a:cubicBezTo>
                  <a:cubicBezTo>
                    <a:pt x="0" y="1929"/>
                    <a:pt x="90" y="2227"/>
                    <a:pt x="326" y="2227"/>
                  </a:cubicBezTo>
                  <a:lnTo>
                    <a:pt x="319" y="2234"/>
                  </a:lnTo>
                  <a:cubicBezTo>
                    <a:pt x="368" y="2234"/>
                    <a:pt x="410" y="2220"/>
                    <a:pt x="444" y="2199"/>
                  </a:cubicBezTo>
                  <a:cubicBezTo>
                    <a:pt x="2268" y="1034"/>
                    <a:pt x="3656" y="472"/>
                    <a:pt x="4703" y="472"/>
                  </a:cubicBezTo>
                  <a:cubicBezTo>
                    <a:pt x="5626" y="472"/>
                    <a:pt x="6798" y="909"/>
                    <a:pt x="8303" y="1790"/>
                  </a:cubicBezTo>
                  <a:cubicBezTo>
                    <a:pt x="8346" y="1815"/>
                    <a:pt x="8389" y="1827"/>
                    <a:pt x="8428" y="1827"/>
                  </a:cubicBezTo>
                  <a:cubicBezTo>
                    <a:pt x="8636" y="1827"/>
                    <a:pt x="8767" y="1521"/>
                    <a:pt x="8546" y="1387"/>
                  </a:cubicBezTo>
                  <a:cubicBezTo>
                    <a:pt x="6964" y="458"/>
                    <a:pt x="5709" y="0"/>
                    <a:pt x="4710" y="0"/>
                  </a:cubicBezTo>
                  <a:close/>
                </a:path>
              </a:pathLst>
            </a:custGeom>
            <a:solidFill>
              <a:srgbClr val="E2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95" name="Google Shape;2995;p36"/>
            <p:cNvSpPr/>
            <p:nvPr/>
          </p:nvSpPr>
          <p:spPr>
            <a:xfrm>
              <a:off x="8147686" y="2462097"/>
              <a:ext cx="33366" cy="28427"/>
            </a:xfrm>
            <a:custGeom>
              <a:rect b="b" l="l" r="r" t="t"/>
              <a:pathLst>
                <a:path extrusionOk="0" h="1082" w="1270">
                  <a:moveTo>
                    <a:pt x="546" y="0"/>
                  </a:moveTo>
                  <a:cubicBezTo>
                    <a:pt x="268" y="0"/>
                    <a:pt x="0" y="216"/>
                    <a:pt x="0" y="540"/>
                  </a:cubicBezTo>
                  <a:cubicBezTo>
                    <a:pt x="0" y="839"/>
                    <a:pt x="243" y="1081"/>
                    <a:pt x="541" y="1081"/>
                  </a:cubicBezTo>
                  <a:cubicBezTo>
                    <a:pt x="1027" y="1081"/>
                    <a:pt x="1270" y="499"/>
                    <a:pt x="923" y="159"/>
                  </a:cubicBezTo>
                  <a:cubicBezTo>
                    <a:pt x="813" y="49"/>
                    <a:pt x="678" y="0"/>
                    <a:pt x="546" y="0"/>
                  </a:cubicBezTo>
                  <a:close/>
                </a:path>
              </a:pathLst>
            </a:custGeom>
            <a:solidFill>
              <a:srgbClr val="E2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996" name="Google Shape;2996;p36"/>
          <p:cNvGrpSpPr/>
          <p:nvPr/>
        </p:nvGrpSpPr>
        <p:grpSpPr>
          <a:xfrm>
            <a:off x="8593867" y="1916456"/>
            <a:ext cx="382726" cy="470876"/>
            <a:chOff x="6400644" y="2310269"/>
            <a:chExt cx="275362" cy="338784"/>
          </a:xfrm>
        </p:grpSpPr>
        <p:sp>
          <p:nvSpPr>
            <p:cNvPr id="2997" name="Google Shape;2997;p36"/>
            <p:cNvSpPr/>
            <p:nvPr/>
          </p:nvSpPr>
          <p:spPr>
            <a:xfrm>
              <a:off x="6503789" y="2310269"/>
              <a:ext cx="69070" cy="45399"/>
            </a:xfrm>
            <a:custGeom>
              <a:rect b="b" l="l" r="r" t="t"/>
              <a:pathLst>
                <a:path extrusionOk="0" h="1728" w="2629">
                  <a:moveTo>
                    <a:pt x="1242" y="0"/>
                  </a:moveTo>
                  <a:cubicBezTo>
                    <a:pt x="555" y="0"/>
                    <a:pt x="0" y="555"/>
                    <a:pt x="0" y="1242"/>
                  </a:cubicBezTo>
                  <a:lnTo>
                    <a:pt x="0" y="1728"/>
                  </a:lnTo>
                  <a:lnTo>
                    <a:pt x="382" y="1728"/>
                  </a:lnTo>
                  <a:lnTo>
                    <a:pt x="382" y="1242"/>
                  </a:lnTo>
                  <a:cubicBezTo>
                    <a:pt x="382" y="763"/>
                    <a:pt x="770" y="382"/>
                    <a:pt x="1242" y="382"/>
                  </a:cubicBezTo>
                  <a:lnTo>
                    <a:pt x="1380" y="382"/>
                  </a:lnTo>
                  <a:cubicBezTo>
                    <a:pt x="1859" y="382"/>
                    <a:pt x="2241" y="763"/>
                    <a:pt x="2241" y="1242"/>
                  </a:cubicBezTo>
                  <a:lnTo>
                    <a:pt x="2241" y="1728"/>
                  </a:lnTo>
                  <a:lnTo>
                    <a:pt x="2629" y="1728"/>
                  </a:lnTo>
                  <a:lnTo>
                    <a:pt x="2629" y="1242"/>
                  </a:lnTo>
                  <a:cubicBezTo>
                    <a:pt x="2622" y="555"/>
                    <a:pt x="2067" y="0"/>
                    <a:pt x="1380" y="0"/>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98" name="Google Shape;2998;p36"/>
            <p:cNvSpPr/>
            <p:nvPr/>
          </p:nvSpPr>
          <p:spPr>
            <a:xfrm>
              <a:off x="6434351" y="2389533"/>
              <a:ext cx="207763" cy="259520"/>
            </a:xfrm>
            <a:custGeom>
              <a:rect b="b" l="l" r="r" t="t"/>
              <a:pathLst>
                <a:path extrusionOk="0" h="9878" w="7908">
                  <a:moveTo>
                    <a:pt x="0" y="1"/>
                  </a:moveTo>
                  <a:lnTo>
                    <a:pt x="500" y="9226"/>
                  </a:lnTo>
                  <a:cubicBezTo>
                    <a:pt x="521" y="9593"/>
                    <a:pt x="826" y="9878"/>
                    <a:pt x="1193" y="9878"/>
                  </a:cubicBezTo>
                  <a:lnTo>
                    <a:pt x="6694" y="9878"/>
                  </a:lnTo>
                  <a:cubicBezTo>
                    <a:pt x="7055" y="9871"/>
                    <a:pt x="7360" y="9587"/>
                    <a:pt x="7381" y="9226"/>
                  </a:cubicBezTo>
                  <a:lnTo>
                    <a:pt x="7908" y="1"/>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99" name="Google Shape;2999;p36"/>
            <p:cNvSpPr/>
            <p:nvPr/>
          </p:nvSpPr>
          <p:spPr>
            <a:xfrm>
              <a:off x="6447645" y="2389533"/>
              <a:ext cx="194653" cy="259520"/>
            </a:xfrm>
            <a:custGeom>
              <a:rect b="b" l="l" r="r" t="t"/>
              <a:pathLst>
                <a:path extrusionOk="0" h="9878" w="7409">
                  <a:moveTo>
                    <a:pt x="5113" y="1"/>
                  </a:moveTo>
                  <a:lnTo>
                    <a:pt x="4877" y="8595"/>
                  </a:lnTo>
                  <a:cubicBezTo>
                    <a:pt x="4863" y="8969"/>
                    <a:pt x="4558" y="9261"/>
                    <a:pt x="4190" y="9267"/>
                  </a:cubicBezTo>
                  <a:lnTo>
                    <a:pt x="1" y="9267"/>
                  </a:lnTo>
                  <a:cubicBezTo>
                    <a:pt x="42" y="9614"/>
                    <a:pt x="341" y="9878"/>
                    <a:pt x="687" y="9878"/>
                  </a:cubicBezTo>
                  <a:lnTo>
                    <a:pt x="6188" y="9878"/>
                  </a:lnTo>
                  <a:cubicBezTo>
                    <a:pt x="6555" y="9878"/>
                    <a:pt x="6861" y="9593"/>
                    <a:pt x="6881" y="9226"/>
                  </a:cubicBezTo>
                  <a:lnTo>
                    <a:pt x="7409" y="8"/>
                  </a:lnTo>
                  <a:lnTo>
                    <a:pt x="5113" y="1"/>
                  </a:lnTo>
                  <a:close/>
                </a:path>
              </a:pathLst>
            </a:custGeom>
            <a:solidFill>
              <a:srgbClr val="A5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00" name="Google Shape;3000;p36"/>
            <p:cNvSpPr/>
            <p:nvPr/>
          </p:nvSpPr>
          <p:spPr>
            <a:xfrm>
              <a:off x="6434351" y="2343424"/>
              <a:ext cx="207211" cy="42850"/>
            </a:xfrm>
            <a:custGeom>
              <a:rect b="b" l="l" r="r" t="t"/>
              <a:pathLst>
                <a:path extrusionOk="0" h="1631" w="7887">
                  <a:moveTo>
                    <a:pt x="1589" y="1"/>
                  </a:moveTo>
                  <a:cubicBezTo>
                    <a:pt x="708" y="1"/>
                    <a:pt x="0" y="708"/>
                    <a:pt x="0" y="1589"/>
                  </a:cubicBezTo>
                  <a:lnTo>
                    <a:pt x="0" y="1631"/>
                  </a:lnTo>
                  <a:lnTo>
                    <a:pt x="7887" y="1631"/>
                  </a:lnTo>
                  <a:lnTo>
                    <a:pt x="7887" y="1589"/>
                  </a:lnTo>
                  <a:cubicBezTo>
                    <a:pt x="7887" y="715"/>
                    <a:pt x="7179" y="8"/>
                    <a:pt x="6305" y="1"/>
                  </a:cubicBez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01" name="Google Shape;3001;p36"/>
            <p:cNvSpPr/>
            <p:nvPr/>
          </p:nvSpPr>
          <p:spPr>
            <a:xfrm>
              <a:off x="6555178" y="2343424"/>
              <a:ext cx="86568" cy="42850"/>
            </a:xfrm>
            <a:custGeom>
              <a:rect b="b" l="l" r="r" t="t"/>
              <a:pathLst>
                <a:path extrusionOk="0" h="1631" w="3295">
                  <a:moveTo>
                    <a:pt x="0" y="1"/>
                  </a:moveTo>
                  <a:cubicBezTo>
                    <a:pt x="888" y="1"/>
                    <a:pt x="1609" y="722"/>
                    <a:pt x="1609" y="1610"/>
                  </a:cubicBezTo>
                  <a:lnTo>
                    <a:pt x="1609" y="1631"/>
                  </a:lnTo>
                  <a:lnTo>
                    <a:pt x="3295" y="1631"/>
                  </a:lnTo>
                  <a:lnTo>
                    <a:pt x="3295" y="1610"/>
                  </a:lnTo>
                  <a:cubicBezTo>
                    <a:pt x="3295" y="722"/>
                    <a:pt x="2573" y="1"/>
                    <a:pt x="1686" y="1"/>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02" name="Google Shape;3002;p36"/>
            <p:cNvSpPr/>
            <p:nvPr/>
          </p:nvSpPr>
          <p:spPr>
            <a:xfrm>
              <a:off x="6400644" y="2368751"/>
              <a:ext cx="275362" cy="30844"/>
            </a:xfrm>
            <a:custGeom>
              <a:rect b="b" l="l" r="r" t="t"/>
              <a:pathLst>
                <a:path extrusionOk="0" h="1174" w="10481">
                  <a:moveTo>
                    <a:pt x="583" y="1"/>
                  </a:moveTo>
                  <a:cubicBezTo>
                    <a:pt x="257" y="1"/>
                    <a:pt x="0" y="265"/>
                    <a:pt x="0" y="584"/>
                  </a:cubicBezTo>
                  <a:lnTo>
                    <a:pt x="0" y="597"/>
                  </a:lnTo>
                  <a:cubicBezTo>
                    <a:pt x="0" y="917"/>
                    <a:pt x="257" y="1173"/>
                    <a:pt x="583" y="1173"/>
                  </a:cubicBezTo>
                  <a:lnTo>
                    <a:pt x="9898" y="1173"/>
                  </a:lnTo>
                  <a:cubicBezTo>
                    <a:pt x="10217" y="1173"/>
                    <a:pt x="10481" y="917"/>
                    <a:pt x="10481" y="597"/>
                  </a:cubicBezTo>
                  <a:lnTo>
                    <a:pt x="10481" y="584"/>
                  </a:lnTo>
                  <a:cubicBezTo>
                    <a:pt x="10474" y="265"/>
                    <a:pt x="10217" y="1"/>
                    <a:pt x="9898"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03" name="Google Shape;3003;p36"/>
            <p:cNvSpPr/>
            <p:nvPr/>
          </p:nvSpPr>
          <p:spPr>
            <a:xfrm>
              <a:off x="6400644" y="2368751"/>
              <a:ext cx="275362" cy="31028"/>
            </a:xfrm>
            <a:custGeom>
              <a:rect b="b" l="l" r="r" t="t"/>
              <a:pathLst>
                <a:path extrusionOk="0" h="1181" w="10481">
                  <a:moveTo>
                    <a:pt x="8677" y="1"/>
                  </a:moveTo>
                  <a:cubicBezTo>
                    <a:pt x="8677" y="327"/>
                    <a:pt x="8414" y="591"/>
                    <a:pt x="8088" y="591"/>
                  </a:cubicBezTo>
                  <a:lnTo>
                    <a:pt x="0" y="591"/>
                  </a:lnTo>
                  <a:cubicBezTo>
                    <a:pt x="0" y="917"/>
                    <a:pt x="264" y="1180"/>
                    <a:pt x="590" y="1180"/>
                  </a:cubicBezTo>
                  <a:lnTo>
                    <a:pt x="9891" y="1180"/>
                  </a:lnTo>
                  <a:cubicBezTo>
                    <a:pt x="10217" y="1180"/>
                    <a:pt x="10481" y="917"/>
                    <a:pt x="10481" y="591"/>
                  </a:cubicBezTo>
                  <a:cubicBezTo>
                    <a:pt x="10481" y="265"/>
                    <a:pt x="10217" y="1"/>
                    <a:pt x="9891" y="1"/>
                  </a:cubicBezTo>
                  <a:close/>
                </a:path>
              </a:pathLst>
            </a:custGeom>
            <a:solidFill>
              <a:srgbClr val="A5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04" name="Google Shape;3004;p36"/>
            <p:cNvSpPr/>
            <p:nvPr/>
          </p:nvSpPr>
          <p:spPr>
            <a:xfrm>
              <a:off x="6528748" y="2430912"/>
              <a:ext cx="19153" cy="165858"/>
            </a:xfrm>
            <a:custGeom>
              <a:rect b="b" l="l" r="r" t="t"/>
              <a:pathLst>
                <a:path extrusionOk="0" h="6313" w="729">
                  <a:moveTo>
                    <a:pt x="349" y="0"/>
                  </a:moveTo>
                  <a:cubicBezTo>
                    <a:pt x="154" y="0"/>
                    <a:pt x="0" y="164"/>
                    <a:pt x="0" y="354"/>
                  </a:cubicBezTo>
                  <a:lnTo>
                    <a:pt x="0" y="5951"/>
                  </a:lnTo>
                  <a:cubicBezTo>
                    <a:pt x="0" y="6153"/>
                    <a:pt x="160" y="6312"/>
                    <a:pt x="361" y="6312"/>
                  </a:cubicBezTo>
                  <a:lnTo>
                    <a:pt x="368" y="6312"/>
                  </a:lnTo>
                  <a:cubicBezTo>
                    <a:pt x="562" y="6312"/>
                    <a:pt x="729" y="6153"/>
                    <a:pt x="729" y="5951"/>
                  </a:cubicBezTo>
                  <a:lnTo>
                    <a:pt x="729" y="354"/>
                  </a:lnTo>
                  <a:cubicBezTo>
                    <a:pt x="729" y="160"/>
                    <a:pt x="562" y="0"/>
                    <a:pt x="368" y="0"/>
                  </a:cubicBezTo>
                  <a:lnTo>
                    <a:pt x="361" y="0"/>
                  </a:lnTo>
                  <a:cubicBezTo>
                    <a:pt x="357" y="0"/>
                    <a:pt x="353" y="0"/>
                    <a:pt x="349" y="0"/>
                  </a:cubicBez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05" name="Google Shape;3005;p36"/>
            <p:cNvSpPr/>
            <p:nvPr/>
          </p:nvSpPr>
          <p:spPr>
            <a:xfrm>
              <a:off x="6582870" y="2430912"/>
              <a:ext cx="23356" cy="165438"/>
            </a:xfrm>
            <a:custGeom>
              <a:rect b="b" l="l" r="r" t="t"/>
              <a:pathLst>
                <a:path extrusionOk="0" h="6297" w="889">
                  <a:moveTo>
                    <a:pt x="508" y="0"/>
                  </a:moveTo>
                  <a:cubicBezTo>
                    <a:pt x="320" y="0"/>
                    <a:pt x="167" y="157"/>
                    <a:pt x="160" y="347"/>
                  </a:cubicBezTo>
                  <a:lnTo>
                    <a:pt x="0" y="5938"/>
                  </a:lnTo>
                  <a:cubicBezTo>
                    <a:pt x="4" y="6175"/>
                    <a:pt x="185" y="6297"/>
                    <a:pt x="365" y="6297"/>
                  </a:cubicBezTo>
                  <a:cubicBezTo>
                    <a:pt x="537" y="6297"/>
                    <a:pt x="708" y="6186"/>
                    <a:pt x="722" y="5958"/>
                  </a:cubicBezTo>
                  <a:lnTo>
                    <a:pt x="881" y="368"/>
                  </a:lnTo>
                  <a:cubicBezTo>
                    <a:pt x="888" y="167"/>
                    <a:pt x="722" y="0"/>
                    <a:pt x="521" y="0"/>
                  </a:cubicBezTo>
                  <a:cubicBezTo>
                    <a:pt x="517" y="0"/>
                    <a:pt x="513" y="0"/>
                    <a:pt x="508" y="0"/>
                  </a:cubicBez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06" name="Google Shape;3006;p36"/>
            <p:cNvSpPr/>
            <p:nvPr/>
          </p:nvSpPr>
          <p:spPr>
            <a:xfrm>
              <a:off x="6470423" y="2430912"/>
              <a:ext cx="23356" cy="165438"/>
            </a:xfrm>
            <a:custGeom>
              <a:rect b="b" l="l" r="r" t="t"/>
              <a:pathLst>
                <a:path extrusionOk="0" h="6297" w="889">
                  <a:moveTo>
                    <a:pt x="381" y="0"/>
                  </a:moveTo>
                  <a:cubicBezTo>
                    <a:pt x="377" y="0"/>
                    <a:pt x="373" y="0"/>
                    <a:pt x="368" y="0"/>
                  </a:cubicBezTo>
                  <a:cubicBezTo>
                    <a:pt x="160" y="0"/>
                    <a:pt x="1" y="167"/>
                    <a:pt x="8" y="368"/>
                  </a:cubicBezTo>
                  <a:lnTo>
                    <a:pt x="160" y="5958"/>
                  </a:lnTo>
                  <a:cubicBezTo>
                    <a:pt x="177" y="6186"/>
                    <a:pt x="350" y="6297"/>
                    <a:pt x="523" y="6297"/>
                  </a:cubicBezTo>
                  <a:cubicBezTo>
                    <a:pt x="704" y="6297"/>
                    <a:pt x="885" y="6175"/>
                    <a:pt x="889" y="5938"/>
                  </a:cubicBezTo>
                  <a:lnTo>
                    <a:pt x="729" y="347"/>
                  </a:lnTo>
                  <a:cubicBezTo>
                    <a:pt x="722" y="157"/>
                    <a:pt x="569" y="0"/>
                    <a:pt x="381" y="0"/>
                  </a:cubicBez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07" name="Google Shape;3007;p36"/>
            <p:cNvSpPr/>
            <p:nvPr/>
          </p:nvSpPr>
          <p:spPr>
            <a:xfrm>
              <a:off x="6529668" y="2430912"/>
              <a:ext cx="18233" cy="165858"/>
            </a:xfrm>
            <a:custGeom>
              <a:rect b="b" l="l" r="r" t="t"/>
              <a:pathLst>
                <a:path extrusionOk="0" h="6313" w="694">
                  <a:moveTo>
                    <a:pt x="338" y="0"/>
                  </a:moveTo>
                  <a:cubicBezTo>
                    <a:pt x="334" y="0"/>
                    <a:pt x="330" y="0"/>
                    <a:pt x="326" y="0"/>
                  </a:cubicBezTo>
                  <a:lnTo>
                    <a:pt x="319" y="0"/>
                  </a:lnTo>
                  <a:cubicBezTo>
                    <a:pt x="333" y="42"/>
                    <a:pt x="347" y="90"/>
                    <a:pt x="347" y="139"/>
                  </a:cubicBezTo>
                  <a:lnTo>
                    <a:pt x="347" y="5730"/>
                  </a:lnTo>
                  <a:cubicBezTo>
                    <a:pt x="347" y="5924"/>
                    <a:pt x="194" y="6083"/>
                    <a:pt x="0" y="6090"/>
                  </a:cubicBezTo>
                  <a:cubicBezTo>
                    <a:pt x="56" y="6222"/>
                    <a:pt x="187" y="6312"/>
                    <a:pt x="333" y="6312"/>
                  </a:cubicBezTo>
                  <a:cubicBezTo>
                    <a:pt x="527" y="6312"/>
                    <a:pt x="694" y="6146"/>
                    <a:pt x="694" y="5951"/>
                  </a:cubicBezTo>
                  <a:lnTo>
                    <a:pt x="694" y="361"/>
                  </a:lnTo>
                  <a:cubicBezTo>
                    <a:pt x="694" y="164"/>
                    <a:pt x="534" y="0"/>
                    <a:pt x="338" y="0"/>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08" name="Google Shape;3008;p36"/>
            <p:cNvSpPr/>
            <p:nvPr/>
          </p:nvSpPr>
          <p:spPr>
            <a:xfrm>
              <a:off x="6583789" y="2430912"/>
              <a:ext cx="22437" cy="165858"/>
            </a:xfrm>
            <a:custGeom>
              <a:rect b="b" l="l" r="r" t="t"/>
              <a:pathLst>
                <a:path extrusionOk="0" h="6313" w="854">
                  <a:moveTo>
                    <a:pt x="498" y="0"/>
                  </a:moveTo>
                  <a:cubicBezTo>
                    <a:pt x="494" y="0"/>
                    <a:pt x="490" y="0"/>
                    <a:pt x="486" y="0"/>
                  </a:cubicBezTo>
                  <a:lnTo>
                    <a:pt x="472" y="0"/>
                  </a:lnTo>
                  <a:cubicBezTo>
                    <a:pt x="493" y="42"/>
                    <a:pt x="506" y="97"/>
                    <a:pt x="500" y="153"/>
                  </a:cubicBezTo>
                  <a:lnTo>
                    <a:pt x="347" y="5743"/>
                  </a:lnTo>
                  <a:cubicBezTo>
                    <a:pt x="340" y="5931"/>
                    <a:pt x="187" y="6083"/>
                    <a:pt x="0" y="6090"/>
                  </a:cubicBezTo>
                  <a:cubicBezTo>
                    <a:pt x="62" y="6243"/>
                    <a:pt x="194" y="6312"/>
                    <a:pt x="327" y="6312"/>
                  </a:cubicBezTo>
                  <a:cubicBezTo>
                    <a:pt x="508" y="6312"/>
                    <a:pt x="690" y="6183"/>
                    <a:pt x="694" y="5958"/>
                  </a:cubicBezTo>
                  <a:lnTo>
                    <a:pt x="846" y="368"/>
                  </a:lnTo>
                  <a:cubicBezTo>
                    <a:pt x="853" y="164"/>
                    <a:pt x="693" y="0"/>
                    <a:pt x="498" y="0"/>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09" name="Google Shape;3009;p36"/>
            <p:cNvSpPr/>
            <p:nvPr/>
          </p:nvSpPr>
          <p:spPr>
            <a:xfrm>
              <a:off x="6475547" y="2430912"/>
              <a:ext cx="18338" cy="165963"/>
            </a:xfrm>
            <a:custGeom>
              <a:rect b="b" l="l" r="r" t="t"/>
              <a:pathLst>
                <a:path extrusionOk="0" h="6317" w="698">
                  <a:moveTo>
                    <a:pt x="160" y="0"/>
                  </a:moveTo>
                  <a:cubicBezTo>
                    <a:pt x="173" y="42"/>
                    <a:pt x="187" y="90"/>
                    <a:pt x="187" y="132"/>
                  </a:cubicBezTo>
                  <a:lnTo>
                    <a:pt x="347" y="5723"/>
                  </a:lnTo>
                  <a:cubicBezTo>
                    <a:pt x="347" y="5924"/>
                    <a:pt x="194" y="6090"/>
                    <a:pt x="0" y="6097"/>
                  </a:cubicBezTo>
                  <a:cubicBezTo>
                    <a:pt x="63" y="6248"/>
                    <a:pt x="192" y="6316"/>
                    <a:pt x="323" y="6316"/>
                  </a:cubicBezTo>
                  <a:cubicBezTo>
                    <a:pt x="510" y="6316"/>
                    <a:pt x="698" y="6177"/>
                    <a:pt x="694" y="5945"/>
                  </a:cubicBezTo>
                  <a:lnTo>
                    <a:pt x="534" y="347"/>
                  </a:lnTo>
                  <a:cubicBezTo>
                    <a:pt x="520" y="153"/>
                    <a:pt x="368" y="0"/>
                    <a:pt x="173" y="0"/>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010" name="Google Shape;3010;p36"/>
          <p:cNvGrpSpPr/>
          <p:nvPr/>
        </p:nvGrpSpPr>
        <p:grpSpPr>
          <a:xfrm>
            <a:off x="1933889" y="4488806"/>
            <a:ext cx="499759" cy="497714"/>
            <a:chOff x="1342268" y="4161009"/>
            <a:chExt cx="359565" cy="358094"/>
          </a:xfrm>
        </p:grpSpPr>
        <p:sp>
          <p:nvSpPr>
            <p:cNvPr id="3011" name="Google Shape;3011;p36"/>
            <p:cNvSpPr/>
            <p:nvPr/>
          </p:nvSpPr>
          <p:spPr>
            <a:xfrm>
              <a:off x="1342268" y="4371845"/>
              <a:ext cx="65077" cy="147257"/>
            </a:xfrm>
            <a:custGeom>
              <a:rect b="b" l="l" r="r" t="t"/>
              <a:pathLst>
                <a:path extrusionOk="0" h="5605" w="2477">
                  <a:moveTo>
                    <a:pt x="354" y="0"/>
                  </a:moveTo>
                  <a:cubicBezTo>
                    <a:pt x="160" y="0"/>
                    <a:pt x="1" y="160"/>
                    <a:pt x="1" y="354"/>
                  </a:cubicBezTo>
                  <a:lnTo>
                    <a:pt x="1" y="5605"/>
                  </a:lnTo>
                  <a:lnTo>
                    <a:pt x="2477" y="5605"/>
                  </a:lnTo>
                  <a:lnTo>
                    <a:pt x="2477" y="354"/>
                  </a:lnTo>
                  <a:cubicBezTo>
                    <a:pt x="2477" y="160"/>
                    <a:pt x="2310" y="0"/>
                    <a:pt x="2116" y="0"/>
                  </a:cubicBezTo>
                  <a:close/>
                </a:path>
              </a:pathLst>
            </a:custGeom>
            <a:solidFill>
              <a:srgbClr val="94A3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12" name="Google Shape;3012;p36"/>
            <p:cNvSpPr/>
            <p:nvPr/>
          </p:nvSpPr>
          <p:spPr>
            <a:xfrm>
              <a:off x="1342268" y="4371845"/>
              <a:ext cx="31002" cy="147257"/>
            </a:xfrm>
            <a:custGeom>
              <a:rect b="b" l="l" r="r" t="t"/>
              <a:pathLst>
                <a:path extrusionOk="0" h="5605" w="1180">
                  <a:moveTo>
                    <a:pt x="354" y="0"/>
                  </a:moveTo>
                  <a:cubicBezTo>
                    <a:pt x="160" y="0"/>
                    <a:pt x="1" y="160"/>
                    <a:pt x="1" y="354"/>
                  </a:cubicBezTo>
                  <a:lnTo>
                    <a:pt x="1" y="5605"/>
                  </a:lnTo>
                  <a:lnTo>
                    <a:pt x="826" y="5605"/>
                  </a:lnTo>
                  <a:lnTo>
                    <a:pt x="826" y="354"/>
                  </a:lnTo>
                  <a:cubicBezTo>
                    <a:pt x="826" y="160"/>
                    <a:pt x="986" y="0"/>
                    <a:pt x="1180" y="0"/>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13" name="Google Shape;3013;p36"/>
            <p:cNvSpPr/>
            <p:nvPr/>
          </p:nvSpPr>
          <p:spPr>
            <a:xfrm>
              <a:off x="1440501" y="4335589"/>
              <a:ext cx="65077" cy="183513"/>
            </a:xfrm>
            <a:custGeom>
              <a:rect b="b" l="l" r="r" t="t"/>
              <a:pathLst>
                <a:path extrusionOk="0" h="6985" w="2477">
                  <a:moveTo>
                    <a:pt x="354" y="0"/>
                  </a:moveTo>
                  <a:cubicBezTo>
                    <a:pt x="160" y="0"/>
                    <a:pt x="0" y="153"/>
                    <a:pt x="0" y="354"/>
                  </a:cubicBezTo>
                  <a:lnTo>
                    <a:pt x="0" y="6985"/>
                  </a:lnTo>
                  <a:lnTo>
                    <a:pt x="2476" y="6985"/>
                  </a:lnTo>
                  <a:lnTo>
                    <a:pt x="2476" y="354"/>
                  </a:lnTo>
                  <a:cubicBezTo>
                    <a:pt x="2476" y="153"/>
                    <a:pt x="2317" y="0"/>
                    <a:pt x="2116" y="0"/>
                  </a:cubicBezTo>
                  <a:close/>
                </a:path>
              </a:pathLst>
            </a:custGeom>
            <a:solidFill>
              <a:srgbClr val="4E67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14" name="Google Shape;3014;p36"/>
            <p:cNvSpPr/>
            <p:nvPr/>
          </p:nvSpPr>
          <p:spPr>
            <a:xfrm>
              <a:off x="1440501" y="4335589"/>
              <a:ext cx="31002" cy="183513"/>
            </a:xfrm>
            <a:custGeom>
              <a:rect b="b" l="l" r="r" t="t"/>
              <a:pathLst>
                <a:path extrusionOk="0" h="6985" w="1180">
                  <a:moveTo>
                    <a:pt x="354" y="0"/>
                  </a:moveTo>
                  <a:cubicBezTo>
                    <a:pt x="160" y="0"/>
                    <a:pt x="0" y="153"/>
                    <a:pt x="0" y="354"/>
                  </a:cubicBezTo>
                  <a:lnTo>
                    <a:pt x="0" y="6985"/>
                  </a:lnTo>
                  <a:lnTo>
                    <a:pt x="826" y="6985"/>
                  </a:lnTo>
                  <a:lnTo>
                    <a:pt x="826" y="354"/>
                  </a:lnTo>
                  <a:cubicBezTo>
                    <a:pt x="826" y="153"/>
                    <a:pt x="985" y="0"/>
                    <a:pt x="1179" y="0"/>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15" name="Google Shape;3015;p36"/>
            <p:cNvSpPr/>
            <p:nvPr/>
          </p:nvSpPr>
          <p:spPr>
            <a:xfrm>
              <a:off x="1538707" y="4299123"/>
              <a:ext cx="64919" cy="219980"/>
            </a:xfrm>
            <a:custGeom>
              <a:rect b="b" l="l" r="r" t="t"/>
              <a:pathLst>
                <a:path extrusionOk="0" h="8373" w="2471">
                  <a:moveTo>
                    <a:pt x="355" y="1"/>
                  </a:moveTo>
                  <a:cubicBezTo>
                    <a:pt x="153" y="1"/>
                    <a:pt x="1" y="160"/>
                    <a:pt x="1" y="355"/>
                  </a:cubicBezTo>
                  <a:lnTo>
                    <a:pt x="1" y="8373"/>
                  </a:lnTo>
                  <a:lnTo>
                    <a:pt x="2470" y="8373"/>
                  </a:lnTo>
                  <a:lnTo>
                    <a:pt x="2470" y="355"/>
                  </a:lnTo>
                  <a:cubicBezTo>
                    <a:pt x="2470" y="160"/>
                    <a:pt x="2311" y="1"/>
                    <a:pt x="2116" y="1"/>
                  </a:cubicBezTo>
                  <a:close/>
                </a:path>
              </a:pathLst>
            </a:custGeom>
            <a:solidFill>
              <a:srgbClr val="C0CA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16" name="Google Shape;3016;p36"/>
            <p:cNvSpPr/>
            <p:nvPr/>
          </p:nvSpPr>
          <p:spPr>
            <a:xfrm>
              <a:off x="1538707" y="4299123"/>
              <a:ext cx="31002" cy="219980"/>
            </a:xfrm>
            <a:custGeom>
              <a:rect b="b" l="l" r="r" t="t"/>
              <a:pathLst>
                <a:path extrusionOk="0" h="8373" w="1180">
                  <a:moveTo>
                    <a:pt x="355" y="1"/>
                  </a:moveTo>
                  <a:cubicBezTo>
                    <a:pt x="153" y="1"/>
                    <a:pt x="1" y="160"/>
                    <a:pt x="1" y="355"/>
                  </a:cubicBezTo>
                  <a:lnTo>
                    <a:pt x="1" y="8373"/>
                  </a:lnTo>
                  <a:lnTo>
                    <a:pt x="826" y="8373"/>
                  </a:lnTo>
                  <a:lnTo>
                    <a:pt x="826" y="355"/>
                  </a:lnTo>
                  <a:cubicBezTo>
                    <a:pt x="826" y="160"/>
                    <a:pt x="986" y="1"/>
                    <a:pt x="1180" y="1"/>
                  </a:cubicBezTo>
                  <a:close/>
                </a:path>
              </a:pathLst>
            </a:custGeom>
            <a:solidFill>
              <a:srgbClr val="A9B7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17" name="Google Shape;3017;p36"/>
            <p:cNvSpPr/>
            <p:nvPr/>
          </p:nvSpPr>
          <p:spPr>
            <a:xfrm>
              <a:off x="1636940" y="4262683"/>
              <a:ext cx="64893" cy="256420"/>
            </a:xfrm>
            <a:custGeom>
              <a:rect b="b" l="l" r="r" t="t"/>
              <a:pathLst>
                <a:path extrusionOk="0" h="9760" w="2470">
                  <a:moveTo>
                    <a:pt x="354" y="1"/>
                  </a:moveTo>
                  <a:cubicBezTo>
                    <a:pt x="153" y="1"/>
                    <a:pt x="0" y="160"/>
                    <a:pt x="0" y="354"/>
                  </a:cubicBezTo>
                  <a:lnTo>
                    <a:pt x="0" y="9760"/>
                  </a:lnTo>
                  <a:lnTo>
                    <a:pt x="2470" y="9760"/>
                  </a:lnTo>
                  <a:lnTo>
                    <a:pt x="2470" y="354"/>
                  </a:lnTo>
                  <a:cubicBezTo>
                    <a:pt x="2470" y="160"/>
                    <a:pt x="2310" y="1"/>
                    <a:pt x="2116" y="1"/>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18" name="Google Shape;3018;p36"/>
            <p:cNvSpPr/>
            <p:nvPr/>
          </p:nvSpPr>
          <p:spPr>
            <a:xfrm>
              <a:off x="1636940" y="4262683"/>
              <a:ext cx="31002" cy="256420"/>
            </a:xfrm>
            <a:custGeom>
              <a:rect b="b" l="l" r="r" t="t"/>
              <a:pathLst>
                <a:path extrusionOk="0" h="9760" w="1180">
                  <a:moveTo>
                    <a:pt x="354" y="1"/>
                  </a:moveTo>
                  <a:cubicBezTo>
                    <a:pt x="153" y="1"/>
                    <a:pt x="0" y="160"/>
                    <a:pt x="0" y="354"/>
                  </a:cubicBezTo>
                  <a:lnTo>
                    <a:pt x="0" y="9760"/>
                  </a:lnTo>
                  <a:lnTo>
                    <a:pt x="826" y="9760"/>
                  </a:lnTo>
                  <a:lnTo>
                    <a:pt x="826" y="354"/>
                  </a:lnTo>
                  <a:cubicBezTo>
                    <a:pt x="826" y="160"/>
                    <a:pt x="978" y="1"/>
                    <a:pt x="1180" y="1"/>
                  </a:cubicBezTo>
                  <a:close/>
                </a:path>
              </a:pathLst>
            </a:custGeom>
            <a:solidFill>
              <a:srgbClr val="4E67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19" name="Google Shape;3019;p36"/>
            <p:cNvSpPr/>
            <p:nvPr/>
          </p:nvSpPr>
          <p:spPr>
            <a:xfrm>
              <a:off x="1357953" y="4161009"/>
              <a:ext cx="333687" cy="134699"/>
            </a:xfrm>
            <a:custGeom>
              <a:rect b="b" l="l" r="r" t="t"/>
              <a:pathLst>
                <a:path extrusionOk="0" h="5127" w="12701">
                  <a:moveTo>
                    <a:pt x="10208" y="0"/>
                  </a:moveTo>
                  <a:cubicBezTo>
                    <a:pt x="10033" y="0"/>
                    <a:pt x="9921" y="204"/>
                    <a:pt x="10030" y="354"/>
                  </a:cubicBezTo>
                  <a:lnTo>
                    <a:pt x="10391" y="874"/>
                  </a:lnTo>
                  <a:cubicBezTo>
                    <a:pt x="9177" y="1603"/>
                    <a:pt x="5292" y="3649"/>
                    <a:pt x="0" y="3649"/>
                  </a:cubicBezTo>
                  <a:lnTo>
                    <a:pt x="0" y="5126"/>
                  </a:lnTo>
                  <a:cubicBezTo>
                    <a:pt x="2879" y="5112"/>
                    <a:pt x="5729" y="4557"/>
                    <a:pt x="8400" y="3489"/>
                  </a:cubicBezTo>
                  <a:cubicBezTo>
                    <a:pt x="9378" y="3101"/>
                    <a:pt x="10328" y="2636"/>
                    <a:pt x="11237" y="2088"/>
                  </a:cubicBezTo>
                  <a:lnTo>
                    <a:pt x="11556" y="2553"/>
                  </a:lnTo>
                  <a:cubicBezTo>
                    <a:pt x="11601" y="2616"/>
                    <a:pt x="11670" y="2646"/>
                    <a:pt x="11739" y="2646"/>
                  </a:cubicBezTo>
                  <a:cubicBezTo>
                    <a:pt x="11830" y="2646"/>
                    <a:pt x="11920" y="2593"/>
                    <a:pt x="11951" y="2490"/>
                  </a:cubicBezTo>
                  <a:lnTo>
                    <a:pt x="12659" y="375"/>
                  </a:lnTo>
                  <a:cubicBezTo>
                    <a:pt x="12700" y="229"/>
                    <a:pt x="12603" y="84"/>
                    <a:pt x="12451" y="84"/>
                  </a:cubicBezTo>
                  <a:lnTo>
                    <a:pt x="10217" y="0"/>
                  </a:lnTo>
                  <a:cubicBezTo>
                    <a:pt x="10214" y="0"/>
                    <a:pt x="10211" y="0"/>
                    <a:pt x="10208" y="0"/>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020" name="Google Shape;3020;p36"/>
          <p:cNvGrpSpPr/>
          <p:nvPr/>
        </p:nvGrpSpPr>
        <p:grpSpPr>
          <a:xfrm>
            <a:off x="2356507" y="2548405"/>
            <a:ext cx="580314" cy="520173"/>
            <a:chOff x="1913012" y="2764940"/>
            <a:chExt cx="417522" cy="374252"/>
          </a:xfrm>
        </p:grpSpPr>
        <p:sp>
          <p:nvSpPr>
            <p:cNvPr id="3021" name="Google Shape;3021;p36"/>
            <p:cNvSpPr/>
            <p:nvPr/>
          </p:nvSpPr>
          <p:spPr>
            <a:xfrm>
              <a:off x="2010693" y="2813676"/>
              <a:ext cx="285214" cy="163494"/>
            </a:xfrm>
            <a:custGeom>
              <a:rect b="b" l="l" r="r" t="t"/>
              <a:pathLst>
                <a:path extrusionOk="0" h="6223" w="10856">
                  <a:moveTo>
                    <a:pt x="3594" y="2591"/>
                  </a:moveTo>
                  <a:lnTo>
                    <a:pt x="3594" y="4034"/>
                  </a:lnTo>
                  <a:lnTo>
                    <a:pt x="2151" y="4034"/>
                  </a:lnTo>
                  <a:lnTo>
                    <a:pt x="2151" y="2591"/>
                  </a:lnTo>
                  <a:close/>
                  <a:moveTo>
                    <a:pt x="5508" y="2591"/>
                  </a:moveTo>
                  <a:lnTo>
                    <a:pt x="5508" y="4034"/>
                  </a:lnTo>
                  <a:lnTo>
                    <a:pt x="4072" y="4034"/>
                  </a:lnTo>
                  <a:lnTo>
                    <a:pt x="4072" y="2591"/>
                  </a:lnTo>
                  <a:close/>
                  <a:moveTo>
                    <a:pt x="7422" y="2591"/>
                  </a:moveTo>
                  <a:lnTo>
                    <a:pt x="7422" y="4034"/>
                  </a:lnTo>
                  <a:lnTo>
                    <a:pt x="5986" y="4034"/>
                  </a:lnTo>
                  <a:lnTo>
                    <a:pt x="5986" y="2591"/>
                  </a:lnTo>
                  <a:close/>
                  <a:moveTo>
                    <a:pt x="9337" y="2591"/>
                  </a:moveTo>
                  <a:lnTo>
                    <a:pt x="9344" y="4034"/>
                  </a:lnTo>
                  <a:lnTo>
                    <a:pt x="7901" y="4034"/>
                  </a:lnTo>
                  <a:lnTo>
                    <a:pt x="7901" y="2591"/>
                  </a:lnTo>
                  <a:close/>
                  <a:moveTo>
                    <a:pt x="1915" y="1"/>
                  </a:moveTo>
                  <a:cubicBezTo>
                    <a:pt x="1797" y="1"/>
                    <a:pt x="1679" y="80"/>
                    <a:pt x="1679" y="240"/>
                  </a:cubicBezTo>
                  <a:lnTo>
                    <a:pt x="1679" y="2113"/>
                  </a:lnTo>
                  <a:lnTo>
                    <a:pt x="320" y="2113"/>
                  </a:lnTo>
                  <a:cubicBezTo>
                    <a:pt x="1" y="2113"/>
                    <a:pt x="1" y="2591"/>
                    <a:pt x="320" y="2591"/>
                  </a:cubicBezTo>
                  <a:lnTo>
                    <a:pt x="1679" y="2591"/>
                  </a:lnTo>
                  <a:lnTo>
                    <a:pt x="1679" y="4027"/>
                  </a:lnTo>
                  <a:lnTo>
                    <a:pt x="916" y="4027"/>
                  </a:lnTo>
                  <a:cubicBezTo>
                    <a:pt x="597" y="4027"/>
                    <a:pt x="597" y="4506"/>
                    <a:pt x="916" y="4506"/>
                  </a:cubicBezTo>
                  <a:lnTo>
                    <a:pt x="1679" y="4506"/>
                  </a:lnTo>
                  <a:lnTo>
                    <a:pt x="1679" y="5865"/>
                  </a:lnTo>
                  <a:cubicBezTo>
                    <a:pt x="1679" y="6025"/>
                    <a:pt x="1797" y="6104"/>
                    <a:pt x="1915" y="6104"/>
                  </a:cubicBezTo>
                  <a:cubicBezTo>
                    <a:pt x="2033" y="6104"/>
                    <a:pt x="2151" y="6025"/>
                    <a:pt x="2151" y="5865"/>
                  </a:cubicBezTo>
                  <a:lnTo>
                    <a:pt x="2151" y="4506"/>
                  </a:lnTo>
                  <a:lnTo>
                    <a:pt x="3594" y="4506"/>
                  </a:lnTo>
                  <a:lnTo>
                    <a:pt x="3594" y="5983"/>
                  </a:lnTo>
                  <a:cubicBezTo>
                    <a:pt x="3594" y="6143"/>
                    <a:pt x="3711" y="6222"/>
                    <a:pt x="3830" y="6222"/>
                  </a:cubicBezTo>
                  <a:cubicBezTo>
                    <a:pt x="3949" y="6222"/>
                    <a:pt x="4069" y="6143"/>
                    <a:pt x="4072" y="5983"/>
                  </a:cubicBezTo>
                  <a:lnTo>
                    <a:pt x="4072" y="4506"/>
                  </a:lnTo>
                  <a:lnTo>
                    <a:pt x="5508" y="4506"/>
                  </a:lnTo>
                  <a:lnTo>
                    <a:pt x="5508" y="5983"/>
                  </a:lnTo>
                  <a:cubicBezTo>
                    <a:pt x="5508" y="6143"/>
                    <a:pt x="5628" y="6222"/>
                    <a:pt x="5747" y="6222"/>
                  </a:cubicBezTo>
                  <a:cubicBezTo>
                    <a:pt x="5867" y="6222"/>
                    <a:pt x="5986" y="6143"/>
                    <a:pt x="5986" y="5983"/>
                  </a:cubicBezTo>
                  <a:lnTo>
                    <a:pt x="5986" y="4506"/>
                  </a:lnTo>
                  <a:lnTo>
                    <a:pt x="7422" y="4506"/>
                  </a:lnTo>
                  <a:lnTo>
                    <a:pt x="7422" y="5983"/>
                  </a:lnTo>
                  <a:cubicBezTo>
                    <a:pt x="7422" y="6143"/>
                    <a:pt x="7542" y="6222"/>
                    <a:pt x="7662" y="6222"/>
                  </a:cubicBezTo>
                  <a:cubicBezTo>
                    <a:pt x="7781" y="6222"/>
                    <a:pt x="7901" y="6143"/>
                    <a:pt x="7901" y="5983"/>
                  </a:cubicBezTo>
                  <a:lnTo>
                    <a:pt x="7901" y="4506"/>
                  </a:lnTo>
                  <a:lnTo>
                    <a:pt x="9344" y="4506"/>
                  </a:lnTo>
                  <a:lnTo>
                    <a:pt x="9344" y="5983"/>
                  </a:lnTo>
                  <a:cubicBezTo>
                    <a:pt x="9344" y="6143"/>
                    <a:pt x="9462" y="6222"/>
                    <a:pt x="9579" y="6222"/>
                  </a:cubicBezTo>
                  <a:cubicBezTo>
                    <a:pt x="9697" y="6222"/>
                    <a:pt x="9815" y="6143"/>
                    <a:pt x="9815" y="5983"/>
                  </a:cubicBezTo>
                  <a:lnTo>
                    <a:pt x="9815" y="4506"/>
                  </a:lnTo>
                  <a:lnTo>
                    <a:pt x="10016" y="4506"/>
                  </a:lnTo>
                  <a:cubicBezTo>
                    <a:pt x="10329" y="4506"/>
                    <a:pt x="10329" y="4027"/>
                    <a:pt x="10016" y="4027"/>
                  </a:cubicBezTo>
                  <a:lnTo>
                    <a:pt x="9815" y="4027"/>
                  </a:lnTo>
                  <a:lnTo>
                    <a:pt x="9815" y="2591"/>
                  </a:lnTo>
                  <a:lnTo>
                    <a:pt x="10544" y="2591"/>
                  </a:lnTo>
                  <a:cubicBezTo>
                    <a:pt x="10856" y="2591"/>
                    <a:pt x="10856" y="2113"/>
                    <a:pt x="10544" y="2113"/>
                  </a:cubicBezTo>
                  <a:lnTo>
                    <a:pt x="9815" y="2113"/>
                  </a:lnTo>
                  <a:lnTo>
                    <a:pt x="9815" y="240"/>
                  </a:lnTo>
                  <a:cubicBezTo>
                    <a:pt x="9815" y="80"/>
                    <a:pt x="9696" y="1"/>
                    <a:pt x="9576" y="1"/>
                  </a:cubicBezTo>
                  <a:cubicBezTo>
                    <a:pt x="9456" y="1"/>
                    <a:pt x="9337" y="80"/>
                    <a:pt x="9337" y="240"/>
                  </a:cubicBezTo>
                  <a:lnTo>
                    <a:pt x="9337" y="2113"/>
                  </a:lnTo>
                  <a:lnTo>
                    <a:pt x="7901" y="2113"/>
                  </a:lnTo>
                  <a:lnTo>
                    <a:pt x="7901" y="240"/>
                  </a:lnTo>
                  <a:cubicBezTo>
                    <a:pt x="7901" y="80"/>
                    <a:pt x="7781" y="1"/>
                    <a:pt x="7662" y="1"/>
                  </a:cubicBezTo>
                  <a:cubicBezTo>
                    <a:pt x="7542" y="1"/>
                    <a:pt x="7422" y="80"/>
                    <a:pt x="7422" y="240"/>
                  </a:cubicBezTo>
                  <a:lnTo>
                    <a:pt x="7422" y="2113"/>
                  </a:lnTo>
                  <a:lnTo>
                    <a:pt x="5980" y="2113"/>
                  </a:lnTo>
                  <a:lnTo>
                    <a:pt x="5980" y="240"/>
                  </a:lnTo>
                  <a:cubicBezTo>
                    <a:pt x="5980" y="80"/>
                    <a:pt x="5862" y="1"/>
                    <a:pt x="5744" y="1"/>
                  </a:cubicBezTo>
                  <a:cubicBezTo>
                    <a:pt x="5626" y="1"/>
                    <a:pt x="5508" y="80"/>
                    <a:pt x="5508" y="240"/>
                  </a:cubicBezTo>
                  <a:lnTo>
                    <a:pt x="5508" y="2113"/>
                  </a:lnTo>
                  <a:lnTo>
                    <a:pt x="4072" y="2113"/>
                  </a:lnTo>
                  <a:lnTo>
                    <a:pt x="4072" y="240"/>
                  </a:lnTo>
                  <a:cubicBezTo>
                    <a:pt x="4072" y="80"/>
                    <a:pt x="3954" y="1"/>
                    <a:pt x="3836" y="1"/>
                  </a:cubicBezTo>
                  <a:cubicBezTo>
                    <a:pt x="3718" y="1"/>
                    <a:pt x="3600" y="80"/>
                    <a:pt x="3600" y="240"/>
                  </a:cubicBezTo>
                  <a:lnTo>
                    <a:pt x="3600" y="2113"/>
                  </a:lnTo>
                  <a:lnTo>
                    <a:pt x="2151" y="2113"/>
                  </a:lnTo>
                  <a:lnTo>
                    <a:pt x="2151" y="240"/>
                  </a:lnTo>
                  <a:cubicBezTo>
                    <a:pt x="2151" y="80"/>
                    <a:pt x="2033" y="1"/>
                    <a:pt x="1915" y="1"/>
                  </a:cubicBezTo>
                  <a:close/>
                </a:path>
              </a:pathLst>
            </a:custGeom>
            <a:solidFill>
              <a:srgbClr val="D1D8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22" name="Google Shape;3022;p36"/>
            <p:cNvSpPr/>
            <p:nvPr/>
          </p:nvSpPr>
          <p:spPr>
            <a:xfrm>
              <a:off x="2022174" y="3062529"/>
              <a:ext cx="89694" cy="76663"/>
            </a:xfrm>
            <a:custGeom>
              <a:rect b="b" l="l" r="r" t="t"/>
              <a:pathLst>
                <a:path extrusionOk="0" h="2918" w="3414">
                  <a:moveTo>
                    <a:pt x="1957" y="0"/>
                  </a:moveTo>
                  <a:cubicBezTo>
                    <a:pt x="653" y="0"/>
                    <a:pt x="1" y="1568"/>
                    <a:pt x="923" y="2490"/>
                  </a:cubicBezTo>
                  <a:cubicBezTo>
                    <a:pt x="1218" y="2786"/>
                    <a:pt x="1583" y="2918"/>
                    <a:pt x="1940" y="2918"/>
                  </a:cubicBezTo>
                  <a:cubicBezTo>
                    <a:pt x="2691" y="2918"/>
                    <a:pt x="3413" y="2335"/>
                    <a:pt x="3413" y="1457"/>
                  </a:cubicBezTo>
                  <a:cubicBezTo>
                    <a:pt x="3413" y="652"/>
                    <a:pt x="2761" y="0"/>
                    <a:pt x="1957" y="0"/>
                  </a:cubicBezTo>
                  <a:close/>
                </a:path>
              </a:pathLst>
            </a:custGeom>
            <a:solidFill>
              <a:srgbClr val="203B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23" name="Google Shape;3023;p36"/>
            <p:cNvSpPr/>
            <p:nvPr/>
          </p:nvSpPr>
          <p:spPr>
            <a:xfrm>
              <a:off x="2050233" y="3083284"/>
              <a:ext cx="40670" cy="34969"/>
            </a:xfrm>
            <a:custGeom>
              <a:rect b="b" l="l" r="r" t="t"/>
              <a:pathLst>
                <a:path extrusionOk="0" h="1331" w="1548">
                  <a:moveTo>
                    <a:pt x="889" y="1"/>
                  </a:moveTo>
                  <a:cubicBezTo>
                    <a:pt x="299" y="1"/>
                    <a:pt x="1" y="715"/>
                    <a:pt x="417" y="1131"/>
                  </a:cubicBezTo>
                  <a:cubicBezTo>
                    <a:pt x="552" y="1269"/>
                    <a:pt x="719" y="1330"/>
                    <a:pt x="882" y="1330"/>
                  </a:cubicBezTo>
                  <a:cubicBezTo>
                    <a:pt x="1222" y="1330"/>
                    <a:pt x="1547" y="1065"/>
                    <a:pt x="1547" y="667"/>
                  </a:cubicBezTo>
                  <a:cubicBezTo>
                    <a:pt x="1547" y="299"/>
                    <a:pt x="1249" y="1"/>
                    <a:pt x="889" y="1"/>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24" name="Google Shape;3024;p36"/>
            <p:cNvSpPr/>
            <p:nvPr/>
          </p:nvSpPr>
          <p:spPr>
            <a:xfrm>
              <a:off x="2174344" y="3062529"/>
              <a:ext cx="89668" cy="76663"/>
            </a:xfrm>
            <a:custGeom>
              <a:rect b="b" l="l" r="r" t="t"/>
              <a:pathLst>
                <a:path extrusionOk="0" h="2918" w="3413">
                  <a:moveTo>
                    <a:pt x="1956" y="0"/>
                  </a:moveTo>
                  <a:cubicBezTo>
                    <a:pt x="652" y="0"/>
                    <a:pt x="0" y="1568"/>
                    <a:pt x="923" y="2490"/>
                  </a:cubicBezTo>
                  <a:cubicBezTo>
                    <a:pt x="1218" y="2786"/>
                    <a:pt x="1582" y="2918"/>
                    <a:pt x="1940" y="2918"/>
                  </a:cubicBezTo>
                  <a:cubicBezTo>
                    <a:pt x="2691" y="2918"/>
                    <a:pt x="3413" y="2335"/>
                    <a:pt x="3413" y="1457"/>
                  </a:cubicBezTo>
                  <a:cubicBezTo>
                    <a:pt x="3413" y="652"/>
                    <a:pt x="2761" y="0"/>
                    <a:pt x="1956" y="0"/>
                  </a:cubicBezTo>
                  <a:close/>
                </a:path>
              </a:pathLst>
            </a:custGeom>
            <a:solidFill>
              <a:srgbClr val="203B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25" name="Google Shape;3025;p36"/>
            <p:cNvSpPr/>
            <p:nvPr/>
          </p:nvSpPr>
          <p:spPr>
            <a:xfrm>
              <a:off x="2202219" y="3083284"/>
              <a:ext cx="40854" cy="34969"/>
            </a:xfrm>
            <a:custGeom>
              <a:rect b="b" l="l" r="r" t="t"/>
              <a:pathLst>
                <a:path extrusionOk="0" h="1331" w="1555">
                  <a:moveTo>
                    <a:pt x="888" y="1"/>
                  </a:moveTo>
                  <a:cubicBezTo>
                    <a:pt x="299" y="1"/>
                    <a:pt x="0" y="715"/>
                    <a:pt x="417" y="1131"/>
                  </a:cubicBezTo>
                  <a:cubicBezTo>
                    <a:pt x="554" y="1269"/>
                    <a:pt x="722" y="1330"/>
                    <a:pt x="887" y="1330"/>
                  </a:cubicBezTo>
                  <a:cubicBezTo>
                    <a:pt x="1228" y="1330"/>
                    <a:pt x="1554" y="1065"/>
                    <a:pt x="1554" y="667"/>
                  </a:cubicBezTo>
                  <a:cubicBezTo>
                    <a:pt x="1554" y="299"/>
                    <a:pt x="1256" y="1"/>
                    <a:pt x="888" y="1"/>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26" name="Google Shape;3026;p36"/>
            <p:cNvSpPr/>
            <p:nvPr/>
          </p:nvSpPr>
          <p:spPr>
            <a:xfrm>
              <a:off x="1995376" y="2792632"/>
              <a:ext cx="335158" cy="174975"/>
            </a:xfrm>
            <a:custGeom>
              <a:rect b="b" l="l" r="r" t="t"/>
              <a:pathLst>
                <a:path extrusionOk="0" h="6660" w="12757">
                  <a:moveTo>
                    <a:pt x="1" y="1"/>
                  </a:moveTo>
                  <a:lnTo>
                    <a:pt x="445" y="1263"/>
                  </a:lnTo>
                  <a:lnTo>
                    <a:pt x="11335" y="1263"/>
                  </a:lnTo>
                  <a:lnTo>
                    <a:pt x="10086" y="6659"/>
                  </a:lnTo>
                  <a:lnTo>
                    <a:pt x="11390" y="6659"/>
                  </a:lnTo>
                  <a:lnTo>
                    <a:pt x="12576" y="1506"/>
                  </a:lnTo>
                  <a:cubicBezTo>
                    <a:pt x="12757" y="736"/>
                    <a:pt x="12167" y="1"/>
                    <a:pt x="11376" y="1"/>
                  </a:cubicBezTo>
                  <a:close/>
                </a:path>
              </a:pathLst>
            </a:custGeom>
            <a:solidFill>
              <a:srgbClr val="96A7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27" name="Google Shape;3027;p36"/>
            <p:cNvSpPr/>
            <p:nvPr/>
          </p:nvSpPr>
          <p:spPr>
            <a:xfrm>
              <a:off x="2273654" y="2792632"/>
              <a:ext cx="56696" cy="174975"/>
            </a:xfrm>
            <a:custGeom>
              <a:rect b="b" l="l" r="r" t="t"/>
              <a:pathLst>
                <a:path extrusionOk="0" h="6660" w="2158">
                  <a:moveTo>
                    <a:pt x="0" y="1"/>
                  </a:moveTo>
                  <a:cubicBezTo>
                    <a:pt x="791" y="1"/>
                    <a:pt x="1374" y="736"/>
                    <a:pt x="1200" y="1506"/>
                  </a:cubicBezTo>
                  <a:lnTo>
                    <a:pt x="14" y="6659"/>
                  </a:lnTo>
                  <a:lnTo>
                    <a:pt x="791" y="6659"/>
                  </a:lnTo>
                  <a:lnTo>
                    <a:pt x="1977" y="1506"/>
                  </a:lnTo>
                  <a:cubicBezTo>
                    <a:pt x="2158" y="736"/>
                    <a:pt x="1575" y="1"/>
                    <a:pt x="784" y="1"/>
                  </a:cubicBezTo>
                  <a:close/>
                </a:path>
              </a:pathLst>
            </a:custGeom>
            <a:solidFill>
              <a:srgbClr val="4962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28" name="Google Shape;3028;p36"/>
            <p:cNvSpPr/>
            <p:nvPr/>
          </p:nvSpPr>
          <p:spPr>
            <a:xfrm>
              <a:off x="1913012" y="2764940"/>
              <a:ext cx="412610" cy="236006"/>
            </a:xfrm>
            <a:custGeom>
              <a:rect b="b" l="l" r="r" t="t"/>
              <a:pathLst>
                <a:path extrusionOk="0" h="8983" w="15705">
                  <a:moveTo>
                    <a:pt x="632" y="0"/>
                  </a:moveTo>
                  <a:cubicBezTo>
                    <a:pt x="278" y="0"/>
                    <a:pt x="1" y="285"/>
                    <a:pt x="1" y="631"/>
                  </a:cubicBezTo>
                  <a:cubicBezTo>
                    <a:pt x="1" y="978"/>
                    <a:pt x="278" y="1263"/>
                    <a:pt x="632" y="1263"/>
                  </a:cubicBezTo>
                  <a:lnTo>
                    <a:pt x="1769" y="1263"/>
                  </a:lnTo>
                  <a:cubicBezTo>
                    <a:pt x="1825" y="1263"/>
                    <a:pt x="1880" y="1297"/>
                    <a:pt x="1901" y="1353"/>
                  </a:cubicBezTo>
                  <a:lnTo>
                    <a:pt x="4045" y="7408"/>
                  </a:lnTo>
                  <a:cubicBezTo>
                    <a:pt x="4447" y="8358"/>
                    <a:pt x="5383" y="8983"/>
                    <a:pt x="6417" y="8983"/>
                  </a:cubicBezTo>
                  <a:lnTo>
                    <a:pt x="15073" y="8983"/>
                  </a:lnTo>
                  <a:cubicBezTo>
                    <a:pt x="15420" y="8983"/>
                    <a:pt x="15704" y="8698"/>
                    <a:pt x="15704" y="8344"/>
                  </a:cubicBezTo>
                  <a:cubicBezTo>
                    <a:pt x="15704" y="7998"/>
                    <a:pt x="15420" y="7713"/>
                    <a:pt x="15073" y="7713"/>
                  </a:cubicBezTo>
                  <a:lnTo>
                    <a:pt x="6417" y="7713"/>
                  </a:lnTo>
                  <a:cubicBezTo>
                    <a:pt x="5890" y="7713"/>
                    <a:pt x="5411" y="7401"/>
                    <a:pt x="5203" y="6909"/>
                  </a:cubicBezTo>
                  <a:lnTo>
                    <a:pt x="3060" y="853"/>
                  </a:lnTo>
                  <a:cubicBezTo>
                    <a:pt x="2845" y="340"/>
                    <a:pt x="2331" y="0"/>
                    <a:pt x="1769" y="0"/>
                  </a:cubicBezTo>
                  <a:close/>
                </a:path>
              </a:pathLst>
            </a:custGeom>
            <a:solidFill>
              <a:srgbClr val="96A7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29" name="Google Shape;3029;p36"/>
            <p:cNvSpPr/>
            <p:nvPr/>
          </p:nvSpPr>
          <p:spPr>
            <a:xfrm>
              <a:off x="2026903" y="2967580"/>
              <a:ext cx="299270" cy="33182"/>
            </a:xfrm>
            <a:custGeom>
              <a:rect b="b" l="l" r="r" t="t"/>
              <a:pathLst>
                <a:path extrusionOk="0" h="1263" w="11391">
                  <a:moveTo>
                    <a:pt x="10801" y="0"/>
                  </a:moveTo>
                  <a:cubicBezTo>
                    <a:pt x="10807" y="21"/>
                    <a:pt x="10807" y="42"/>
                    <a:pt x="10801" y="63"/>
                  </a:cubicBezTo>
                  <a:cubicBezTo>
                    <a:pt x="10801" y="409"/>
                    <a:pt x="10523" y="694"/>
                    <a:pt x="10169" y="694"/>
                  </a:cubicBezTo>
                  <a:lnTo>
                    <a:pt x="1513" y="694"/>
                  </a:lnTo>
                  <a:cubicBezTo>
                    <a:pt x="972" y="694"/>
                    <a:pt x="438" y="520"/>
                    <a:pt x="1" y="201"/>
                  </a:cubicBezTo>
                  <a:lnTo>
                    <a:pt x="1" y="201"/>
                  </a:lnTo>
                  <a:cubicBezTo>
                    <a:pt x="479" y="867"/>
                    <a:pt x="1256" y="1263"/>
                    <a:pt x="2082" y="1263"/>
                  </a:cubicBezTo>
                  <a:lnTo>
                    <a:pt x="10738" y="1263"/>
                  </a:lnTo>
                  <a:cubicBezTo>
                    <a:pt x="11078" y="1263"/>
                    <a:pt x="11355" y="999"/>
                    <a:pt x="11376" y="659"/>
                  </a:cubicBezTo>
                  <a:cubicBezTo>
                    <a:pt x="11390" y="319"/>
                    <a:pt x="11140" y="28"/>
                    <a:pt x="10801" y="0"/>
                  </a:cubicBezTo>
                  <a:close/>
                </a:path>
              </a:pathLst>
            </a:custGeom>
            <a:solidFill>
              <a:srgbClr val="4962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30" name="Google Shape;3030;p36"/>
            <p:cNvSpPr/>
            <p:nvPr/>
          </p:nvSpPr>
          <p:spPr>
            <a:xfrm>
              <a:off x="1994483" y="2978326"/>
              <a:ext cx="287027" cy="92427"/>
            </a:xfrm>
            <a:custGeom>
              <a:rect b="b" l="l" r="r" t="t"/>
              <a:pathLst>
                <a:path extrusionOk="0" h="3518" w="10925">
                  <a:moveTo>
                    <a:pt x="1401" y="0"/>
                  </a:moveTo>
                  <a:lnTo>
                    <a:pt x="763" y="923"/>
                  </a:lnTo>
                  <a:cubicBezTo>
                    <a:pt x="0" y="2019"/>
                    <a:pt x="784" y="3517"/>
                    <a:pt x="2123" y="3517"/>
                  </a:cubicBezTo>
                  <a:lnTo>
                    <a:pt x="10287" y="3517"/>
                  </a:lnTo>
                  <a:cubicBezTo>
                    <a:pt x="10640" y="3517"/>
                    <a:pt x="10925" y="3233"/>
                    <a:pt x="10925" y="2886"/>
                  </a:cubicBezTo>
                  <a:cubicBezTo>
                    <a:pt x="10925" y="2539"/>
                    <a:pt x="10640" y="2255"/>
                    <a:pt x="10287" y="2255"/>
                  </a:cubicBezTo>
                  <a:lnTo>
                    <a:pt x="2123" y="2255"/>
                  </a:lnTo>
                  <a:cubicBezTo>
                    <a:pt x="1804" y="2255"/>
                    <a:pt x="1623" y="1901"/>
                    <a:pt x="1797" y="1644"/>
                  </a:cubicBezTo>
                  <a:lnTo>
                    <a:pt x="2449" y="701"/>
                  </a:lnTo>
                  <a:cubicBezTo>
                    <a:pt x="2046" y="562"/>
                    <a:pt x="1686" y="320"/>
                    <a:pt x="1401" y="0"/>
                  </a:cubicBezTo>
                  <a:close/>
                </a:path>
              </a:pathLst>
            </a:custGeom>
            <a:solidFill>
              <a:srgbClr val="96A7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31" name="Google Shape;3031;p36"/>
            <p:cNvSpPr/>
            <p:nvPr/>
          </p:nvSpPr>
          <p:spPr>
            <a:xfrm>
              <a:off x="2003757" y="3021518"/>
              <a:ext cx="277569" cy="49235"/>
            </a:xfrm>
            <a:custGeom>
              <a:rect b="b" l="l" r="r" t="t"/>
              <a:pathLst>
                <a:path extrusionOk="0" h="1874" w="10565">
                  <a:moveTo>
                    <a:pt x="126" y="0"/>
                  </a:moveTo>
                  <a:cubicBezTo>
                    <a:pt x="1" y="951"/>
                    <a:pt x="708" y="1811"/>
                    <a:pt x="1666" y="1873"/>
                  </a:cubicBezTo>
                  <a:lnTo>
                    <a:pt x="9455" y="1873"/>
                  </a:lnTo>
                  <a:cubicBezTo>
                    <a:pt x="9892" y="1873"/>
                    <a:pt x="10058" y="1859"/>
                    <a:pt x="10142" y="1838"/>
                  </a:cubicBezTo>
                  <a:cubicBezTo>
                    <a:pt x="10169" y="1825"/>
                    <a:pt x="10204" y="1811"/>
                    <a:pt x="10232" y="1797"/>
                  </a:cubicBezTo>
                  <a:lnTo>
                    <a:pt x="10253" y="1783"/>
                  </a:lnTo>
                  <a:cubicBezTo>
                    <a:pt x="10273" y="1776"/>
                    <a:pt x="10294" y="1755"/>
                    <a:pt x="10315" y="1741"/>
                  </a:cubicBezTo>
                  <a:lnTo>
                    <a:pt x="10322" y="1741"/>
                  </a:lnTo>
                  <a:lnTo>
                    <a:pt x="10350" y="1714"/>
                  </a:lnTo>
                  <a:lnTo>
                    <a:pt x="10357" y="1707"/>
                  </a:lnTo>
                  <a:cubicBezTo>
                    <a:pt x="10371" y="1693"/>
                    <a:pt x="10384" y="1679"/>
                    <a:pt x="10398" y="1665"/>
                  </a:cubicBezTo>
                  <a:lnTo>
                    <a:pt x="10412" y="1651"/>
                  </a:lnTo>
                  <a:lnTo>
                    <a:pt x="10433" y="1630"/>
                  </a:lnTo>
                  <a:lnTo>
                    <a:pt x="10447" y="1610"/>
                  </a:lnTo>
                  <a:lnTo>
                    <a:pt x="10468" y="1575"/>
                  </a:lnTo>
                  <a:lnTo>
                    <a:pt x="10482" y="1547"/>
                  </a:lnTo>
                  <a:lnTo>
                    <a:pt x="10495" y="1526"/>
                  </a:lnTo>
                  <a:lnTo>
                    <a:pt x="10509" y="1499"/>
                  </a:lnTo>
                  <a:lnTo>
                    <a:pt x="10523" y="1471"/>
                  </a:lnTo>
                  <a:cubicBezTo>
                    <a:pt x="10523" y="1464"/>
                    <a:pt x="10530" y="1450"/>
                    <a:pt x="10537" y="1436"/>
                  </a:cubicBezTo>
                  <a:lnTo>
                    <a:pt x="10544" y="1415"/>
                  </a:lnTo>
                  <a:cubicBezTo>
                    <a:pt x="10544" y="1401"/>
                    <a:pt x="10551" y="1388"/>
                    <a:pt x="10551" y="1374"/>
                  </a:cubicBezTo>
                  <a:lnTo>
                    <a:pt x="10551" y="1360"/>
                  </a:lnTo>
                  <a:cubicBezTo>
                    <a:pt x="10551" y="1346"/>
                    <a:pt x="10558" y="1325"/>
                    <a:pt x="10558" y="1311"/>
                  </a:cubicBezTo>
                  <a:lnTo>
                    <a:pt x="10558" y="1297"/>
                  </a:lnTo>
                  <a:lnTo>
                    <a:pt x="10558" y="1235"/>
                  </a:lnTo>
                  <a:cubicBezTo>
                    <a:pt x="10565" y="1221"/>
                    <a:pt x="10565" y="1200"/>
                    <a:pt x="10565" y="1180"/>
                  </a:cubicBezTo>
                  <a:cubicBezTo>
                    <a:pt x="10565" y="1159"/>
                    <a:pt x="10558" y="1145"/>
                    <a:pt x="10558" y="1124"/>
                  </a:cubicBezTo>
                  <a:lnTo>
                    <a:pt x="10558" y="1117"/>
                  </a:lnTo>
                  <a:cubicBezTo>
                    <a:pt x="10551" y="1075"/>
                    <a:pt x="10537" y="1034"/>
                    <a:pt x="10523" y="999"/>
                  </a:cubicBezTo>
                  <a:cubicBezTo>
                    <a:pt x="10384" y="1186"/>
                    <a:pt x="10169" y="1304"/>
                    <a:pt x="9941" y="1325"/>
                  </a:cubicBezTo>
                  <a:lnTo>
                    <a:pt x="1770" y="1325"/>
                  </a:lnTo>
                  <a:cubicBezTo>
                    <a:pt x="979" y="1311"/>
                    <a:pt x="306" y="763"/>
                    <a:pt x="126" y="0"/>
                  </a:cubicBezTo>
                  <a:close/>
                </a:path>
              </a:pathLst>
            </a:custGeom>
            <a:solidFill>
              <a:srgbClr val="4962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32" name="Google Shape;3032;p36"/>
            <p:cNvSpPr/>
            <p:nvPr/>
          </p:nvSpPr>
          <p:spPr>
            <a:xfrm>
              <a:off x="2020361" y="2978326"/>
              <a:ext cx="38463" cy="32841"/>
            </a:xfrm>
            <a:custGeom>
              <a:rect b="b" l="l" r="r" t="t"/>
              <a:pathLst>
                <a:path extrusionOk="0" h="1250" w="1464">
                  <a:moveTo>
                    <a:pt x="416" y="0"/>
                  </a:moveTo>
                  <a:lnTo>
                    <a:pt x="0" y="604"/>
                  </a:lnTo>
                  <a:cubicBezTo>
                    <a:pt x="305" y="902"/>
                    <a:pt x="673" y="1124"/>
                    <a:pt x="1089" y="1249"/>
                  </a:cubicBezTo>
                  <a:lnTo>
                    <a:pt x="1464" y="701"/>
                  </a:lnTo>
                  <a:cubicBezTo>
                    <a:pt x="1061" y="562"/>
                    <a:pt x="701" y="320"/>
                    <a:pt x="416" y="0"/>
                  </a:cubicBezTo>
                  <a:close/>
                </a:path>
              </a:pathLst>
            </a:custGeom>
            <a:solidFill>
              <a:srgbClr val="4962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033" name="Google Shape;3033;p36"/>
          <p:cNvGrpSpPr/>
          <p:nvPr/>
        </p:nvGrpSpPr>
        <p:grpSpPr>
          <a:xfrm>
            <a:off x="852261" y="2546544"/>
            <a:ext cx="534743" cy="530324"/>
            <a:chOff x="830742" y="2763601"/>
            <a:chExt cx="384735" cy="381555"/>
          </a:xfrm>
        </p:grpSpPr>
        <p:sp>
          <p:nvSpPr>
            <p:cNvPr id="3034" name="Google Shape;3034;p36"/>
            <p:cNvSpPr/>
            <p:nvPr/>
          </p:nvSpPr>
          <p:spPr>
            <a:xfrm>
              <a:off x="830742" y="2881012"/>
              <a:ext cx="174423" cy="83678"/>
            </a:xfrm>
            <a:custGeom>
              <a:rect b="b" l="l" r="r" t="t"/>
              <a:pathLst>
                <a:path extrusionOk="0" h="3185" w="6639">
                  <a:moveTo>
                    <a:pt x="6639" y="1"/>
                  </a:moveTo>
                  <a:lnTo>
                    <a:pt x="5189" y="125"/>
                  </a:lnTo>
                  <a:cubicBezTo>
                    <a:pt x="3289" y="285"/>
                    <a:pt x="1506" y="1110"/>
                    <a:pt x="160" y="2456"/>
                  </a:cubicBezTo>
                  <a:cubicBezTo>
                    <a:pt x="1" y="2616"/>
                    <a:pt x="105" y="2886"/>
                    <a:pt x="327" y="2907"/>
                  </a:cubicBezTo>
                  <a:lnTo>
                    <a:pt x="3462" y="3184"/>
                  </a:lnTo>
                  <a:lnTo>
                    <a:pt x="6639" y="1"/>
                  </a:lnTo>
                  <a:close/>
                </a:path>
              </a:pathLst>
            </a:custGeom>
            <a:solidFill>
              <a:srgbClr val="C0CA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35" name="Google Shape;3035;p36"/>
            <p:cNvSpPr/>
            <p:nvPr/>
          </p:nvSpPr>
          <p:spPr>
            <a:xfrm>
              <a:off x="1013520" y="2973045"/>
              <a:ext cx="83494" cy="172111"/>
            </a:xfrm>
            <a:custGeom>
              <a:rect b="b" l="l" r="r" t="t"/>
              <a:pathLst>
                <a:path extrusionOk="0" h="6551" w="3178">
                  <a:moveTo>
                    <a:pt x="3178" y="0"/>
                  </a:moveTo>
                  <a:lnTo>
                    <a:pt x="1" y="3177"/>
                  </a:lnTo>
                  <a:lnTo>
                    <a:pt x="278" y="6305"/>
                  </a:lnTo>
                  <a:cubicBezTo>
                    <a:pt x="292" y="6457"/>
                    <a:pt x="415" y="6550"/>
                    <a:pt x="543" y="6550"/>
                  </a:cubicBezTo>
                  <a:cubicBezTo>
                    <a:pt x="608" y="6550"/>
                    <a:pt x="675" y="6526"/>
                    <a:pt x="729" y="6472"/>
                  </a:cubicBezTo>
                  <a:cubicBezTo>
                    <a:pt x="2075" y="5126"/>
                    <a:pt x="2900" y="3344"/>
                    <a:pt x="3053" y="1443"/>
                  </a:cubicBezTo>
                  <a:lnTo>
                    <a:pt x="3178" y="0"/>
                  </a:lnTo>
                  <a:close/>
                </a:path>
              </a:pathLst>
            </a:custGeom>
            <a:solidFill>
              <a:srgbClr val="C0CA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36" name="Google Shape;3036;p36"/>
            <p:cNvSpPr/>
            <p:nvPr/>
          </p:nvSpPr>
          <p:spPr>
            <a:xfrm>
              <a:off x="830742" y="2885557"/>
              <a:ext cx="125583" cy="72932"/>
            </a:xfrm>
            <a:custGeom>
              <a:rect b="b" l="l" r="r" t="t"/>
              <a:pathLst>
                <a:path extrusionOk="0" h="2776" w="4780">
                  <a:moveTo>
                    <a:pt x="4780" y="1"/>
                  </a:moveTo>
                  <a:lnTo>
                    <a:pt x="4780" y="1"/>
                  </a:lnTo>
                  <a:cubicBezTo>
                    <a:pt x="3032" y="237"/>
                    <a:pt x="1409" y="1034"/>
                    <a:pt x="160" y="2283"/>
                  </a:cubicBezTo>
                  <a:cubicBezTo>
                    <a:pt x="1" y="2443"/>
                    <a:pt x="105" y="2713"/>
                    <a:pt x="327" y="2734"/>
                  </a:cubicBezTo>
                  <a:lnTo>
                    <a:pt x="791" y="2775"/>
                  </a:lnTo>
                  <a:cubicBezTo>
                    <a:pt x="646" y="2664"/>
                    <a:pt x="625" y="2449"/>
                    <a:pt x="750" y="2318"/>
                  </a:cubicBezTo>
                  <a:cubicBezTo>
                    <a:pt x="1867" y="1201"/>
                    <a:pt x="3261" y="403"/>
                    <a:pt x="4780" y="1"/>
                  </a:cubicBezTo>
                  <a:close/>
                </a:path>
              </a:pathLst>
            </a:custGeom>
            <a:solidFill>
              <a:srgbClr val="AAB8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37" name="Google Shape;3037;p36"/>
            <p:cNvSpPr/>
            <p:nvPr/>
          </p:nvSpPr>
          <p:spPr>
            <a:xfrm>
              <a:off x="1013520" y="3041012"/>
              <a:ext cx="24460" cy="104144"/>
            </a:xfrm>
            <a:custGeom>
              <a:rect b="b" l="l" r="r" t="t"/>
              <a:pathLst>
                <a:path extrusionOk="0" h="3964" w="931">
                  <a:moveTo>
                    <a:pt x="583" y="1"/>
                  </a:moveTo>
                  <a:lnTo>
                    <a:pt x="1" y="590"/>
                  </a:lnTo>
                  <a:lnTo>
                    <a:pt x="278" y="3718"/>
                  </a:lnTo>
                  <a:cubicBezTo>
                    <a:pt x="292" y="3870"/>
                    <a:pt x="415" y="3963"/>
                    <a:pt x="543" y="3963"/>
                  </a:cubicBezTo>
                  <a:cubicBezTo>
                    <a:pt x="608" y="3963"/>
                    <a:pt x="675" y="3939"/>
                    <a:pt x="729" y="3885"/>
                  </a:cubicBezTo>
                  <a:cubicBezTo>
                    <a:pt x="798" y="3815"/>
                    <a:pt x="861" y="3746"/>
                    <a:pt x="930" y="3677"/>
                  </a:cubicBezTo>
                  <a:cubicBezTo>
                    <a:pt x="909" y="3642"/>
                    <a:pt x="902" y="3607"/>
                    <a:pt x="902" y="3573"/>
                  </a:cubicBezTo>
                  <a:lnTo>
                    <a:pt x="583" y="1"/>
                  </a:lnTo>
                  <a:close/>
                </a:path>
              </a:pathLst>
            </a:custGeom>
            <a:solidFill>
              <a:srgbClr val="AAB8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38" name="Google Shape;3038;p36"/>
            <p:cNvSpPr/>
            <p:nvPr/>
          </p:nvSpPr>
          <p:spPr>
            <a:xfrm>
              <a:off x="903281" y="2763601"/>
              <a:ext cx="312038" cy="310383"/>
            </a:xfrm>
            <a:custGeom>
              <a:rect b="b" l="l" r="r" t="t"/>
              <a:pathLst>
                <a:path extrusionOk="0" h="11814" w="11877">
                  <a:moveTo>
                    <a:pt x="11644" y="0"/>
                  </a:moveTo>
                  <a:cubicBezTo>
                    <a:pt x="11624" y="0"/>
                    <a:pt x="11604" y="3"/>
                    <a:pt x="11584" y="10"/>
                  </a:cubicBezTo>
                  <a:lnTo>
                    <a:pt x="9080" y="745"/>
                  </a:lnTo>
                  <a:lnTo>
                    <a:pt x="7228" y="1286"/>
                  </a:lnTo>
                  <a:cubicBezTo>
                    <a:pt x="7075" y="1327"/>
                    <a:pt x="6937" y="1411"/>
                    <a:pt x="6826" y="1522"/>
                  </a:cubicBezTo>
                  <a:lnTo>
                    <a:pt x="91" y="8257"/>
                  </a:lnTo>
                  <a:cubicBezTo>
                    <a:pt x="0" y="8340"/>
                    <a:pt x="0" y="8479"/>
                    <a:pt x="91" y="8569"/>
                  </a:cubicBezTo>
                  <a:lnTo>
                    <a:pt x="1436" y="9914"/>
                  </a:lnTo>
                  <a:lnTo>
                    <a:pt x="1929" y="10414"/>
                  </a:lnTo>
                  <a:lnTo>
                    <a:pt x="3267" y="11746"/>
                  </a:lnTo>
                  <a:cubicBezTo>
                    <a:pt x="3312" y="11791"/>
                    <a:pt x="3373" y="11813"/>
                    <a:pt x="3435" y="11813"/>
                  </a:cubicBezTo>
                  <a:cubicBezTo>
                    <a:pt x="3496" y="11813"/>
                    <a:pt x="3559" y="11791"/>
                    <a:pt x="3607" y="11746"/>
                  </a:cubicBezTo>
                  <a:lnTo>
                    <a:pt x="7374" y="7965"/>
                  </a:lnTo>
                  <a:lnTo>
                    <a:pt x="10308" y="5038"/>
                  </a:lnTo>
                  <a:cubicBezTo>
                    <a:pt x="10432" y="4913"/>
                    <a:pt x="10523" y="4761"/>
                    <a:pt x="10571" y="4594"/>
                  </a:cubicBezTo>
                  <a:lnTo>
                    <a:pt x="11840" y="259"/>
                  </a:lnTo>
                  <a:cubicBezTo>
                    <a:pt x="11876" y="127"/>
                    <a:pt x="11772" y="0"/>
                    <a:pt x="11644" y="0"/>
                  </a:cubicBezTo>
                  <a:close/>
                </a:path>
              </a:pathLst>
            </a:custGeom>
            <a:solidFill>
              <a:srgbClr val="E5EB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39" name="Google Shape;3039;p36"/>
            <p:cNvSpPr/>
            <p:nvPr/>
          </p:nvSpPr>
          <p:spPr>
            <a:xfrm>
              <a:off x="903281" y="2763601"/>
              <a:ext cx="312012" cy="232065"/>
            </a:xfrm>
            <a:custGeom>
              <a:rect b="b" l="l" r="r" t="t"/>
              <a:pathLst>
                <a:path extrusionOk="0" h="8833" w="11876">
                  <a:moveTo>
                    <a:pt x="11637" y="0"/>
                  </a:moveTo>
                  <a:cubicBezTo>
                    <a:pt x="11618" y="0"/>
                    <a:pt x="11597" y="3"/>
                    <a:pt x="11577" y="10"/>
                  </a:cubicBezTo>
                  <a:lnTo>
                    <a:pt x="7207" y="1286"/>
                  </a:lnTo>
                  <a:cubicBezTo>
                    <a:pt x="7068" y="1327"/>
                    <a:pt x="6943" y="1404"/>
                    <a:pt x="6839" y="1501"/>
                  </a:cubicBezTo>
                  <a:lnTo>
                    <a:pt x="91" y="8257"/>
                  </a:lnTo>
                  <a:cubicBezTo>
                    <a:pt x="0" y="8340"/>
                    <a:pt x="0" y="8479"/>
                    <a:pt x="91" y="8569"/>
                  </a:cubicBezTo>
                  <a:lnTo>
                    <a:pt x="361" y="8832"/>
                  </a:lnTo>
                  <a:lnTo>
                    <a:pt x="1117" y="8069"/>
                  </a:lnTo>
                  <a:lnTo>
                    <a:pt x="7179" y="2007"/>
                  </a:lnTo>
                  <a:cubicBezTo>
                    <a:pt x="7269" y="1917"/>
                    <a:pt x="7387" y="1848"/>
                    <a:pt x="7512" y="1813"/>
                  </a:cubicBezTo>
                  <a:lnTo>
                    <a:pt x="11750" y="571"/>
                  </a:lnTo>
                  <a:lnTo>
                    <a:pt x="11833" y="266"/>
                  </a:lnTo>
                  <a:cubicBezTo>
                    <a:pt x="11876" y="128"/>
                    <a:pt x="11767" y="0"/>
                    <a:pt x="11637" y="0"/>
                  </a:cubicBezTo>
                  <a:close/>
                </a:path>
              </a:pathLst>
            </a:custGeom>
            <a:solidFill>
              <a:srgbClr val="E2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40" name="Google Shape;3040;p36"/>
            <p:cNvSpPr/>
            <p:nvPr/>
          </p:nvSpPr>
          <p:spPr>
            <a:xfrm>
              <a:off x="1060732" y="2852218"/>
              <a:ext cx="65261" cy="65261"/>
            </a:xfrm>
            <a:custGeom>
              <a:rect b="b" l="l" r="r" t="t"/>
              <a:pathLst>
                <a:path extrusionOk="0" h="2484" w="2484">
                  <a:moveTo>
                    <a:pt x="1242" y="1"/>
                  </a:moveTo>
                  <a:cubicBezTo>
                    <a:pt x="555" y="1"/>
                    <a:pt x="0" y="556"/>
                    <a:pt x="0" y="1242"/>
                  </a:cubicBezTo>
                  <a:cubicBezTo>
                    <a:pt x="0" y="1929"/>
                    <a:pt x="555" y="2484"/>
                    <a:pt x="1242" y="2484"/>
                  </a:cubicBezTo>
                  <a:cubicBezTo>
                    <a:pt x="1922" y="2484"/>
                    <a:pt x="2483" y="1929"/>
                    <a:pt x="2483" y="1242"/>
                  </a:cubicBezTo>
                  <a:cubicBezTo>
                    <a:pt x="2483" y="556"/>
                    <a:pt x="1922" y="1"/>
                    <a:pt x="1242" y="1"/>
                  </a:cubicBezTo>
                  <a:close/>
                </a:path>
              </a:pathLst>
            </a:custGeom>
            <a:solidFill>
              <a:srgbClr val="6177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41" name="Google Shape;3041;p36"/>
            <p:cNvSpPr/>
            <p:nvPr/>
          </p:nvSpPr>
          <p:spPr>
            <a:xfrm>
              <a:off x="1060732" y="2852218"/>
              <a:ext cx="40302" cy="65287"/>
            </a:xfrm>
            <a:custGeom>
              <a:rect b="b" l="l" r="r" t="t"/>
              <a:pathLst>
                <a:path extrusionOk="0" h="2485" w="1534">
                  <a:moveTo>
                    <a:pt x="1239" y="0"/>
                  </a:moveTo>
                  <a:cubicBezTo>
                    <a:pt x="572" y="0"/>
                    <a:pt x="0" y="539"/>
                    <a:pt x="0" y="1242"/>
                  </a:cubicBezTo>
                  <a:cubicBezTo>
                    <a:pt x="0" y="1945"/>
                    <a:pt x="572" y="2484"/>
                    <a:pt x="1239" y="2484"/>
                  </a:cubicBezTo>
                  <a:cubicBezTo>
                    <a:pt x="1336" y="2484"/>
                    <a:pt x="1434" y="2473"/>
                    <a:pt x="1533" y="2449"/>
                  </a:cubicBezTo>
                  <a:cubicBezTo>
                    <a:pt x="590" y="2220"/>
                    <a:pt x="264" y="1048"/>
                    <a:pt x="944" y="361"/>
                  </a:cubicBezTo>
                  <a:cubicBezTo>
                    <a:pt x="1110" y="202"/>
                    <a:pt x="1311" y="91"/>
                    <a:pt x="1533" y="35"/>
                  </a:cubicBezTo>
                  <a:cubicBezTo>
                    <a:pt x="1434" y="12"/>
                    <a:pt x="1336" y="0"/>
                    <a:pt x="1239" y="0"/>
                  </a:cubicBezTo>
                  <a:close/>
                </a:path>
              </a:pathLst>
            </a:custGeom>
            <a:solidFill>
              <a:srgbClr val="4760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42" name="Google Shape;3042;p36"/>
            <p:cNvSpPr/>
            <p:nvPr/>
          </p:nvSpPr>
          <p:spPr>
            <a:xfrm>
              <a:off x="895084" y="2998739"/>
              <a:ext cx="84387" cy="83520"/>
            </a:xfrm>
            <a:custGeom>
              <a:rect b="b" l="l" r="r" t="t"/>
              <a:pathLst>
                <a:path extrusionOk="0" h="3179" w="3212">
                  <a:moveTo>
                    <a:pt x="833" y="0"/>
                  </a:moveTo>
                  <a:lnTo>
                    <a:pt x="125" y="701"/>
                  </a:lnTo>
                  <a:cubicBezTo>
                    <a:pt x="0" y="826"/>
                    <a:pt x="0" y="1034"/>
                    <a:pt x="125" y="1166"/>
                  </a:cubicBezTo>
                  <a:lnTo>
                    <a:pt x="1082" y="2123"/>
                  </a:lnTo>
                  <a:lnTo>
                    <a:pt x="2046" y="3080"/>
                  </a:lnTo>
                  <a:cubicBezTo>
                    <a:pt x="2109" y="3146"/>
                    <a:pt x="2192" y="3179"/>
                    <a:pt x="2276" y="3179"/>
                  </a:cubicBezTo>
                  <a:cubicBezTo>
                    <a:pt x="2360" y="3179"/>
                    <a:pt x="2445" y="3146"/>
                    <a:pt x="2511" y="3080"/>
                  </a:cubicBezTo>
                  <a:lnTo>
                    <a:pt x="3212" y="2379"/>
                  </a:lnTo>
                  <a:lnTo>
                    <a:pt x="2275" y="1436"/>
                  </a:lnTo>
                  <a:lnTo>
                    <a:pt x="1769" y="937"/>
                  </a:lnTo>
                  <a:lnTo>
                    <a:pt x="833" y="0"/>
                  </a:lnTo>
                  <a:close/>
                </a:path>
              </a:pathLst>
            </a:custGeom>
            <a:solidFill>
              <a:srgbClr val="6177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43" name="Google Shape;3043;p36"/>
            <p:cNvSpPr/>
            <p:nvPr/>
          </p:nvSpPr>
          <p:spPr>
            <a:xfrm>
              <a:off x="895084" y="2998555"/>
              <a:ext cx="32814" cy="36650"/>
            </a:xfrm>
            <a:custGeom>
              <a:rect b="b" l="l" r="r" t="t"/>
              <a:pathLst>
                <a:path extrusionOk="0" h="1395" w="1249">
                  <a:moveTo>
                    <a:pt x="833" y="0"/>
                  </a:moveTo>
                  <a:lnTo>
                    <a:pt x="125" y="708"/>
                  </a:lnTo>
                  <a:cubicBezTo>
                    <a:pt x="0" y="833"/>
                    <a:pt x="0" y="1041"/>
                    <a:pt x="125" y="1173"/>
                  </a:cubicBezTo>
                  <a:lnTo>
                    <a:pt x="347" y="1395"/>
                  </a:lnTo>
                  <a:cubicBezTo>
                    <a:pt x="361" y="1325"/>
                    <a:pt x="396" y="1270"/>
                    <a:pt x="444" y="1221"/>
                  </a:cubicBezTo>
                  <a:lnTo>
                    <a:pt x="1249" y="417"/>
                  </a:lnTo>
                  <a:lnTo>
                    <a:pt x="833" y="0"/>
                  </a:lnTo>
                  <a:close/>
                </a:path>
              </a:pathLst>
            </a:custGeom>
            <a:solidFill>
              <a:srgbClr val="4760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44" name="Google Shape;3044;p36"/>
            <p:cNvSpPr/>
            <p:nvPr/>
          </p:nvSpPr>
          <p:spPr>
            <a:xfrm>
              <a:off x="903281" y="2964480"/>
              <a:ext cx="110266" cy="109504"/>
            </a:xfrm>
            <a:custGeom>
              <a:rect b="b" l="l" r="r" t="t"/>
              <a:pathLst>
                <a:path extrusionOk="0" h="4168" w="4197">
                  <a:moveTo>
                    <a:pt x="694" y="0"/>
                  </a:moveTo>
                  <a:lnTo>
                    <a:pt x="91" y="611"/>
                  </a:lnTo>
                  <a:cubicBezTo>
                    <a:pt x="0" y="694"/>
                    <a:pt x="0" y="833"/>
                    <a:pt x="91" y="916"/>
                  </a:cubicBezTo>
                  <a:lnTo>
                    <a:pt x="1436" y="2268"/>
                  </a:lnTo>
                  <a:lnTo>
                    <a:pt x="1936" y="2761"/>
                  </a:lnTo>
                  <a:lnTo>
                    <a:pt x="3267" y="4100"/>
                  </a:lnTo>
                  <a:cubicBezTo>
                    <a:pt x="3312" y="4145"/>
                    <a:pt x="3373" y="4167"/>
                    <a:pt x="3435" y="4167"/>
                  </a:cubicBezTo>
                  <a:cubicBezTo>
                    <a:pt x="3496" y="4167"/>
                    <a:pt x="3559" y="4145"/>
                    <a:pt x="3607" y="4100"/>
                  </a:cubicBezTo>
                  <a:lnTo>
                    <a:pt x="4197" y="3503"/>
                  </a:lnTo>
                  <a:lnTo>
                    <a:pt x="2699" y="2005"/>
                  </a:lnTo>
                  <a:lnTo>
                    <a:pt x="2199" y="1505"/>
                  </a:lnTo>
                  <a:lnTo>
                    <a:pt x="694" y="0"/>
                  </a:lnTo>
                  <a:close/>
                </a:path>
              </a:pathLst>
            </a:custGeom>
            <a:solidFill>
              <a:srgbClr val="BBC6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45" name="Google Shape;3045;p36"/>
            <p:cNvSpPr/>
            <p:nvPr/>
          </p:nvSpPr>
          <p:spPr>
            <a:xfrm>
              <a:off x="903281" y="2964480"/>
              <a:ext cx="29557" cy="31185"/>
            </a:xfrm>
            <a:custGeom>
              <a:rect b="b" l="l" r="r" t="t"/>
              <a:pathLst>
                <a:path extrusionOk="0" h="1187" w="1125">
                  <a:moveTo>
                    <a:pt x="701" y="0"/>
                  </a:moveTo>
                  <a:lnTo>
                    <a:pt x="91" y="611"/>
                  </a:lnTo>
                  <a:cubicBezTo>
                    <a:pt x="0" y="694"/>
                    <a:pt x="0" y="833"/>
                    <a:pt x="91" y="923"/>
                  </a:cubicBezTo>
                  <a:lnTo>
                    <a:pt x="361" y="1186"/>
                  </a:lnTo>
                  <a:lnTo>
                    <a:pt x="1124" y="423"/>
                  </a:lnTo>
                  <a:lnTo>
                    <a:pt x="701" y="0"/>
                  </a:lnTo>
                  <a:close/>
                </a:path>
              </a:pathLst>
            </a:custGeom>
            <a:solidFill>
              <a:srgbClr val="E2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46" name="Google Shape;3046;p36"/>
            <p:cNvSpPr/>
            <p:nvPr/>
          </p:nvSpPr>
          <p:spPr>
            <a:xfrm>
              <a:off x="854992" y="3038831"/>
              <a:ext cx="34154" cy="31185"/>
            </a:xfrm>
            <a:custGeom>
              <a:rect b="b" l="l" r="r" t="t"/>
              <a:pathLst>
                <a:path extrusionOk="0" h="1187" w="1300">
                  <a:moveTo>
                    <a:pt x="986" y="1"/>
                  </a:moveTo>
                  <a:cubicBezTo>
                    <a:pt x="935" y="1"/>
                    <a:pt x="881" y="21"/>
                    <a:pt x="833" y="70"/>
                  </a:cubicBezTo>
                  <a:lnTo>
                    <a:pt x="84" y="812"/>
                  </a:lnTo>
                  <a:cubicBezTo>
                    <a:pt x="0" y="895"/>
                    <a:pt x="0" y="1041"/>
                    <a:pt x="84" y="1124"/>
                  </a:cubicBezTo>
                  <a:cubicBezTo>
                    <a:pt x="129" y="1166"/>
                    <a:pt x="186" y="1186"/>
                    <a:pt x="242" y="1186"/>
                  </a:cubicBezTo>
                  <a:cubicBezTo>
                    <a:pt x="299" y="1186"/>
                    <a:pt x="354" y="1166"/>
                    <a:pt x="396" y="1124"/>
                  </a:cubicBezTo>
                  <a:lnTo>
                    <a:pt x="1145" y="375"/>
                  </a:lnTo>
                  <a:cubicBezTo>
                    <a:pt x="1299" y="221"/>
                    <a:pt x="1155" y="1"/>
                    <a:pt x="986" y="1"/>
                  </a:cubicBezTo>
                  <a:close/>
                </a:path>
              </a:pathLst>
            </a:custGeom>
            <a:solidFill>
              <a:srgbClr val="E5EB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47" name="Google Shape;3047;p36"/>
            <p:cNvSpPr/>
            <p:nvPr/>
          </p:nvSpPr>
          <p:spPr>
            <a:xfrm>
              <a:off x="873934" y="3057800"/>
              <a:ext cx="34286" cy="31343"/>
            </a:xfrm>
            <a:custGeom>
              <a:rect b="b" l="l" r="r" t="t"/>
              <a:pathLst>
                <a:path extrusionOk="0" h="1193" w="1305">
                  <a:moveTo>
                    <a:pt x="987" y="0"/>
                  </a:moveTo>
                  <a:cubicBezTo>
                    <a:pt x="935" y="0"/>
                    <a:pt x="881" y="21"/>
                    <a:pt x="833" y="69"/>
                  </a:cubicBezTo>
                  <a:lnTo>
                    <a:pt x="91" y="818"/>
                  </a:lnTo>
                  <a:cubicBezTo>
                    <a:pt x="1" y="901"/>
                    <a:pt x="1" y="1040"/>
                    <a:pt x="91" y="1130"/>
                  </a:cubicBezTo>
                  <a:cubicBezTo>
                    <a:pt x="132" y="1172"/>
                    <a:pt x="188" y="1193"/>
                    <a:pt x="244" y="1193"/>
                  </a:cubicBezTo>
                  <a:cubicBezTo>
                    <a:pt x="301" y="1193"/>
                    <a:pt x="358" y="1172"/>
                    <a:pt x="403" y="1130"/>
                  </a:cubicBezTo>
                  <a:lnTo>
                    <a:pt x="1145" y="381"/>
                  </a:lnTo>
                  <a:cubicBezTo>
                    <a:pt x="1305" y="221"/>
                    <a:pt x="1158" y="0"/>
                    <a:pt x="987" y="0"/>
                  </a:cubicBezTo>
                  <a:close/>
                </a:path>
              </a:pathLst>
            </a:custGeom>
            <a:solidFill>
              <a:srgbClr val="E5EB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48" name="Google Shape;3048;p36"/>
            <p:cNvSpPr/>
            <p:nvPr/>
          </p:nvSpPr>
          <p:spPr>
            <a:xfrm>
              <a:off x="912213" y="3095895"/>
              <a:ext cx="34102" cy="31343"/>
            </a:xfrm>
            <a:custGeom>
              <a:rect b="b" l="l" r="r" t="t"/>
              <a:pathLst>
                <a:path extrusionOk="0" h="1193" w="1298">
                  <a:moveTo>
                    <a:pt x="983" y="0"/>
                  </a:moveTo>
                  <a:cubicBezTo>
                    <a:pt x="932" y="0"/>
                    <a:pt x="879" y="20"/>
                    <a:pt x="833" y="69"/>
                  </a:cubicBezTo>
                  <a:lnTo>
                    <a:pt x="83" y="818"/>
                  </a:lnTo>
                  <a:cubicBezTo>
                    <a:pt x="0" y="901"/>
                    <a:pt x="0" y="1040"/>
                    <a:pt x="83" y="1130"/>
                  </a:cubicBezTo>
                  <a:cubicBezTo>
                    <a:pt x="125" y="1172"/>
                    <a:pt x="181" y="1192"/>
                    <a:pt x="237" y="1192"/>
                  </a:cubicBezTo>
                  <a:cubicBezTo>
                    <a:pt x="293" y="1192"/>
                    <a:pt x="351" y="1172"/>
                    <a:pt x="396" y="1130"/>
                  </a:cubicBezTo>
                  <a:lnTo>
                    <a:pt x="1138" y="381"/>
                  </a:lnTo>
                  <a:cubicBezTo>
                    <a:pt x="1297" y="221"/>
                    <a:pt x="1151" y="0"/>
                    <a:pt x="983" y="0"/>
                  </a:cubicBezTo>
                  <a:close/>
                </a:path>
              </a:pathLst>
            </a:custGeom>
            <a:solidFill>
              <a:srgbClr val="E5EB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49" name="Google Shape;3049;p36"/>
            <p:cNvSpPr/>
            <p:nvPr/>
          </p:nvSpPr>
          <p:spPr>
            <a:xfrm>
              <a:off x="893061" y="3076926"/>
              <a:ext cx="34312" cy="31343"/>
            </a:xfrm>
            <a:custGeom>
              <a:rect b="b" l="l" r="r" t="t"/>
              <a:pathLst>
                <a:path extrusionOk="0" h="1193" w="1306">
                  <a:moveTo>
                    <a:pt x="987" y="1"/>
                  </a:moveTo>
                  <a:cubicBezTo>
                    <a:pt x="936" y="1"/>
                    <a:pt x="882" y="21"/>
                    <a:pt x="833" y="69"/>
                  </a:cubicBezTo>
                  <a:lnTo>
                    <a:pt x="91" y="818"/>
                  </a:lnTo>
                  <a:cubicBezTo>
                    <a:pt x="1" y="902"/>
                    <a:pt x="1" y="1040"/>
                    <a:pt x="91" y="1131"/>
                  </a:cubicBezTo>
                  <a:cubicBezTo>
                    <a:pt x="133" y="1172"/>
                    <a:pt x="188" y="1193"/>
                    <a:pt x="245" y="1193"/>
                  </a:cubicBezTo>
                  <a:cubicBezTo>
                    <a:pt x="301" y="1193"/>
                    <a:pt x="358" y="1172"/>
                    <a:pt x="403" y="1131"/>
                  </a:cubicBezTo>
                  <a:lnTo>
                    <a:pt x="1145" y="381"/>
                  </a:lnTo>
                  <a:cubicBezTo>
                    <a:pt x="1305" y="222"/>
                    <a:pt x="1158" y="1"/>
                    <a:pt x="987" y="1"/>
                  </a:cubicBezTo>
                  <a:close/>
                </a:path>
              </a:pathLst>
            </a:custGeom>
            <a:solidFill>
              <a:srgbClr val="E5EB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50" name="Google Shape;3050;p36"/>
            <p:cNvSpPr/>
            <p:nvPr/>
          </p:nvSpPr>
          <p:spPr>
            <a:xfrm>
              <a:off x="1141809" y="2763601"/>
              <a:ext cx="73668" cy="72801"/>
            </a:xfrm>
            <a:custGeom>
              <a:rect b="b" l="l" r="r" t="t"/>
              <a:pathLst>
                <a:path extrusionOk="0" h="2771" w="2804">
                  <a:moveTo>
                    <a:pt x="2567" y="0"/>
                  </a:moveTo>
                  <a:cubicBezTo>
                    <a:pt x="2547" y="0"/>
                    <a:pt x="2526" y="3"/>
                    <a:pt x="2505" y="10"/>
                  </a:cubicBezTo>
                  <a:lnTo>
                    <a:pt x="1" y="745"/>
                  </a:lnTo>
                  <a:lnTo>
                    <a:pt x="2033" y="2770"/>
                  </a:lnTo>
                  <a:lnTo>
                    <a:pt x="2761" y="266"/>
                  </a:lnTo>
                  <a:cubicBezTo>
                    <a:pt x="2804" y="128"/>
                    <a:pt x="2700" y="0"/>
                    <a:pt x="2567" y="0"/>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51" name="Google Shape;3051;p36"/>
            <p:cNvSpPr/>
            <p:nvPr/>
          </p:nvSpPr>
          <p:spPr>
            <a:xfrm>
              <a:off x="1141809" y="2763601"/>
              <a:ext cx="73484" cy="31974"/>
            </a:xfrm>
            <a:custGeom>
              <a:rect b="b" l="l" r="r" t="t"/>
              <a:pathLst>
                <a:path extrusionOk="0" h="1217" w="2797">
                  <a:moveTo>
                    <a:pt x="2563" y="0"/>
                  </a:moveTo>
                  <a:cubicBezTo>
                    <a:pt x="2544" y="0"/>
                    <a:pt x="2524" y="3"/>
                    <a:pt x="2505" y="10"/>
                  </a:cubicBezTo>
                  <a:lnTo>
                    <a:pt x="1686" y="245"/>
                  </a:lnTo>
                  <a:lnTo>
                    <a:pt x="1" y="745"/>
                  </a:lnTo>
                  <a:lnTo>
                    <a:pt x="472" y="1217"/>
                  </a:lnTo>
                  <a:lnTo>
                    <a:pt x="2671" y="578"/>
                  </a:lnTo>
                  <a:lnTo>
                    <a:pt x="2754" y="266"/>
                  </a:lnTo>
                  <a:cubicBezTo>
                    <a:pt x="2797" y="133"/>
                    <a:pt x="2692" y="0"/>
                    <a:pt x="2563" y="0"/>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52" name="Google Shape;3052;p36"/>
            <p:cNvSpPr/>
            <p:nvPr/>
          </p:nvSpPr>
          <p:spPr>
            <a:xfrm>
              <a:off x="919491" y="2924099"/>
              <a:ext cx="135435" cy="133780"/>
            </a:xfrm>
            <a:custGeom>
              <a:rect b="b" l="l" r="r" t="t"/>
              <a:pathLst>
                <a:path extrusionOk="0" h="5092" w="5155">
                  <a:moveTo>
                    <a:pt x="4759" y="1"/>
                  </a:moveTo>
                  <a:cubicBezTo>
                    <a:pt x="4676" y="1"/>
                    <a:pt x="4592" y="32"/>
                    <a:pt x="4530" y="95"/>
                  </a:cubicBezTo>
                  <a:lnTo>
                    <a:pt x="126" y="4499"/>
                  </a:lnTo>
                  <a:cubicBezTo>
                    <a:pt x="1" y="4624"/>
                    <a:pt x="1" y="4832"/>
                    <a:pt x="126" y="4957"/>
                  </a:cubicBezTo>
                  <a:lnTo>
                    <a:pt x="160" y="4999"/>
                  </a:lnTo>
                  <a:cubicBezTo>
                    <a:pt x="222" y="5060"/>
                    <a:pt x="304" y="5091"/>
                    <a:pt x="386" y="5091"/>
                  </a:cubicBezTo>
                  <a:cubicBezTo>
                    <a:pt x="470" y="5091"/>
                    <a:pt x="555" y="5058"/>
                    <a:pt x="618" y="4992"/>
                  </a:cubicBezTo>
                  <a:lnTo>
                    <a:pt x="5022" y="587"/>
                  </a:lnTo>
                  <a:cubicBezTo>
                    <a:pt x="5154" y="462"/>
                    <a:pt x="5154" y="254"/>
                    <a:pt x="5022" y="129"/>
                  </a:cubicBezTo>
                  <a:lnTo>
                    <a:pt x="4988" y="95"/>
                  </a:lnTo>
                  <a:cubicBezTo>
                    <a:pt x="4925" y="32"/>
                    <a:pt x="4842" y="1"/>
                    <a:pt x="4759" y="1"/>
                  </a:cubicBezTo>
                  <a:close/>
                </a:path>
              </a:pathLst>
            </a:custGeom>
            <a:solidFill>
              <a:srgbClr val="C0CA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53" name="Google Shape;3053;p36"/>
            <p:cNvSpPr/>
            <p:nvPr/>
          </p:nvSpPr>
          <p:spPr>
            <a:xfrm>
              <a:off x="919491" y="2924099"/>
              <a:ext cx="135435" cy="133780"/>
            </a:xfrm>
            <a:custGeom>
              <a:rect b="b" l="l" r="r" t="t"/>
              <a:pathLst>
                <a:path extrusionOk="0" h="5092" w="5155">
                  <a:moveTo>
                    <a:pt x="4759" y="1"/>
                  </a:moveTo>
                  <a:cubicBezTo>
                    <a:pt x="4676" y="1"/>
                    <a:pt x="4592" y="32"/>
                    <a:pt x="4530" y="95"/>
                  </a:cubicBezTo>
                  <a:lnTo>
                    <a:pt x="126" y="4499"/>
                  </a:lnTo>
                  <a:cubicBezTo>
                    <a:pt x="1" y="4624"/>
                    <a:pt x="1" y="4832"/>
                    <a:pt x="126" y="4957"/>
                  </a:cubicBezTo>
                  <a:lnTo>
                    <a:pt x="160" y="4999"/>
                  </a:lnTo>
                  <a:cubicBezTo>
                    <a:pt x="222" y="5060"/>
                    <a:pt x="304" y="5091"/>
                    <a:pt x="386" y="5091"/>
                  </a:cubicBezTo>
                  <a:cubicBezTo>
                    <a:pt x="470" y="5091"/>
                    <a:pt x="555" y="5058"/>
                    <a:pt x="618" y="4992"/>
                  </a:cubicBezTo>
                  <a:lnTo>
                    <a:pt x="5022" y="587"/>
                  </a:lnTo>
                  <a:cubicBezTo>
                    <a:pt x="5154" y="462"/>
                    <a:pt x="5154" y="254"/>
                    <a:pt x="5022" y="129"/>
                  </a:cubicBezTo>
                  <a:lnTo>
                    <a:pt x="4988" y="95"/>
                  </a:lnTo>
                  <a:cubicBezTo>
                    <a:pt x="4925" y="32"/>
                    <a:pt x="4842" y="1"/>
                    <a:pt x="4759" y="1"/>
                  </a:cubicBezTo>
                  <a:close/>
                </a:path>
              </a:pathLst>
            </a:custGeom>
            <a:solidFill>
              <a:srgbClr val="C0CA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54" name="Google Shape;3054;p36"/>
            <p:cNvSpPr/>
            <p:nvPr/>
          </p:nvSpPr>
          <p:spPr>
            <a:xfrm>
              <a:off x="919491" y="2924152"/>
              <a:ext cx="133254" cy="133648"/>
            </a:xfrm>
            <a:custGeom>
              <a:rect b="b" l="l" r="r" t="t"/>
              <a:pathLst>
                <a:path extrusionOk="0" h="5087" w="5072">
                  <a:moveTo>
                    <a:pt x="4762" y="1"/>
                  </a:moveTo>
                  <a:cubicBezTo>
                    <a:pt x="4676" y="1"/>
                    <a:pt x="4589" y="34"/>
                    <a:pt x="4523" y="100"/>
                  </a:cubicBezTo>
                  <a:lnTo>
                    <a:pt x="132" y="4490"/>
                  </a:lnTo>
                  <a:cubicBezTo>
                    <a:pt x="1" y="4622"/>
                    <a:pt x="1" y="4837"/>
                    <a:pt x="132" y="4962"/>
                  </a:cubicBezTo>
                  <a:lnTo>
                    <a:pt x="153" y="4990"/>
                  </a:lnTo>
                  <a:cubicBezTo>
                    <a:pt x="216" y="5045"/>
                    <a:pt x="299" y="5080"/>
                    <a:pt x="382" y="5087"/>
                  </a:cubicBezTo>
                  <a:cubicBezTo>
                    <a:pt x="306" y="4955"/>
                    <a:pt x="327" y="4781"/>
                    <a:pt x="438" y="4671"/>
                  </a:cubicBezTo>
                  <a:lnTo>
                    <a:pt x="4828" y="280"/>
                  </a:lnTo>
                  <a:cubicBezTo>
                    <a:pt x="4891" y="217"/>
                    <a:pt x="4974" y="183"/>
                    <a:pt x="5071" y="183"/>
                  </a:cubicBezTo>
                  <a:cubicBezTo>
                    <a:pt x="5057" y="162"/>
                    <a:pt x="5036" y="141"/>
                    <a:pt x="5022" y="120"/>
                  </a:cubicBezTo>
                  <a:lnTo>
                    <a:pt x="5002" y="100"/>
                  </a:lnTo>
                  <a:cubicBezTo>
                    <a:pt x="4936" y="34"/>
                    <a:pt x="4849" y="1"/>
                    <a:pt x="4762" y="1"/>
                  </a:cubicBezTo>
                  <a:close/>
                </a:path>
              </a:pathLst>
            </a:custGeom>
            <a:solidFill>
              <a:srgbClr val="AAB8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055" name="Google Shape;3055;p36"/>
          <p:cNvGrpSpPr/>
          <p:nvPr/>
        </p:nvGrpSpPr>
        <p:grpSpPr>
          <a:xfrm>
            <a:off x="4248392" y="4519944"/>
            <a:ext cx="521815" cy="458204"/>
            <a:chOff x="3007498" y="4183419"/>
            <a:chExt cx="375433" cy="329667"/>
          </a:xfrm>
        </p:grpSpPr>
        <p:sp>
          <p:nvSpPr>
            <p:cNvPr id="3056" name="Google Shape;3056;p36"/>
            <p:cNvSpPr/>
            <p:nvPr/>
          </p:nvSpPr>
          <p:spPr>
            <a:xfrm>
              <a:off x="3046302" y="4196792"/>
              <a:ext cx="53622" cy="53465"/>
            </a:xfrm>
            <a:custGeom>
              <a:rect b="b" l="l" r="r" t="t"/>
              <a:pathLst>
                <a:path extrusionOk="0" h="2035" w="2041">
                  <a:moveTo>
                    <a:pt x="874" y="1"/>
                  </a:moveTo>
                  <a:cubicBezTo>
                    <a:pt x="738" y="1"/>
                    <a:pt x="605" y="36"/>
                    <a:pt x="486" y="109"/>
                  </a:cubicBezTo>
                  <a:cubicBezTo>
                    <a:pt x="105" y="338"/>
                    <a:pt x="1" y="844"/>
                    <a:pt x="299" y="1323"/>
                  </a:cubicBezTo>
                  <a:cubicBezTo>
                    <a:pt x="543" y="1705"/>
                    <a:pt x="1026" y="2034"/>
                    <a:pt x="1402" y="2034"/>
                  </a:cubicBezTo>
                  <a:cubicBezTo>
                    <a:pt x="1496" y="2034"/>
                    <a:pt x="1583" y="2014"/>
                    <a:pt x="1659" y="1968"/>
                  </a:cubicBezTo>
                  <a:cubicBezTo>
                    <a:pt x="2040" y="1739"/>
                    <a:pt x="1978" y="969"/>
                    <a:pt x="1679" y="490"/>
                  </a:cubicBezTo>
                  <a:cubicBezTo>
                    <a:pt x="1475" y="168"/>
                    <a:pt x="1168" y="1"/>
                    <a:pt x="874" y="1"/>
                  </a:cubicBezTo>
                  <a:close/>
                </a:path>
              </a:pathLst>
            </a:custGeom>
            <a:solidFill>
              <a:srgbClr val="697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57" name="Google Shape;3057;p36"/>
            <p:cNvSpPr/>
            <p:nvPr/>
          </p:nvSpPr>
          <p:spPr>
            <a:xfrm>
              <a:off x="3007498" y="4244292"/>
              <a:ext cx="50680" cy="42483"/>
            </a:xfrm>
            <a:custGeom>
              <a:rect b="b" l="l" r="r" t="t"/>
              <a:pathLst>
                <a:path extrusionOk="0" h="1617" w="1929">
                  <a:moveTo>
                    <a:pt x="730" y="0"/>
                  </a:moveTo>
                  <a:cubicBezTo>
                    <a:pt x="545" y="0"/>
                    <a:pt x="374" y="75"/>
                    <a:pt x="250" y="215"/>
                  </a:cubicBezTo>
                  <a:cubicBezTo>
                    <a:pt x="0" y="500"/>
                    <a:pt x="49" y="943"/>
                    <a:pt x="417" y="1263"/>
                  </a:cubicBezTo>
                  <a:cubicBezTo>
                    <a:pt x="653" y="1472"/>
                    <a:pt x="1008" y="1616"/>
                    <a:pt x="1295" y="1616"/>
                  </a:cubicBezTo>
                  <a:cubicBezTo>
                    <a:pt x="1454" y="1616"/>
                    <a:pt x="1593" y="1572"/>
                    <a:pt x="1679" y="1471"/>
                  </a:cubicBezTo>
                  <a:cubicBezTo>
                    <a:pt x="1929" y="1186"/>
                    <a:pt x="1679" y="562"/>
                    <a:pt x="1311" y="243"/>
                  </a:cubicBezTo>
                  <a:cubicBezTo>
                    <a:pt x="1126" y="78"/>
                    <a:pt x="920" y="0"/>
                    <a:pt x="730" y="0"/>
                  </a:cubicBezTo>
                  <a:close/>
                </a:path>
              </a:pathLst>
            </a:custGeom>
            <a:solidFill>
              <a:srgbClr val="697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58" name="Google Shape;3058;p36"/>
            <p:cNvSpPr/>
            <p:nvPr/>
          </p:nvSpPr>
          <p:spPr>
            <a:xfrm>
              <a:off x="3169126" y="4210112"/>
              <a:ext cx="43218" cy="47763"/>
            </a:xfrm>
            <a:custGeom>
              <a:rect b="b" l="l" r="r" t="t"/>
              <a:pathLst>
                <a:path extrusionOk="0" h="1818" w="1645">
                  <a:moveTo>
                    <a:pt x="911" y="0"/>
                  </a:moveTo>
                  <a:cubicBezTo>
                    <a:pt x="642" y="0"/>
                    <a:pt x="365" y="176"/>
                    <a:pt x="209" y="503"/>
                  </a:cubicBezTo>
                  <a:cubicBezTo>
                    <a:pt x="1" y="947"/>
                    <a:pt x="15" y="1620"/>
                    <a:pt x="355" y="1780"/>
                  </a:cubicBezTo>
                  <a:cubicBezTo>
                    <a:pt x="407" y="1805"/>
                    <a:pt x="464" y="1817"/>
                    <a:pt x="524" y="1817"/>
                  </a:cubicBezTo>
                  <a:cubicBezTo>
                    <a:pt x="852" y="1817"/>
                    <a:pt x="1261" y="1463"/>
                    <a:pt x="1437" y="1093"/>
                  </a:cubicBezTo>
                  <a:cubicBezTo>
                    <a:pt x="1645" y="649"/>
                    <a:pt x="1513" y="226"/>
                    <a:pt x="1173" y="60"/>
                  </a:cubicBezTo>
                  <a:cubicBezTo>
                    <a:pt x="1090" y="20"/>
                    <a:pt x="1001" y="0"/>
                    <a:pt x="911" y="0"/>
                  </a:cubicBezTo>
                  <a:close/>
                </a:path>
              </a:pathLst>
            </a:custGeom>
            <a:solidFill>
              <a:srgbClr val="697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59" name="Google Shape;3059;p36"/>
            <p:cNvSpPr/>
            <p:nvPr/>
          </p:nvSpPr>
          <p:spPr>
            <a:xfrm>
              <a:off x="3056338" y="4262263"/>
              <a:ext cx="135592" cy="89195"/>
            </a:xfrm>
            <a:custGeom>
              <a:rect b="b" l="l" r="r" t="t"/>
              <a:pathLst>
                <a:path extrusionOk="0" h="3395" w="5161">
                  <a:moveTo>
                    <a:pt x="2705" y="1"/>
                  </a:moveTo>
                  <a:cubicBezTo>
                    <a:pt x="2531" y="1"/>
                    <a:pt x="2357" y="18"/>
                    <a:pt x="2185" y="51"/>
                  </a:cubicBezTo>
                  <a:cubicBezTo>
                    <a:pt x="867" y="322"/>
                    <a:pt x="0" y="1543"/>
                    <a:pt x="202" y="2535"/>
                  </a:cubicBezTo>
                  <a:cubicBezTo>
                    <a:pt x="336" y="3177"/>
                    <a:pt x="850" y="3395"/>
                    <a:pt x="1553" y="3395"/>
                  </a:cubicBezTo>
                  <a:cubicBezTo>
                    <a:pt x="1935" y="3395"/>
                    <a:pt x="2373" y="3330"/>
                    <a:pt x="2837" y="3235"/>
                  </a:cubicBezTo>
                  <a:cubicBezTo>
                    <a:pt x="4155" y="2965"/>
                    <a:pt x="5161" y="2493"/>
                    <a:pt x="4904" y="1522"/>
                  </a:cubicBezTo>
                  <a:cubicBezTo>
                    <a:pt x="4641" y="516"/>
                    <a:pt x="3815" y="204"/>
                    <a:pt x="3462" y="107"/>
                  </a:cubicBezTo>
                  <a:cubicBezTo>
                    <a:pt x="3214" y="37"/>
                    <a:pt x="2959" y="1"/>
                    <a:pt x="2705" y="1"/>
                  </a:cubicBezTo>
                  <a:close/>
                </a:path>
              </a:pathLst>
            </a:custGeom>
            <a:solidFill>
              <a:srgbClr val="697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60" name="Google Shape;3060;p36"/>
            <p:cNvSpPr/>
            <p:nvPr/>
          </p:nvSpPr>
          <p:spPr>
            <a:xfrm>
              <a:off x="3111563" y="4183419"/>
              <a:ext cx="46292" cy="57589"/>
            </a:xfrm>
            <a:custGeom>
              <a:rect b="b" l="l" r="r" t="t"/>
              <a:pathLst>
                <a:path extrusionOk="0" h="2192" w="1762">
                  <a:moveTo>
                    <a:pt x="892" y="1"/>
                  </a:moveTo>
                  <a:cubicBezTo>
                    <a:pt x="510" y="1"/>
                    <a:pt x="171" y="298"/>
                    <a:pt x="90" y="798"/>
                  </a:cubicBezTo>
                  <a:cubicBezTo>
                    <a:pt x="0" y="1353"/>
                    <a:pt x="243" y="2102"/>
                    <a:pt x="680" y="2185"/>
                  </a:cubicBezTo>
                  <a:cubicBezTo>
                    <a:pt x="705" y="2190"/>
                    <a:pt x="729" y="2192"/>
                    <a:pt x="754" y="2192"/>
                  </a:cubicBezTo>
                  <a:cubicBezTo>
                    <a:pt x="1168" y="2192"/>
                    <a:pt x="1587" y="1613"/>
                    <a:pt x="1672" y="1089"/>
                  </a:cubicBezTo>
                  <a:cubicBezTo>
                    <a:pt x="1762" y="535"/>
                    <a:pt x="1471" y="104"/>
                    <a:pt x="1034" y="14"/>
                  </a:cubicBezTo>
                  <a:cubicBezTo>
                    <a:pt x="986" y="5"/>
                    <a:pt x="938" y="1"/>
                    <a:pt x="892" y="1"/>
                  </a:cubicBezTo>
                  <a:close/>
                </a:path>
              </a:pathLst>
            </a:custGeom>
            <a:solidFill>
              <a:srgbClr val="697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61" name="Google Shape;3061;p36"/>
            <p:cNvSpPr/>
            <p:nvPr/>
          </p:nvSpPr>
          <p:spPr>
            <a:xfrm>
              <a:off x="3056706" y="4265415"/>
              <a:ext cx="50496" cy="86069"/>
            </a:xfrm>
            <a:custGeom>
              <a:rect b="b" l="l" r="r" t="t"/>
              <a:pathLst>
                <a:path extrusionOk="0" h="3276" w="1922">
                  <a:moveTo>
                    <a:pt x="1922" y="1"/>
                  </a:moveTo>
                  <a:cubicBezTo>
                    <a:pt x="742" y="361"/>
                    <a:pt x="0" y="1485"/>
                    <a:pt x="188" y="2415"/>
                  </a:cubicBezTo>
                  <a:cubicBezTo>
                    <a:pt x="320" y="3057"/>
                    <a:pt x="833" y="3276"/>
                    <a:pt x="1538" y="3276"/>
                  </a:cubicBezTo>
                  <a:cubicBezTo>
                    <a:pt x="1570" y="3276"/>
                    <a:pt x="1604" y="3276"/>
                    <a:pt x="1637" y="3275"/>
                  </a:cubicBezTo>
                  <a:cubicBezTo>
                    <a:pt x="1464" y="3101"/>
                    <a:pt x="1339" y="2879"/>
                    <a:pt x="1283" y="2643"/>
                  </a:cubicBezTo>
                  <a:cubicBezTo>
                    <a:pt x="1034" y="1783"/>
                    <a:pt x="1297" y="722"/>
                    <a:pt x="1922" y="1"/>
                  </a:cubicBezTo>
                  <a:close/>
                </a:path>
              </a:pathLst>
            </a:custGeom>
            <a:solidFill>
              <a:srgbClr val="4F6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62" name="Google Shape;3062;p36"/>
            <p:cNvSpPr/>
            <p:nvPr/>
          </p:nvSpPr>
          <p:spPr>
            <a:xfrm>
              <a:off x="3007498" y="4248286"/>
              <a:ext cx="46502" cy="38489"/>
            </a:xfrm>
            <a:custGeom>
              <a:rect b="b" l="l" r="r" t="t"/>
              <a:pathLst>
                <a:path extrusionOk="0" h="1465" w="1770">
                  <a:moveTo>
                    <a:pt x="320" y="1"/>
                  </a:moveTo>
                  <a:cubicBezTo>
                    <a:pt x="292" y="15"/>
                    <a:pt x="271" y="42"/>
                    <a:pt x="250" y="63"/>
                  </a:cubicBezTo>
                  <a:cubicBezTo>
                    <a:pt x="0" y="348"/>
                    <a:pt x="49" y="791"/>
                    <a:pt x="417" y="1111"/>
                  </a:cubicBezTo>
                  <a:cubicBezTo>
                    <a:pt x="649" y="1320"/>
                    <a:pt x="1004" y="1464"/>
                    <a:pt x="1293" y="1464"/>
                  </a:cubicBezTo>
                  <a:cubicBezTo>
                    <a:pt x="1453" y="1464"/>
                    <a:pt x="1593" y="1420"/>
                    <a:pt x="1679" y="1319"/>
                  </a:cubicBezTo>
                  <a:cubicBezTo>
                    <a:pt x="1735" y="1249"/>
                    <a:pt x="1762" y="1173"/>
                    <a:pt x="1769" y="1090"/>
                  </a:cubicBezTo>
                  <a:lnTo>
                    <a:pt x="1769" y="1090"/>
                  </a:lnTo>
                  <a:cubicBezTo>
                    <a:pt x="1764" y="1090"/>
                    <a:pt x="1758" y="1090"/>
                    <a:pt x="1753" y="1090"/>
                  </a:cubicBezTo>
                  <a:cubicBezTo>
                    <a:pt x="1435" y="1090"/>
                    <a:pt x="1001" y="898"/>
                    <a:pt x="708" y="639"/>
                  </a:cubicBezTo>
                  <a:cubicBezTo>
                    <a:pt x="507" y="479"/>
                    <a:pt x="368" y="250"/>
                    <a:pt x="320" y="1"/>
                  </a:cubicBezTo>
                  <a:close/>
                </a:path>
              </a:pathLst>
            </a:custGeom>
            <a:solidFill>
              <a:srgbClr val="4F6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63" name="Google Shape;3063;p36"/>
            <p:cNvSpPr/>
            <p:nvPr/>
          </p:nvSpPr>
          <p:spPr>
            <a:xfrm>
              <a:off x="3046302" y="4197448"/>
              <a:ext cx="44506" cy="52887"/>
            </a:xfrm>
            <a:custGeom>
              <a:rect b="b" l="l" r="r" t="t"/>
              <a:pathLst>
                <a:path extrusionOk="0" h="2013" w="1694">
                  <a:moveTo>
                    <a:pt x="715" y="1"/>
                  </a:moveTo>
                  <a:lnTo>
                    <a:pt x="715" y="1"/>
                  </a:lnTo>
                  <a:cubicBezTo>
                    <a:pt x="632" y="14"/>
                    <a:pt x="556" y="49"/>
                    <a:pt x="486" y="91"/>
                  </a:cubicBezTo>
                  <a:cubicBezTo>
                    <a:pt x="105" y="320"/>
                    <a:pt x="1" y="826"/>
                    <a:pt x="299" y="1305"/>
                  </a:cubicBezTo>
                  <a:cubicBezTo>
                    <a:pt x="542" y="1685"/>
                    <a:pt x="1021" y="2013"/>
                    <a:pt x="1396" y="2013"/>
                  </a:cubicBezTo>
                  <a:cubicBezTo>
                    <a:pt x="1492" y="2013"/>
                    <a:pt x="1582" y="1991"/>
                    <a:pt x="1659" y="1943"/>
                  </a:cubicBezTo>
                  <a:cubicBezTo>
                    <a:pt x="1673" y="1936"/>
                    <a:pt x="1686" y="1929"/>
                    <a:pt x="1693" y="1915"/>
                  </a:cubicBezTo>
                  <a:cubicBezTo>
                    <a:pt x="1319" y="1714"/>
                    <a:pt x="1007" y="1409"/>
                    <a:pt x="806" y="1034"/>
                  </a:cubicBezTo>
                  <a:cubicBezTo>
                    <a:pt x="597" y="639"/>
                    <a:pt x="584" y="264"/>
                    <a:pt x="715" y="1"/>
                  </a:cubicBezTo>
                  <a:close/>
                </a:path>
              </a:pathLst>
            </a:custGeom>
            <a:solidFill>
              <a:srgbClr val="4F6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64" name="Google Shape;3064;p36"/>
            <p:cNvSpPr/>
            <p:nvPr/>
          </p:nvSpPr>
          <p:spPr>
            <a:xfrm>
              <a:off x="3111905" y="4183419"/>
              <a:ext cx="34837" cy="55593"/>
            </a:xfrm>
            <a:custGeom>
              <a:rect b="b" l="l" r="r" t="t"/>
              <a:pathLst>
                <a:path extrusionOk="0" h="2116" w="1326">
                  <a:moveTo>
                    <a:pt x="883" y="1"/>
                  </a:moveTo>
                  <a:cubicBezTo>
                    <a:pt x="503" y="1"/>
                    <a:pt x="158" y="303"/>
                    <a:pt x="77" y="798"/>
                  </a:cubicBezTo>
                  <a:cubicBezTo>
                    <a:pt x="1" y="1277"/>
                    <a:pt x="174" y="1908"/>
                    <a:pt x="514" y="2116"/>
                  </a:cubicBezTo>
                  <a:cubicBezTo>
                    <a:pt x="424" y="1728"/>
                    <a:pt x="438" y="1318"/>
                    <a:pt x="570" y="937"/>
                  </a:cubicBezTo>
                  <a:cubicBezTo>
                    <a:pt x="715" y="514"/>
                    <a:pt x="1000" y="243"/>
                    <a:pt x="1326" y="146"/>
                  </a:cubicBezTo>
                  <a:cubicBezTo>
                    <a:pt x="1236" y="77"/>
                    <a:pt x="1132" y="35"/>
                    <a:pt x="1021" y="14"/>
                  </a:cubicBezTo>
                  <a:cubicBezTo>
                    <a:pt x="974" y="5"/>
                    <a:pt x="928" y="1"/>
                    <a:pt x="883" y="1"/>
                  </a:cubicBezTo>
                  <a:close/>
                </a:path>
              </a:pathLst>
            </a:custGeom>
            <a:solidFill>
              <a:srgbClr val="4F6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65" name="Google Shape;3065;p36"/>
            <p:cNvSpPr/>
            <p:nvPr/>
          </p:nvSpPr>
          <p:spPr>
            <a:xfrm>
              <a:off x="3169678" y="4210086"/>
              <a:ext cx="37937" cy="42982"/>
            </a:xfrm>
            <a:custGeom>
              <a:rect b="b" l="l" r="r" t="t"/>
              <a:pathLst>
                <a:path extrusionOk="0" h="1636" w="1444">
                  <a:moveTo>
                    <a:pt x="884" y="0"/>
                  </a:moveTo>
                  <a:cubicBezTo>
                    <a:pt x="615" y="0"/>
                    <a:pt x="343" y="173"/>
                    <a:pt x="188" y="504"/>
                  </a:cubicBezTo>
                  <a:cubicBezTo>
                    <a:pt x="15" y="865"/>
                    <a:pt x="1" y="1365"/>
                    <a:pt x="174" y="1635"/>
                  </a:cubicBezTo>
                  <a:cubicBezTo>
                    <a:pt x="237" y="1295"/>
                    <a:pt x="396" y="976"/>
                    <a:pt x="625" y="719"/>
                  </a:cubicBezTo>
                  <a:cubicBezTo>
                    <a:pt x="828" y="490"/>
                    <a:pt x="1116" y="359"/>
                    <a:pt x="1420" y="359"/>
                  </a:cubicBezTo>
                  <a:cubicBezTo>
                    <a:pt x="1428" y="359"/>
                    <a:pt x="1436" y="359"/>
                    <a:pt x="1443" y="359"/>
                  </a:cubicBezTo>
                  <a:cubicBezTo>
                    <a:pt x="1388" y="227"/>
                    <a:pt x="1284" y="123"/>
                    <a:pt x="1152" y="61"/>
                  </a:cubicBezTo>
                  <a:cubicBezTo>
                    <a:pt x="1066" y="20"/>
                    <a:pt x="975" y="0"/>
                    <a:pt x="884" y="0"/>
                  </a:cubicBezTo>
                  <a:close/>
                </a:path>
              </a:pathLst>
            </a:custGeom>
            <a:solidFill>
              <a:srgbClr val="4F6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66" name="Google Shape;3066;p36"/>
            <p:cNvSpPr/>
            <p:nvPr/>
          </p:nvSpPr>
          <p:spPr>
            <a:xfrm>
              <a:off x="3245316" y="4339740"/>
              <a:ext cx="43034" cy="57826"/>
            </a:xfrm>
            <a:custGeom>
              <a:rect b="b" l="l" r="r" t="t"/>
              <a:pathLst>
                <a:path extrusionOk="0" h="2201" w="1638">
                  <a:moveTo>
                    <a:pt x="810" y="1"/>
                  </a:moveTo>
                  <a:cubicBezTo>
                    <a:pt x="383" y="1"/>
                    <a:pt x="34" y="357"/>
                    <a:pt x="14" y="910"/>
                  </a:cubicBezTo>
                  <a:cubicBezTo>
                    <a:pt x="0" y="1472"/>
                    <a:pt x="347" y="2180"/>
                    <a:pt x="791" y="2200"/>
                  </a:cubicBezTo>
                  <a:cubicBezTo>
                    <a:pt x="798" y="2201"/>
                    <a:pt x="804" y="2201"/>
                    <a:pt x="811" y="2201"/>
                  </a:cubicBezTo>
                  <a:cubicBezTo>
                    <a:pt x="1246" y="2201"/>
                    <a:pt x="1610" y="1533"/>
                    <a:pt x="1623" y="980"/>
                  </a:cubicBezTo>
                  <a:cubicBezTo>
                    <a:pt x="1637" y="418"/>
                    <a:pt x="1290" y="22"/>
                    <a:pt x="846" y="2"/>
                  </a:cubicBezTo>
                  <a:cubicBezTo>
                    <a:pt x="834" y="1"/>
                    <a:pt x="822" y="1"/>
                    <a:pt x="810" y="1"/>
                  </a:cubicBezTo>
                  <a:close/>
                </a:path>
              </a:pathLst>
            </a:custGeom>
            <a:solidFill>
              <a:srgbClr val="697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67" name="Google Shape;3067;p36"/>
            <p:cNvSpPr/>
            <p:nvPr/>
          </p:nvSpPr>
          <p:spPr>
            <a:xfrm>
              <a:off x="3187175" y="4355793"/>
              <a:ext cx="41038" cy="49366"/>
            </a:xfrm>
            <a:custGeom>
              <a:rect b="b" l="l" r="r" t="t"/>
              <a:pathLst>
                <a:path extrusionOk="0" h="1879" w="1562">
                  <a:moveTo>
                    <a:pt x="728" y="1"/>
                  </a:moveTo>
                  <a:cubicBezTo>
                    <a:pt x="675" y="1"/>
                    <a:pt x="622" y="8"/>
                    <a:pt x="569" y="22"/>
                  </a:cubicBezTo>
                  <a:cubicBezTo>
                    <a:pt x="209" y="119"/>
                    <a:pt x="1" y="514"/>
                    <a:pt x="125" y="986"/>
                  </a:cubicBezTo>
                  <a:cubicBezTo>
                    <a:pt x="240" y="1418"/>
                    <a:pt x="628" y="1879"/>
                    <a:pt x="969" y="1879"/>
                  </a:cubicBezTo>
                  <a:cubicBezTo>
                    <a:pt x="1000" y="1879"/>
                    <a:pt x="1031" y="1875"/>
                    <a:pt x="1062" y="1867"/>
                  </a:cubicBezTo>
                  <a:cubicBezTo>
                    <a:pt x="1422" y="1763"/>
                    <a:pt x="1561" y="1111"/>
                    <a:pt x="1436" y="639"/>
                  </a:cubicBezTo>
                  <a:cubicBezTo>
                    <a:pt x="1330" y="237"/>
                    <a:pt x="1036" y="1"/>
                    <a:pt x="728" y="1"/>
                  </a:cubicBezTo>
                  <a:close/>
                </a:path>
              </a:pathLst>
            </a:custGeom>
            <a:solidFill>
              <a:srgbClr val="697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68" name="Google Shape;3068;p36"/>
            <p:cNvSpPr/>
            <p:nvPr/>
          </p:nvSpPr>
          <p:spPr>
            <a:xfrm>
              <a:off x="3329861" y="4419977"/>
              <a:ext cx="53070" cy="39671"/>
            </a:xfrm>
            <a:custGeom>
              <a:rect b="b" l="l" r="r" t="t"/>
              <a:pathLst>
                <a:path extrusionOk="0" h="1510" w="2020">
                  <a:moveTo>
                    <a:pt x="1259" y="0"/>
                  </a:moveTo>
                  <a:cubicBezTo>
                    <a:pt x="1106" y="0"/>
                    <a:pt x="941" y="45"/>
                    <a:pt x="777" y="138"/>
                  </a:cubicBezTo>
                  <a:cubicBezTo>
                    <a:pt x="361" y="388"/>
                    <a:pt x="1" y="957"/>
                    <a:pt x="188" y="1283"/>
                  </a:cubicBezTo>
                  <a:cubicBezTo>
                    <a:pt x="284" y="1440"/>
                    <a:pt x="496" y="1510"/>
                    <a:pt x="737" y="1510"/>
                  </a:cubicBezTo>
                  <a:cubicBezTo>
                    <a:pt x="984" y="1510"/>
                    <a:pt x="1260" y="1437"/>
                    <a:pt x="1471" y="1311"/>
                  </a:cubicBezTo>
                  <a:cubicBezTo>
                    <a:pt x="1887" y="1061"/>
                    <a:pt x="2019" y="631"/>
                    <a:pt x="1832" y="312"/>
                  </a:cubicBezTo>
                  <a:cubicBezTo>
                    <a:pt x="1713" y="112"/>
                    <a:pt x="1502" y="0"/>
                    <a:pt x="1259" y="0"/>
                  </a:cubicBezTo>
                  <a:close/>
                </a:path>
              </a:pathLst>
            </a:custGeom>
            <a:solidFill>
              <a:srgbClr val="697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69" name="Google Shape;3069;p36"/>
            <p:cNvSpPr/>
            <p:nvPr/>
          </p:nvSpPr>
          <p:spPr>
            <a:xfrm>
              <a:off x="3187911" y="4418111"/>
              <a:ext cx="136328" cy="94975"/>
            </a:xfrm>
            <a:custGeom>
              <a:rect b="b" l="l" r="r" t="t"/>
              <a:pathLst>
                <a:path extrusionOk="0" h="3615" w="5189">
                  <a:moveTo>
                    <a:pt x="2405" y="0"/>
                  </a:moveTo>
                  <a:cubicBezTo>
                    <a:pt x="1490" y="0"/>
                    <a:pt x="662" y="471"/>
                    <a:pt x="382" y="1160"/>
                  </a:cubicBezTo>
                  <a:cubicBezTo>
                    <a:pt x="0" y="2089"/>
                    <a:pt x="930" y="2699"/>
                    <a:pt x="2178" y="3206"/>
                  </a:cubicBezTo>
                  <a:cubicBezTo>
                    <a:pt x="2779" y="3449"/>
                    <a:pt x="3343" y="3614"/>
                    <a:pt x="3805" y="3614"/>
                  </a:cubicBezTo>
                  <a:cubicBezTo>
                    <a:pt x="4303" y="3614"/>
                    <a:pt x="4679" y="3422"/>
                    <a:pt x="4849" y="2928"/>
                  </a:cubicBezTo>
                  <a:cubicBezTo>
                    <a:pt x="5189" y="1950"/>
                    <a:pt x="4675" y="1236"/>
                    <a:pt x="4439" y="951"/>
                  </a:cubicBezTo>
                  <a:cubicBezTo>
                    <a:pt x="4162" y="619"/>
                    <a:pt x="3808" y="362"/>
                    <a:pt x="3406" y="195"/>
                  </a:cubicBezTo>
                  <a:cubicBezTo>
                    <a:pt x="3075" y="61"/>
                    <a:pt x="2734" y="0"/>
                    <a:pt x="2405" y="0"/>
                  </a:cubicBezTo>
                  <a:close/>
                </a:path>
              </a:pathLst>
            </a:custGeom>
            <a:solidFill>
              <a:srgbClr val="697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70" name="Google Shape;3070;p36"/>
            <p:cNvSpPr/>
            <p:nvPr/>
          </p:nvSpPr>
          <p:spPr>
            <a:xfrm>
              <a:off x="3294682" y="4365277"/>
              <a:ext cx="56171" cy="51336"/>
            </a:xfrm>
            <a:custGeom>
              <a:rect b="b" l="l" r="r" t="t"/>
              <a:pathLst>
                <a:path extrusionOk="0" h="1954" w="2138">
                  <a:moveTo>
                    <a:pt x="1305" y="1"/>
                  </a:moveTo>
                  <a:cubicBezTo>
                    <a:pt x="1067" y="1"/>
                    <a:pt x="815" y="108"/>
                    <a:pt x="604" y="334"/>
                  </a:cubicBezTo>
                  <a:cubicBezTo>
                    <a:pt x="216" y="750"/>
                    <a:pt x="1" y="1506"/>
                    <a:pt x="320" y="1818"/>
                  </a:cubicBezTo>
                  <a:cubicBezTo>
                    <a:pt x="418" y="1912"/>
                    <a:pt x="556" y="1953"/>
                    <a:pt x="710" y="1953"/>
                  </a:cubicBezTo>
                  <a:cubicBezTo>
                    <a:pt x="1056" y="1953"/>
                    <a:pt x="1487" y="1745"/>
                    <a:pt x="1756" y="1457"/>
                  </a:cubicBezTo>
                  <a:cubicBezTo>
                    <a:pt x="2137" y="1048"/>
                    <a:pt x="2137" y="514"/>
                    <a:pt x="1825" y="209"/>
                  </a:cubicBezTo>
                  <a:cubicBezTo>
                    <a:pt x="1682" y="72"/>
                    <a:pt x="1498" y="1"/>
                    <a:pt x="1305" y="1"/>
                  </a:cubicBezTo>
                  <a:close/>
                </a:path>
              </a:pathLst>
            </a:custGeom>
            <a:solidFill>
              <a:srgbClr val="697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71" name="Google Shape;3071;p36"/>
            <p:cNvSpPr/>
            <p:nvPr/>
          </p:nvSpPr>
          <p:spPr>
            <a:xfrm>
              <a:off x="3191011" y="4418111"/>
              <a:ext cx="80026" cy="70384"/>
            </a:xfrm>
            <a:custGeom>
              <a:rect b="b" l="l" r="r" t="t"/>
              <a:pathLst>
                <a:path extrusionOk="0" h="2679" w="3046">
                  <a:moveTo>
                    <a:pt x="2285" y="1"/>
                  </a:moveTo>
                  <a:cubicBezTo>
                    <a:pt x="1371" y="1"/>
                    <a:pt x="542" y="472"/>
                    <a:pt x="264" y="1153"/>
                  </a:cubicBezTo>
                  <a:cubicBezTo>
                    <a:pt x="0" y="1791"/>
                    <a:pt x="347" y="2276"/>
                    <a:pt x="992" y="2679"/>
                  </a:cubicBezTo>
                  <a:cubicBezTo>
                    <a:pt x="944" y="2436"/>
                    <a:pt x="957" y="2186"/>
                    <a:pt x="1041" y="1950"/>
                  </a:cubicBezTo>
                  <a:cubicBezTo>
                    <a:pt x="1311" y="1104"/>
                    <a:pt x="2123" y="369"/>
                    <a:pt x="3045" y="112"/>
                  </a:cubicBezTo>
                  <a:cubicBezTo>
                    <a:pt x="2792" y="36"/>
                    <a:pt x="2535" y="1"/>
                    <a:pt x="2285" y="1"/>
                  </a:cubicBezTo>
                  <a:close/>
                </a:path>
              </a:pathLst>
            </a:custGeom>
            <a:solidFill>
              <a:srgbClr val="4F6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72" name="Google Shape;3072;p36"/>
            <p:cNvSpPr/>
            <p:nvPr/>
          </p:nvSpPr>
          <p:spPr>
            <a:xfrm>
              <a:off x="3187175" y="4355977"/>
              <a:ext cx="33182" cy="49182"/>
            </a:xfrm>
            <a:custGeom>
              <a:rect b="b" l="l" r="r" t="t"/>
              <a:pathLst>
                <a:path extrusionOk="0" h="1872" w="1263">
                  <a:moveTo>
                    <a:pt x="666" y="1"/>
                  </a:moveTo>
                  <a:cubicBezTo>
                    <a:pt x="632" y="1"/>
                    <a:pt x="604" y="8"/>
                    <a:pt x="569" y="15"/>
                  </a:cubicBezTo>
                  <a:cubicBezTo>
                    <a:pt x="209" y="112"/>
                    <a:pt x="1" y="507"/>
                    <a:pt x="125" y="979"/>
                  </a:cubicBezTo>
                  <a:cubicBezTo>
                    <a:pt x="240" y="1411"/>
                    <a:pt x="628" y="1872"/>
                    <a:pt x="969" y="1872"/>
                  </a:cubicBezTo>
                  <a:cubicBezTo>
                    <a:pt x="1000" y="1872"/>
                    <a:pt x="1031" y="1868"/>
                    <a:pt x="1062" y="1860"/>
                  </a:cubicBezTo>
                  <a:cubicBezTo>
                    <a:pt x="1145" y="1832"/>
                    <a:pt x="1214" y="1784"/>
                    <a:pt x="1263" y="1721"/>
                  </a:cubicBezTo>
                  <a:cubicBezTo>
                    <a:pt x="992" y="1541"/>
                    <a:pt x="729" y="1139"/>
                    <a:pt x="632" y="750"/>
                  </a:cubicBezTo>
                  <a:cubicBezTo>
                    <a:pt x="555" y="507"/>
                    <a:pt x="569" y="237"/>
                    <a:pt x="666" y="1"/>
                  </a:cubicBezTo>
                  <a:close/>
                </a:path>
              </a:pathLst>
            </a:custGeom>
            <a:solidFill>
              <a:srgbClr val="4F6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73" name="Google Shape;3073;p36"/>
            <p:cNvSpPr/>
            <p:nvPr/>
          </p:nvSpPr>
          <p:spPr>
            <a:xfrm>
              <a:off x="3245316" y="4339740"/>
              <a:ext cx="28453" cy="57826"/>
            </a:xfrm>
            <a:custGeom>
              <a:rect b="b" l="l" r="r" t="t"/>
              <a:pathLst>
                <a:path extrusionOk="0" h="2201" w="1083">
                  <a:moveTo>
                    <a:pt x="810" y="1"/>
                  </a:moveTo>
                  <a:cubicBezTo>
                    <a:pt x="383" y="1"/>
                    <a:pt x="35" y="357"/>
                    <a:pt x="21" y="910"/>
                  </a:cubicBezTo>
                  <a:cubicBezTo>
                    <a:pt x="0" y="1472"/>
                    <a:pt x="347" y="2180"/>
                    <a:pt x="791" y="2200"/>
                  </a:cubicBezTo>
                  <a:cubicBezTo>
                    <a:pt x="805" y="2200"/>
                    <a:pt x="819" y="2194"/>
                    <a:pt x="833" y="2194"/>
                  </a:cubicBezTo>
                  <a:cubicBezTo>
                    <a:pt x="631" y="1819"/>
                    <a:pt x="541" y="1389"/>
                    <a:pt x="583" y="959"/>
                  </a:cubicBezTo>
                  <a:cubicBezTo>
                    <a:pt x="624" y="522"/>
                    <a:pt x="826" y="203"/>
                    <a:pt x="1082" y="57"/>
                  </a:cubicBezTo>
                  <a:cubicBezTo>
                    <a:pt x="1006" y="22"/>
                    <a:pt x="930" y="9"/>
                    <a:pt x="846" y="2"/>
                  </a:cubicBezTo>
                  <a:cubicBezTo>
                    <a:pt x="834" y="1"/>
                    <a:pt x="822" y="1"/>
                    <a:pt x="810" y="1"/>
                  </a:cubicBezTo>
                  <a:close/>
                </a:path>
              </a:pathLst>
            </a:custGeom>
            <a:solidFill>
              <a:srgbClr val="4F6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74" name="Google Shape;3074;p36"/>
            <p:cNvSpPr/>
            <p:nvPr/>
          </p:nvSpPr>
          <p:spPr>
            <a:xfrm>
              <a:off x="3296338" y="4365198"/>
              <a:ext cx="51047" cy="44033"/>
            </a:xfrm>
            <a:custGeom>
              <a:rect b="b" l="l" r="r" t="t"/>
              <a:pathLst>
                <a:path extrusionOk="0" h="1676" w="1943">
                  <a:moveTo>
                    <a:pt x="1244" y="1"/>
                  </a:moveTo>
                  <a:cubicBezTo>
                    <a:pt x="1006" y="1"/>
                    <a:pt x="752" y="110"/>
                    <a:pt x="541" y="337"/>
                  </a:cubicBezTo>
                  <a:cubicBezTo>
                    <a:pt x="201" y="697"/>
                    <a:pt x="0" y="1322"/>
                    <a:pt x="160" y="1675"/>
                  </a:cubicBezTo>
                  <a:cubicBezTo>
                    <a:pt x="306" y="1301"/>
                    <a:pt x="548" y="968"/>
                    <a:pt x="867" y="725"/>
                  </a:cubicBezTo>
                  <a:cubicBezTo>
                    <a:pt x="1123" y="533"/>
                    <a:pt x="1392" y="446"/>
                    <a:pt x="1644" y="446"/>
                  </a:cubicBezTo>
                  <a:cubicBezTo>
                    <a:pt x="1747" y="446"/>
                    <a:pt x="1847" y="461"/>
                    <a:pt x="1942" y="489"/>
                  </a:cubicBezTo>
                  <a:cubicBezTo>
                    <a:pt x="1901" y="385"/>
                    <a:pt x="1838" y="288"/>
                    <a:pt x="1762" y="212"/>
                  </a:cubicBezTo>
                  <a:cubicBezTo>
                    <a:pt x="1620" y="72"/>
                    <a:pt x="1437" y="1"/>
                    <a:pt x="1244" y="1"/>
                  </a:cubicBezTo>
                  <a:close/>
                </a:path>
              </a:pathLst>
            </a:custGeom>
            <a:solidFill>
              <a:srgbClr val="4F6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75" name="Google Shape;3075;p36"/>
            <p:cNvSpPr/>
            <p:nvPr/>
          </p:nvSpPr>
          <p:spPr>
            <a:xfrm>
              <a:off x="3333697" y="4419898"/>
              <a:ext cx="46844" cy="28138"/>
            </a:xfrm>
            <a:custGeom>
              <a:rect b="b" l="l" r="r" t="t"/>
              <a:pathLst>
                <a:path extrusionOk="0" h="1071" w="1783">
                  <a:moveTo>
                    <a:pt x="1114" y="0"/>
                  </a:moveTo>
                  <a:cubicBezTo>
                    <a:pt x="962" y="0"/>
                    <a:pt x="799" y="45"/>
                    <a:pt x="638" y="141"/>
                  </a:cubicBezTo>
                  <a:cubicBezTo>
                    <a:pt x="299" y="342"/>
                    <a:pt x="0" y="745"/>
                    <a:pt x="0" y="1071"/>
                  </a:cubicBezTo>
                  <a:cubicBezTo>
                    <a:pt x="236" y="821"/>
                    <a:pt x="548" y="648"/>
                    <a:pt x="881" y="564"/>
                  </a:cubicBezTo>
                  <a:cubicBezTo>
                    <a:pt x="974" y="539"/>
                    <a:pt x="1068" y="527"/>
                    <a:pt x="1162" y="527"/>
                  </a:cubicBezTo>
                  <a:cubicBezTo>
                    <a:pt x="1375" y="527"/>
                    <a:pt x="1584" y="592"/>
                    <a:pt x="1762" y="717"/>
                  </a:cubicBezTo>
                  <a:cubicBezTo>
                    <a:pt x="1783" y="578"/>
                    <a:pt x="1755" y="433"/>
                    <a:pt x="1686" y="315"/>
                  </a:cubicBezTo>
                  <a:cubicBezTo>
                    <a:pt x="1566" y="114"/>
                    <a:pt x="1355" y="0"/>
                    <a:pt x="1114" y="0"/>
                  </a:cubicBezTo>
                  <a:close/>
                </a:path>
              </a:pathLst>
            </a:custGeom>
            <a:solidFill>
              <a:srgbClr val="4F6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076" name="Google Shape;3076;p36"/>
          <p:cNvGrpSpPr/>
          <p:nvPr/>
        </p:nvGrpSpPr>
        <p:grpSpPr>
          <a:xfrm>
            <a:off x="9314698" y="2551267"/>
            <a:ext cx="381597" cy="493037"/>
            <a:chOff x="7606826" y="2419290"/>
            <a:chExt cx="274550" cy="354729"/>
          </a:xfrm>
        </p:grpSpPr>
        <p:sp>
          <p:nvSpPr>
            <p:cNvPr id="3077" name="Google Shape;3077;p36"/>
            <p:cNvSpPr/>
            <p:nvPr/>
          </p:nvSpPr>
          <p:spPr>
            <a:xfrm>
              <a:off x="7606826" y="2619370"/>
              <a:ext cx="274550" cy="154649"/>
            </a:xfrm>
            <a:custGeom>
              <a:rect b="b" l="l" r="r" t="t"/>
              <a:pathLst>
                <a:path extrusionOk="0" h="5906" w="10485">
                  <a:moveTo>
                    <a:pt x="3711" y="1"/>
                  </a:moveTo>
                  <a:lnTo>
                    <a:pt x="3711" y="1041"/>
                  </a:lnTo>
                  <a:cubicBezTo>
                    <a:pt x="3711" y="1336"/>
                    <a:pt x="3520" y="1584"/>
                    <a:pt x="3244" y="1670"/>
                  </a:cubicBezTo>
                  <a:lnTo>
                    <a:pt x="935" y="2348"/>
                  </a:lnTo>
                  <a:cubicBezTo>
                    <a:pt x="382" y="2510"/>
                    <a:pt x="0" y="3025"/>
                    <a:pt x="0" y="3607"/>
                  </a:cubicBezTo>
                  <a:lnTo>
                    <a:pt x="0" y="5248"/>
                  </a:lnTo>
                  <a:cubicBezTo>
                    <a:pt x="0" y="5610"/>
                    <a:pt x="286" y="5906"/>
                    <a:pt x="649" y="5906"/>
                  </a:cubicBezTo>
                  <a:lnTo>
                    <a:pt x="9826" y="5906"/>
                  </a:lnTo>
                  <a:cubicBezTo>
                    <a:pt x="10189" y="5906"/>
                    <a:pt x="10485" y="5610"/>
                    <a:pt x="10485" y="5248"/>
                  </a:cubicBezTo>
                  <a:lnTo>
                    <a:pt x="10485" y="3607"/>
                  </a:lnTo>
                  <a:cubicBezTo>
                    <a:pt x="10485" y="3025"/>
                    <a:pt x="10093" y="2510"/>
                    <a:pt x="9540" y="2348"/>
                  </a:cubicBezTo>
                  <a:lnTo>
                    <a:pt x="7241" y="1670"/>
                  </a:lnTo>
                  <a:cubicBezTo>
                    <a:pt x="6955" y="1584"/>
                    <a:pt x="6764" y="1336"/>
                    <a:pt x="6764" y="1041"/>
                  </a:cubicBezTo>
                  <a:lnTo>
                    <a:pt x="6764" y="1"/>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78" name="Google Shape;3078;p36"/>
            <p:cNvSpPr/>
            <p:nvPr/>
          </p:nvSpPr>
          <p:spPr>
            <a:xfrm>
              <a:off x="7606826" y="2667576"/>
              <a:ext cx="274550" cy="106442"/>
            </a:xfrm>
            <a:custGeom>
              <a:rect b="b" l="l" r="r" t="t"/>
              <a:pathLst>
                <a:path extrusionOk="0" h="4065" w="10485">
                  <a:moveTo>
                    <a:pt x="2671" y="1"/>
                  </a:moveTo>
                  <a:lnTo>
                    <a:pt x="935" y="507"/>
                  </a:lnTo>
                  <a:cubicBezTo>
                    <a:pt x="382" y="669"/>
                    <a:pt x="0" y="1184"/>
                    <a:pt x="0" y="1766"/>
                  </a:cubicBezTo>
                  <a:lnTo>
                    <a:pt x="0" y="3407"/>
                  </a:lnTo>
                  <a:cubicBezTo>
                    <a:pt x="0" y="3769"/>
                    <a:pt x="286" y="4065"/>
                    <a:pt x="649" y="4065"/>
                  </a:cubicBezTo>
                  <a:lnTo>
                    <a:pt x="9826" y="4065"/>
                  </a:lnTo>
                  <a:cubicBezTo>
                    <a:pt x="10189" y="4065"/>
                    <a:pt x="10485" y="3769"/>
                    <a:pt x="10485" y="3407"/>
                  </a:cubicBezTo>
                  <a:lnTo>
                    <a:pt x="10485" y="1766"/>
                  </a:lnTo>
                  <a:cubicBezTo>
                    <a:pt x="10485" y="1184"/>
                    <a:pt x="10093" y="669"/>
                    <a:pt x="9540" y="507"/>
                  </a:cubicBezTo>
                  <a:lnTo>
                    <a:pt x="7804" y="1"/>
                  </a:lnTo>
                  <a:cubicBezTo>
                    <a:pt x="7556" y="1213"/>
                    <a:pt x="6478" y="2090"/>
                    <a:pt x="5238" y="2090"/>
                  </a:cubicBezTo>
                  <a:cubicBezTo>
                    <a:pt x="3997" y="2090"/>
                    <a:pt x="2919" y="1213"/>
                    <a:pt x="2671" y="1"/>
                  </a:cubicBez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79" name="Google Shape;3079;p36"/>
            <p:cNvSpPr/>
            <p:nvPr/>
          </p:nvSpPr>
          <p:spPr>
            <a:xfrm>
              <a:off x="7703998" y="2619370"/>
              <a:ext cx="79943" cy="22886"/>
            </a:xfrm>
            <a:custGeom>
              <a:rect b="b" l="l" r="r" t="t"/>
              <a:pathLst>
                <a:path extrusionOk="0" h="874" w="3053">
                  <a:moveTo>
                    <a:pt x="0" y="1"/>
                  </a:moveTo>
                  <a:lnTo>
                    <a:pt x="0" y="487"/>
                  </a:lnTo>
                  <a:cubicBezTo>
                    <a:pt x="477" y="745"/>
                    <a:pt x="1002" y="874"/>
                    <a:pt x="1527" y="874"/>
                  </a:cubicBezTo>
                  <a:cubicBezTo>
                    <a:pt x="2051" y="874"/>
                    <a:pt x="2576" y="745"/>
                    <a:pt x="3053" y="487"/>
                  </a:cubicBezTo>
                  <a:lnTo>
                    <a:pt x="3053" y="1"/>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80" name="Google Shape;3080;p36"/>
            <p:cNvSpPr/>
            <p:nvPr/>
          </p:nvSpPr>
          <p:spPr>
            <a:xfrm>
              <a:off x="7647543" y="2470744"/>
              <a:ext cx="192617" cy="160147"/>
            </a:xfrm>
            <a:custGeom>
              <a:rect b="b" l="l" r="r" t="t"/>
              <a:pathLst>
                <a:path extrusionOk="0" h="6116" w="7356">
                  <a:moveTo>
                    <a:pt x="840" y="1"/>
                  </a:moveTo>
                  <a:lnTo>
                    <a:pt x="840" y="2405"/>
                  </a:lnTo>
                  <a:lnTo>
                    <a:pt x="735" y="2405"/>
                  </a:lnTo>
                  <a:cubicBezTo>
                    <a:pt x="0" y="2405"/>
                    <a:pt x="0" y="3492"/>
                    <a:pt x="735" y="3492"/>
                  </a:cubicBezTo>
                  <a:lnTo>
                    <a:pt x="849" y="3492"/>
                  </a:lnTo>
                  <a:cubicBezTo>
                    <a:pt x="964" y="4971"/>
                    <a:pt x="2194" y="6116"/>
                    <a:pt x="3683" y="6116"/>
                  </a:cubicBezTo>
                  <a:cubicBezTo>
                    <a:pt x="5161" y="6116"/>
                    <a:pt x="6392" y="4971"/>
                    <a:pt x="6506" y="3492"/>
                  </a:cubicBezTo>
                  <a:lnTo>
                    <a:pt x="6630" y="3492"/>
                  </a:lnTo>
                  <a:cubicBezTo>
                    <a:pt x="7355" y="3492"/>
                    <a:pt x="7355" y="2405"/>
                    <a:pt x="6630" y="2405"/>
                  </a:cubicBezTo>
                  <a:lnTo>
                    <a:pt x="6525" y="2405"/>
                  </a:lnTo>
                  <a:lnTo>
                    <a:pt x="6525" y="1"/>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81" name="Google Shape;3081;p36"/>
            <p:cNvSpPr/>
            <p:nvPr/>
          </p:nvSpPr>
          <p:spPr>
            <a:xfrm>
              <a:off x="7651785" y="2470744"/>
              <a:ext cx="166379" cy="160121"/>
            </a:xfrm>
            <a:custGeom>
              <a:rect b="b" l="l" r="r" t="t"/>
              <a:pathLst>
                <a:path extrusionOk="0" h="6115" w="6354">
                  <a:moveTo>
                    <a:pt x="678" y="1"/>
                  </a:moveTo>
                  <a:lnTo>
                    <a:pt x="678" y="2405"/>
                  </a:lnTo>
                  <a:lnTo>
                    <a:pt x="601" y="2405"/>
                  </a:lnTo>
                  <a:cubicBezTo>
                    <a:pt x="595" y="2404"/>
                    <a:pt x="589" y="2404"/>
                    <a:pt x="583" y="2404"/>
                  </a:cubicBezTo>
                  <a:cubicBezTo>
                    <a:pt x="304" y="2404"/>
                    <a:pt x="66" y="2611"/>
                    <a:pt x="29" y="2891"/>
                  </a:cubicBezTo>
                  <a:cubicBezTo>
                    <a:pt x="0" y="3215"/>
                    <a:pt x="248" y="3492"/>
                    <a:pt x="573" y="3492"/>
                  </a:cubicBezTo>
                  <a:lnTo>
                    <a:pt x="687" y="3492"/>
                  </a:lnTo>
                  <a:cubicBezTo>
                    <a:pt x="800" y="4995"/>
                    <a:pt x="2046" y="6115"/>
                    <a:pt x="3499" y="6115"/>
                  </a:cubicBezTo>
                  <a:cubicBezTo>
                    <a:pt x="3650" y="6115"/>
                    <a:pt x="3804" y="6103"/>
                    <a:pt x="3959" y="6077"/>
                  </a:cubicBezTo>
                  <a:cubicBezTo>
                    <a:pt x="2576" y="5868"/>
                    <a:pt x="1555" y="4675"/>
                    <a:pt x="1555" y="3282"/>
                  </a:cubicBezTo>
                  <a:lnTo>
                    <a:pt x="1555" y="1527"/>
                  </a:lnTo>
                  <a:cubicBezTo>
                    <a:pt x="1555" y="1050"/>
                    <a:pt x="1946" y="659"/>
                    <a:pt x="2433" y="659"/>
                  </a:cubicBezTo>
                  <a:lnTo>
                    <a:pt x="3740" y="659"/>
                  </a:lnTo>
                  <a:cubicBezTo>
                    <a:pt x="3932" y="802"/>
                    <a:pt x="4163" y="875"/>
                    <a:pt x="4392" y="875"/>
                  </a:cubicBezTo>
                  <a:cubicBezTo>
                    <a:pt x="4562" y="875"/>
                    <a:pt x="4731" y="835"/>
                    <a:pt x="4885" y="754"/>
                  </a:cubicBezTo>
                  <a:cubicBezTo>
                    <a:pt x="5184" y="972"/>
                    <a:pt x="5547" y="1088"/>
                    <a:pt x="5914" y="1088"/>
                  </a:cubicBezTo>
                  <a:cubicBezTo>
                    <a:pt x="6061" y="1088"/>
                    <a:pt x="6209" y="1069"/>
                    <a:pt x="6354" y="1031"/>
                  </a:cubicBezTo>
                  <a:lnTo>
                    <a:pt x="6354" y="1"/>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82" name="Google Shape;3082;p36"/>
            <p:cNvSpPr/>
            <p:nvPr/>
          </p:nvSpPr>
          <p:spPr>
            <a:xfrm>
              <a:off x="7654770" y="2419290"/>
              <a:ext cx="174156" cy="114428"/>
            </a:xfrm>
            <a:custGeom>
              <a:rect b="b" l="l" r="r" t="t"/>
              <a:pathLst>
                <a:path extrusionOk="0" h="4370" w="6651">
                  <a:moveTo>
                    <a:pt x="1842" y="0"/>
                  </a:moveTo>
                  <a:cubicBezTo>
                    <a:pt x="812" y="0"/>
                    <a:pt x="1" y="897"/>
                    <a:pt x="106" y="1918"/>
                  </a:cubicBezTo>
                  <a:lnTo>
                    <a:pt x="344" y="4370"/>
                  </a:lnTo>
                  <a:lnTo>
                    <a:pt x="564" y="4370"/>
                  </a:lnTo>
                  <a:cubicBezTo>
                    <a:pt x="812" y="4370"/>
                    <a:pt x="1003" y="4169"/>
                    <a:pt x="1003" y="3931"/>
                  </a:cubicBezTo>
                  <a:lnTo>
                    <a:pt x="1003" y="2967"/>
                  </a:lnTo>
                  <a:cubicBezTo>
                    <a:pt x="1003" y="2481"/>
                    <a:pt x="1394" y="2090"/>
                    <a:pt x="1880" y="2090"/>
                  </a:cubicBezTo>
                  <a:lnTo>
                    <a:pt x="5811" y="2090"/>
                  </a:lnTo>
                  <a:lnTo>
                    <a:pt x="5811" y="3931"/>
                  </a:lnTo>
                  <a:cubicBezTo>
                    <a:pt x="5811" y="4169"/>
                    <a:pt x="6011" y="4370"/>
                    <a:pt x="6249" y="4370"/>
                  </a:cubicBezTo>
                  <a:lnTo>
                    <a:pt x="6469" y="4370"/>
                  </a:lnTo>
                  <a:lnTo>
                    <a:pt x="6650" y="2004"/>
                  </a:lnTo>
                  <a:lnTo>
                    <a:pt x="6631" y="2004"/>
                  </a:lnTo>
                  <a:lnTo>
                    <a:pt x="5811" y="0"/>
                  </a:ln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83" name="Google Shape;3083;p36"/>
            <p:cNvSpPr/>
            <p:nvPr/>
          </p:nvSpPr>
          <p:spPr>
            <a:xfrm>
              <a:off x="7654770" y="2419290"/>
              <a:ext cx="71983" cy="114428"/>
            </a:xfrm>
            <a:custGeom>
              <a:rect b="b" l="l" r="r" t="t"/>
              <a:pathLst>
                <a:path extrusionOk="0" h="4370" w="2749">
                  <a:moveTo>
                    <a:pt x="1842" y="0"/>
                  </a:moveTo>
                  <a:cubicBezTo>
                    <a:pt x="812" y="0"/>
                    <a:pt x="1" y="888"/>
                    <a:pt x="106" y="1918"/>
                  </a:cubicBezTo>
                  <a:lnTo>
                    <a:pt x="344" y="4370"/>
                  </a:lnTo>
                  <a:lnTo>
                    <a:pt x="564" y="4370"/>
                  </a:lnTo>
                  <a:cubicBezTo>
                    <a:pt x="812" y="4370"/>
                    <a:pt x="1003" y="4169"/>
                    <a:pt x="1003" y="3931"/>
                  </a:cubicBezTo>
                  <a:lnTo>
                    <a:pt x="1003" y="1756"/>
                  </a:lnTo>
                  <a:cubicBezTo>
                    <a:pt x="1003" y="783"/>
                    <a:pt x="1785" y="0"/>
                    <a:pt x="2748" y="0"/>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84" name="Google Shape;3084;p36"/>
            <p:cNvSpPr/>
            <p:nvPr/>
          </p:nvSpPr>
          <p:spPr>
            <a:xfrm>
              <a:off x="7703998" y="2533640"/>
              <a:ext cx="11495" cy="17308"/>
            </a:xfrm>
            <a:custGeom>
              <a:rect b="b" l="l" r="r" t="t"/>
              <a:pathLst>
                <a:path extrusionOk="0" h="661" w="439">
                  <a:moveTo>
                    <a:pt x="220" y="0"/>
                  </a:moveTo>
                  <a:cubicBezTo>
                    <a:pt x="110" y="0"/>
                    <a:pt x="0" y="74"/>
                    <a:pt x="0" y="222"/>
                  </a:cubicBezTo>
                  <a:lnTo>
                    <a:pt x="0" y="441"/>
                  </a:lnTo>
                  <a:cubicBezTo>
                    <a:pt x="0" y="556"/>
                    <a:pt x="96" y="661"/>
                    <a:pt x="220" y="661"/>
                  </a:cubicBezTo>
                  <a:cubicBezTo>
                    <a:pt x="334" y="661"/>
                    <a:pt x="439" y="556"/>
                    <a:pt x="439" y="441"/>
                  </a:cubicBezTo>
                  <a:lnTo>
                    <a:pt x="439" y="222"/>
                  </a:lnTo>
                  <a:cubicBezTo>
                    <a:pt x="439" y="74"/>
                    <a:pt x="329" y="0"/>
                    <a:pt x="220"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85" name="Google Shape;3085;p36"/>
            <p:cNvSpPr/>
            <p:nvPr/>
          </p:nvSpPr>
          <p:spPr>
            <a:xfrm>
              <a:off x="7772681" y="2533640"/>
              <a:ext cx="11260" cy="17308"/>
            </a:xfrm>
            <a:custGeom>
              <a:rect b="b" l="l" r="r" t="t"/>
              <a:pathLst>
                <a:path extrusionOk="0" h="661" w="430">
                  <a:moveTo>
                    <a:pt x="215" y="0"/>
                  </a:moveTo>
                  <a:cubicBezTo>
                    <a:pt x="108" y="0"/>
                    <a:pt x="1" y="74"/>
                    <a:pt x="1" y="222"/>
                  </a:cubicBezTo>
                  <a:lnTo>
                    <a:pt x="1" y="441"/>
                  </a:lnTo>
                  <a:cubicBezTo>
                    <a:pt x="1" y="556"/>
                    <a:pt x="96" y="661"/>
                    <a:pt x="220" y="661"/>
                  </a:cubicBezTo>
                  <a:cubicBezTo>
                    <a:pt x="335" y="661"/>
                    <a:pt x="430" y="556"/>
                    <a:pt x="430" y="441"/>
                  </a:cubicBezTo>
                  <a:lnTo>
                    <a:pt x="430" y="222"/>
                  </a:lnTo>
                  <a:cubicBezTo>
                    <a:pt x="430" y="74"/>
                    <a:pt x="323" y="0"/>
                    <a:pt x="215"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86" name="Google Shape;3086;p36"/>
            <p:cNvSpPr/>
            <p:nvPr/>
          </p:nvSpPr>
          <p:spPr>
            <a:xfrm>
              <a:off x="7718714" y="2573598"/>
              <a:ext cx="50720" cy="17334"/>
            </a:xfrm>
            <a:custGeom>
              <a:rect b="b" l="l" r="r" t="t"/>
              <a:pathLst>
                <a:path extrusionOk="0" h="662" w="1937">
                  <a:moveTo>
                    <a:pt x="314" y="0"/>
                  </a:moveTo>
                  <a:cubicBezTo>
                    <a:pt x="144" y="0"/>
                    <a:pt x="0" y="221"/>
                    <a:pt x="154" y="375"/>
                  </a:cubicBezTo>
                  <a:cubicBezTo>
                    <a:pt x="372" y="566"/>
                    <a:pt x="643" y="662"/>
                    <a:pt x="924" y="662"/>
                  </a:cubicBezTo>
                  <a:cubicBezTo>
                    <a:pt x="938" y="662"/>
                    <a:pt x="951" y="662"/>
                    <a:pt x="965" y="661"/>
                  </a:cubicBezTo>
                  <a:cubicBezTo>
                    <a:pt x="978" y="662"/>
                    <a:pt x="991" y="662"/>
                    <a:pt x="1005" y="662"/>
                  </a:cubicBezTo>
                  <a:cubicBezTo>
                    <a:pt x="1286" y="662"/>
                    <a:pt x="1557" y="566"/>
                    <a:pt x="1775" y="375"/>
                  </a:cubicBezTo>
                  <a:cubicBezTo>
                    <a:pt x="1936" y="221"/>
                    <a:pt x="1789" y="0"/>
                    <a:pt x="1621" y="0"/>
                  </a:cubicBezTo>
                  <a:cubicBezTo>
                    <a:pt x="1570" y="0"/>
                    <a:pt x="1517" y="21"/>
                    <a:pt x="1470" y="70"/>
                  </a:cubicBezTo>
                  <a:cubicBezTo>
                    <a:pt x="1318" y="170"/>
                    <a:pt x="1141" y="220"/>
                    <a:pt x="966" y="220"/>
                  </a:cubicBezTo>
                  <a:cubicBezTo>
                    <a:pt x="790" y="220"/>
                    <a:pt x="616" y="170"/>
                    <a:pt x="469" y="70"/>
                  </a:cubicBezTo>
                  <a:cubicBezTo>
                    <a:pt x="420" y="21"/>
                    <a:pt x="365" y="0"/>
                    <a:pt x="314" y="0"/>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87" name="Google Shape;3087;p36"/>
            <p:cNvSpPr/>
            <p:nvPr/>
          </p:nvSpPr>
          <p:spPr>
            <a:xfrm>
              <a:off x="7696483" y="2516463"/>
              <a:ext cx="26525" cy="11521"/>
            </a:xfrm>
            <a:custGeom>
              <a:rect b="b" l="l" r="r" t="t"/>
              <a:pathLst>
                <a:path extrusionOk="0" h="440" w="1013">
                  <a:moveTo>
                    <a:pt x="287" y="0"/>
                  </a:moveTo>
                  <a:cubicBezTo>
                    <a:pt x="1" y="0"/>
                    <a:pt x="1" y="439"/>
                    <a:pt x="287" y="439"/>
                  </a:cubicBezTo>
                  <a:lnTo>
                    <a:pt x="726" y="439"/>
                  </a:lnTo>
                  <a:cubicBezTo>
                    <a:pt x="1012" y="439"/>
                    <a:pt x="1012" y="0"/>
                    <a:pt x="726" y="0"/>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88" name="Google Shape;3088;p36"/>
            <p:cNvSpPr/>
            <p:nvPr/>
          </p:nvSpPr>
          <p:spPr>
            <a:xfrm>
              <a:off x="7764931" y="2516463"/>
              <a:ext cx="26761" cy="11521"/>
            </a:xfrm>
            <a:custGeom>
              <a:rect b="b" l="l" r="r" t="t"/>
              <a:pathLst>
                <a:path extrusionOk="0" h="440" w="1022">
                  <a:moveTo>
                    <a:pt x="297" y="0"/>
                  </a:moveTo>
                  <a:cubicBezTo>
                    <a:pt x="1" y="0"/>
                    <a:pt x="1" y="439"/>
                    <a:pt x="297" y="439"/>
                  </a:cubicBezTo>
                  <a:lnTo>
                    <a:pt x="726" y="439"/>
                  </a:lnTo>
                  <a:cubicBezTo>
                    <a:pt x="1022" y="439"/>
                    <a:pt x="1022" y="0"/>
                    <a:pt x="726" y="0"/>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89" name="Google Shape;3089;p36"/>
            <p:cNvSpPr/>
            <p:nvPr/>
          </p:nvSpPr>
          <p:spPr>
            <a:xfrm>
              <a:off x="7772681" y="2419290"/>
              <a:ext cx="68474" cy="68709"/>
            </a:xfrm>
            <a:custGeom>
              <a:rect b="b" l="l" r="r" t="t"/>
              <a:pathLst>
                <a:path extrusionOk="0" h="2624" w="2615">
                  <a:moveTo>
                    <a:pt x="1308" y="0"/>
                  </a:moveTo>
                  <a:cubicBezTo>
                    <a:pt x="583" y="0"/>
                    <a:pt x="1" y="582"/>
                    <a:pt x="1" y="1307"/>
                  </a:cubicBezTo>
                  <a:cubicBezTo>
                    <a:pt x="1" y="2032"/>
                    <a:pt x="583" y="2624"/>
                    <a:pt x="1308" y="2624"/>
                  </a:cubicBezTo>
                  <a:cubicBezTo>
                    <a:pt x="2033" y="2624"/>
                    <a:pt x="2615" y="2032"/>
                    <a:pt x="2615" y="1307"/>
                  </a:cubicBezTo>
                  <a:cubicBezTo>
                    <a:pt x="2615" y="582"/>
                    <a:pt x="2033" y="0"/>
                    <a:pt x="1308" y="0"/>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90" name="Google Shape;3090;p36"/>
            <p:cNvSpPr/>
            <p:nvPr/>
          </p:nvSpPr>
          <p:spPr>
            <a:xfrm>
              <a:off x="7749717" y="2447753"/>
              <a:ext cx="34224" cy="34512"/>
            </a:xfrm>
            <a:custGeom>
              <a:rect b="b" l="l" r="r" t="t"/>
              <a:pathLst>
                <a:path extrusionOk="0" h="1318" w="1307">
                  <a:moveTo>
                    <a:pt x="658" y="1"/>
                  </a:moveTo>
                  <a:cubicBezTo>
                    <a:pt x="296" y="1"/>
                    <a:pt x="0" y="297"/>
                    <a:pt x="0" y="659"/>
                  </a:cubicBezTo>
                  <a:cubicBezTo>
                    <a:pt x="0" y="1022"/>
                    <a:pt x="296" y="1317"/>
                    <a:pt x="658" y="1317"/>
                  </a:cubicBezTo>
                  <a:cubicBezTo>
                    <a:pt x="1021" y="1317"/>
                    <a:pt x="1307" y="1022"/>
                    <a:pt x="1307" y="659"/>
                  </a:cubicBezTo>
                  <a:cubicBezTo>
                    <a:pt x="1307" y="297"/>
                    <a:pt x="1021" y="1"/>
                    <a:pt x="658"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91" name="Google Shape;3091;p36"/>
            <p:cNvSpPr/>
            <p:nvPr/>
          </p:nvSpPr>
          <p:spPr>
            <a:xfrm>
              <a:off x="7654770" y="2667576"/>
              <a:ext cx="178398" cy="77717"/>
            </a:xfrm>
            <a:custGeom>
              <a:rect b="b" l="l" r="r" t="t"/>
              <a:pathLst>
                <a:path extrusionOk="0" h="2968" w="6813">
                  <a:moveTo>
                    <a:pt x="840" y="1"/>
                  </a:moveTo>
                  <a:lnTo>
                    <a:pt x="1" y="249"/>
                  </a:lnTo>
                  <a:cubicBezTo>
                    <a:pt x="363" y="1833"/>
                    <a:pt x="1775" y="2968"/>
                    <a:pt x="3407" y="2968"/>
                  </a:cubicBezTo>
                  <a:cubicBezTo>
                    <a:pt x="5038" y="2968"/>
                    <a:pt x="6459" y="1833"/>
                    <a:pt x="6812" y="249"/>
                  </a:cubicBezTo>
                  <a:lnTo>
                    <a:pt x="5982" y="1"/>
                  </a:lnTo>
                  <a:cubicBezTo>
                    <a:pt x="5725" y="1213"/>
                    <a:pt x="4656" y="2090"/>
                    <a:pt x="3416" y="2090"/>
                  </a:cubicBezTo>
                  <a:cubicBezTo>
                    <a:pt x="2166" y="2090"/>
                    <a:pt x="1098" y="1213"/>
                    <a:pt x="840" y="1"/>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092" name="Google Shape;3092;p36"/>
          <p:cNvGrpSpPr/>
          <p:nvPr/>
        </p:nvGrpSpPr>
        <p:grpSpPr>
          <a:xfrm>
            <a:off x="10191567" y="2565184"/>
            <a:ext cx="365983" cy="493038"/>
            <a:chOff x="8062968" y="2419290"/>
            <a:chExt cx="263316" cy="354729"/>
          </a:xfrm>
        </p:grpSpPr>
        <p:sp>
          <p:nvSpPr>
            <p:cNvPr id="3093" name="Google Shape;3093;p36"/>
            <p:cNvSpPr/>
            <p:nvPr/>
          </p:nvSpPr>
          <p:spPr>
            <a:xfrm>
              <a:off x="8080198" y="2436520"/>
              <a:ext cx="97434" cy="257320"/>
            </a:xfrm>
            <a:custGeom>
              <a:rect b="b" l="l" r="r" t="t"/>
              <a:pathLst>
                <a:path extrusionOk="0" h="9827" w="3721">
                  <a:moveTo>
                    <a:pt x="2404" y="1"/>
                  </a:moveTo>
                  <a:cubicBezTo>
                    <a:pt x="878" y="869"/>
                    <a:pt x="0" y="2338"/>
                    <a:pt x="0" y="3988"/>
                  </a:cubicBezTo>
                  <a:cubicBezTo>
                    <a:pt x="0" y="6946"/>
                    <a:pt x="1527" y="9827"/>
                    <a:pt x="1527" y="9827"/>
                  </a:cubicBezTo>
                  <a:lnTo>
                    <a:pt x="3721" y="9827"/>
                  </a:lnTo>
                  <a:lnTo>
                    <a:pt x="3721" y="1"/>
                  </a:ln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94" name="Google Shape;3094;p36"/>
            <p:cNvSpPr/>
            <p:nvPr/>
          </p:nvSpPr>
          <p:spPr>
            <a:xfrm>
              <a:off x="8131652" y="2419290"/>
              <a:ext cx="183138" cy="268815"/>
            </a:xfrm>
            <a:custGeom>
              <a:rect b="b" l="l" r="r" t="t"/>
              <a:pathLst>
                <a:path extrusionOk="0" h="10266" w="6994">
                  <a:moveTo>
                    <a:pt x="1966" y="0"/>
                  </a:moveTo>
                  <a:cubicBezTo>
                    <a:pt x="878" y="0"/>
                    <a:pt x="1" y="687"/>
                    <a:pt x="1" y="1527"/>
                  </a:cubicBezTo>
                  <a:cubicBezTo>
                    <a:pt x="1" y="2013"/>
                    <a:pt x="392" y="2404"/>
                    <a:pt x="878" y="2404"/>
                  </a:cubicBezTo>
                  <a:lnTo>
                    <a:pt x="1756" y="2404"/>
                  </a:lnTo>
                  <a:lnTo>
                    <a:pt x="1756" y="10265"/>
                  </a:lnTo>
                  <a:lnTo>
                    <a:pt x="5248" y="10265"/>
                  </a:lnTo>
                  <a:cubicBezTo>
                    <a:pt x="5248" y="10265"/>
                    <a:pt x="6993" y="7432"/>
                    <a:pt x="6993" y="4589"/>
                  </a:cubicBezTo>
                  <a:cubicBezTo>
                    <a:pt x="6993" y="2051"/>
                    <a:pt x="4942" y="0"/>
                    <a:pt x="2405" y="0"/>
                  </a:cubicBez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95" name="Google Shape;3095;p36"/>
            <p:cNvSpPr/>
            <p:nvPr/>
          </p:nvSpPr>
          <p:spPr>
            <a:xfrm>
              <a:off x="8103188" y="2562182"/>
              <a:ext cx="22755" cy="45928"/>
            </a:xfrm>
            <a:custGeom>
              <a:rect b="b" l="l" r="r" t="t"/>
              <a:pathLst>
                <a:path extrusionOk="0" h="1754" w="869">
                  <a:moveTo>
                    <a:pt x="429" y="0"/>
                  </a:moveTo>
                  <a:cubicBezTo>
                    <a:pt x="429" y="0"/>
                    <a:pt x="0" y="878"/>
                    <a:pt x="0" y="1317"/>
                  </a:cubicBezTo>
                  <a:cubicBezTo>
                    <a:pt x="0" y="1608"/>
                    <a:pt x="217" y="1753"/>
                    <a:pt x="434" y="1753"/>
                  </a:cubicBezTo>
                  <a:cubicBezTo>
                    <a:pt x="651" y="1753"/>
                    <a:pt x="868" y="1608"/>
                    <a:pt x="868" y="1317"/>
                  </a:cubicBezTo>
                  <a:cubicBezTo>
                    <a:pt x="868" y="878"/>
                    <a:pt x="429" y="0"/>
                    <a:pt x="429" y="0"/>
                  </a:cubicBez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96" name="Google Shape;3096;p36"/>
            <p:cNvSpPr/>
            <p:nvPr/>
          </p:nvSpPr>
          <p:spPr>
            <a:xfrm>
              <a:off x="8103188" y="2562182"/>
              <a:ext cx="11495" cy="45981"/>
            </a:xfrm>
            <a:custGeom>
              <a:rect b="b" l="l" r="r" t="t"/>
              <a:pathLst>
                <a:path extrusionOk="0" h="1756" w="439">
                  <a:moveTo>
                    <a:pt x="439" y="0"/>
                  </a:moveTo>
                  <a:cubicBezTo>
                    <a:pt x="439" y="0"/>
                    <a:pt x="0" y="878"/>
                    <a:pt x="0" y="1317"/>
                  </a:cubicBezTo>
                  <a:cubicBezTo>
                    <a:pt x="0" y="1555"/>
                    <a:pt x="191" y="1755"/>
                    <a:pt x="439" y="1755"/>
                  </a:cubicBezTo>
                  <a:lnTo>
                    <a:pt x="439" y="0"/>
                  </a:ln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97" name="Google Shape;3097;p36"/>
            <p:cNvSpPr/>
            <p:nvPr/>
          </p:nvSpPr>
          <p:spPr>
            <a:xfrm>
              <a:off x="8263310" y="2562182"/>
              <a:ext cx="22755" cy="45928"/>
            </a:xfrm>
            <a:custGeom>
              <a:rect b="b" l="l" r="r" t="t"/>
              <a:pathLst>
                <a:path extrusionOk="0" h="1754" w="869">
                  <a:moveTo>
                    <a:pt x="439" y="0"/>
                  </a:moveTo>
                  <a:cubicBezTo>
                    <a:pt x="439" y="0"/>
                    <a:pt x="0" y="878"/>
                    <a:pt x="0" y="1317"/>
                  </a:cubicBezTo>
                  <a:cubicBezTo>
                    <a:pt x="0" y="1608"/>
                    <a:pt x="217" y="1753"/>
                    <a:pt x="434" y="1753"/>
                  </a:cubicBezTo>
                  <a:cubicBezTo>
                    <a:pt x="651" y="1753"/>
                    <a:pt x="868" y="1608"/>
                    <a:pt x="868" y="1317"/>
                  </a:cubicBezTo>
                  <a:cubicBezTo>
                    <a:pt x="868" y="878"/>
                    <a:pt x="439" y="0"/>
                    <a:pt x="439" y="0"/>
                  </a:cubicBez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98" name="Google Shape;3098;p36"/>
            <p:cNvSpPr/>
            <p:nvPr/>
          </p:nvSpPr>
          <p:spPr>
            <a:xfrm>
              <a:off x="8263310" y="2562182"/>
              <a:ext cx="11495" cy="45981"/>
            </a:xfrm>
            <a:custGeom>
              <a:rect b="b" l="l" r="r" t="t"/>
              <a:pathLst>
                <a:path extrusionOk="0" h="1756" w="439">
                  <a:moveTo>
                    <a:pt x="439" y="0"/>
                  </a:moveTo>
                  <a:cubicBezTo>
                    <a:pt x="439" y="0"/>
                    <a:pt x="0" y="878"/>
                    <a:pt x="0" y="1317"/>
                  </a:cubicBezTo>
                  <a:cubicBezTo>
                    <a:pt x="0" y="1555"/>
                    <a:pt x="191" y="1755"/>
                    <a:pt x="439" y="1755"/>
                  </a:cubicBezTo>
                  <a:lnTo>
                    <a:pt x="439" y="0"/>
                  </a:ln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099" name="Google Shape;3099;p36"/>
            <p:cNvSpPr/>
            <p:nvPr/>
          </p:nvSpPr>
          <p:spPr>
            <a:xfrm>
              <a:off x="8062968" y="2625131"/>
              <a:ext cx="263316" cy="148888"/>
            </a:xfrm>
            <a:custGeom>
              <a:rect b="b" l="l" r="r" t="t"/>
              <a:pathLst>
                <a:path extrusionOk="0" h="5686" w="10056">
                  <a:moveTo>
                    <a:pt x="3711" y="0"/>
                  </a:moveTo>
                  <a:lnTo>
                    <a:pt x="3711" y="1135"/>
                  </a:lnTo>
                  <a:cubicBezTo>
                    <a:pt x="3711" y="1498"/>
                    <a:pt x="3482" y="1832"/>
                    <a:pt x="3129" y="1956"/>
                  </a:cubicBezTo>
                  <a:lnTo>
                    <a:pt x="878" y="2748"/>
                  </a:lnTo>
                  <a:cubicBezTo>
                    <a:pt x="353" y="2938"/>
                    <a:pt x="0" y="3435"/>
                    <a:pt x="0" y="3988"/>
                  </a:cubicBezTo>
                  <a:lnTo>
                    <a:pt x="0" y="5028"/>
                  </a:lnTo>
                  <a:cubicBezTo>
                    <a:pt x="0" y="5390"/>
                    <a:pt x="296" y="5686"/>
                    <a:pt x="658" y="5686"/>
                  </a:cubicBezTo>
                  <a:lnTo>
                    <a:pt x="9397" y="5686"/>
                  </a:lnTo>
                  <a:cubicBezTo>
                    <a:pt x="9759" y="5686"/>
                    <a:pt x="10055" y="5390"/>
                    <a:pt x="10055" y="5028"/>
                  </a:cubicBezTo>
                  <a:lnTo>
                    <a:pt x="10055" y="3988"/>
                  </a:lnTo>
                  <a:cubicBezTo>
                    <a:pt x="10046" y="3435"/>
                    <a:pt x="9702" y="2938"/>
                    <a:pt x="9178" y="2748"/>
                  </a:cubicBezTo>
                  <a:lnTo>
                    <a:pt x="6917" y="1956"/>
                  </a:lnTo>
                  <a:cubicBezTo>
                    <a:pt x="6573" y="1832"/>
                    <a:pt x="6335" y="1498"/>
                    <a:pt x="6335" y="1135"/>
                  </a:cubicBezTo>
                  <a:lnTo>
                    <a:pt x="6335" y="0"/>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00" name="Google Shape;3100;p36"/>
            <p:cNvSpPr/>
            <p:nvPr/>
          </p:nvSpPr>
          <p:spPr>
            <a:xfrm>
              <a:off x="8160376" y="2625131"/>
              <a:ext cx="68736" cy="22990"/>
            </a:xfrm>
            <a:custGeom>
              <a:rect b="b" l="l" r="r" t="t"/>
              <a:pathLst>
                <a:path extrusionOk="0" h="878" w="2625">
                  <a:moveTo>
                    <a:pt x="1" y="0"/>
                  </a:moveTo>
                  <a:lnTo>
                    <a:pt x="1" y="601"/>
                  </a:lnTo>
                  <a:cubicBezTo>
                    <a:pt x="411" y="782"/>
                    <a:pt x="859" y="878"/>
                    <a:pt x="1308" y="878"/>
                  </a:cubicBezTo>
                  <a:cubicBezTo>
                    <a:pt x="1756" y="878"/>
                    <a:pt x="2204" y="782"/>
                    <a:pt x="2624" y="601"/>
                  </a:cubicBezTo>
                  <a:lnTo>
                    <a:pt x="2624" y="0"/>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01" name="Google Shape;3101;p36"/>
            <p:cNvSpPr/>
            <p:nvPr/>
          </p:nvSpPr>
          <p:spPr>
            <a:xfrm>
              <a:off x="8098187" y="2482239"/>
              <a:ext cx="192617" cy="154387"/>
            </a:xfrm>
            <a:custGeom>
              <a:rect b="b" l="l" r="r" t="t"/>
              <a:pathLst>
                <a:path extrusionOk="0" h="5896" w="7356">
                  <a:moveTo>
                    <a:pt x="2156" y="0"/>
                  </a:moveTo>
                  <a:cubicBezTo>
                    <a:pt x="1431" y="0"/>
                    <a:pt x="840" y="582"/>
                    <a:pt x="840" y="1307"/>
                  </a:cubicBezTo>
                  <a:lnTo>
                    <a:pt x="840" y="2185"/>
                  </a:lnTo>
                  <a:lnTo>
                    <a:pt x="735" y="2185"/>
                  </a:lnTo>
                  <a:cubicBezTo>
                    <a:pt x="0" y="2185"/>
                    <a:pt x="0" y="3273"/>
                    <a:pt x="735" y="3273"/>
                  </a:cubicBezTo>
                  <a:lnTo>
                    <a:pt x="849" y="3273"/>
                  </a:lnTo>
                  <a:cubicBezTo>
                    <a:pt x="964" y="4751"/>
                    <a:pt x="2194" y="5896"/>
                    <a:pt x="3683" y="5896"/>
                  </a:cubicBezTo>
                  <a:cubicBezTo>
                    <a:pt x="5161" y="5896"/>
                    <a:pt x="6392" y="4751"/>
                    <a:pt x="6506" y="3273"/>
                  </a:cubicBezTo>
                  <a:lnTo>
                    <a:pt x="6630" y="3273"/>
                  </a:lnTo>
                  <a:cubicBezTo>
                    <a:pt x="7356" y="3273"/>
                    <a:pt x="7356" y="2185"/>
                    <a:pt x="6630" y="2185"/>
                  </a:cubicBezTo>
                  <a:lnTo>
                    <a:pt x="6526" y="2185"/>
                  </a:lnTo>
                  <a:lnTo>
                    <a:pt x="6526" y="1307"/>
                  </a:lnTo>
                  <a:cubicBezTo>
                    <a:pt x="6526" y="582"/>
                    <a:pt x="5934" y="0"/>
                    <a:pt x="5209" y="0"/>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02" name="Google Shape;3102;p36"/>
            <p:cNvSpPr/>
            <p:nvPr/>
          </p:nvSpPr>
          <p:spPr>
            <a:xfrm>
              <a:off x="8154642" y="2539872"/>
              <a:ext cx="11521" cy="17334"/>
            </a:xfrm>
            <a:custGeom>
              <a:rect b="b" l="l" r="r" t="t"/>
              <a:pathLst>
                <a:path extrusionOk="0" h="662" w="440">
                  <a:moveTo>
                    <a:pt x="220" y="1"/>
                  </a:moveTo>
                  <a:cubicBezTo>
                    <a:pt x="110" y="1"/>
                    <a:pt x="0" y="75"/>
                    <a:pt x="0" y="222"/>
                  </a:cubicBezTo>
                  <a:lnTo>
                    <a:pt x="0" y="442"/>
                  </a:lnTo>
                  <a:cubicBezTo>
                    <a:pt x="0" y="556"/>
                    <a:pt x="96" y="661"/>
                    <a:pt x="220" y="661"/>
                  </a:cubicBezTo>
                  <a:cubicBezTo>
                    <a:pt x="334" y="652"/>
                    <a:pt x="439" y="556"/>
                    <a:pt x="439" y="442"/>
                  </a:cubicBezTo>
                  <a:lnTo>
                    <a:pt x="439" y="222"/>
                  </a:lnTo>
                  <a:cubicBezTo>
                    <a:pt x="439" y="75"/>
                    <a:pt x="329" y="1"/>
                    <a:pt x="220"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03" name="Google Shape;3103;p36"/>
            <p:cNvSpPr/>
            <p:nvPr/>
          </p:nvSpPr>
          <p:spPr>
            <a:xfrm>
              <a:off x="8223325" y="2539872"/>
              <a:ext cx="11286" cy="17334"/>
            </a:xfrm>
            <a:custGeom>
              <a:rect b="b" l="l" r="r" t="t"/>
              <a:pathLst>
                <a:path extrusionOk="0" h="662" w="431">
                  <a:moveTo>
                    <a:pt x="215" y="1"/>
                  </a:moveTo>
                  <a:cubicBezTo>
                    <a:pt x="108" y="1"/>
                    <a:pt x="1" y="75"/>
                    <a:pt x="1" y="222"/>
                  </a:cubicBezTo>
                  <a:lnTo>
                    <a:pt x="1" y="442"/>
                  </a:lnTo>
                  <a:cubicBezTo>
                    <a:pt x="1" y="556"/>
                    <a:pt x="96" y="661"/>
                    <a:pt x="220" y="661"/>
                  </a:cubicBezTo>
                  <a:cubicBezTo>
                    <a:pt x="335" y="652"/>
                    <a:pt x="430" y="556"/>
                    <a:pt x="430" y="442"/>
                  </a:cubicBezTo>
                  <a:lnTo>
                    <a:pt x="430" y="222"/>
                  </a:lnTo>
                  <a:cubicBezTo>
                    <a:pt x="430" y="75"/>
                    <a:pt x="323" y="1"/>
                    <a:pt x="215"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04" name="Google Shape;3104;p36"/>
            <p:cNvSpPr/>
            <p:nvPr/>
          </p:nvSpPr>
          <p:spPr>
            <a:xfrm>
              <a:off x="8169358" y="2585094"/>
              <a:ext cx="50720" cy="17334"/>
            </a:xfrm>
            <a:custGeom>
              <a:rect b="b" l="l" r="r" t="t"/>
              <a:pathLst>
                <a:path extrusionOk="0" h="662" w="1937">
                  <a:moveTo>
                    <a:pt x="310" y="0"/>
                  </a:moveTo>
                  <a:cubicBezTo>
                    <a:pt x="144" y="0"/>
                    <a:pt x="0" y="221"/>
                    <a:pt x="154" y="375"/>
                  </a:cubicBezTo>
                  <a:cubicBezTo>
                    <a:pt x="373" y="558"/>
                    <a:pt x="645" y="662"/>
                    <a:pt x="928" y="662"/>
                  </a:cubicBezTo>
                  <a:cubicBezTo>
                    <a:pt x="940" y="662"/>
                    <a:pt x="952" y="661"/>
                    <a:pt x="965" y="661"/>
                  </a:cubicBezTo>
                  <a:cubicBezTo>
                    <a:pt x="977" y="661"/>
                    <a:pt x="989" y="662"/>
                    <a:pt x="1002" y="662"/>
                  </a:cubicBezTo>
                  <a:cubicBezTo>
                    <a:pt x="1284" y="662"/>
                    <a:pt x="1556" y="558"/>
                    <a:pt x="1776" y="375"/>
                  </a:cubicBezTo>
                  <a:cubicBezTo>
                    <a:pt x="1936" y="221"/>
                    <a:pt x="1789" y="0"/>
                    <a:pt x="1621" y="0"/>
                  </a:cubicBezTo>
                  <a:cubicBezTo>
                    <a:pt x="1570" y="0"/>
                    <a:pt x="1517" y="21"/>
                    <a:pt x="1470" y="70"/>
                  </a:cubicBezTo>
                  <a:cubicBezTo>
                    <a:pt x="1318" y="170"/>
                    <a:pt x="1141" y="220"/>
                    <a:pt x="965" y="220"/>
                  </a:cubicBezTo>
                  <a:cubicBezTo>
                    <a:pt x="788" y="220"/>
                    <a:pt x="612" y="170"/>
                    <a:pt x="459" y="70"/>
                  </a:cubicBezTo>
                  <a:cubicBezTo>
                    <a:pt x="412" y="21"/>
                    <a:pt x="360" y="0"/>
                    <a:pt x="310" y="0"/>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05" name="Google Shape;3105;p36"/>
            <p:cNvSpPr/>
            <p:nvPr/>
          </p:nvSpPr>
          <p:spPr>
            <a:xfrm>
              <a:off x="8146734" y="2519317"/>
              <a:ext cx="23017" cy="14664"/>
            </a:xfrm>
            <a:custGeom>
              <a:rect b="b" l="l" r="r" t="t"/>
              <a:pathLst>
                <a:path extrusionOk="0" h="560" w="879">
                  <a:moveTo>
                    <a:pt x="566" y="1"/>
                  </a:moveTo>
                  <a:cubicBezTo>
                    <a:pt x="534" y="1"/>
                    <a:pt x="500" y="8"/>
                    <a:pt x="464" y="25"/>
                  </a:cubicBezTo>
                  <a:lnTo>
                    <a:pt x="207" y="149"/>
                  </a:lnTo>
                  <a:cubicBezTo>
                    <a:pt x="0" y="243"/>
                    <a:pt x="62" y="559"/>
                    <a:pt x="292" y="559"/>
                  </a:cubicBezTo>
                  <a:cubicBezTo>
                    <a:pt x="295" y="559"/>
                    <a:pt x="299" y="559"/>
                    <a:pt x="302" y="559"/>
                  </a:cubicBezTo>
                  <a:cubicBezTo>
                    <a:pt x="331" y="559"/>
                    <a:pt x="369" y="550"/>
                    <a:pt x="398" y="540"/>
                  </a:cubicBezTo>
                  <a:lnTo>
                    <a:pt x="655" y="426"/>
                  </a:lnTo>
                  <a:cubicBezTo>
                    <a:pt x="878" y="310"/>
                    <a:pt x="772" y="1"/>
                    <a:pt x="566"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06" name="Google Shape;3106;p36"/>
            <p:cNvSpPr/>
            <p:nvPr/>
          </p:nvSpPr>
          <p:spPr>
            <a:xfrm>
              <a:off x="8219476" y="2519317"/>
              <a:ext cx="23278" cy="14664"/>
            </a:xfrm>
            <a:custGeom>
              <a:rect b="b" l="l" r="r" t="t"/>
              <a:pathLst>
                <a:path extrusionOk="0" h="560" w="889">
                  <a:moveTo>
                    <a:pt x="313" y="1"/>
                  </a:moveTo>
                  <a:cubicBezTo>
                    <a:pt x="107" y="1"/>
                    <a:pt x="1" y="310"/>
                    <a:pt x="224" y="426"/>
                  </a:cubicBezTo>
                  <a:lnTo>
                    <a:pt x="491" y="540"/>
                  </a:lnTo>
                  <a:cubicBezTo>
                    <a:pt x="520" y="550"/>
                    <a:pt x="548" y="559"/>
                    <a:pt x="577" y="559"/>
                  </a:cubicBezTo>
                  <a:cubicBezTo>
                    <a:pt x="580" y="559"/>
                    <a:pt x="584" y="559"/>
                    <a:pt x="587" y="559"/>
                  </a:cubicBezTo>
                  <a:cubicBezTo>
                    <a:pt x="818" y="559"/>
                    <a:pt x="889" y="243"/>
                    <a:pt x="672" y="149"/>
                  </a:cubicBezTo>
                  <a:lnTo>
                    <a:pt x="415" y="25"/>
                  </a:lnTo>
                  <a:cubicBezTo>
                    <a:pt x="379" y="8"/>
                    <a:pt x="345" y="1"/>
                    <a:pt x="313"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07" name="Google Shape;3107;p36"/>
            <p:cNvSpPr/>
            <p:nvPr/>
          </p:nvSpPr>
          <p:spPr>
            <a:xfrm>
              <a:off x="8062968" y="2692321"/>
              <a:ext cx="263316" cy="81697"/>
            </a:xfrm>
            <a:custGeom>
              <a:rect b="b" l="l" r="r" t="t"/>
              <a:pathLst>
                <a:path extrusionOk="0" h="3120" w="10056">
                  <a:moveTo>
                    <a:pt x="1393" y="0"/>
                  </a:moveTo>
                  <a:lnTo>
                    <a:pt x="878" y="182"/>
                  </a:lnTo>
                  <a:cubicBezTo>
                    <a:pt x="353" y="372"/>
                    <a:pt x="0" y="869"/>
                    <a:pt x="0" y="1422"/>
                  </a:cubicBezTo>
                  <a:lnTo>
                    <a:pt x="0" y="2462"/>
                  </a:lnTo>
                  <a:cubicBezTo>
                    <a:pt x="0" y="2824"/>
                    <a:pt x="296" y="3120"/>
                    <a:pt x="658" y="3120"/>
                  </a:cubicBezTo>
                  <a:lnTo>
                    <a:pt x="9397" y="3120"/>
                  </a:lnTo>
                  <a:cubicBezTo>
                    <a:pt x="9759" y="3120"/>
                    <a:pt x="10055" y="2824"/>
                    <a:pt x="10055" y="2462"/>
                  </a:cubicBezTo>
                  <a:lnTo>
                    <a:pt x="10055" y="1422"/>
                  </a:lnTo>
                  <a:cubicBezTo>
                    <a:pt x="10055" y="869"/>
                    <a:pt x="9702" y="372"/>
                    <a:pt x="9178" y="182"/>
                  </a:cubicBezTo>
                  <a:lnTo>
                    <a:pt x="8662" y="0"/>
                  </a:lnTo>
                  <a:cubicBezTo>
                    <a:pt x="7747" y="1202"/>
                    <a:pt x="6387" y="1803"/>
                    <a:pt x="5028" y="1803"/>
                  </a:cubicBezTo>
                  <a:cubicBezTo>
                    <a:pt x="3668" y="1803"/>
                    <a:pt x="2309" y="1202"/>
                    <a:pt x="1393" y="0"/>
                  </a:cubicBezTo>
                  <a:close/>
                </a:path>
              </a:pathLst>
            </a:custGeom>
            <a:solidFill>
              <a:srgbClr val="E1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08" name="Google Shape;3108;p36"/>
            <p:cNvSpPr/>
            <p:nvPr/>
          </p:nvSpPr>
          <p:spPr>
            <a:xfrm>
              <a:off x="8087949" y="2692557"/>
              <a:ext cx="213355" cy="58550"/>
            </a:xfrm>
            <a:custGeom>
              <a:rect b="b" l="l" r="r" t="t"/>
              <a:pathLst>
                <a:path extrusionOk="0" h="2236" w="8148">
                  <a:moveTo>
                    <a:pt x="439" y="1"/>
                  </a:moveTo>
                  <a:lnTo>
                    <a:pt x="0" y="154"/>
                  </a:lnTo>
                  <a:cubicBezTo>
                    <a:pt x="1002" y="1542"/>
                    <a:pt x="2538" y="2236"/>
                    <a:pt x="4074" y="2236"/>
                  </a:cubicBezTo>
                  <a:cubicBezTo>
                    <a:pt x="5610" y="2236"/>
                    <a:pt x="7146" y="1542"/>
                    <a:pt x="8147" y="154"/>
                  </a:cubicBezTo>
                  <a:lnTo>
                    <a:pt x="7708" y="1"/>
                  </a:lnTo>
                  <a:cubicBezTo>
                    <a:pt x="6850" y="1127"/>
                    <a:pt x="5505" y="1794"/>
                    <a:pt x="4074" y="1794"/>
                  </a:cubicBezTo>
                  <a:cubicBezTo>
                    <a:pt x="2652" y="1794"/>
                    <a:pt x="1307" y="1127"/>
                    <a:pt x="439" y="1"/>
                  </a:cubicBezTo>
                  <a:close/>
                </a:path>
              </a:pathLst>
            </a:custGeom>
            <a:solidFill>
              <a:srgbClr val="DB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09" name="Google Shape;3109;p36"/>
            <p:cNvSpPr/>
            <p:nvPr/>
          </p:nvSpPr>
          <p:spPr>
            <a:xfrm>
              <a:off x="8102429" y="2482239"/>
              <a:ext cx="138152" cy="154387"/>
            </a:xfrm>
            <a:custGeom>
              <a:rect b="b" l="l" r="r" t="t"/>
              <a:pathLst>
                <a:path extrusionOk="0" h="5896" w="5276">
                  <a:moveTo>
                    <a:pt x="1994" y="0"/>
                  </a:moveTo>
                  <a:cubicBezTo>
                    <a:pt x="1269" y="0"/>
                    <a:pt x="678" y="582"/>
                    <a:pt x="678" y="1307"/>
                  </a:cubicBezTo>
                  <a:lnTo>
                    <a:pt x="678" y="2185"/>
                  </a:lnTo>
                  <a:lnTo>
                    <a:pt x="611" y="2185"/>
                  </a:lnTo>
                  <a:cubicBezTo>
                    <a:pt x="604" y="2185"/>
                    <a:pt x="598" y="2185"/>
                    <a:pt x="592" y="2185"/>
                  </a:cubicBezTo>
                  <a:cubicBezTo>
                    <a:pt x="304" y="2185"/>
                    <a:pt x="66" y="2392"/>
                    <a:pt x="29" y="2672"/>
                  </a:cubicBezTo>
                  <a:cubicBezTo>
                    <a:pt x="0" y="2996"/>
                    <a:pt x="248" y="3273"/>
                    <a:pt x="573" y="3273"/>
                  </a:cubicBezTo>
                  <a:lnTo>
                    <a:pt x="697" y="3273"/>
                  </a:lnTo>
                  <a:cubicBezTo>
                    <a:pt x="800" y="4776"/>
                    <a:pt x="2054" y="5895"/>
                    <a:pt x="3501" y="5895"/>
                  </a:cubicBezTo>
                  <a:cubicBezTo>
                    <a:pt x="3652" y="5895"/>
                    <a:pt x="3805" y="5883"/>
                    <a:pt x="3959" y="5858"/>
                  </a:cubicBezTo>
                  <a:cubicBezTo>
                    <a:pt x="2576" y="5648"/>
                    <a:pt x="1555" y="4455"/>
                    <a:pt x="1555" y="3053"/>
                  </a:cubicBezTo>
                  <a:lnTo>
                    <a:pt x="1555" y="1307"/>
                  </a:lnTo>
                  <a:cubicBezTo>
                    <a:pt x="1555" y="830"/>
                    <a:pt x="1947" y="439"/>
                    <a:pt x="2433" y="439"/>
                  </a:cubicBezTo>
                  <a:lnTo>
                    <a:pt x="4837" y="439"/>
                  </a:lnTo>
                  <a:cubicBezTo>
                    <a:pt x="5076" y="439"/>
                    <a:pt x="5276" y="239"/>
                    <a:pt x="5276" y="0"/>
                  </a:cubicBez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110" name="Google Shape;3110;p36"/>
          <p:cNvGrpSpPr/>
          <p:nvPr/>
        </p:nvGrpSpPr>
        <p:grpSpPr>
          <a:xfrm>
            <a:off x="1230678" y="4473120"/>
            <a:ext cx="506313" cy="505484"/>
            <a:chOff x="836325" y="4149725"/>
            <a:chExt cx="364280" cy="363684"/>
          </a:xfrm>
        </p:grpSpPr>
        <p:sp>
          <p:nvSpPr>
            <p:cNvPr id="3111" name="Google Shape;3111;p36"/>
            <p:cNvSpPr/>
            <p:nvPr/>
          </p:nvSpPr>
          <p:spPr>
            <a:xfrm>
              <a:off x="836325" y="4428035"/>
              <a:ext cx="86394" cy="85374"/>
            </a:xfrm>
            <a:custGeom>
              <a:rect b="b" l="l" r="r" t="t"/>
              <a:pathLst>
                <a:path extrusionOk="0" h="10203" w="10325">
                  <a:moveTo>
                    <a:pt x="9626" y="1"/>
                  </a:moveTo>
                  <a:cubicBezTo>
                    <a:pt x="9463" y="1"/>
                    <a:pt x="9300" y="63"/>
                    <a:pt x="9176" y="187"/>
                  </a:cubicBezTo>
                  <a:lnTo>
                    <a:pt x="248" y="9115"/>
                  </a:lnTo>
                  <a:cubicBezTo>
                    <a:pt x="0" y="9364"/>
                    <a:pt x="0" y="9767"/>
                    <a:pt x="248" y="10015"/>
                  </a:cubicBezTo>
                  <a:cubicBezTo>
                    <a:pt x="374" y="10140"/>
                    <a:pt x="537" y="10202"/>
                    <a:pt x="699" y="10202"/>
                  </a:cubicBezTo>
                  <a:cubicBezTo>
                    <a:pt x="862" y="10202"/>
                    <a:pt x="1025" y="10140"/>
                    <a:pt x="1149" y="10015"/>
                  </a:cubicBezTo>
                  <a:lnTo>
                    <a:pt x="10077" y="1088"/>
                  </a:lnTo>
                  <a:cubicBezTo>
                    <a:pt x="10325" y="839"/>
                    <a:pt x="10325" y="436"/>
                    <a:pt x="10077" y="187"/>
                  </a:cubicBezTo>
                  <a:cubicBezTo>
                    <a:pt x="9952" y="63"/>
                    <a:pt x="9789" y="1"/>
                    <a:pt x="9626" y="1"/>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12" name="Google Shape;3112;p36"/>
            <p:cNvSpPr/>
            <p:nvPr/>
          </p:nvSpPr>
          <p:spPr>
            <a:xfrm>
              <a:off x="836325" y="4373908"/>
              <a:ext cx="60045" cy="58999"/>
            </a:xfrm>
            <a:custGeom>
              <a:rect b="b" l="l" r="r" t="t"/>
              <a:pathLst>
                <a:path extrusionOk="0" h="7051" w="7176">
                  <a:moveTo>
                    <a:pt x="6476" y="0"/>
                  </a:moveTo>
                  <a:cubicBezTo>
                    <a:pt x="6313" y="0"/>
                    <a:pt x="6150" y="62"/>
                    <a:pt x="6025" y="187"/>
                  </a:cubicBezTo>
                  <a:lnTo>
                    <a:pt x="248" y="5964"/>
                  </a:lnTo>
                  <a:cubicBezTo>
                    <a:pt x="0" y="6213"/>
                    <a:pt x="0" y="6616"/>
                    <a:pt x="248" y="6864"/>
                  </a:cubicBezTo>
                  <a:cubicBezTo>
                    <a:pt x="374" y="6988"/>
                    <a:pt x="535" y="7051"/>
                    <a:pt x="699" y="7051"/>
                  </a:cubicBezTo>
                  <a:cubicBezTo>
                    <a:pt x="862" y="7051"/>
                    <a:pt x="1025" y="6989"/>
                    <a:pt x="1149" y="6864"/>
                  </a:cubicBezTo>
                  <a:lnTo>
                    <a:pt x="6926" y="1087"/>
                  </a:lnTo>
                  <a:cubicBezTo>
                    <a:pt x="7175" y="839"/>
                    <a:pt x="7175" y="436"/>
                    <a:pt x="6926" y="187"/>
                  </a:cubicBezTo>
                  <a:cubicBezTo>
                    <a:pt x="6802" y="62"/>
                    <a:pt x="6639" y="0"/>
                    <a:pt x="6476" y="0"/>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13" name="Google Shape;3113;p36"/>
            <p:cNvSpPr/>
            <p:nvPr/>
          </p:nvSpPr>
          <p:spPr>
            <a:xfrm>
              <a:off x="916801" y="4454384"/>
              <a:ext cx="60045" cy="58999"/>
            </a:xfrm>
            <a:custGeom>
              <a:rect b="b" l="l" r="r" t="t"/>
              <a:pathLst>
                <a:path extrusionOk="0" h="7051" w="7176">
                  <a:moveTo>
                    <a:pt x="6476" y="1"/>
                  </a:moveTo>
                  <a:cubicBezTo>
                    <a:pt x="6313" y="1"/>
                    <a:pt x="6150" y="63"/>
                    <a:pt x="6025" y="188"/>
                  </a:cubicBezTo>
                  <a:lnTo>
                    <a:pt x="248" y="5965"/>
                  </a:lnTo>
                  <a:cubicBezTo>
                    <a:pt x="0" y="6213"/>
                    <a:pt x="0" y="6616"/>
                    <a:pt x="248" y="6865"/>
                  </a:cubicBezTo>
                  <a:cubicBezTo>
                    <a:pt x="374" y="6989"/>
                    <a:pt x="535" y="7051"/>
                    <a:pt x="699" y="7051"/>
                  </a:cubicBezTo>
                  <a:cubicBezTo>
                    <a:pt x="862" y="7051"/>
                    <a:pt x="1025" y="6989"/>
                    <a:pt x="1149" y="6865"/>
                  </a:cubicBezTo>
                  <a:lnTo>
                    <a:pt x="6926" y="1087"/>
                  </a:lnTo>
                  <a:cubicBezTo>
                    <a:pt x="7175" y="839"/>
                    <a:pt x="7175" y="436"/>
                    <a:pt x="6926" y="188"/>
                  </a:cubicBezTo>
                  <a:cubicBezTo>
                    <a:pt x="6802" y="63"/>
                    <a:pt x="6639" y="1"/>
                    <a:pt x="6476" y="1"/>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14" name="Google Shape;3114;p36"/>
            <p:cNvSpPr/>
            <p:nvPr/>
          </p:nvSpPr>
          <p:spPr>
            <a:xfrm>
              <a:off x="901229" y="4149725"/>
              <a:ext cx="298594" cy="157234"/>
            </a:xfrm>
            <a:custGeom>
              <a:rect b="b" l="l" r="r" t="t"/>
              <a:pathLst>
                <a:path extrusionOk="0" h="18791" w="35685">
                  <a:moveTo>
                    <a:pt x="35556" y="0"/>
                  </a:moveTo>
                  <a:cubicBezTo>
                    <a:pt x="35528" y="0"/>
                    <a:pt x="23137" y="2917"/>
                    <a:pt x="266" y="8297"/>
                  </a:cubicBezTo>
                  <a:cubicBezTo>
                    <a:pt x="69" y="8344"/>
                    <a:pt x="1" y="8589"/>
                    <a:pt x="146" y="8728"/>
                  </a:cubicBezTo>
                  <a:lnTo>
                    <a:pt x="9027" y="17310"/>
                  </a:lnTo>
                  <a:lnTo>
                    <a:pt x="10198" y="18442"/>
                  </a:lnTo>
                  <a:cubicBezTo>
                    <a:pt x="10207" y="18435"/>
                    <a:pt x="9715" y="18790"/>
                    <a:pt x="35685" y="44"/>
                  </a:cubicBezTo>
                  <a:cubicBezTo>
                    <a:pt x="35669" y="28"/>
                    <a:pt x="35616" y="0"/>
                    <a:pt x="35556" y="0"/>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15" name="Google Shape;3115;p36"/>
            <p:cNvSpPr/>
            <p:nvPr/>
          </p:nvSpPr>
          <p:spPr>
            <a:xfrm>
              <a:off x="951985" y="4150026"/>
              <a:ext cx="248255" cy="248163"/>
            </a:xfrm>
            <a:custGeom>
              <a:rect b="b" l="l" r="r" t="t"/>
              <a:pathLst>
                <a:path extrusionOk="0" h="29658" w="29669">
                  <a:moveTo>
                    <a:pt x="29609" y="1"/>
                  </a:moveTo>
                  <a:cubicBezTo>
                    <a:pt x="4482" y="16289"/>
                    <a:pt x="3453" y="16956"/>
                    <a:pt x="2961" y="17274"/>
                  </a:cubicBezTo>
                  <a:lnTo>
                    <a:pt x="14" y="29465"/>
                  </a:lnTo>
                  <a:cubicBezTo>
                    <a:pt x="0" y="29521"/>
                    <a:pt x="19" y="29576"/>
                    <a:pt x="57" y="29611"/>
                  </a:cubicBezTo>
                  <a:cubicBezTo>
                    <a:pt x="84" y="29640"/>
                    <a:pt x="122" y="29658"/>
                    <a:pt x="164" y="29658"/>
                  </a:cubicBezTo>
                  <a:cubicBezTo>
                    <a:pt x="177" y="29658"/>
                    <a:pt x="190" y="29656"/>
                    <a:pt x="203" y="29652"/>
                  </a:cubicBezTo>
                  <a:lnTo>
                    <a:pt x="12393" y="26706"/>
                  </a:lnTo>
                  <a:cubicBezTo>
                    <a:pt x="12971" y="25815"/>
                    <a:pt x="28730" y="1506"/>
                    <a:pt x="29668" y="60"/>
                  </a:cubicBezTo>
                  <a:lnTo>
                    <a:pt x="29668" y="59"/>
                  </a:lnTo>
                  <a:cubicBezTo>
                    <a:pt x="29660" y="50"/>
                    <a:pt x="29648" y="26"/>
                    <a:pt x="29609" y="1"/>
                  </a:cubicBezTo>
                  <a:close/>
                </a:path>
              </a:pathLst>
            </a:custGeom>
            <a:solidFill>
              <a:srgbClr val="A5B7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16" name="Google Shape;3116;p36"/>
            <p:cNvSpPr/>
            <p:nvPr/>
          </p:nvSpPr>
          <p:spPr>
            <a:xfrm>
              <a:off x="1046141" y="4150445"/>
              <a:ext cx="154464" cy="298017"/>
            </a:xfrm>
            <a:custGeom>
              <a:rect b="b" l="l" r="r" t="t"/>
              <a:pathLst>
                <a:path extrusionOk="0" h="35616" w="18460">
                  <a:moveTo>
                    <a:pt x="18409" y="0"/>
                  </a:moveTo>
                  <a:cubicBezTo>
                    <a:pt x="17361" y="1452"/>
                    <a:pt x="307" y="25055"/>
                    <a:pt x="1" y="25478"/>
                  </a:cubicBezTo>
                  <a:lnTo>
                    <a:pt x="1140" y="26656"/>
                  </a:lnTo>
                  <a:lnTo>
                    <a:pt x="9722" y="35538"/>
                  </a:lnTo>
                  <a:cubicBezTo>
                    <a:pt x="9773" y="35591"/>
                    <a:pt x="9839" y="35615"/>
                    <a:pt x="9904" y="35615"/>
                  </a:cubicBezTo>
                  <a:cubicBezTo>
                    <a:pt x="10015" y="35615"/>
                    <a:pt x="10124" y="35543"/>
                    <a:pt x="10153" y="35418"/>
                  </a:cubicBezTo>
                  <a:lnTo>
                    <a:pt x="18446" y="169"/>
                  </a:lnTo>
                  <a:cubicBezTo>
                    <a:pt x="18459" y="97"/>
                    <a:pt x="18435" y="26"/>
                    <a:pt x="18409" y="0"/>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17" name="Google Shape;3117;p36"/>
            <p:cNvSpPr/>
            <p:nvPr/>
          </p:nvSpPr>
          <p:spPr>
            <a:xfrm>
              <a:off x="952454" y="4150244"/>
              <a:ext cx="247787" cy="247946"/>
            </a:xfrm>
            <a:custGeom>
              <a:rect b="b" l="l" r="r" t="t"/>
              <a:pathLst>
                <a:path extrusionOk="0" h="29632" w="29613">
                  <a:moveTo>
                    <a:pt x="29586" y="1"/>
                  </a:moveTo>
                  <a:lnTo>
                    <a:pt x="1" y="29585"/>
                  </a:lnTo>
                  <a:cubicBezTo>
                    <a:pt x="28" y="29614"/>
                    <a:pt x="66" y="29632"/>
                    <a:pt x="108" y="29632"/>
                  </a:cubicBezTo>
                  <a:cubicBezTo>
                    <a:pt x="121" y="29632"/>
                    <a:pt x="134" y="29630"/>
                    <a:pt x="147" y="29626"/>
                  </a:cubicBezTo>
                  <a:lnTo>
                    <a:pt x="12337" y="26680"/>
                  </a:lnTo>
                  <a:cubicBezTo>
                    <a:pt x="12915" y="25789"/>
                    <a:pt x="28674" y="1480"/>
                    <a:pt x="29612" y="34"/>
                  </a:cubicBezTo>
                  <a:lnTo>
                    <a:pt x="29612" y="33"/>
                  </a:lnTo>
                  <a:cubicBezTo>
                    <a:pt x="29608" y="28"/>
                    <a:pt x="29608" y="26"/>
                    <a:pt x="29586"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3118" name="Google Shape;3118;p36"/>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3119" name="Google Shape;3119;p36"/>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3120" name="Google Shape;3120;p36"/>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3121" name="Google Shape;3121;p36"/>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3122" name="Google Shape;3122;p36"/>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3123" name="Google Shape;3123;p36"/>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3124" name="Google Shape;3124;p36"/>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3125" name="Google Shape;3125;p36"/>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3126" name="Google Shape;3126;p36"/>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3127" name="Google Shape;3127;p36"/>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3128" name="Google Shape;3128;p36"/>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3129" name="Google Shape;3129;p36"/>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3130" name="Google Shape;3130;p36"/>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4" name="Shape 3134"/>
        <p:cNvGrpSpPr/>
        <p:nvPr/>
      </p:nvGrpSpPr>
      <p:grpSpPr>
        <a:xfrm>
          <a:off x="0" y="0"/>
          <a:ext cx="0" cy="0"/>
          <a:chOff x="0" y="0"/>
          <a:chExt cx="0" cy="0"/>
        </a:xfrm>
      </p:grpSpPr>
      <p:grpSp>
        <p:nvGrpSpPr>
          <p:cNvPr id="3135" name="Google Shape;3135;p37"/>
          <p:cNvGrpSpPr/>
          <p:nvPr/>
        </p:nvGrpSpPr>
        <p:grpSpPr>
          <a:xfrm>
            <a:off x="9450206" y="3128812"/>
            <a:ext cx="490803" cy="470388"/>
            <a:chOff x="7075663" y="2444129"/>
            <a:chExt cx="362163" cy="347098"/>
          </a:xfrm>
        </p:grpSpPr>
        <p:sp>
          <p:nvSpPr>
            <p:cNvPr id="3136" name="Google Shape;3136;p37"/>
            <p:cNvSpPr/>
            <p:nvPr/>
          </p:nvSpPr>
          <p:spPr>
            <a:xfrm>
              <a:off x="7165817" y="2444129"/>
              <a:ext cx="181854" cy="100713"/>
            </a:xfrm>
            <a:custGeom>
              <a:rect b="b" l="l" r="r" t="t"/>
              <a:pathLst>
                <a:path extrusionOk="0" h="3844" w="6941">
                  <a:moveTo>
                    <a:pt x="1879" y="0"/>
                  </a:moveTo>
                  <a:cubicBezTo>
                    <a:pt x="844" y="0"/>
                    <a:pt x="0" y="844"/>
                    <a:pt x="0" y="1879"/>
                  </a:cubicBezTo>
                  <a:lnTo>
                    <a:pt x="0" y="2790"/>
                  </a:lnTo>
                  <a:lnTo>
                    <a:pt x="10" y="2790"/>
                  </a:lnTo>
                  <a:lnTo>
                    <a:pt x="10" y="3834"/>
                  </a:lnTo>
                  <a:lnTo>
                    <a:pt x="1045" y="3834"/>
                  </a:lnTo>
                  <a:lnTo>
                    <a:pt x="1045" y="1879"/>
                  </a:lnTo>
                  <a:cubicBezTo>
                    <a:pt x="1045" y="1419"/>
                    <a:pt x="1419" y="1045"/>
                    <a:pt x="1879" y="1045"/>
                  </a:cubicBezTo>
                  <a:lnTo>
                    <a:pt x="5071" y="1045"/>
                  </a:lnTo>
                  <a:cubicBezTo>
                    <a:pt x="5531" y="1045"/>
                    <a:pt x="5905" y="1419"/>
                    <a:pt x="5905" y="1879"/>
                  </a:cubicBezTo>
                  <a:lnTo>
                    <a:pt x="5905" y="3844"/>
                  </a:lnTo>
                  <a:lnTo>
                    <a:pt x="6940" y="3844"/>
                  </a:lnTo>
                  <a:lnTo>
                    <a:pt x="6940" y="1879"/>
                  </a:lnTo>
                  <a:cubicBezTo>
                    <a:pt x="6940" y="844"/>
                    <a:pt x="6097" y="0"/>
                    <a:pt x="5071" y="0"/>
                  </a:cubicBezTo>
                  <a:close/>
                </a:path>
              </a:pathLst>
            </a:custGeom>
            <a:solidFill>
              <a:srgbClr val="5368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37" name="Google Shape;3137;p37"/>
            <p:cNvSpPr/>
            <p:nvPr/>
          </p:nvSpPr>
          <p:spPr>
            <a:xfrm>
              <a:off x="7166053" y="2517201"/>
              <a:ext cx="27405" cy="27405"/>
            </a:xfrm>
            <a:custGeom>
              <a:rect b="b" l="l" r="r" t="t"/>
              <a:pathLst>
                <a:path extrusionOk="0" h="1046" w="1046">
                  <a:moveTo>
                    <a:pt x="260" y="1"/>
                  </a:moveTo>
                  <a:cubicBezTo>
                    <a:pt x="173" y="1"/>
                    <a:pt x="87" y="1"/>
                    <a:pt x="1" y="10"/>
                  </a:cubicBezTo>
                  <a:lnTo>
                    <a:pt x="1" y="1045"/>
                  </a:lnTo>
                  <a:lnTo>
                    <a:pt x="1046" y="1045"/>
                  </a:lnTo>
                  <a:lnTo>
                    <a:pt x="1046" y="1"/>
                  </a:lnTo>
                  <a:close/>
                </a:path>
              </a:pathLst>
            </a:custGeom>
            <a:solidFill>
              <a:srgbClr val="2741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38" name="Google Shape;3138;p37"/>
            <p:cNvSpPr/>
            <p:nvPr/>
          </p:nvSpPr>
          <p:spPr>
            <a:xfrm>
              <a:off x="7320266" y="2517201"/>
              <a:ext cx="27405" cy="27641"/>
            </a:xfrm>
            <a:custGeom>
              <a:rect b="b" l="l" r="r" t="t"/>
              <a:pathLst>
                <a:path extrusionOk="0" h="1055" w="1046">
                  <a:moveTo>
                    <a:pt x="0" y="1"/>
                  </a:moveTo>
                  <a:lnTo>
                    <a:pt x="0" y="1055"/>
                  </a:lnTo>
                  <a:lnTo>
                    <a:pt x="1045" y="1055"/>
                  </a:lnTo>
                  <a:lnTo>
                    <a:pt x="1045" y="10"/>
                  </a:lnTo>
                  <a:cubicBezTo>
                    <a:pt x="959" y="10"/>
                    <a:pt x="863" y="1"/>
                    <a:pt x="777" y="1"/>
                  </a:cubicBezTo>
                  <a:close/>
                </a:path>
              </a:pathLst>
            </a:custGeom>
            <a:solidFill>
              <a:srgbClr val="2741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39" name="Google Shape;3139;p37"/>
            <p:cNvSpPr/>
            <p:nvPr/>
          </p:nvSpPr>
          <p:spPr>
            <a:xfrm>
              <a:off x="7075899" y="2544580"/>
              <a:ext cx="361927" cy="246647"/>
            </a:xfrm>
            <a:custGeom>
              <a:rect b="b" l="l" r="r" t="t"/>
              <a:pathLst>
                <a:path extrusionOk="0" h="9414" w="13814">
                  <a:moveTo>
                    <a:pt x="3701" y="0"/>
                  </a:moveTo>
                  <a:cubicBezTo>
                    <a:pt x="1649" y="0"/>
                    <a:pt x="1" y="1659"/>
                    <a:pt x="1" y="3700"/>
                  </a:cubicBezTo>
                  <a:lnTo>
                    <a:pt x="1" y="8637"/>
                  </a:lnTo>
                  <a:cubicBezTo>
                    <a:pt x="1" y="9068"/>
                    <a:pt x="346" y="9413"/>
                    <a:pt x="768" y="9413"/>
                  </a:cubicBezTo>
                  <a:lnTo>
                    <a:pt x="13037" y="9413"/>
                  </a:lnTo>
                  <a:cubicBezTo>
                    <a:pt x="13468" y="9413"/>
                    <a:pt x="13813" y="9068"/>
                    <a:pt x="13813" y="8637"/>
                  </a:cubicBezTo>
                  <a:lnTo>
                    <a:pt x="13813" y="3700"/>
                  </a:lnTo>
                  <a:cubicBezTo>
                    <a:pt x="13813" y="1659"/>
                    <a:pt x="12155" y="0"/>
                    <a:pt x="10113" y="0"/>
                  </a:cubicBezTo>
                  <a:close/>
                </a:path>
              </a:pathLst>
            </a:custGeom>
            <a:solidFill>
              <a:srgbClr val="E7EB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40" name="Google Shape;3140;p37"/>
            <p:cNvSpPr/>
            <p:nvPr/>
          </p:nvSpPr>
          <p:spPr>
            <a:xfrm>
              <a:off x="7298153" y="2544580"/>
              <a:ext cx="139672" cy="246647"/>
            </a:xfrm>
            <a:custGeom>
              <a:rect b="b" l="l" r="r" t="t"/>
              <a:pathLst>
                <a:path extrusionOk="0" h="9414" w="5331">
                  <a:moveTo>
                    <a:pt x="1" y="0"/>
                  </a:moveTo>
                  <a:cubicBezTo>
                    <a:pt x="2052" y="0"/>
                    <a:pt x="3710" y="1659"/>
                    <a:pt x="3701" y="3710"/>
                  </a:cubicBezTo>
                  <a:lnTo>
                    <a:pt x="3701" y="8608"/>
                  </a:lnTo>
                  <a:cubicBezTo>
                    <a:pt x="3701" y="9049"/>
                    <a:pt x="3346" y="9413"/>
                    <a:pt x="2905" y="9413"/>
                  </a:cubicBezTo>
                  <a:lnTo>
                    <a:pt x="4535" y="9413"/>
                  </a:lnTo>
                  <a:cubicBezTo>
                    <a:pt x="4976" y="9413"/>
                    <a:pt x="5330" y="9049"/>
                    <a:pt x="5330" y="8608"/>
                  </a:cubicBezTo>
                  <a:lnTo>
                    <a:pt x="5330" y="3710"/>
                  </a:lnTo>
                  <a:cubicBezTo>
                    <a:pt x="5330" y="1659"/>
                    <a:pt x="3672" y="0"/>
                    <a:pt x="1630" y="0"/>
                  </a:cubicBezTo>
                  <a:close/>
                </a:path>
              </a:pathLst>
            </a:custGeom>
            <a:solidFill>
              <a:srgbClr val="D2D8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41" name="Google Shape;3141;p37"/>
            <p:cNvSpPr/>
            <p:nvPr/>
          </p:nvSpPr>
          <p:spPr>
            <a:xfrm>
              <a:off x="7075663" y="2743229"/>
              <a:ext cx="362163" cy="47998"/>
            </a:xfrm>
            <a:custGeom>
              <a:rect b="b" l="l" r="r" t="t"/>
              <a:pathLst>
                <a:path extrusionOk="0" h="1832" w="13823">
                  <a:moveTo>
                    <a:pt x="0" y="0"/>
                  </a:moveTo>
                  <a:lnTo>
                    <a:pt x="10" y="1026"/>
                  </a:lnTo>
                  <a:cubicBezTo>
                    <a:pt x="10" y="1467"/>
                    <a:pt x="364" y="1831"/>
                    <a:pt x="805" y="1831"/>
                  </a:cubicBezTo>
                  <a:lnTo>
                    <a:pt x="13017" y="1831"/>
                  </a:lnTo>
                  <a:cubicBezTo>
                    <a:pt x="13458" y="1831"/>
                    <a:pt x="13822" y="1467"/>
                    <a:pt x="13822" y="1026"/>
                  </a:cubicBezTo>
                  <a:lnTo>
                    <a:pt x="13822" y="0"/>
                  </a:ln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42" name="Google Shape;3142;p37"/>
            <p:cNvSpPr/>
            <p:nvPr/>
          </p:nvSpPr>
          <p:spPr>
            <a:xfrm>
              <a:off x="7374002" y="2743464"/>
              <a:ext cx="63823" cy="47763"/>
            </a:xfrm>
            <a:custGeom>
              <a:rect b="b" l="l" r="r" t="t"/>
              <a:pathLst>
                <a:path extrusionOk="0" h="1823" w="2436">
                  <a:moveTo>
                    <a:pt x="806" y="1"/>
                  </a:moveTo>
                  <a:lnTo>
                    <a:pt x="806" y="1017"/>
                  </a:lnTo>
                  <a:cubicBezTo>
                    <a:pt x="806" y="1458"/>
                    <a:pt x="441" y="1822"/>
                    <a:pt x="1" y="1822"/>
                  </a:cubicBezTo>
                  <a:lnTo>
                    <a:pt x="1630" y="1822"/>
                  </a:lnTo>
                  <a:cubicBezTo>
                    <a:pt x="2071" y="1822"/>
                    <a:pt x="2435" y="1458"/>
                    <a:pt x="2435" y="1017"/>
                  </a:cubicBezTo>
                  <a:lnTo>
                    <a:pt x="2435" y="1"/>
                  </a:lnTo>
                  <a:close/>
                </a:path>
              </a:pathLst>
            </a:custGeom>
            <a:solidFill>
              <a:srgbClr val="4E67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43" name="Google Shape;3143;p37"/>
            <p:cNvSpPr/>
            <p:nvPr/>
          </p:nvSpPr>
          <p:spPr>
            <a:xfrm>
              <a:off x="7198960" y="2593286"/>
              <a:ext cx="115542" cy="115306"/>
            </a:xfrm>
            <a:custGeom>
              <a:rect b="b" l="l" r="r" t="t"/>
              <a:pathLst>
                <a:path extrusionOk="0" h="4401" w="4410">
                  <a:moveTo>
                    <a:pt x="1831" y="1"/>
                  </a:moveTo>
                  <a:cubicBezTo>
                    <a:pt x="1592" y="1"/>
                    <a:pt x="1390" y="193"/>
                    <a:pt x="1390" y="442"/>
                  </a:cubicBezTo>
                  <a:lnTo>
                    <a:pt x="1390" y="1391"/>
                  </a:lnTo>
                  <a:lnTo>
                    <a:pt x="441" y="1391"/>
                  </a:lnTo>
                  <a:cubicBezTo>
                    <a:pt x="202" y="1391"/>
                    <a:pt x="10" y="1582"/>
                    <a:pt x="1" y="1832"/>
                  </a:cubicBezTo>
                  <a:lnTo>
                    <a:pt x="1" y="2579"/>
                  </a:lnTo>
                  <a:cubicBezTo>
                    <a:pt x="10" y="2819"/>
                    <a:pt x="202" y="3011"/>
                    <a:pt x="441" y="3020"/>
                  </a:cubicBezTo>
                  <a:lnTo>
                    <a:pt x="1390" y="3020"/>
                  </a:lnTo>
                  <a:lnTo>
                    <a:pt x="1390" y="3969"/>
                  </a:lnTo>
                  <a:cubicBezTo>
                    <a:pt x="1390" y="4209"/>
                    <a:pt x="1592" y="4401"/>
                    <a:pt x="1831" y="4401"/>
                  </a:cubicBezTo>
                  <a:lnTo>
                    <a:pt x="2579" y="4401"/>
                  </a:lnTo>
                  <a:cubicBezTo>
                    <a:pt x="2819" y="4401"/>
                    <a:pt x="3020" y="4209"/>
                    <a:pt x="3020" y="3969"/>
                  </a:cubicBezTo>
                  <a:lnTo>
                    <a:pt x="3020" y="3020"/>
                  </a:lnTo>
                  <a:lnTo>
                    <a:pt x="3969" y="3020"/>
                  </a:lnTo>
                  <a:cubicBezTo>
                    <a:pt x="4209" y="3011"/>
                    <a:pt x="4410" y="2819"/>
                    <a:pt x="4410" y="2579"/>
                  </a:cubicBezTo>
                  <a:lnTo>
                    <a:pt x="4410" y="1832"/>
                  </a:lnTo>
                  <a:cubicBezTo>
                    <a:pt x="4410" y="1582"/>
                    <a:pt x="4209" y="1391"/>
                    <a:pt x="3969" y="1391"/>
                  </a:cubicBezTo>
                  <a:lnTo>
                    <a:pt x="3020" y="1391"/>
                  </a:lnTo>
                  <a:lnTo>
                    <a:pt x="3020" y="442"/>
                  </a:lnTo>
                  <a:cubicBezTo>
                    <a:pt x="3020" y="193"/>
                    <a:pt x="2819" y="1"/>
                    <a:pt x="2579" y="1"/>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144" name="Google Shape;3144;p37"/>
          <p:cNvGrpSpPr/>
          <p:nvPr/>
        </p:nvGrpSpPr>
        <p:grpSpPr>
          <a:xfrm>
            <a:off x="8857318" y="3118591"/>
            <a:ext cx="504402" cy="490803"/>
            <a:chOff x="6638175" y="2436584"/>
            <a:chExt cx="372198" cy="362163"/>
          </a:xfrm>
        </p:grpSpPr>
        <p:sp>
          <p:nvSpPr>
            <p:cNvPr id="3145" name="Google Shape;3145;p37"/>
            <p:cNvSpPr/>
            <p:nvPr/>
          </p:nvSpPr>
          <p:spPr>
            <a:xfrm>
              <a:off x="6638175" y="2436584"/>
              <a:ext cx="182090" cy="362163"/>
            </a:xfrm>
            <a:custGeom>
              <a:rect b="b" l="l" r="r" t="t"/>
              <a:pathLst>
                <a:path extrusionOk="0" h="13823" w="6950">
                  <a:moveTo>
                    <a:pt x="3470" y="1"/>
                  </a:moveTo>
                  <a:cubicBezTo>
                    <a:pt x="1553" y="1"/>
                    <a:pt x="0" y="1563"/>
                    <a:pt x="0" y="3480"/>
                  </a:cubicBezTo>
                  <a:lnTo>
                    <a:pt x="0" y="10343"/>
                  </a:lnTo>
                  <a:cubicBezTo>
                    <a:pt x="0" y="12260"/>
                    <a:pt x="1553" y="13823"/>
                    <a:pt x="3470" y="13823"/>
                  </a:cubicBezTo>
                  <a:cubicBezTo>
                    <a:pt x="5387" y="13823"/>
                    <a:pt x="6950" y="12260"/>
                    <a:pt x="6950" y="10343"/>
                  </a:cubicBezTo>
                  <a:lnTo>
                    <a:pt x="6950" y="3480"/>
                  </a:lnTo>
                  <a:cubicBezTo>
                    <a:pt x="6950" y="1563"/>
                    <a:pt x="5387" y="1"/>
                    <a:pt x="3470" y="1"/>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46" name="Google Shape;3146;p37"/>
            <p:cNvSpPr/>
            <p:nvPr/>
          </p:nvSpPr>
          <p:spPr>
            <a:xfrm>
              <a:off x="6662017" y="2441850"/>
              <a:ext cx="158248" cy="356792"/>
            </a:xfrm>
            <a:custGeom>
              <a:rect b="b" l="l" r="r" t="t"/>
              <a:pathLst>
                <a:path extrusionOk="0" h="13618" w="6040">
                  <a:moveTo>
                    <a:pt x="3720" y="1"/>
                  </a:moveTo>
                  <a:lnTo>
                    <a:pt x="3720" y="1"/>
                  </a:lnTo>
                  <a:cubicBezTo>
                    <a:pt x="4305" y="643"/>
                    <a:pt x="4631" y="1477"/>
                    <a:pt x="4631" y="2349"/>
                  </a:cubicBezTo>
                  <a:lnTo>
                    <a:pt x="4631" y="9212"/>
                  </a:lnTo>
                  <a:cubicBezTo>
                    <a:pt x="4631" y="11129"/>
                    <a:pt x="3078" y="12682"/>
                    <a:pt x="1161" y="12682"/>
                  </a:cubicBezTo>
                  <a:cubicBezTo>
                    <a:pt x="768" y="12682"/>
                    <a:pt x="375" y="12615"/>
                    <a:pt x="1" y="12491"/>
                  </a:cubicBezTo>
                  <a:lnTo>
                    <a:pt x="1" y="12491"/>
                  </a:lnTo>
                  <a:cubicBezTo>
                    <a:pt x="673" y="13222"/>
                    <a:pt x="1608" y="13617"/>
                    <a:pt x="2566" y="13617"/>
                  </a:cubicBezTo>
                  <a:cubicBezTo>
                    <a:pt x="2988" y="13617"/>
                    <a:pt x="3415" y="13540"/>
                    <a:pt x="3826" y="13382"/>
                  </a:cubicBezTo>
                  <a:cubicBezTo>
                    <a:pt x="5158" y="12864"/>
                    <a:pt x="6040" y="11570"/>
                    <a:pt x="6040" y="10142"/>
                  </a:cubicBezTo>
                  <a:lnTo>
                    <a:pt x="6040" y="3270"/>
                  </a:lnTo>
                  <a:cubicBezTo>
                    <a:pt x="6040" y="1803"/>
                    <a:pt x="5110" y="490"/>
                    <a:pt x="3720" y="1"/>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47" name="Google Shape;3147;p37"/>
            <p:cNvSpPr/>
            <p:nvPr/>
          </p:nvSpPr>
          <p:spPr>
            <a:xfrm>
              <a:off x="6638175" y="2617652"/>
              <a:ext cx="182090" cy="181094"/>
            </a:xfrm>
            <a:custGeom>
              <a:rect b="b" l="l" r="r" t="t"/>
              <a:pathLst>
                <a:path extrusionOk="0" h="6912" w="6950">
                  <a:moveTo>
                    <a:pt x="0" y="1"/>
                  </a:moveTo>
                  <a:lnTo>
                    <a:pt x="0" y="3432"/>
                  </a:lnTo>
                  <a:cubicBezTo>
                    <a:pt x="0" y="5349"/>
                    <a:pt x="1553" y="6912"/>
                    <a:pt x="3470" y="6912"/>
                  </a:cubicBezTo>
                  <a:cubicBezTo>
                    <a:pt x="5387" y="6912"/>
                    <a:pt x="6950" y="5349"/>
                    <a:pt x="6950" y="3432"/>
                  </a:cubicBezTo>
                  <a:lnTo>
                    <a:pt x="6950" y="1"/>
                  </a:ln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48" name="Google Shape;3148;p37"/>
            <p:cNvSpPr/>
            <p:nvPr/>
          </p:nvSpPr>
          <p:spPr>
            <a:xfrm>
              <a:off x="6662017" y="2617652"/>
              <a:ext cx="158248" cy="180990"/>
            </a:xfrm>
            <a:custGeom>
              <a:rect b="b" l="l" r="r" t="t"/>
              <a:pathLst>
                <a:path extrusionOk="0" h="6908" w="6040">
                  <a:moveTo>
                    <a:pt x="4631" y="1"/>
                  </a:moveTo>
                  <a:lnTo>
                    <a:pt x="4631" y="2502"/>
                  </a:lnTo>
                  <a:cubicBezTo>
                    <a:pt x="4631" y="4419"/>
                    <a:pt x="3078" y="5982"/>
                    <a:pt x="1161" y="5982"/>
                  </a:cubicBezTo>
                  <a:cubicBezTo>
                    <a:pt x="758" y="5982"/>
                    <a:pt x="365" y="5915"/>
                    <a:pt x="1" y="5781"/>
                  </a:cubicBezTo>
                  <a:lnTo>
                    <a:pt x="1" y="5781"/>
                  </a:lnTo>
                  <a:cubicBezTo>
                    <a:pt x="673" y="6512"/>
                    <a:pt x="1608" y="6907"/>
                    <a:pt x="2566" y="6907"/>
                  </a:cubicBezTo>
                  <a:cubicBezTo>
                    <a:pt x="2988" y="6907"/>
                    <a:pt x="3415" y="6830"/>
                    <a:pt x="3826" y="6672"/>
                  </a:cubicBezTo>
                  <a:cubicBezTo>
                    <a:pt x="5158" y="6154"/>
                    <a:pt x="6040" y="4860"/>
                    <a:pt x="6040" y="3432"/>
                  </a:cubicBezTo>
                  <a:lnTo>
                    <a:pt x="6040" y="1"/>
                  </a:lnTo>
                  <a:close/>
                </a:path>
              </a:pathLst>
            </a:custGeom>
            <a:solidFill>
              <a:srgbClr val="4E67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49" name="Google Shape;3149;p37"/>
            <p:cNvSpPr/>
            <p:nvPr/>
          </p:nvSpPr>
          <p:spPr>
            <a:xfrm>
              <a:off x="6846623" y="2467762"/>
              <a:ext cx="160999" cy="153899"/>
            </a:xfrm>
            <a:custGeom>
              <a:rect b="b" l="l" r="r" t="t"/>
              <a:pathLst>
                <a:path extrusionOk="0" h="5874" w="6145">
                  <a:moveTo>
                    <a:pt x="2950" y="1"/>
                  </a:moveTo>
                  <a:cubicBezTo>
                    <a:pt x="1445" y="1"/>
                    <a:pt x="0" y="1171"/>
                    <a:pt x="0" y="2942"/>
                  </a:cubicBezTo>
                  <a:cubicBezTo>
                    <a:pt x="0" y="4706"/>
                    <a:pt x="1444" y="5874"/>
                    <a:pt x="2949" y="5874"/>
                  </a:cubicBezTo>
                  <a:cubicBezTo>
                    <a:pt x="3667" y="5874"/>
                    <a:pt x="4399" y="5607"/>
                    <a:pt x="4994" y="5012"/>
                  </a:cubicBezTo>
                  <a:cubicBezTo>
                    <a:pt x="6144" y="3862"/>
                    <a:pt x="6144" y="2012"/>
                    <a:pt x="4994" y="862"/>
                  </a:cubicBezTo>
                  <a:cubicBezTo>
                    <a:pt x="4400" y="267"/>
                    <a:pt x="3668" y="1"/>
                    <a:pt x="2950" y="1"/>
                  </a:cubicBezTo>
                  <a:close/>
                </a:path>
              </a:pathLst>
            </a:custGeom>
            <a:solidFill>
              <a:srgbClr val="A8BA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50" name="Google Shape;3150;p37"/>
            <p:cNvSpPr/>
            <p:nvPr/>
          </p:nvSpPr>
          <p:spPr>
            <a:xfrm>
              <a:off x="6857155" y="2478530"/>
              <a:ext cx="151462" cy="143576"/>
            </a:xfrm>
            <a:custGeom>
              <a:rect b="b" l="l" r="r" t="t"/>
              <a:pathLst>
                <a:path extrusionOk="0" h="5480" w="5781">
                  <a:moveTo>
                    <a:pt x="4017" y="0"/>
                  </a:moveTo>
                  <a:lnTo>
                    <a:pt x="4017" y="0"/>
                  </a:lnTo>
                  <a:cubicBezTo>
                    <a:pt x="4688" y="1151"/>
                    <a:pt x="4506" y="2617"/>
                    <a:pt x="3557" y="3557"/>
                  </a:cubicBezTo>
                  <a:cubicBezTo>
                    <a:pt x="2995" y="4125"/>
                    <a:pt x="2244" y="4418"/>
                    <a:pt x="1484" y="4418"/>
                  </a:cubicBezTo>
                  <a:cubicBezTo>
                    <a:pt x="975" y="4418"/>
                    <a:pt x="463" y="4286"/>
                    <a:pt x="1" y="4017"/>
                  </a:cubicBezTo>
                  <a:lnTo>
                    <a:pt x="1" y="4017"/>
                  </a:lnTo>
                  <a:cubicBezTo>
                    <a:pt x="125" y="4227"/>
                    <a:pt x="279" y="4419"/>
                    <a:pt x="451" y="4592"/>
                  </a:cubicBezTo>
                  <a:cubicBezTo>
                    <a:pt x="1028" y="5182"/>
                    <a:pt x="1792" y="5480"/>
                    <a:pt x="2556" y="5480"/>
                  </a:cubicBezTo>
                  <a:cubicBezTo>
                    <a:pt x="3304" y="5480"/>
                    <a:pt x="4052" y="5194"/>
                    <a:pt x="4621" y="4620"/>
                  </a:cubicBezTo>
                  <a:cubicBezTo>
                    <a:pt x="5781" y="3470"/>
                    <a:pt x="5771" y="1592"/>
                    <a:pt x="4592" y="451"/>
                  </a:cubicBezTo>
                  <a:cubicBezTo>
                    <a:pt x="4420" y="278"/>
                    <a:pt x="4228" y="125"/>
                    <a:pt x="4017" y="0"/>
                  </a:cubicBezTo>
                  <a:close/>
                </a:path>
              </a:pathLst>
            </a:custGeom>
            <a:solidFill>
              <a:srgbClr val="869F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51" name="Google Shape;3151;p37"/>
            <p:cNvSpPr/>
            <p:nvPr/>
          </p:nvSpPr>
          <p:spPr>
            <a:xfrm>
              <a:off x="6846623" y="2636621"/>
              <a:ext cx="160999" cy="153794"/>
            </a:xfrm>
            <a:custGeom>
              <a:rect b="b" l="l" r="r" t="t"/>
              <a:pathLst>
                <a:path extrusionOk="0" h="5870" w="6145">
                  <a:moveTo>
                    <a:pt x="2944" y="0"/>
                  </a:moveTo>
                  <a:cubicBezTo>
                    <a:pt x="1442" y="0"/>
                    <a:pt x="0" y="1169"/>
                    <a:pt x="0" y="2938"/>
                  </a:cubicBezTo>
                  <a:cubicBezTo>
                    <a:pt x="0" y="4703"/>
                    <a:pt x="1444" y="5870"/>
                    <a:pt x="2949" y="5870"/>
                  </a:cubicBezTo>
                  <a:cubicBezTo>
                    <a:pt x="3667" y="5870"/>
                    <a:pt x="4399" y="5604"/>
                    <a:pt x="4994" y="5009"/>
                  </a:cubicBezTo>
                  <a:cubicBezTo>
                    <a:pt x="6144" y="3858"/>
                    <a:pt x="6144" y="2008"/>
                    <a:pt x="4994" y="868"/>
                  </a:cubicBezTo>
                  <a:cubicBezTo>
                    <a:pt x="4398" y="269"/>
                    <a:pt x="3664" y="0"/>
                    <a:pt x="2944" y="0"/>
                  </a:cubicBezTo>
                  <a:close/>
                </a:path>
              </a:pathLst>
            </a:custGeom>
            <a:solidFill>
              <a:srgbClr val="A8BA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52" name="Google Shape;3152;p37"/>
            <p:cNvSpPr/>
            <p:nvPr/>
          </p:nvSpPr>
          <p:spPr>
            <a:xfrm>
              <a:off x="6857155" y="2647546"/>
              <a:ext cx="153218" cy="142790"/>
            </a:xfrm>
            <a:custGeom>
              <a:rect b="b" l="l" r="r" t="t"/>
              <a:pathLst>
                <a:path extrusionOk="0" h="5450" w="5848">
                  <a:moveTo>
                    <a:pt x="4017" y="0"/>
                  </a:moveTo>
                  <a:cubicBezTo>
                    <a:pt x="4698" y="1151"/>
                    <a:pt x="4516" y="2617"/>
                    <a:pt x="3567" y="3566"/>
                  </a:cubicBezTo>
                  <a:cubicBezTo>
                    <a:pt x="3001" y="4132"/>
                    <a:pt x="2250" y="4425"/>
                    <a:pt x="1493" y="4425"/>
                  </a:cubicBezTo>
                  <a:cubicBezTo>
                    <a:pt x="981" y="4425"/>
                    <a:pt x="465" y="4291"/>
                    <a:pt x="1" y="4017"/>
                  </a:cubicBezTo>
                  <a:lnTo>
                    <a:pt x="1" y="4017"/>
                  </a:lnTo>
                  <a:cubicBezTo>
                    <a:pt x="554" y="4946"/>
                    <a:pt x="1529" y="5449"/>
                    <a:pt x="2523" y="5449"/>
                  </a:cubicBezTo>
                  <a:cubicBezTo>
                    <a:pt x="3149" y="5449"/>
                    <a:pt x="3783" y="5250"/>
                    <a:pt x="4324" y="4831"/>
                  </a:cubicBezTo>
                  <a:cubicBezTo>
                    <a:pt x="5714" y="3758"/>
                    <a:pt x="5848" y="1697"/>
                    <a:pt x="4592" y="451"/>
                  </a:cubicBezTo>
                  <a:cubicBezTo>
                    <a:pt x="4420" y="269"/>
                    <a:pt x="4228" y="125"/>
                    <a:pt x="4017" y="0"/>
                  </a:cubicBezTo>
                  <a:close/>
                </a:path>
              </a:pathLst>
            </a:custGeom>
            <a:solidFill>
              <a:srgbClr val="869F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53" name="Google Shape;3153;p37"/>
            <p:cNvSpPr/>
            <p:nvPr/>
          </p:nvSpPr>
          <p:spPr>
            <a:xfrm>
              <a:off x="6863941" y="2485552"/>
              <a:ext cx="118555" cy="118581"/>
            </a:xfrm>
            <a:custGeom>
              <a:rect b="b" l="l" r="r" t="t"/>
              <a:pathLst>
                <a:path extrusionOk="0" h="4526" w="4525">
                  <a:moveTo>
                    <a:pt x="403" y="1"/>
                  </a:moveTo>
                  <a:cubicBezTo>
                    <a:pt x="327" y="58"/>
                    <a:pt x="259" y="116"/>
                    <a:pt x="192" y="183"/>
                  </a:cubicBezTo>
                  <a:cubicBezTo>
                    <a:pt x="125" y="250"/>
                    <a:pt x="58" y="317"/>
                    <a:pt x="1" y="394"/>
                  </a:cubicBezTo>
                  <a:lnTo>
                    <a:pt x="4132" y="4525"/>
                  </a:lnTo>
                  <a:cubicBezTo>
                    <a:pt x="4199" y="4458"/>
                    <a:pt x="4276" y="4400"/>
                    <a:pt x="4333" y="4333"/>
                  </a:cubicBezTo>
                  <a:cubicBezTo>
                    <a:pt x="4410" y="4257"/>
                    <a:pt x="4467" y="4199"/>
                    <a:pt x="4525" y="4122"/>
                  </a:cubicBezTo>
                  <a:lnTo>
                    <a:pt x="403" y="1"/>
                  </a:lnTo>
                  <a:close/>
                </a:path>
              </a:pathLst>
            </a:custGeom>
            <a:solidFill>
              <a:srgbClr val="7F91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54" name="Google Shape;3154;p37"/>
            <p:cNvSpPr/>
            <p:nvPr/>
          </p:nvSpPr>
          <p:spPr>
            <a:xfrm>
              <a:off x="6863941" y="2654332"/>
              <a:ext cx="118555" cy="118555"/>
            </a:xfrm>
            <a:custGeom>
              <a:rect b="b" l="l" r="r" t="t"/>
              <a:pathLst>
                <a:path extrusionOk="0" h="4525" w="4525">
                  <a:moveTo>
                    <a:pt x="4132" y="0"/>
                  </a:moveTo>
                  <a:lnTo>
                    <a:pt x="1" y="4122"/>
                  </a:lnTo>
                  <a:cubicBezTo>
                    <a:pt x="58" y="4198"/>
                    <a:pt x="125" y="4266"/>
                    <a:pt x="192" y="4333"/>
                  </a:cubicBezTo>
                  <a:cubicBezTo>
                    <a:pt x="259" y="4400"/>
                    <a:pt x="327" y="4457"/>
                    <a:pt x="403" y="4524"/>
                  </a:cubicBezTo>
                  <a:lnTo>
                    <a:pt x="4525" y="393"/>
                  </a:lnTo>
                  <a:cubicBezTo>
                    <a:pt x="4467" y="316"/>
                    <a:pt x="4400" y="249"/>
                    <a:pt x="4333" y="192"/>
                  </a:cubicBezTo>
                  <a:cubicBezTo>
                    <a:pt x="4276" y="125"/>
                    <a:pt x="4199" y="58"/>
                    <a:pt x="4132" y="0"/>
                  </a:cubicBezTo>
                  <a:close/>
                </a:path>
              </a:pathLst>
            </a:custGeom>
            <a:solidFill>
              <a:srgbClr val="7F91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55" name="Google Shape;3155;p37"/>
            <p:cNvSpPr/>
            <p:nvPr/>
          </p:nvSpPr>
          <p:spPr>
            <a:xfrm>
              <a:off x="6863941" y="2758294"/>
              <a:ext cx="20881" cy="14593"/>
            </a:xfrm>
            <a:custGeom>
              <a:rect b="b" l="l" r="r" t="t"/>
              <a:pathLst>
                <a:path extrusionOk="0" h="557" w="797">
                  <a:moveTo>
                    <a:pt x="164" y="0"/>
                  </a:moveTo>
                  <a:lnTo>
                    <a:pt x="1" y="163"/>
                  </a:lnTo>
                  <a:cubicBezTo>
                    <a:pt x="29" y="192"/>
                    <a:pt x="58" y="230"/>
                    <a:pt x="87" y="259"/>
                  </a:cubicBezTo>
                  <a:lnTo>
                    <a:pt x="106" y="278"/>
                  </a:lnTo>
                  <a:cubicBezTo>
                    <a:pt x="135" y="307"/>
                    <a:pt x="164" y="346"/>
                    <a:pt x="192" y="374"/>
                  </a:cubicBezTo>
                  <a:lnTo>
                    <a:pt x="298" y="470"/>
                  </a:lnTo>
                  <a:cubicBezTo>
                    <a:pt x="327" y="499"/>
                    <a:pt x="365" y="528"/>
                    <a:pt x="403" y="556"/>
                  </a:cubicBezTo>
                  <a:lnTo>
                    <a:pt x="796" y="163"/>
                  </a:lnTo>
                  <a:cubicBezTo>
                    <a:pt x="576" y="135"/>
                    <a:pt x="365" y="77"/>
                    <a:pt x="164" y="0"/>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56" name="Google Shape;3156;p37"/>
            <p:cNvSpPr/>
            <p:nvPr/>
          </p:nvSpPr>
          <p:spPr>
            <a:xfrm>
              <a:off x="6967902" y="2654332"/>
              <a:ext cx="14593" cy="20619"/>
            </a:xfrm>
            <a:custGeom>
              <a:rect b="b" l="l" r="r" t="t"/>
              <a:pathLst>
                <a:path extrusionOk="0" h="787" w="557">
                  <a:moveTo>
                    <a:pt x="164" y="0"/>
                  </a:moveTo>
                  <a:lnTo>
                    <a:pt x="1" y="163"/>
                  </a:lnTo>
                  <a:cubicBezTo>
                    <a:pt x="78" y="364"/>
                    <a:pt x="135" y="575"/>
                    <a:pt x="164" y="786"/>
                  </a:cubicBezTo>
                  <a:lnTo>
                    <a:pt x="557" y="393"/>
                  </a:lnTo>
                  <a:cubicBezTo>
                    <a:pt x="528" y="364"/>
                    <a:pt x="499" y="326"/>
                    <a:pt x="471" y="288"/>
                  </a:cubicBezTo>
                  <a:cubicBezTo>
                    <a:pt x="432" y="259"/>
                    <a:pt x="404" y="221"/>
                    <a:pt x="365" y="192"/>
                  </a:cubicBezTo>
                  <a:lnTo>
                    <a:pt x="279" y="96"/>
                  </a:lnTo>
                  <a:lnTo>
                    <a:pt x="260" y="86"/>
                  </a:lnTo>
                  <a:cubicBezTo>
                    <a:pt x="231" y="58"/>
                    <a:pt x="193" y="29"/>
                    <a:pt x="164" y="0"/>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57" name="Google Shape;3157;p37"/>
            <p:cNvSpPr/>
            <p:nvPr/>
          </p:nvSpPr>
          <p:spPr>
            <a:xfrm>
              <a:off x="6944820" y="2566169"/>
              <a:ext cx="37676" cy="37702"/>
            </a:xfrm>
            <a:custGeom>
              <a:rect b="b" l="l" r="r" t="t"/>
              <a:pathLst>
                <a:path extrusionOk="0" h="1439" w="1438">
                  <a:moveTo>
                    <a:pt x="403" y="1"/>
                  </a:moveTo>
                  <a:cubicBezTo>
                    <a:pt x="345" y="77"/>
                    <a:pt x="278" y="144"/>
                    <a:pt x="211" y="212"/>
                  </a:cubicBezTo>
                  <a:cubicBezTo>
                    <a:pt x="144" y="279"/>
                    <a:pt x="77" y="346"/>
                    <a:pt x="0" y="403"/>
                  </a:cubicBezTo>
                  <a:lnTo>
                    <a:pt x="1045" y="1438"/>
                  </a:lnTo>
                  <a:cubicBezTo>
                    <a:pt x="1074" y="1410"/>
                    <a:pt x="1112" y="1381"/>
                    <a:pt x="1150" y="1352"/>
                  </a:cubicBezTo>
                  <a:cubicBezTo>
                    <a:pt x="1179" y="1314"/>
                    <a:pt x="1217" y="1285"/>
                    <a:pt x="1246" y="1247"/>
                  </a:cubicBezTo>
                  <a:cubicBezTo>
                    <a:pt x="1275" y="1218"/>
                    <a:pt x="1313" y="1189"/>
                    <a:pt x="1342" y="1151"/>
                  </a:cubicBezTo>
                  <a:lnTo>
                    <a:pt x="1352" y="1151"/>
                  </a:lnTo>
                  <a:cubicBezTo>
                    <a:pt x="1380" y="1113"/>
                    <a:pt x="1409" y="1074"/>
                    <a:pt x="1438" y="1036"/>
                  </a:cubicBezTo>
                  <a:lnTo>
                    <a:pt x="403" y="1"/>
                  </a:ln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158" name="Google Shape;3158;p37"/>
          <p:cNvGrpSpPr/>
          <p:nvPr/>
        </p:nvGrpSpPr>
        <p:grpSpPr>
          <a:xfrm>
            <a:off x="8253891" y="3122461"/>
            <a:ext cx="503728" cy="482565"/>
            <a:chOff x="6192906" y="2439440"/>
            <a:chExt cx="371700" cy="356084"/>
          </a:xfrm>
        </p:grpSpPr>
        <p:sp>
          <p:nvSpPr>
            <p:cNvPr id="3159" name="Google Shape;3159;p37"/>
            <p:cNvSpPr/>
            <p:nvPr/>
          </p:nvSpPr>
          <p:spPr>
            <a:xfrm>
              <a:off x="6227805" y="2461710"/>
              <a:ext cx="247904" cy="110381"/>
            </a:xfrm>
            <a:custGeom>
              <a:rect b="b" l="l" r="r" t="t"/>
              <a:pathLst>
                <a:path extrusionOk="0" h="4213" w="9462">
                  <a:moveTo>
                    <a:pt x="308" y="0"/>
                  </a:moveTo>
                  <a:lnTo>
                    <a:pt x="1" y="470"/>
                  </a:lnTo>
                  <a:lnTo>
                    <a:pt x="729" y="959"/>
                  </a:lnTo>
                  <a:lnTo>
                    <a:pt x="729" y="3815"/>
                  </a:lnTo>
                  <a:lnTo>
                    <a:pt x="1285" y="3815"/>
                  </a:lnTo>
                  <a:lnTo>
                    <a:pt x="1285" y="2684"/>
                  </a:lnTo>
                  <a:lnTo>
                    <a:pt x="6615" y="2684"/>
                  </a:lnTo>
                  <a:lnTo>
                    <a:pt x="6615" y="3940"/>
                  </a:lnTo>
                  <a:cubicBezTo>
                    <a:pt x="6615" y="4122"/>
                    <a:pt x="6756" y="4213"/>
                    <a:pt x="6898" y="4213"/>
                  </a:cubicBezTo>
                  <a:cubicBezTo>
                    <a:pt x="7039" y="4213"/>
                    <a:pt x="7180" y="4122"/>
                    <a:pt x="7180" y="3940"/>
                  </a:cubicBezTo>
                  <a:lnTo>
                    <a:pt x="7180" y="2694"/>
                  </a:lnTo>
                  <a:lnTo>
                    <a:pt x="9174" y="2694"/>
                  </a:lnTo>
                  <a:cubicBezTo>
                    <a:pt x="9327" y="2694"/>
                    <a:pt x="9452" y="2559"/>
                    <a:pt x="9452" y="2406"/>
                  </a:cubicBezTo>
                  <a:cubicBezTo>
                    <a:pt x="9461" y="2258"/>
                    <a:pt x="9345" y="2128"/>
                    <a:pt x="9199" y="2128"/>
                  </a:cubicBezTo>
                  <a:cubicBezTo>
                    <a:pt x="9194" y="2128"/>
                    <a:pt x="9189" y="2128"/>
                    <a:pt x="9184" y="2128"/>
                  </a:cubicBezTo>
                  <a:lnTo>
                    <a:pt x="1285" y="2128"/>
                  </a:lnTo>
                  <a:lnTo>
                    <a:pt x="1285" y="805"/>
                  </a:lnTo>
                  <a:cubicBezTo>
                    <a:pt x="1285" y="709"/>
                    <a:pt x="1247" y="623"/>
                    <a:pt x="1170" y="575"/>
                  </a:cubicBezTo>
                  <a:lnTo>
                    <a:pt x="308" y="0"/>
                  </a:lnTo>
                  <a:close/>
                </a:path>
              </a:pathLst>
            </a:custGeom>
            <a:solidFill>
              <a:srgbClr val="7B8B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60" name="Google Shape;3160;p37"/>
            <p:cNvSpPr/>
            <p:nvPr/>
          </p:nvSpPr>
          <p:spPr>
            <a:xfrm>
              <a:off x="6483962" y="2670078"/>
              <a:ext cx="14593" cy="54575"/>
            </a:xfrm>
            <a:custGeom>
              <a:rect b="b" l="l" r="r" t="t"/>
              <a:pathLst>
                <a:path extrusionOk="0" h="2083" w="557">
                  <a:moveTo>
                    <a:pt x="279" y="1"/>
                  </a:moveTo>
                  <a:cubicBezTo>
                    <a:pt x="140" y="1"/>
                    <a:pt x="1" y="94"/>
                    <a:pt x="1" y="281"/>
                  </a:cubicBezTo>
                  <a:lnTo>
                    <a:pt x="1" y="1805"/>
                  </a:lnTo>
                  <a:cubicBezTo>
                    <a:pt x="1" y="1958"/>
                    <a:pt x="126" y="2083"/>
                    <a:pt x="279" y="2083"/>
                  </a:cubicBezTo>
                  <a:cubicBezTo>
                    <a:pt x="432" y="2083"/>
                    <a:pt x="557" y="1958"/>
                    <a:pt x="557" y="1805"/>
                  </a:cubicBezTo>
                  <a:lnTo>
                    <a:pt x="557" y="281"/>
                  </a:lnTo>
                  <a:cubicBezTo>
                    <a:pt x="557" y="94"/>
                    <a:pt x="418" y="1"/>
                    <a:pt x="279" y="1"/>
                  </a:cubicBezTo>
                  <a:close/>
                </a:path>
              </a:pathLst>
            </a:custGeom>
            <a:solidFill>
              <a:srgbClr val="7B8B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61" name="Google Shape;3161;p37"/>
            <p:cNvSpPr/>
            <p:nvPr/>
          </p:nvSpPr>
          <p:spPr>
            <a:xfrm>
              <a:off x="6246905" y="2554117"/>
              <a:ext cx="251651" cy="128118"/>
            </a:xfrm>
            <a:custGeom>
              <a:rect b="b" l="l" r="r" t="t"/>
              <a:pathLst>
                <a:path extrusionOk="0" h="4890" w="9605">
                  <a:moveTo>
                    <a:pt x="0" y="1"/>
                  </a:moveTo>
                  <a:lnTo>
                    <a:pt x="0" y="2589"/>
                  </a:lnTo>
                  <a:cubicBezTo>
                    <a:pt x="501" y="2348"/>
                    <a:pt x="1055" y="2214"/>
                    <a:pt x="1619" y="2214"/>
                  </a:cubicBezTo>
                  <a:cubicBezTo>
                    <a:pt x="1639" y="2214"/>
                    <a:pt x="1658" y="2214"/>
                    <a:pt x="1678" y="2215"/>
                  </a:cubicBezTo>
                  <a:cubicBezTo>
                    <a:pt x="3557" y="2215"/>
                    <a:pt x="4640" y="3106"/>
                    <a:pt x="4975" y="4889"/>
                  </a:cubicBezTo>
                  <a:lnTo>
                    <a:pt x="9605" y="4889"/>
                  </a:lnTo>
                  <a:lnTo>
                    <a:pt x="9605" y="3950"/>
                  </a:lnTo>
                  <a:lnTo>
                    <a:pt x="9605" y="2953"/>
                  </a:lnTo>
                  <a:cubicBezTo>
                    <a:pt x="9509" y="1304"/>
                    <a:pt x="8148" y="10"/>
                    <a:pt x="6490" y="1"/>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62" name="Google Shape;3162;p37"/>
            <p:cNvSpPr/>
            <p:nvPr/>
          </p:nvSpPr>
          <p:spPr>
            <a:xfrm>
              <a:off x="6246905" y="2584142"/>
              <a:ext cx="167287" cy="97831"/>
            </a:xfrm>
            <a:custGeom>
              <a:rect b="b" l="l" r="r" t="t"/>
              <a:pathLst>
                <a:path extrusionOk="0" h="3734" w="6385">
                  <a:moveTo>
                    <a:pt x="1673" y="1"/>
                  </a:moveTo>
                  <a:cubicBezTo>
                    <a:pt x="1119" y="1"/>
                    <a:pt x="554" y="97"/>
                    <a:pt x="0" y="302"/>
                  </a:cubicBezTo>
                  <a:lnTo>
                    <a:pt x="0" y="1443"/>
                  </a:lnTo>
                  <a:cubicBezTo>
                    <a:pt x="510" y="1202"/>
                    <a:pt x="1055" y="1068"/>
                    <a:pt x="1619" y="1068"/>
                  </a:cubicBezTo>
                  <a:cubicBezTo>
                    <a:pt x="1639" y="1068"/>
                    <a:pt x="1658" y="1068"/>
                    <a:pt x="1678" y="1069"/>
                  </a:cubicBezTo>
                  <a:cubicBezTo>
                    <a:pt x="1688" y="1069"/>
                    <a:pt x="1698" y="1069"/>
                    <a:pt x="1707" y="1069"/>
                  </a:cubicBezTo>
                  <a:cubicBezTo>
                    <a:pt x="3568" y="1069"/>
                    <a:pt x="4641" y="1970"/>
                    <a:pt x="4975" y="3733"/>
                  </a:cubicBezTo>
                  <a:lnTo>
                    <a:pt x="6384" y="3733"/>
                  </a:lnTo>
                  <a:cubicBezTo>
                    <a:pt x="5850" y="1481"/>
                    <a:pt x="3843" y="1"/>
                    <a:pt x="1673" y="1"/>
                  </a:cubicBezTo>
                  <a:close/>
                </a:path>
              </a:pathLst>
            </a:custGeom>
            <a:solidFill>
              <a:srgbClr val="93A5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63" name="Google Shape;3163;p37"/>
            <p:cNvSpPr/>
            <p:nvPr/>
          </p:nvSpPr>
          <p:spPr>
            <a:xfrm>
              <a:off x="6192906" y="2605102"/>
              <a:ext cx="197915" cy="190369"/>
            </a:xfrm>
            <a:custGeom>
              <a:rect b="b" l="l" r="r" t="t"/>
              <a:pathLst>
                <a:path extrusionOk="0" h="7266" w="7554">
                  <a:moveTo>
                    <a:pt x="3921" y="0"/>
                  </a:moveTo>
                  <a:cubicBezTo>
                    <a:pt x="2445" y="0"/>
                    <a:pt x="1122" y="882"/>
                    <a:pt x="566" y="2243"/>
                  </a:cubicBezTo>
                  <a:cubicBezTo>
                    <a:pt x="0" y="3604"/>
                    <a:pt x="307" y="5167"/>
                    <a:pt x="1352" y="6202"/>
                  </a:cubicBezTo>
                  <a:cubicBezTo>
                    <a:pt x="2045" y="6895"/>
                    <a:pt x="2974" y="7266"/>
                    <a:pt x="3920" y="7266"/>
                  </a:cubicBezTo>
                  <a:cubicBezTo>
                    <a:pt x="4388" y="7266"/>
                    <a:pt x="4861" y="7175"/>
                    <a:pt x="5311" y="6988"/>
                  </a:cubicBezTo>
                  <a:cubicBezTo>
                    <a:pt x="6672" y="6423"/>
                    <a:pt x="7554" y="5100"/>
                    <a:pt x="7554" y="3633"/>
                  </a:cubicBezTo>
                  <a:cubicBezTo>
                    <a:pt x="7554" y="1620"/>
                    <a:pt x="5924" y="0"/>
                    <a:pt x="3921" y="0"/>
                  </a:cubicBezTo>
                  <a:close/>
                </a:path>
              </a:pathLst>
            </a:custGeom>
            <a:solidFill>
              <a:srgbClr val="5368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64" name="Google Shape;3164;p37"/>
            <p:cNvSpPr/>
            <p:nvPr/>
          </p:nvSpPr>
          <p:spPr>
            <a:xfrm>
              <a:off x="6280807" y="2605102"/>
              <a:ext cx="113787" cy="190291"/>
            </a:xfrm>
            <a:custGeom>
              <a:rect b="b" l="l" r="r" t="t"/>
              <a:pathLst>
                <a:path extrusionOk="0" h="7263" w="4343">
                  <a:moveTo>
                    <a:pt x="566" y="0"/>
                  </a:moveTo>
                  <a:cubicBezTo>
                    <a:pt x="374" y="0"/>
                    <a:pt x="182" y="10"/>
                    <a:pt x="0" y="39"/>
                  </a:cubicBezTo>
                  <a:cubicBezTo>
                    <a:pt x="1764" y="317"/>
                    <a:pt x="3068" y="1841"/>
                    <a:pt x="3068" y="3633"/>
                  </a:cubicBezTo>
                  <a:cubicBezTo>
                    <a:pt x="3068" y="5416"/>
                    <a:pt x="1764" y="6940"/>
                    <a:pt x="0" y="7218"/>
                  </a:cubicBezTo>
                  <a:cubicBezTo>
                    <a:pt x="190" y="7248"/>
                    <a:pt x="379" y="7262"/>
                    <a:pt x="565" y="7262"/>
                  </a:cubicBezTo>
                  <a:cubicBezTo>
                    <a:pt x="2426" y="7262"/>
                    <a:pt x="4031" y="5828"/>
                    <a:pt x="4180" y="3911"/>
                  </a:cubicBezTo>
                  <a:cubicBezTo>
                    <a:pt x="4343" y="1802"/>
                    <a:pt x="2675" y="0"/>
                    <a:pt x="566" y="0"/>
                  </a:cubicBezTo>
                  <a:close/>
                </a:path>
              </a:pathLst>
            </a:custGeom>
            <a:solidFill>
              <a:srgbClr val="2741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65" name="Google Shape;3165;p37"/>
            <p:cNvSpPr/>
            <p:nvPr/>
          </p:nvSpPr>
          <p:spPr>
            <a:xfrm>
              <a:off x="6499787" y="2747735"/>
              <a:ext cx="64819" cy="14593"/>
            </a:xfrm>
            <a:custGeom>
              <a:rect b="b" l="l" r="r" t="t"/>
              <a:pathLst>
                <a:path extrusionOk="0" h="557" w="2474">
                  <a:moveTo>
                    <a:pt x="375" y="1"/>
                  </a:moveTo>
                  <a:cubicBezTo>
                    <a:pt x="1" y="1"/>
                    <a:pt x="1" y="557"/>
                    <a:pt x="375" y="557"/>
                  </a:cubicBezTo>
                  <a:lnTo>
                    <a:pt x="2110" y="557"/>
                  </a:lnTo>
                  <a:cubicBezTo>
                    <a:pt x="2474" y="557"/>
                    <a:pt x="2474" y="1"/>
                    <a:pt x="2110" y="1"/>
                  </a:cubicBezTo>
                  <a:close/>
                </a:path>
              </a:pathLst>
            </a:custGeom>
            <a:solidFill>
              <a:srgbClr val="7B8B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66" name="Google Shape;3166;p37"/>
            <p:cNvSpPr/>
            <p:nvPr/>
          </p:nvSpPr>
          <p:spPr>
            <a:xfrm>
              <a:off x="6437274" y="2714592"/>
              <a:ext cx="94189" cy="80932"/>
            </a:xfrm>
            <a:custGeom>
              <a:rect b="b" l="l" r="r" t="t"/>
              <a:pathLst>
                <a:path extrusionOk="0" h="3089" w="3595">
                  <a:moveTo>
                    <a:pt x="2061" y="1"/>
                  </a:moveTo>
                  <a:cubicBezTo>
                    <a:pt x="690" y="1"/>
                    <a:pt x="0" y="1659"/>
                    <a:pt x="968" y="2637"/>
                  </a:cubicBezTo>
                  <a:cubicBezTo>
                    <a:pt x="1280" y="2949"/>
                    <a:pt x="1665" y="3089"/>
                    <a:pt x="2042" y="3089"/>
                  </a:cubicBezTo>
                  <a:cubicBezTo>
                    <a:pt x="2834" y="3089"/>
                    <a:pt x="3595" y="2472"/>
                    <a:pt x="3595" y="1544"/>
                  </a:cubicBezTo>
                  <a:cubicBezTo>
                    <a:pt x="3595" y="691"/>
                    <a:pt x="2904" y="1"/>
                    <a:pt x="2061" y="1"/>
                  </a:cubicBezTo>
                  <a:close/>
                </a:path>
              </a:pathLst>
            </a:custGeom>
            <a:solidFill>
              <a:srgbClr val="5368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67" name="Google Shape;3167;p37"/>
            <p:cNvSpPr/>
            <p:nvPr/>
          </p:nvSpPr>
          <p:spPr>
            <a:xfrm>
              <a:off x="6477438" y="2714854"/>
              <a:ext cx="54024" cy="80644"/>
            </a:xfrm>
            <a:custGeom>
              <a:rect b="b" l="l" r="r" t="t"/>
              <a:pathLst>
                <a:path extrusionOk="0" h="3078" w="2062">
                  <a:moveTo>
                    <a:pt x="528" y="0"/>
                  </a:moveTo>
                  <a:cubicBezTo>
                    <a:pt x="346" y="0"/>
                    <a:pt x="173" y="29"/>
                    <a:pt x="1" y="86"/>
                  </a:cubicBezTo>
                  <a:cubicBezTo>
                    <a:pt x="1362" y="575"/>
                    <a:pt x="1362" y="2492"/>
                    <a:pt x="1" y="2981"/>
                  </a:cubicBezTo>
                  <a:cubicBezTo>
                    <a:pt x="173" y="3048"/>
                    <a:pt x="346" y="3077"/>
                    <a:pt x="528" y="3077"/>
                  </a:cubicBezTo>
                  <a:cubicBezTo>
                    <a:pt x="1381" y="3077"/>
                    <a:pt x="2062" y="2387"/>
                    <a:pt x="2062" y="1534"/>
                  </a:cubicBezTo>
                  <a:cubicBezTo>
                    <a:pt x="2062" y="690"/>
                    <a:pt x="1381" y="0"/>
                    <a:pt x="528" y="0"/>
                  </a:cubicBezTo>
                  <a:close/>
                </a:path>
              </a:pathLst>
            </a:custGeom>
            <a:solidFill>
              <a:srgbClr val="2741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68" name="Google Shape;3168;p37"/>
            <p:cNvSpPr/>
            <p:nvPr/>
          </p:nvSpPr>
          <p:spPr>
            <a:xfrm>
              <a:off x="6193902" y="2439440"/>
              <a:ext cx="47003" cy="37466"/>
            </a:xfrm>
            <a:custGeom>
              <a:rect b="b" l="l" r="r" t="t"/>
              <a:pathLst>
                <a:path extrusionOk="0" h="1430" w="1794">
                  <a:moveTo>
                    <a:pt x="714" y="0"/>
                  </a:moveTo>
                  <a:cubicBezTo>
                    <a:pt x="293" y="0"/>
                    <a:pt x="0" y="618"/>
                    <a:pt x="471" y="908"/>
                  </a:cubicBezTo>
                  <a:lnTo>
                    <a:pt x="1161" y="1397"/>
                  </a:lnTo>
                  <a:cubicBezTo>
                    <a:pt x="1187" y="1419"/>
                    <a:pt x="1220" y="1430"/>
                    <a:pt x="1252" y="1430"/>
                  </a:cubicBezTo>
                  <a:cubicBezTo>
                    <a:pt x="1302" y="1430"/>
                    <a:pt x="1352" y="1405"/>
                    <a:pt x="1381" y="1358"/>
                  </a:cubicBezTo>
                  <a:lnTo>
                    <a:pt x="1745" y="812"/>
                  </a:lnTo>
                  <a:cubicBezTo>
                    <a:pt x="1793" y="735"/>
                    <a:pt x="1774" y="639"/>
                    <a:pt x="1707" y="591"/>
                  </a:cubicBezTo>
                  <a:lnTo>
                    <a:pt x="1007" y="102"/>
                  </a:lnTo>
                  <a:cubicBezTo>
                    <a:pt x="908" y="31"/>
                    <a:pt x="808" y="0"/>
                    <a:pt x="714" y="0"/>
                  </a:cubicBezTo>
                  <a:close/>
                </a:path>
              </a:pathLst>
            </a:custGeom>
            <a:solidFill>
              <a:srgbClr val="C6CE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69" name="Google Shape;3169;p37"/>
            <p:cNvSpPr/>
            <p:nvPr/>
          </p:nvSpPr>
          <p:spPr>
            <a:xfrm>
              <a:off x="6241376" y="2659598"/>
              <a:ext cx="94949" cy="81351"/>
            </a:xfrm>
            <a:custGeom>
              <a:rect b="b" l="l" r="r" t="t"/>
              <a:pathLst>
                <a:path extrusionOk="0" h="3105" w="3624">
                  <a:moveTo>
                    <a:pt x="2071" y="0"/>
                  </a:moveTo>
                  <a:cubicBezTo>
                    <a:pt x="691" y="10"/>
                    <a:pt x="0" y="1678"/>
                    <a:pt x="978" y="2646"/>
                  </a:cubicBezTo>
                  <a:cubicBezTo>
                    <a:pt x="1295" y="2963"/>
                    <a:pt x="1684" y="3104"/>
                    <a:pt x="2065" y="3104"/>
                  </a:cubicBezTo>
                  <a:cubicBezTo>
                    <a:pt x="2861" y="3104"/>
                    <a:pt x="3624" y="2487"/>
                    <a:pt x="3624" y="1553"/>
                  </a:cubicBezTo>
                  <a:cubicBezTo>
                    <a:pt x="3624" y="691"/>
                    <a:pt x="2924" y="0"/>
                    <a:pt x="2071" y="0"/>
                  </a:cubicBezTo>
                  <a:close/>
                </a:path>
              </a:pathLst>
            </a:custGeom>
            <a:solidFill>
              <a:srgbClr val="E1E5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70" name="Google Shape;3170;p37"/>
            <p:cNvSpPr/>
            <p:nvPr/>
          </p:nvSpPr>
          <p:spPr>
            <a:xfrm>
              <a:off x="6282065" y="2659598"/>
              <a:ext cx="54024" cy="81403"/>
            </a:xfrm>
            <a:custGeom>
              <a:rect b="b" l="l" r="r" t="t"/>
              <a:pathLst>
                <a:path extrusionOk="0" h="3107" w="2062">
                  <a:moveTo>
                    <a:pt x="518" y="0"/>
                  </a:moveTo>
                  <a:cubicBezTo>
                    <a:pt x="336" y="0"/>
                    <a:pt x="163" y="29"/>
                    <a:pt x="0" y="87"/>
                  </a:cubicBezTo>
                  <a:cubicBezTo>
                    <a:pt x="1371" y="585"/>
                    <a:pt x="1371" y="2521"/>
                    <a:pt x="0" y="3020"/>
                  </a:cubicBezTo>
                  <a:cubicBezTo>
                    <a:pt x="163" y="3068"/>
                    <a:pt x="336" y="3096"/>
                    <a:pt x="518" y="3106"/>
                  </a:cubicBezTo>
                  <a:cubicBezTo>
                    <a:pt x="1371" y="3106"/>
                    <a:pt x="2061" y="2406"/>
                    <a:pt x="2061" y="1553"/>
                  </a:cubicBezTo>
                  <a:cubicBezTo>
                    <a:pt x="2061" y="691"/>
                    <a:pt x="1371" y="0"/>
                    <a:pt x="518" y="0"/>
                  </a:cubicBezTo>
                  <a:close/>
                </a:path>
              </a:pathLst>
            </a:custGeom>
            <a:solidFill>
              <a:srgbClr val="C7D0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71" name="Google Shape;3171;p37"/>
            <p:cNvSpPr/>
            <p:nvPr/>
          </p:nvSpPr>
          <p:spPr>
            <a:xfrm>
              <a:off x="6439265" y="2510180"/>
              <a:ext cx="65317" cy="28899"/>
            </a:xfrm>
            <a:custGeom>
              <a:rect b="b" l="l" r="r" t="t"/>
              <a:pathLst>
                <a:path extrusionOk="0" h="1103" w="2493">
                  <a:moveTo>
                    <a:pt x="269" y="0"/>
                  </a:moveTo>
                  <a:cubicBezTo>
                    <a:pt x="116" y="0"/>
                    <a:pt x="1" y="115"/>
                    <a:pt x="1" y="259"/>
                  </a:cubicBezTo>
                  <a:lnTo>
                    <a:pt x="1" y="844"/>
                  </a:lnTo>
                  <a:cubicBezTo>
                    <a:pt x="1" y="987"/>
                    <a:pt x="116" y="1102"/>
                    <a:pt x="269" y="1102"/>
                  </a:cubicBezTo>
                  <a:lnTo>
                    <a:pt x="1966" y="1102"/>
                  </a:lnTo>
                  <a:cubicBezTo>
                    <a:pt x="2253" y="1102"/>
                    <a:pt x="2493" y="863"/>
                    <a:pt x="2493" y="575"/>
                  </a:cubicBezTo>
                  <a:lnTo>
                    <a:pt x="2493" y="527"/>
                  </a:lnTo>
                  <a:cubicBezTo>
                    <a:pt x="2493" y="240"/>
                    <a:pt x="2253" y="0"/>
                    <a:pt x="1966" y="0"/>
                  </a:cubicBezTo>
                  <a:close/>
                </a:path>
              </a:pathLst>
            </a:custGeom>
            <a:solidFill>
              <a:srgbClr val="C6CE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172" name="Google Shape;3172;p37"/>
          <p:cNvGrpSpPr/>
          <p:nvPr/>
        </p:nvGrpSpPr>
        <p:grpSpPr>
          <a:xfrm>
            <a:off x="7670563" y="3118591"/>
            <a:ext cx="490803" cy="490802"/>
            <a:chOff x="5762467" y="2436584"/>
            <a:chExt cx="362163" cy="362162"/>
          </a:xfrm>
        </p:grpSpPr>
        <p:sp>
          <p:nvSpPr>
            <p:cNvPr id="3173" name="Google Shape;3173;p37"/>
            <p:cNvSpPr/>
            <p:nvPr/>
          </p:nvSpPr>
          <p:spPr>
            <a:xfrm>
              <a:off x="5762467" y="2778127"/>
              <a:ext cx="362163" cy="20619"/>
            </a:xfrm>
            <a:custGeom>
              <a:rect b="b" l="l" r="r" t="t"/>
              <a:pathLst>
                <a:path extrusionOk="0" h="787" w="13823">
                  <a:moveTo>
                    <a:pt x="201" y="1"/>
                  </a:moveTo>
                  <a:cubicBezTo>
                    <a:pt x="96" y="1"/>
                    <a:pt x="0" y="87"/>
                    <a:pt x="0" y="202"/>
                  </a:cubicBezTo>
                  <a:lnTo>
                    <a:pt x="0" y="585"/>
                  </a:lnTo>
                  <a:cubicBezTo>
                    <a:pt x="0" y="691"/>
                    <a:pt x="96" y="777"/>
                    <a:pt x="201" y="787"/>
                  </a:cubicBezTo>
                  <a:lnTo>
                    <a:pt x="13611" y="787"/>
                  </a:lnTo>
                  <a:cubicBezTo>
                    <a:pt x="13726" y="787"/>
                    <a:pt x="13822" y="691"/>
                    <a:pt x="13813" y="585"/>
                  </a:cubicBezTo>
                  <a:lnTo>
                    <a:pt x="13813" y="202"/>
                  </a:lnTo>
                  <a:cubicBezTo>
                    <a:pt x="13813" y="87"/>
                    <a:pt x="13726" y="1"/>
                    <a:pt x="13611" y="1"/>
                  </a:cubicBezTo>
                  <a:close/>
                </a:path>
              </a:pathLst>
            </a:custGeom>
            <a:solidFill>
              <a:srgbClr val="708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74" name="Google Shape;3174;p37"/>
            <p:cNvSpPr/>
            <p:nvPr/>
          </p:nvSpPr>
          <p:spPr>
            <a:xfrm>
              <a:off x="5762702" y="2777891"/>
              <a:ext cx="361927" cy="9301"/>
            </a:xfrm>
            <a:custGeom>
              <a:rect b="b" l="l" r="r" t="t"/>
              <a:pathLst>
                <a:path extrusionOk="0" h="355" w="13814">
                  <a:moveTo>
                    <a:pt x="212" y="0"/>
                  </a:moveTo>
                  <a:cubicBezTo>
                    <a:pt x="87" y="0"/>
                    <a:pt x="1" y="96"/>
                    <a:pt x="1" y="211"/>
                  </a:cubicBezTo>
                  <a:lnTo>
                    <a:pt x="1" y="355"/>
                  </a:lnTo>
                  <a:lnTo>
                    <a:pt x="13813" y="355"/>
                  </a:lnTo>
                  <a:lnTo>
                    <a:pt x="13813" y="211"/>
                  </a:lnTo>
                  <a:cubicBezTo>
                    <a:pt x="13813" y="96"/>
                    <a:pt x="13717" y="0"/>
                    <a:pt x="13602" y="0"/>
                  </a:cubicBezTo>
                  <a:close/>
                </a:path>
              </a:pathLst>
            </a:custGeom>
            <a:solidFill>
              <a:srgbClr val="395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75" name="Google Shape;3175;p37"/>
            <p:cNvSpPr/>
            <p:nvPr/>
          </p:nvSpPr>
          <p:spPr>
            <a:xfrm>
              <a:off x="5852359" y="2528493"/>
              <a:ext cx="182352" cy="249660"/>
            </a:xfrm>
            <a:custGeom>
              <a:rect b="b" l="l" r="r" t="t"/>
              <a:pathLst>
                <a:path extrusionOk="0" h="9529" w="6960">
                  <a:moveTo>
                    <a:pt x="1" y="1"/>
                  </a:moveTo>
                  <a:lnTo>
                    <a:pt x="1" y="9529"/>
                  </a:lnTo>
                  <a:lnTo>
                    <a:pt x="6960" y="9529"/>
                  </a:lnTo>
                  <a:lnTo>
                    <a:pt x="6960" y="1"/>
                  </a:lnTo>
                  <a:close/>
                </a:path>
              </a:pathLst>
            </a:custGeom>
            <a:solidFill>
              <a:srgbClr val="E1E5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76" name="Google Shape;3176;p37"/>
            <p:cNvSpPr/>
            <p:nvPr/>
          </p:nvSpPr>
          <p:spPr>
            <a:xfrm>
              <a:off x="5838551" y="2508922"/>
              <a:ext cx="209967" cy="19860"/>
            </a:xfrm>
            <a:custGeom>
              <a:rect b="b" l="l" r="r" t="t"/>
              <a:pathLst>
                <a:path extrusionOk="0" h="758" w="8014">
                  <a:moveTo>
                    <a:pt x="211" y="0"/>
                  </a:moveTo>
                  <a:cubicBezTo>
                    <a:pt x="96" y="0"/>
                    <a:pt x="0" y="96"/>
                    <a:pt x="0" y="211"/>
                  </a:cubicBezTo>
                  <a:lnTo>
                    <a:pt x="0" y="547"/>
                  </a:lnTo>
                  <a:cubicBezTo>
                    <a:pt x="0" y="662"/>
                    <a:pt x="96" y="757"/>
                    <a:pt x="211" y="757"/>
                  </a:cubicBezTo>
                  <a:lnTo>
                    <a:pt x="7813" y="757"/>
                  </a:lnTo>
                  <a:cubicBezTo>
                    <a:pt x="7928" y="757"/>
                    <a:pt x="8014" y="662"/>
                    <a:pt x="8014" y="547"/>
                  </a:cubicBezTo>
                  <a:lnTo>
                    <a:pt x="8014" y="211"/>
                  </a:lnTo>
                  <a:cubicBezTo>
                    <a:pt x="8014" y="96"/>
                    <a:pt x="7928" y="0"/>
                    <a:pt x="7813" y="0"/>
                  </a:cubicBezTo>
                  <a:close/>
                </a:path>
              </a:pathLst>
            </a:custGeom>
            <a:solidFill>
              <a:srgbClr val="708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77" name="Google Shape;3177;p37"/>
            <p:cNvSpPr/>
            <p:nvPr/>
          </p:nvSpPr>
          <p:spPr>
            <a:xfrm>
              <a:off x="6014589" y="2508922"/>
              <a:ext cx="33929" cy="19598"/>
            </a:xfrm>
            <a:custGeom>
              <a:rect b="b" l="l" r="r" t="t"/>
              <a:pathLst>
                <a:path extrusionOk="0" h="748" w="1295">
                  <a:moveTo>
                    <a:pt x="1" y="0"/>
                  </a:moveTo>
                  <a:lnTo>
                    <a:pt x="1" y="748"/>
                  </a:lnTo>
                  <a:lnTo>
                    <a:pt x="1094" y="748"/>
                  </a:lnTo>
                  <a:cubicBezTo>
                    <a:pt x="1209" y="748"/>
                    <a:pt x="1295" y="652"/>
                    <a:pt x="1295" y="537"/>
                  </a:cubicBezTo>
                  <a:lnTo>
                    <a:pt x="1295" y="201"/>
                  </a:lnTo>
                  <a:cubicBezTo>
                    <a:pt x="1295" y="86"/>
                    <a:pt x="1209" y="0"/>
                    <a:pt x="1094" y="0"/>
                  </a:cubicBezTo>
                  <a:close/>
                </a:path>
              </a:pathLst>
            </a:custGeom>
            <a:solidFill>
              <a:srgbClr val="395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78" name="Google Shape;3178;p37"/>
            <p:cNvSpPr/>
            <p:nvPr/>
          </p:nvSpPr>
          <p:spPr>
            <a:xfrm>
              <a:off x="5762467" y="2565173"/>
              <a:ext cx="89918" cy="19598"/>
            </a:xfrm>
            <a:custGeom>
              <a:rect b="b" l="l" r="r" t="t"/>
              <a:pathLst>
                <a:path extrusionOk="0" h="748" w="3432">
                  <a:moveTo>
                    <a:pt x="201" y="0"/>
                  </a:moveTo>
                  <a:cubicBezTo>
                    <a:pt x="96" y="0"/>
                    <a:pt x="10" y="87"/>
                    <a:pt x="0" y="202"/>
                  </a:cubicBezTo>
                  <a:lnTo>
                    <a:pt x="0" y="547"/>
                  </a:lnTo>
                  <a:cubicBezTo>
                    <a:pt x="10" y="652"/>
                    <a:pt x="96" y="748"/>
                    <a:pt x="201" y="748"/>
                  </a:cubicBezTo>
                  <a:lnTo>
                    <a:pt x="3432" y="748"/>
                  </a:lnTo>
                  <a:lnTo>
                    <a:pt x="3432" y="0"/>
                  </a:lnTo>
                  <a:close/>
                </a:path>
              </a:pathLst>
            </a:custGeom>
            <a:solidFill>
              <a:srgbClr val="708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79" name="Google Shape;3179;p37"/>
            <p:cNvSpPr/>
            <p:nvPr/>
          </p:nvSpPr>
          <p:spPr>
            <a:xfrm>
              <a:off x="5835041" y="2565173"/>
              <a:ext cx="17344" cy="19598"/>
            </a:xfrm>
            <a:custGeom>
              <a:rect b="b" l="l" r="r" t="t"/>
              <a:pathLst>
                <a:path extrusionOk="0" h="748" w="662">
                  <a:moveTo>
                    <a:pt x="0" y="0"/>
                  </a:moveTo>
                  <a:lnTo>
                    <a:pt x="0" y="748"/>
                  </a:lnTo>
                  <a:lnTo>
                    <a:pt x="662" y="748"/>
                  </a:lnTo>
                  <a:lnTo>
                    <a:pt x="662" y="0"/>
                  </a:lnTo>
                  <a:close/>
                </a:path>
              </a:pathLst>
            </a:custGeom>
            <a:solidFill>
              <a:srgbClr val="395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80" name="Google Shape;3180;p37"/>
            <p:cNvSpPr/>
            <p:nvPr/>
          </p:nvSpPr>
          <p:spPr>
            <a:xfrm>
              <a:off x="5835041" y="2565173"/>
              <a:ext cx="17344" cy="19598"/>
            </a:xfrm>
            <a:custGeom>
              <a:rect b="b" l="l" r="r" t="t"/>
              <a:pathLst>
                <a:path extrusionOk="0" h="748" w="662">
                  <a:moveTo>
                    <a:pt x="0" y="0"/>
                  </a:moveTo>
                  <a:lnTo>
                    <a:pt x="0" y="748"/>
                  </a:lnTo>
                  <a:lnTo>
                    <a:pt x="662" y="748"/>
                  </a:lnTo>
                  <a:lnTo>
                    <a:pt x="662" y="0"/>
                  </a:lnTo>
                  <a:close/>
                </a:path>
              </a:pathLst>
            </a:custGeom>
            <a:solidFill>
              <a:srgbClr val="395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81" name="Google Shape;3181;p37"/>
            <p:cNvSpPr/>
            <p:nvPr/>
          </p:nvSpPr>
          <p:spPr>
            <a:xfrm>
              <a:off x="5894803" y="2686217"/>
              <a:ext cx="97726" cy="91936"/>
            </a:xfrm>
            <a:custGeom>
              <a:rect b="b" l="l" r="r" t="t"/>
              <a:pathLst>
                <a:path extrusionOk="0" h="3509" w="3730">
                  <a:moveTo>
                    <a:pt x="576" y="0"/>
                  </a:moveTo>
                  <a:cubicBezTo>
                    <a:pt x="259" y="0"/>
                    <a:pt x="1" y="250"/>
                    <a:pt x="1" y="576"/>
                  </a:cubicBezTo>
                  <a:lnTo>
                    <a:pt x="1" y="3509"/>
                  </a:lnTo>
                  <a:lnTo>
                    <a:pt x="3729" y="3509"/>
                  </a:lnTo>
                  <a:lnTo>
                    <a:pt x="3720" y="3499"/>
                  </a:lnTo>
                  <a:lnTo>
                    <a:pt x="3720" y="576"/>
                  </a:lnTo>
                  <a:cubicBezTo>
                    <a:pt x="3720" y="250"/>
                    <a:pt x="3461" y="0"/>
                    <a:pt x="3145" y="0"/>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82" name="Google Shape;3182;p37"/>
            <p:cNvSpPr/>
            <p:nvPr/>
          </p:nvSpPr>
          <p:spPr>
            <a:xfrm>
              <a:off x="5930959" y="2686217"/>
              <a:ext cx="25152" cy="91700"/>
            </a:xfrm>
            <a:custGeom>
              <a:rect b="b" l="l" r="r" t="t"/>
              <a:pathLst>
                <a:path extrusionOk="0" h="3500" w="960">
                  <a:moveTo>
                    <a:pt x="1" y="0"/>
                  </a:moveTo>
                  <a:lnTo>
                    <a:pt x="1" y="3499"/>
                  </a:lnTo>
                  <a:lnTo>
                    <a:pt x="959" y="3499"/>
                  </a:lnTo>
                  <a:lnTo>
                    <a:pt x="959" y="0"/>
                  </a:lnTo>
                  <a:close/>
                </a:path>
              </a:pathLst>
            </a:custGeom>
            <a:solidFill>
              <a:srgbClr val="93A5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83" name="Google Shape;3183;p37"/>
            <p:cNvSpPr/>
            <p:nvPr/>
          </p:nvSpPr>
          <p:spPr>
            <a:xfrm>
              <a:off x="5770484" y="2584745"/>
              <a:ext cx="81901" cy="193173"/>
            </a:xfrm>
            <a:custGeom>
              <a:rect b="b" l="l" r="r" t="t"/>
              <a:pathLst>
                <a:path extrusionOk="0" h="7373" w="3126">
                  <a:moveTo>
                    <a:pt x="1" y="1"/>
                  </a:moveTo>
                  <a:lnTo>
                    <a:pt x="1" y="7372"/>
                  </a:lnTo>
                  <a:lnTo>
                    <a:pt x="3126" y="7372"/>
                  </a:lnTo>
                  <a:lnTo>
                    <a:pt x="3126" y="1"/>
                  </a:lnTo>
                  <a:close/>
                </a:path>
              </a:pathLst>
            </a:custGeom>
            <a:solidFill>
              <a:srgbClr val="E1E5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84" name="Google Shape;3184;p37"/>
            <p:cNvSpPr/>
            <p:nvPr/>
          </p:nvSpPr>
          <p:spPr>
            <a:xfrm>
              <a:off x="5835041" y="2584745"/>
              <a:ext cx="17344" cy="193173"/>
            </a:xfrm>
            <a:custGeom>
              <a:rect b="b" l="l" r="r" t="t"/>
              <a:pathLst>
                <a:path extrusionOk="0" h="7373" w="662">
                  <a:moveTo>
                    <a:pt x="0" y="1"/>
                  </a:moveTo>
                  <a:lnTo>
                    <a:pt x="0" y="7372"/>
                  </a:lnTo>
                  <a:lnTo>
                    <a:pt x="662" y="7372"/>
                  </a:lnTo>
                  <a:lnTo>
                    <a:pt x="662" y="1"/>
                  </a:lnTo>
                  <a:close/>
                </a:path>
              </a:pathLst>
            </a:custGeom>
            <a:solidFill>
              <a:srgbClr val="C8D1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85" name="Google Shape;3185;p37"/>
            <p:cNvSpPr/>
            <p:nvPr/>
          </p:nvSpPr>
          <p:spPr>
            <a:xfrm>
              <a:off x="5835041" y="2584745"/>
              <a:ext cx="17344" cy="193173"/>
            </a:xfrm>
            <a:custGeom>
              <a:rect b="b" l="l" r="r" t="t"/>
              <a:pathLst>
                <a:path extrusionOk="0" h="7373" w="662">
                  <a:moveTo>
                    <a:pt x="0" y="1"/>
                  </a:moveTo>
                  <a:lnTo>
                    <a:pt x="0" y="7372"/>
                  </a:lnTo>
                  <a:lnTo>
                    <a:pt x="662" y="7372"/>
                  </a:lnTo>
                  <a:lnTo>
                    <a:pt x="662" y="1"/>
                  </a:lnTo>
                  <a:close/>
                </a:path>
              </a:pathLst>
            </a:custGeom>
            <a:solidFill>
              <a:srgbClr val="C8D1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86" name="Google Shape;3186;p37"/>
            <p:cNvSpPr/>
            <p:nvPr/>
          </p:nvSpPr>
          <p:spPr>
            <a:xfrm>
              <a:off x="6034685" y="2584745"/>
              <a:ext cx="81901" cy="193408"/>
            </a:xfrm>
            <a:custGeom>
              <a:rect b="b" l="l" r="r" t="t"/>
              <a:pathLst>
                <a:path extrusionOk="0" h="7382" w="3126">
                  <a:moveTo>
                    <a:pt x="1" y="1"/>
                  </a:moveTo>
                  <a:lnTo>
                    <a:pt x="1" y="7382"/>
                  </a:lnTo>
                  <a:lnTo>
                    <a:pt x="3126" y="7382"/>
                  </a:lnTo>
                  <a:lnTo>
                    <a:pt x="3126" y="1"/>
                  </a:lnTo>
                  <a:close/>
                </a:path>
              </a:pathLst>
            </a:custGeom>
            <a:solidFill>
              <a:srgbClr val="E1E5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87" name="Google Shape;3187;p37"/>
            <p:cNvSpPr/>
            <p:nvPr/>
          </p:nvSpPr>
          <p:spPr>
            <a:xfrm>
              <a:off x="6034685" y="2584745"/>
              <a:ext cx="17371" cy="193173"/>
            </a:xfrm>
            <a:custGeom>
              <a:rect b="b" l="l" r="r" t="t"/>
              <a:pathLst>
                <a:path extrusionOk="0" h="7373" w="663">
                  <a:moveTo>
                    <a:pt x="1" y="1"/>
                  </a:moveTo>
                  <a:lnTo>
                    <a:pt x="1" y="7372"/>
                  </a:lnTo>
                  <a:lnTo>
                    <a:pt x="662" y="7372"/>
                  </a:lnTo>
                  <a:lnTo>
                    <a:pt x="662" y="1"/>
                  </a:lnTo>
                  <a:close/>
                </a:path>
              </a:pathLst>
            </a:custGeom>
            <a:solidFill>
              <a:srgbClr val="C8D1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88" name="Google Shape;3188;p37"/>
            <p:cNvSpPr/>
            <p:nvPr/>
          </p:nvSpPr>
          <p:spPr>
            <a:xfrm>
              <a:off x="5872192" y="2567400"/>
              <a:ext cx="29920" cy="58819"/>
            </a:xfrm>
            <a:custGeom>
              <a:rect b="b" l="l" r="r" t="t"/>
              <a:pathLst>
                <a:path extrusionOk="0" h="2245" w="1142">
                  <a:moveTo>
                    <a:pt x="206" y="1"/>
                  </a:moveTo>
                  <a:cubicBezTo>
                    <a:pt x="89" y="1"/>
                    <a:pt x="1" y="102"/>
                    <a:pt x="1" y="212"/>
                  </a:cubicBezTo>
                  <a:lnTo>
                    <a:pt x="1" y="2024"/>
                  </a:lnTo>
                  <a:cubicBezTo>
                    <a:pt x="1" y="2149"/>
                    <a:pt x="97" y="2245"/>
                    <a:pt x="221" y="2245"/>
                  </a:cubicBezTo>
                  <a:lnTo>
                    <a:pt x="921" y="2245"/>
                  </a:lnTo>
                  <a:cubicBezTo>
                    <a:pt x="1046" y="2245"/>
                    <a:pt x="1142" y="2139"/>
                    <a:pt x="1142" y="2024"/>
                  </a:cubicBezTo>
                  <a:lnTo>
                    <a:pt x="1142" y="212"/>
                  </a:lnTo>
                  <a:cubicBezTo>
                    <a:pt x="1142" y="102"/>
                    <a:pt x="1045" y="1"/>
                    <a:pt x="936" y="1"/>
                  </a:cubicBezTo>
                  <a:cubicBezTo>
                    <a:pt x="931" y="1"/>
                    <a:pt x="926" y="1"/>
                    <a:pt x="921" y="2"/>
                  </a:cubicBezTo>
                  <a:lnTo>
                    <a:pt x="221" y="2"/>
                  </a:lnTo>
                  <a:cubicBezTo>
                    <a:pt x="216" y="1"/>
                    <a:pt x="211" y="1"/>
                    <a:pt x="206" y="1"/>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89" name="Google Shape;3189;p37"/>
            <p:cNvSpPr/>
            <p:nvPr/>
          </p:nvSpPr>
          <p:spPr>
            <a:xfrm>
              <a:off x="5928706" y="2567400"/>
              <a:ext cx="29920" cy="58819"/>
            </a:xfrm>
            <a:custGeom>
              <a:rect b="b" l="l" r="r" t="t"/>
              <a:pathLst>
                <a:path extrusionOk="0" h="2245" w="1142">
                  <a:moveTo>
                    <a:pt x="205" y="1"/>
                  </a:moveTo>
                  <a:cubicBezTo>
                    <a:pt x="89" y="1"/>
                    <a:pt x="1" y="102"/>
                    <a:pt x="1" y="212"/>
                  </a:cubicBezTo>
                  <a:lnTo>
                    <a:pt x="1" y="2024"/>
                  </a:lnTo>
                  <a:cubicBezTo>
                    <a:pt x="1" y="2149"/>
                    <a:pt x="97" y="2245"/>
                    <a:pt x="221" y="2245"/>
                  </a:cubicBezTo>
                  <a:lnTo>
                    <a:pt x="911" y="2245"/>
                  </a:lnTo>
                  <a:cubicBezTo>
                    <a:pt x="1036" y="2245"/>
                    <a:pt x="1141" y="2149"/>
                    <a:pt x="1141" y="2024"/>
                  </a:cubicBezTo>
                  <a:lnTo>
                    <a:pt x="1141" y="212"/>
                  </a:lnTo>
                  <a:cubicBezTo>
                    <a:pt x="1141" y="102"/>
                    <a:pt x="1045" y="1"/>
                    <a:pt x="935" y="1"/>
                  </a:cubicBezTo>
                  <a:cubicBezTo>
                    <a:pt x="931" y="1"/>
                    <a:pt x="926" y="1"/>
                    <a:pt x="921" y="2"/>
                  </a:cubicBezTo>
                  <a:lnTo>
                    <a:pt x="221" y="2"/>
                  </a:lnTo>
                  <a:cubicBezTo>
                    <a:pt x="216" y="1"/>
                    <a:pt x="211" y="1"/>
                    <a:pt x="205" y="1"/>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90" name="Google Shape;3190;p37"/>
            <p:cNvSpPr/>
            <p:nvPr/>
          </p:nvSpPr>
          <p:spPr>
            <a:xfrm>
              <a:off x="5984957" y="2567400"/>
              <a:ext cx="29920" cy="58819"/>
            </a:xfrm>
            <a:custGeom>
              <a:rect b="b" l="l" r="r" t="t"/>
              <a:pathLst>
                <a:path extrusionOk="0" h="2245" w="1142">
                  <a:moveTo>
                    <a:pt x="206" y="1"/>
                  </a:moveTo>
                  <a:cubicBezTo>
                    <a:pt x="89" y="1"/>
                    <a:pt x="1" y="102"/>
                    <a:pt x="1" y="212"/>
                  </a:cubicBezTo>
                  <a:lnTo>
                    <a:pt x="1" y="2024"/>
                  </a:lnTo>
                  <a:cubicBezTo>
                    <a:pt x="1" y="2149"/>
                    <a:pt x="97" y="2245"/>
                    <a:pt x="221" y="2245"/>
                  </a:cubicBezTo>
                  <a:lnTo>
                    <a:pt x="921" y="2245"/>
                  </a:lnTo>
                  <a:cubicBezTo>
                    <a:pt x="1036" y="2245"/>
                    <a:pt x="1141" y="2149"/>
                    <a:pt x="1132" y="2024"/>
                  </a:cubicBezTo>
                  <a:lnTo>
                    <a:pt x="1132" y="212"/>
                  </a:lnTo>
                  <a:cubicBezTo>
                    <a:pt x="1132" y="102"/>
                    <a:pt x="1044" y="1"/>
                    <a:pt x="936" y="1"/>
                  </a:cubicBezTo>
                  <a:cubicBezTo>
                    <a:pt x="931" y="1"/>
                    <a:pt x="926" y="1"/>
                    <a:pt x="921" y="2"/>
                  </a:cubicBezTo>
                  <a:lnTo>
                    <a:pt x="221" y="2"/>
                  </a:lnTo>
                  <a:cubicBezTo>
                    <a:pt x="216" y="1"/>
                    <a:pt x="211" y="1"/>
                    <a:pt x="206" y="1"/>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91" name="Google Shape;3191;p37"/>
            <p:cNvSpPr/>
            <p:nvPr/>
          </p:nvSpPr>
          <p:spPr>
            <a:xfrm>
              <a:off x="5796369" y="2651817"/>
              <a:ext cx="29894" cy="59029"/>
            </a:xfrm>
            <a:custGeom>
              <a:rect b="b" l="l" r="r" t="t"/>
              <a:pathLst>
                <a:path extrusionOk="0" h="2253" w="1141">
                  <a:moveTo>
                    <a:pt x="221" y="0"/>
                  </a:moveTo>
                  <a:cubicBezTo>
                    <a:pt x="106" y="0"/>
                    <a:pt x="0" y="96"/>
                    <a:pt x="10" y="221"/>
                  </a:cubicBezTo>
                  <a:lnTo>
                    <a:pt x="10" y="2032"/>
                  </a:lnTo>
                  <a:cubicBezTo>
                    <a:pt x="0" y="2147"/>
                    <a:pt x="106" y="2253"/>
                    <a:pt x="221" y="2253"/>
                  </a:cubicBezTo>
                  <a:lnTo>
                    <a:pt x="920" y="2253"/>
                  </a:lnTo>
                  <a:cubicBezTo>
                    <a:pt x="1045" y="2253"/>
                    <a:pt x="1141" y="2147"/>
                    <a:pt x="1141" y="2032"/>
                  </a:cubicBezTo>
                  <a:lnTo>
                    <a:pt x="1141" y="221"/>
                  </a:lnTo>
                  <a:cubicBezTo>
                    <a:pt x="1141" y="96"/>
                    <a:pt x="1045" y="0"/>
                    <a:pt x="920" y="0"/>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92" name="Google Shape;3192;p37"/>
            <p:cNvSpPr/>
            <p:nvPr/>
          </p:nvSpPr>
          <p:spPr>
            <a:xfrm>
              <a:off x="6060806" y="2651817"/>
              <a:ext cx="29658" cy="59029"/>
            </a:xfrm>
            <a:custGeom>
              <a:rect b="b" l="l" r="r" t="t"/>
              <a:pathLst>
                <a:path extrusionOk="0" h="2253" w="1132">
                  <a:moveTo>
                    <a:pt x="221" y="0"/>
                  </a:moveTo>
                  <a:cubicBezTo>
                    <a:pt x="96" y="0"/>
                    <a:pt x="1" y="96"/>
                    <a:pt x="1" y="221"/>
                  </a:cubicBezTo>
                  <a:lnTo>
                    <a:pt x="1" y="2032"/>
                  </a:lnTo>
                  <a:cubicBezTo>
                    <a:pt x="1" y="2147"/>
                    <a:pt x="96" y="2253"/>
                    <a:pt x="221" y="2253"/>
                  </a:cubicBezTo>
                  <a:lnTo>
                    <a:pt x="921" y="2253"/>
                  </a:lnTo>
                  <a:cubicBezTo>
                    <a:pt x="1036" y="2253"/>
                    <a:pt x="1132" y="2147"/>
                    <a:pt x="1132" y="2032"/>
                  </a:cubicBezTo>
                  <a:lnTo>
                    <a:pt x="1132" y="221"/>
                  </a:lnTo>
                  <a:cubicBezTo>
                    <a:pt x="1132" y="96"/>
                    <a:pt x="1036" y="0"/>
                    <a:pt x="921" y="0"/>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93" name="Google Shape;3193;p37"/>
            <p:cNvSpPr/>
            <p:nvPr/>
          </p:nvSpPr>
          <p:spPr>
            <a:xfrm>
              <a:off x="6034685" y="2565173"/>
              <a:ext cx="89945" cy="19860"/>
            </a:xfrm>
            <a:custGeom>
              <a:rect b="b" l="l" r="r" t="t"/>
              <a:pathLst>
                <a:path extrusionOk="0" h="758" w="3433">
                  <a:moveTo>
                    <a:pt x="1" y="0"/>
                  </a:moveTo>
                  <a:lnTo>
                    <a:pt x="1" y="758"/>
                  </a:lnTo>
                  <a:lnTo>
                    <a:pt x="3221" y="758"/>
                  </a:lnTo>
                  <a:cubicBezTo>
                    <a:pt x="3336" y="758"/>
                    <a:pt x="3432" y="662"/>
                    <a:pt x="3432" y="547"/>
                  </a:cubicBezTo>
                  <a:lnTo>
                    <a:pt x="3432" y="211"/>
                  </a:lnTo>
                  <a:cubicBezTo>
                    <a:pt x="3432" y="96"/>
                    <a:pt x="3336" y="0"/>
                    <a:pt x="3221" y="0"/>
                  </a:cubicBezTo>
                  <a:close/>
                </a:path>
              </a:pathLst>
            </a:custGeom>
            <a:solidFill>
              <a:srgbClr val="708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94" name="Google Shape;3194;p37"/>
            <p:cNvSpPr/>
            <p:nvPr/>
          </p:nvSpPr>
          <p:spPr>
            <a:xfrm>
              <a:off x="6034685" y="2565173"/>
              <a:ext cx="17371" cy="19598"/>
            </a:xfrm>
            <a:custGeom>
              <a:rect b="b" l="l" r="r" t="t"/>
              <a:pathLst>
                <a:path extrusionOk="0" h="748" w="663">
                  <a:moveTo>
                    <a:pt x="1" y="0"/>
                  </a:moveTo>
                  <a:lnTo>
                    <a:pt x="1" y="748"/>
                  </a:lnTo>
                  <a:lnTo>
                    <a:pt x="662" y="748"/>
                  </a:lnTo>
                  <a:lnTo>
                    <a:pt x="662" y="0"/>
                  </a:lnTo>
                  <a:close/>
                </a:path>
              </a:pathLst>
            </a:custGeom>
            <a:solidFill>
              <a:srgbClr val="395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95" name="Google Shape;3195;p37"/>
            <p:cNvSpPr/>
            <p:nvPr/>
          </p:nvSpPr>
          <p:spPr>
            <a:xfrm>
              <a:off x="5892550" y="2436584"/>
              <a:ext cx="101735" cy="72364"/>
            </a:xfrm>
            <a:custGeom>
              <a:rect b="b" l="l" r="r" t="t"/>
              <a:pathLst>
                <a:path extrusionOk="0" h="2762" w="3883">
                  <a:moveTo>
                    <a:pt x="451" y="1"/>
                  </a:moveTo>
                  <a:cubicBezTo>
                    <a:pt x="202" y="1"/>
                    <a:pt x="0" y="202"/>
                    <a:pt x="0" y="451"/>
                  </a:cubicBezTo>
                  <a:lnTo>
                    <a:pt x="0" y="2761"/>
                  </a:lnTo>
                  <a:lnTo>
                    <a:pt x="3882" y="2761"/>
                  </a:lnTo>
                  <a:lnTo>
                    <a:pt x="3882" y="451"/>
                  </a:lnTo>
                  <a:cubicBezTo>
                    <a:pt x="3882" y="202"/>
                    <a:pt x="3681" y="1"/>
                    <a:pt x="3432" y="1"/>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96" name="Google Shape;3196;p37"/>
            <p:cNvSpPr/>
            <p:nvPr/>
          </p:nvSpPr>
          <p:spPr>
            <a:xfrm>
              <a:off x="5976416" y="2436584"/>
              <a:ext cx="18130" cy="72364"/>
            </a:xfrm>
            <a:custGeom>
              <a:rect b="b" l="l" r="r" t="t"/>
              <a:pathLst>
                <a:path extrusionOk="0" h="2762" w="692">
                  <a:moveTo>
                    <a:pt x="1" y="1"/>
                  </a:moveTo>
                  <a:lnTo>
                    <a:pt x="1" y="2761"/>
                  </a:lnTo>
                  <a:lnTo>
                    <a:pt x="691" y="2761"/>
                  </a:lnTo>
                  <a:lnTo>
                    <a:pt x="691" y="451"/>
                  </a:lnTo>
                  <a:cubicBezTo>
                    <a:pt x="691" y="202"/>
                    <a:pt x="490" y="1"/>
                    <a:pt x="241" y="1"/>
                  </a:cubicBezTo>
                  <a:close/>
                </a:path>
              </a:pathLst>
            </a:custGeom>
            <a:solidFill>
              <a:srgbClr val="5A7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97" name="Google Shape;3197;p37"/>
            <p:cNvSpPr/>
            <p:nvPr/>
          </p:nvSpPr>
          <p:spPr>
            <a:xfrm>
              <a:off x="5919405" y="2450706"/>
              <a:ext cx="48260" cy="44619"/>
            </a:xfrm>
            <a:custGeom>
              <a:rect b="b" l="l" r="r" t="t"/>
              <a:pathLst>
                <a:path extrusionOk="0" h="1703" w="1842">
                  <a:moveTo>
                    <a:pt x="921" y="1"/>
                  </a:moveTo>
                  <a:cubicBezTo>
                    <a:pt x="816" y="1"/>
                    <a:pt x="710" y="70"/>
                    <a:pt x="710" y="209"/>
                  </a:cubicBezTo>
                  <a:lnTo>
                    <a:pt x="710" y="641"/>
                  </a:lnTo>
                  <a:lnTo>
                    <a:pt x="279" y="641"/>
                  </a:lnTo>
                  <a:cubicBezTo>
                    <a:pt x="1" y="641"/>
                    <a:pt x="1" y="1062"/>
                    <a:pt x="279" y="1062"/>
                  </a:cubicBezTo>
                  <a:lnTo>
                    <a:pt x="710" y="1062"/>
                  </a:lnTo>
                  <a:lnTo>
                    <a:pt x="710" y="1494"/>
                  </a:lnTo>
                  <a:cubicBezTo>
                    <a:pt x="710" y="1633"/>
                    <a:pt x="816" y="1702"/>
                    <a:pt x="921" y="1702"/>
                  </a:cubicBezTo>
                  <a:cubicBezTo>
                    <a:pt x="1027" y="1702"/>
                    <a:pt x="1132" y="1633"/>
                    <a:pt x="1132" y="1494"/>
                  </a:cubicBezTo>
                  <a:lnTo>
                    <a:pt x="1132" y="1062"/>
                  </a:lnTo>
                  <a:lnTo>
                    <a:pt x="1563" y="1062"/>
                  </a:lnTo>
                  <a:cubicBezTo>
                    <a:pt x="1841" y="1062"/>
                    <a:pt x="1841" y="641"/>
                    <a:pt x="1563" y="641"/>
                  </a:cubicBezTo>
                  <a:lnTo>
                    <a:pt x="1132" y="641"/>
                  </a:lnTo>
                  <a:lnTo>
                    <a:pt x="1132" y="209"/>
                  </a:lnTo>
                  <a:cubicBezTo>
                    <a:pt x="1132" y="70"/>
                    <a:pt x="1027" y="1"/>
                    <a:pt x="92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198" name="Google Shape;3198;p37"/>
          <p:cNvGrpSpPr/>
          <p:nvPr/>
        </p:nvGrpSpPr>
        <p:grpSpPr>
          <a:xfrm>
            <a:off x="7075967" y="3119193"/>
            <a:ext cx="491832" cy="489525"/>
            <a:chOff x="5323721" y="2437029"/>
            <a:chExt cx="362922" cy="361220"/>
          </a:xfrm>
        </p:grpSpPr>
        <p:sp>
          <p:nvSpPr>
            <p:cNvPr id="3199" name="Google Shape;3199;p37"/>
            <p:cNvSpPr/>
            <p:nvPr/>
          </p:nvSpPr>
          <p:spPr>
            <a:xfrm>
              <a:off x="5611528" y="2437029"/>
              <a:ext cx="75115" cy="73989"/>
            </a:xfrm>
            <a:custGeom>
              <a:rect b="b" l="l" r="r" t="t"/>
              <a:pathLst>
                <a:path extrusionOk="0" h="2824" w="2867">
                  <a:moveTo>
                    <a:pt x="293" y="0"/>
                  </a:moveTo>
                  <a:cubicBezTo>
                    <a:pt x="226" y="0"/>
                    <a:pt x="158" y="27"/>
                    <a:pt x="106" y="79"/>
                  </a:cubicBezTo>
                  <a:lnTo>
                    <a:pt x="96" y="89"/>
                  </a:lnTo>
                  <a:cubicBezTo>
                    <a:pt x="0" y="185"/>
                    <a:pt x="0" y="348"/>
                    <a:pt x="96" y="453"/>
                  </a:cubicBezTo>
                  <a:lnTo>
                    <a:pt x="2387" y="2744"/>
                  </a:lnTo>
                  <a:cubicBezTo>
                    <a:pt x="2440" y="2797"/>
                    <a:pt x="2507" y="2823"/>
                    <a:pt x="2574" y="2823"/>
                  </a:cubicBezTo>
                  <a:cubicBezTo>
                    <a:pt x="2641" y="2823"/>
                    <a:pt x="2708" y="2797"/>
                    <a:pt x="2761" y="2744"/>
                  </a:cubicBezTo>
                  <a:lnTo>
                    <a:pt x="2770" y="2735"/>
                  </a:lnTo>
                  <a:cubicBezTo>
                    <a:pt x="2866" y="2629"/>
                    <a:pt x="2866" y="2466"/>
                    <a:pt x="2770" y="2361"/>
                  </a:cubicBezTo>
                  <a:lnTo>
                    <a:pt x="480" y="79"/>
                  </a:lnTo>
                  <a:cubicBezTo>
                    <a:pt x="427" y="27"/>
                    <a:pt x="360" y="0"/>
                    <a:pt x="293" y="0"/>
                  </a:cubicBezTo>
                  <a:close/>
                </a:path>
              </a:pathLst>
            </a:custGeom>
            <a:solidFill>
              <a:srgbClr val="6578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00" name="Google Shape;3200;p37"/>
            <p:cNvSpPr/>
            <p:nvPr/>
          </p:nvSpPr>
          <p:spPr>
            <a:xfrm>
              <a:off x="5323721" y="2714042"/>
              <a:ext cx="88346" cy="84207"/>
            </a:xfrm>
            <a:custGeom>
              <a:rect b="b" l="l" r="r" t="t"/>
              <a:pathLst>
                <a:path extrusionOk="0" h="3214" w="3372">
                  <a:moveTo>
                    <a:pt x="3082" y="1"/>
                  </a:moveTo>
                  <a:cubicBezTo>
                    <a:pt x="3036" y="1"/>
                    <a:pt x="2987" y="18"/>
                    <a:pt x="2943" y="60"/>
                  </a:cubicBezTo>
                  <a:lnTo>
                    <a:pt x="135" y="2859"/>
                  </a:lnTo>
                  <a:cubicBezTo>
                    <a:pt x="0" y="2993"/>
                    <a:pt x="96" y="3214"/>
                    <a:pt x="278" y="3214"/>
                  </a:cubicBezTo>
                  <a:cubicBezTo>
                    <a:pt x="336" y="3214"/>
                    <a:pt x="384" y="3194"/>
                    <a:pt x="432" y="3156"/>
                  </a:cubicBezTo>
                  <a:lnTo>
                    <a:pt x="3231" y="347"/>
                  </a:lnTo>
                  <a:cubicBezTo>
                    <a:pt x="3371" y="200"/>
                    <a:pt x="3238" y="1"/>
                    <a:pt x="3082" y="1"/>
                  </a:cubicBezTo>
                  <a:close/>
                </a:path>
              </a:pathLst>
            </a:custGeom>
            <a:solidFill>
              <a:srgbClr val="6578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01" name="Google Shape;3201;p37"/>
            <p:cNvSpPr/>
            <p:nvPr/>
          </p:nvSpPr>
          <p:spPr>
            <a:xfrm>
              <a:off x="5395536" y="2683702"/>
              <a:ext cx="43728" cy="42601"/>
            </a:xfrm>
            <a:custGeom>
              <a:rect b="b" l="l" r="r" t="t"/>
              <a:pathLst>
                <a:path extrusionOk="0" h="1626" w="1669">
                  <a:moveTo>
                    <a:pt x="729" y="1"/>
                  </a:moveTo>
                  <a:lnTo>
                    <a:pt x="173" y="557"/>
                  </a:lnTo>
                  <a:cubicBezTo>
                    <a:pt x="1" y="719"/>
                    <a:pt x="1" y="997"/>
                    <a:pt x="173" y="1170"/>
                  </a:cubicBezTo>
                  <a:lnTo>
                    <a:pt x="509" y="1496"/>
                  </a:lnTo>
                  <a:cubicBezTo>
                    <a:pt x="590" y="1582"/>
                    <a:pt x="701" y="1625"/>
                    <a:pt x="812" y="1625"/>
                  </a:cubicBezTo>
                  <a:cubicBezTo>
                    <a:pt x="923" y="1625"/>
                    <a:pt x="1036" y="1582"/>
                    <a:pt x="1122" y="1496"/>
                  </a:cubicBezTo>
                  <a:lnTo>
                    <a:pt x="1669" y="940"/>
                  </a:lnTo>
                  <a:lnTo>
                    <a:pt x="729" y="1"/>
                  </a:lnTo>
                  <a:close/>
                </a:path>
              </a:pathLst>
            </a:custGeom>
            <a:solidFill>
              <a:srgbClr val="E8EB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02" name="Google Shape;3202;p37"/>
            <p:cNvSpPr/>
            <p:nvPr/>
          </p:nvSpPr>
          <p:spPr>
            <a:xfrm>
              <a:off x="5413640" y="2504651"/>
              <a:ext cx="204936" cy="203155"/>
            </a:xfrm>
            <a:custGeom>
              <a:rect b="b" l="l" r="r" t="t"/>
              <a:pathLst>
                <a:path extrusionOk="0" h="7754" w="7822">
                  <a:moveTo>
                    <a:pt x="5358" y="0"/>
                  </a:moveTo>
                  <a:lnTo>
                    <a:pt x="968" y="4390"/>
                  </a:lnTo>
                  <a:cubicBezTo>
                    <a:pt x="326" y="5023"/>
                    <a:pt x="0" y="5914"/>
                    <a:pt x="77" y="6815"/>
                  </a:cubicBezTo>
                  <a:cubicBezTo>
                    <a:pt x="115" y="7314"/>
                    <a:pt x="508" y="7707"/>
                    <a:pt x="1006" y="7745"/>
                  </a:cubicBezTo>
                  <a:cubicBezTo>
                    <a:pt x="1084" y="7751"/>
                    <a:pt x="1162" y="7754"/>
                    <a:pt x="1239" y="7754"/>
                  </a:cubicBezTo>
                  <a:cubicBezTo>
                    <a:pt x="2058" y="7754"/>
                    <a:pt x="2845" y="7432"/>
                    <a:pt x="3432" y="6854"/>
                  </a:cubicBezTo>
                  <a:lnTo>
                    <a:pt x="7822" y="2464"/>
                  </a:lnTo>
                  <a:lnTo>
                    <a:pt x="5358" y="0"/>
                  </a:lnTo>
                  <a:close/>
                </a:path>
              </a:pathLst>
            </a:custGeom>
            <a:solidFill>
              <a:srgbClr val="E8EB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03" name="Google Shape;3203;p37"/>
            <p:cNvSpPr/>
            <p:nvPr/>
          </p:nvSpPr>
          <p:spPr>
            <a:xfrm>
              <a:off x="5417386" y="2554877"/>
              <a:ext cx="201190" cy="153191"/>
            </a:xfrm>
            <a:custGeom>
              <a:rect b="b" l="l" r="r" t="t"/>
              <a:pathLst>
                <a:path extrusionOk="0" h="5847" w="7679">
                  <a:moveTo>
                    <a:pt x="7123" y="0"/>
                  </a:moveTo>
                  <a:lnTo>
                    <a:pt x="6222" y="901"/>
                  </a:lnTo>
                  <a:lnTo>
                    <a:pt x="5723" y="1390"/>
                  </a:lnTo>
                  <a:lnTo>
                    <a:pt x="2733" y="4390"/>
                  </a:lnTo>
                  <a:cubicBezTo>
                    <a:pt x="2152" y="4971"/>
                    <a:pt x="1376" y="5293"/>
                    <a:pt x="567" y="5293"/>
                  </a:cubicBezTo>
                  <a:cubicBezTo>
                    <a:pt x="481" y="5293"/>
                    <a:pt x="394" y="5289"/>
                    <a:pt x="308" y="5282"/>
                  </a:cubicBezTo>
                  <a:cubicBezTo>
                    <a:pt x="202" y="5272"/>
                    <a:pt x="97" y="5253"/>
                    <a:pt x="1" y="5215"/>
                  </a:cubicBezTo>
                  <a:lnTo>
                    <a:pt x="1" y="5215"/>
                  </a:lnTo>
                  <a:cubicBezTo>
                    <a:pt x="145" y="5569"/>
                    <a:pt x="470" y="5809"/>
                    <a:pt x="854" y="5838"/>
                  </a:cubicBezTo>
                  <a:cubicBezTo>
                    <a:pt x="931" y="5844"/>
                    <a:pt x="1009" y="5846"/>
                    <a:pt x="1086" y="5846"/>
                  </a:cubicBezTo>
                  <a:cubicBezTo>
                    <a:pt x="1906" y="5846"/>
                    <a:pt x="2701" y="5524"/>
                    <a:pt x="3279" y="4937"/>
                  </a:cubicBezTo>
                  <a:lnTo>
                    <a:pt x="6279" y="1946"/>
                  </a:lnTo>
                  <a:lnTo>
                    <a:pt x="7679" y="547"/>
                  </a:lnTo>
                  <a:lnTo>
                    <a:pt x="7123" y="0"/>
                  </a:lnTo>
                  <a:close/>
                </a:path>
              </a:pathLst>
            </a:custGeom>
            <a:solidFill>
              <a:srgbClr val="D7DD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04" name="Google Shape;3204;p37"/>
            <p:cNvSpPr/>
            <p:nvPr/>
          </p:nvSpPr>
          <p:spPr>
            <a:xfrm>
              <a:off x="5413640" y="2579243"/>
              <a:ext cx="132362" cy="128563"/>
            </a:xfrm>
            <a:custGeom>
              <a:rect b="b" l="l" r="r" t="t"/>
              <a:pathLst>
                <a:path extrusionOk="0" h="4907" w="5052">
                  <a:moveTo>
                    <a:pt x="2511" y="0"/>
                  </a:moveTo>
                  <a:lnTo>
                    <a:pt x="968" y="1543"/>
                  </a:lnTo>
                  <a:cubicBezTo>
                    <a:pt x="326" y="2176"/>
                    <a:pt x="0" y="3067"/>
                    <a:pt x="77" y="3968"/>
                  </a:cubicBezTo>
                  <a:cubicBezTo>
                    <a:pt x="115" y="4467"/>
                    <a:pt x="508" y="4860"/>
                    <a:pt x="1006" y="4898"/>
                  </a:cubicBezTo>
                  <a:cubicBezTo>
                    <a:pt x="1084" y="4904"/>
                    <a:pt x="1162" y="4907"/>
                    <a:pt x="1239" y="4907"/>
                  </a:cubicBezTo>
                  <a:cubicBezTo>
                    <a:pt x="2058" y="4907"/>
                    <a:pt x="2845" y="4585"/>
                    <a:pt x="3432" y="4007"/>
                  </a:cubicBezTo>
                  <a:lnTo>
                    <a:pt x="5052" y="2387"/>
                  </a:lnTo>
                  <a:lnTo>
                    <a:pt x="5052" y="2387"/>
                  </a:lnTo>
                  <a:cubicBezTo>
                    <a:pt x="5052" y="2387"/>
                    <a:pt x="5049" y="2387"/>
                    <a:pt x="5043" y="2387"/>
                  </a:cubicBezTo>
                  <a:cubicBezTo>
                    <a:pt x="4960" y="2387"/>
                    <a:pt x="4252" y="2353"/>
                    <a:pt x="3748" y="1227"/>
                  </a:cubicBezTo>
                  <a:cubicBezTo>
                    <a:pt x="3211" y="29"/>
                    <a:pt x="2511" y="0"/>
                    <a:pt x="2511" y="0"/>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05" name="Google Shape;3205;p37"/>
            <p:cNvSpPr/>
            <p:nvPr/>
          </p:nvSpPr>
          <p:spPr>
            <a:xfrm>
              <a:off x="5417386" y="2632481"/>
              <a:ext cx="128616" cy="75325"/>
            </a:xfrm>
            <a:custGeom>
              <a:rect b="b" l="l" r="r" t="t"/>
              <a:pathLst>
                <a:path extrusionOk="0" h="2875" w="4909">
                  <a:moveTo>
                    <a:pt x="4151" y="0"/>
                  </a:moveTo>
                  <a:lnTo>
                    <a:pt x="2742" y="1419"/>
                  </a:lnTo>
                  <a:cubicBezTo>
                    <a:pt x="2162" y="1999"/>
                    <a:pt x="1378" y="2321"/>
                    <a:pt x="574" y="2321"/>
                  </a:cubicBezTo>
                  <a:cubicBezTo>
                    <a:pt x="489" y="2321"/>
                    <a:pt x="403" y="2318"/>
                    <a:pt x="317" y="2310"/>
                  </a:cubicBezTo>
                  <a:cubicBezTo>
                    <a:pt x="202" y="2301"/>
                    <a:pt x="106" y="2281"/>
                    <a:pt x="1" y="2243"/>
                  </a:cubicBezTo>
                  <a:lnTo>
                    <a:pt x="1" y="2243"/>
                  </a:lnTo>
                  <a:cubicBezTo>
                    <a:pt x="154" y="2598"/>
                    <a:pt x="480" y="2837"/>
                    <a:pt x="863" y="2866"/>
                  </a:cubicBezTo>
                  <a:cubicBezTo>
                    <a:pt x="941" y="2872"/>
                    <a:pt x="1019" y="2875"/>
                    <a:pt x="1096" y="2875"/>
                  </a:cubicBezTo>
                  <a:cubicBezTo>
                    <a:pt x="1915" y="2875"/>
                    <a:pt x="2702" y="2553"/>
                    <a:pt x="3289" y="1975"/>
                  </a:cubicBezTo>
                  <a:lnTo>
                    <a:pt x="4909" y="355"/>
                  </a:lnTo>
                  <a:lnTo>
                    <a:pt x="4909" y="355"/>
                  </a:lnTo>
                  <a:cubicBezTo>
                    <a:pt x="4909" y="355"/>
                    <a:pt x="4908" y="355"/>
                    <a:pt x="4906" y="355"/>
                  </a:cubicBezTo>
                  <a:cubicBezTo>
                    <a:pt x="4873" y="355"/>
                    <a:pt x="4534" y="346"/>
                    <a:pt x="4151" y="0"/>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06" name="Google Shape;3206;p37"/>
            <p:cNvSpPr/>
            <p:nvPr/>
          </p:nvSpPr>
          <p:spPr>
            <a:xfrm>
              <a:off x="5540710" y="2480102"/>
              <a:ext cx="103228" cy="101342"/>
            </a:xfrm>
            <a:custGeom>
              <a:rect b="b" l="l" r="r" t="t"/>
              <a:pathLst>
                <a:path extrusionOk="0" h="3868" w="3940">
                  <a:moveTo>
                    <a:pt x="370" y="0"/>
                  </a:moveTo>
                  <a:cubicBezTo>
                    <a:pt x="288" y="0"/>
                    <a:pt x="206" y="31"/>
                    <a:pt x="144" y="94"/>
                  </a:cubicBezTo>
                  <a:lnTo>
                    <a:pt x="134" y="103"/>
                  </a:lnTo>
                  <a:cubicBezTo>
                    <a:pt x="0" y="228"/>
                    <a:pt x="0" y="439"/>
                    <a:pt x="134" y="563"/>
                  </a:cubicBezTo>
                  <a:lnTo>
                    <a:pt x="3336" y="3774"/>
                  </a:lnTo>
                  <a:cubicBezTo>
                    <a:pt x="3403" y="3837"/>
                    <a:pt x="3487" y="3868"/>
                    <a:pt x="3570" y="3868"/>
                  </a:cubicBezTo>
                  <a:cubicBezTo>
                    <a:pt x="3652" y="3868"/>
                    <a:pt x="3734" y="3837"/>
                    <a:pt x="3796" y="3774"/>
                  </a:cubicBezTo>
                  <a:lnTo>
                    <a:pt x="3806" y="3765"/>
                  </a:lnTo>
                  <a:cubicBezTo>
                    <a:pt x="3940" y="3631"/>
                    <a:pt x="3940" y="3429"/>
                    <a:pt x="3806" y="3305"/>
                  </a:cubicBezTo>
                  <a:lnTo>
                    <a:pt x="604" y="94"/>
                  </a:lnTo>
                  <a:cubicBezTo>
                    <a:pt x="537" y="31"/>
                    <a:pt x="453" y="0"/>
                    <a:pt x="370" y="0"/>
                  </a:cubicBezTo>
                  <a:close/>
                </a:path>
              </a:pathLst>
            </a:custGeom>
            <a:solidFill>
              <a:srgbClr val="CAD3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07" name="Google Shape;3207;p37"/>
            <p:cNvSpPr/>
            <p:nvPr/>
          </p:nvSpPr>
          <p:spPr>
            <a:xfrm>
              <a:off x="5619310" y="2557890"/>
              <a:ext cx="26750" cy="23213"/>
            </a:xfrm>
            <a:custGeom>
              <a:rect b="b" l="l" r="r" t="t"/>
              <a:pathLst>
                <a:path extrusionOk="0" h="886" w="1021">
                  <a:moveTo>
                    <a:pt x="470" y="0"/>
                  </a:moveTo>
                  <a:lnTo>
                    <a:pt x="0" y="460"/>
                  </a:lnTo>
                  <a:lnTo>
                    <a:pt x="336" y="796"/>
                  </a:lnTo>
                  <a:cubicBezTo>
                    <a:pt x="405" y="859"/>
                    <a:pt x="481" y="885"/>
                    <a:pt x="554" y="885"/>
                  </a:cubicBezTo>
                  <a:cubicBezTo>
                    <a:pt x="805" y="885"/>
                    <a:pt x="1021" y="571"/>
                    <a:pt x="806" y="326"/>
                  </a:cubicBezTo>
                  <a:lnTo>
                    <a:pt x="470" y="0"/>
                  </a:lnTo>
                  <a:close/>
                </a:path>
              </a:pathLst>
            </a:custGeom>
            <a:solidFill>
              <a:srgbClr val="AFBC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08" name="Google Shape;3208;p37"/>
            <p:cNvSpPr/>
            <p:nvPr/>
          </p:nvSpPr>
          <p:spPr>
            <a:xfrm>
              <a:off x="5575608" y="2456181"/>
              <a:ext cx="91202" cy="91176"/>
            </a:xfrm>
            <a:custGeom>
              <a:rect b="b" l="l" r="r" t="t"/>
              <a:pathLst>
                <a:path extrusionOk="0" h="3480" w="3481">
                  <a:moveTo>
                    <a:pt x="1745" y="0"/>
                  </a:moveTo>
                  <a:lnTo>
                    <a:pt x="1" y="1745"/>
                  </a:lnTo>
                  <a:lnTo>
                    <a:pt x="1745" y="3480"/>
                  </a:lnTo>
                  <a:lnTo>
                    <a:pt x="3480" y="1745"/>
                  </a:lnTo>
                  <a:lnTo>
                    <a:pt x="1745" y="0"/>
                  </a:lnTo>
                  <a:close/>
                </a:path>
              </a:pathLst>
            </a:custGeom>
            <a:solidFill>
              <a:srgbClr val="C6CE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09" name="Google Shape;3209;p37"/>
            <p:cNvSpPr/>
            <p:nvPr/>
          </p:nvSpPr>
          <p:spPr>
            <a:xfrm>
              <a:off x="5575608" y="2456181"/>
              <a:ext cx="91438" cy="91176"/>
            </a:xfrm>
            <a:custGeom>
              <a:rect b="b" l="l" r="r" t="t"/>
              <a:pathLst>
                <a:path extrusionOk="0" h="3480" w="3490">
                  <a:moveTo>
                    <a:pt x="1" y="1745"/>
                  </a:moveTo>
                  <a:lnTo>
                    <a:pt x="1256" y="3000"/>
                  </a:lnTo>
                  <a:lnTo>
                    <a:pt x="1260" y="2997"/>
                  </a:lnTo>
                  <a:lnTo>
                    <a:pt x="1260" y="2997"/>
                  </a:lnTo>
                  <a:lnTo>
                    <a:pt x="1" y="1745"/>
                  </a:lnTo>
                  <a:close/>
                  <a:moveTo>
                    <a:pt x="1745" y="0"/>
                  </a:moveTo>
                  <a:lnTo>
                    <a:pt x="1448" y="288"/>
                  </a:lnTo>
                  <a:lnTo>
                    <a:pt x="2359" y="1208"/>
                  </a:lnTo>
                  <a:cubicBezTo>
                    <a:pt x="2550" y="1390"/>
                    <a:pt x="2550" y="1706"/>
                    <a:pt x="2359" y="1889"/>
                  </a:cubicBezTo>
                  <a:lnTo>
                    <a:pt x="1260" y="2997"/>
                  </a:lnTo>
                  <a:lnTo>
                    <a:pt x="1260" y="2997"/>
                  </a:lnTo>
                  <a:lnTo>
                    <a:pt x="1745" y="3480"/>
                  </a:lnTo>
                  <a:lnTo>
                    <a:pt x="3490" y="1745"/>
                  </a:lnTo>
                  <a:lnTo>
                    <a:pt x="1745" y="0"/>
                  </a:lnTo>
                  <a:close/>
                </a:path>
              </a:pathLst>
            </a:custGeom>
            <a:solidFill>
              <a:srgbClr val="ADB8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10" name="Google Shape;3210;p37"/>
            <p:cNvSpPr/>
            <p:nvPr/>
          </p:nvSpPr>
          <p:spPr>
            <a:xfrm>
              <a:off x="5523680" y="2521865"/>
              <a:ext cx="29868" cy="27012"/>
            </a:xfrm>
            <a:custGeom>
              <a:rect b="b" l="l" r="r" t="t"/>
              <a:pathLst>
                <a:path extrusionOk="0" h="1031" w="1140">
                  <a:moveTo>
                    <a:pt x="305" y="1"/>
                  </a:moveTo>
                  <a:cubicBezTo>
                    <a:pt x="140" y="1"/>
                    <a:pt x="1" y="213"/>
                    <a:pt x="161" y="359"/>
                  </a:cubicBezTo>
                  <a:lnTo>
                    <a:pt x="775" y="973"/>
                  </a:lnTo>
                  <a:cubicBezTo>
                    <a:pt x="813" y="1011"/>
                    <a:pt x="861" y="1030"/>
                    <a:pt x="919" y="1030"/>
                  </a:cubicBezTo>
                  <a:cubicBezTo>
                    <a:pt x="967" y="1030"/>
                    <a:pt x="1024" y="1011"/>
                    <a:pt x="1062" y="973"/>
                  </a:cubicBezTo>
                  <a:cubicBezTo>
                    <a:pt x="1139" y="896"/>
                    <a:pt x="1139" y="762"/>
                    <a:pt x="1062" y="685"/>
                  </a:cubicBezTo>
                  <a:lnTo>
                    <a:pt x="459" y="72"/>
                  </a:lnTo>
                  <a:cubicBezTo>
                    <a:pt x="411" y="21"/>
                    <a:pt x="357" y="1"/>
                    <a:pt x="305" y="1"/>
                  </a:cubicBezTo>
                  <a:close/>
                </a:path>
              </a:pathLst>
            </a:custGeom>
            <a:solidFill>
              <a:srgbClr val="6578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11" name="Google Shape;3211;p37"/>
            <p:cNvSpPr/>
            <p:nvPr/>
          </p:nvSpPr>
          <p:spPr>
            <a:xfrm>
              <a:off x="5505366" y="2541358"/>
              <a:ext cx="29344" cy="26593"/>
            </a:xfrm>
            <a:custGeom>
              <a:rect b="b" l="l" r="r" t="t"/>
              <a:pathLst>
                <a:path extrusionOk="0" h="1015" w="1120">
                  <a:moveTo>
                    <a:pt x="292" y="1"/>
                  </a:moveTo>
                  <a:cubicBezTo>
                    <a:pt x="135" y="1"/>
                    <a:pt x="0" y="195"/>
                    <a:pt x="141" y="344"/>
                  </a:cubicBezTo>
                  <a:lnTo>
                    <a:pt x="745" y="957"/>
                  </a:lnTo>
                  <a:cubicBezTo>
                    <a:pt x="784" y="996"/>
                    <a:pt x="832" y="1015"/>
                    <a:pt x="889" y="1015"/>
                  </a:cubicBezTo>
                  <a:cubicBezTo>
                    <a:pt x="947" y="1015"/>
                    <a:pt x="995" y="996"/>
                    <a:pt x="1033" y="957"/>
                  </a:cubicBezTo>
                  <a:cubicBezTo>
                    <a:pt x="1119" y="871"/>
                    <a:pt x="1119" y="746"/>
                    <a:pt x="1033" y="660"/>
                  </a:cubicBezTo>
                  <a:lnTo>
                    <a:pt x="429" y="56"/>
                  </a:lnTo>
                  <a:cubicBezTo>
                    <a:pt x="386" y="17"/>
                    <a:pt x="338" y="1"/>
                    <a:pt x="292" y="1"/>
                  </a:cubicBezTo>
                  <a:close/>
                </a:path>
              </a:pathLst>
            </a:custGeom>
            <a:solidFill>
              <a:srgbClr val="6578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12" name="Google Shape;3212;p37"/>
            <p:cNvSpPr/>
            <p:nvPr/>
          </p:nvSpPr>
          <p:spPr>
            <a:xfrm>
              <a:off x="5486266" y="2560222"/>
              <a:ext cx="43675" cy="40898"/>
            </a:xfrm>
            <a:custGeom>
              <a:rect b="b" l="l" r="r" t="t"/>
              <a:pathLst>
                <a:path extrusionOk="0" h="1561" w="1667">
                  <a:moveTo>
                    <a:pt x="296" y="1"/>
                  </a:moveTo>
                  <a:cubicBezTo>
                    <a:pt x="138" y="1"/>
                    <a:pt x="0" y="203"/>
                    <a:pt x="142" y="352"/>
                  </a:cubicBezTo>
                  <a:lnTo>
                    <a:pt x="1292" y="1502"/>
                  </a:lnTo>
                  <a:cubicBezTo>
                    <a:pt x="1331" y="1541"/>
                    <a:pt x="1388" y="1560"/>
                    <a:pt x="1446" y="1560"/>
                  </a:cubicBezTo>
                  <a:cubicBezTo>
                    <a:pt x="1494" y="1560"/>
                    <a:pt x="1541" y="1541"/>
                    <a:pt x="1580" y="1502"/>
                  </a:cubicBezTo>
                  <a:cubicBezTo>
                    <a:pt x="1666" y="1426"/>
                    <a:pt x="1666" y="1292"/>
                    <a:pt x="1580" y="1215"/>
                  </a:cubicBezTo>
                  <a:lnTo>
                    <a:pt x="430" y="55"/>
                  </a:lnTo>
                  <a:cubicBezTo>
                    <a:pt x="387" y="17"/>
                    <a:pt x="341" y="1"/>
                    <a:pt x="296" y="1"/>
                  </a:cubicBezTo>
                  <a:close/>
                </a:path>
              </a:pathLst>
            </a:custGeom>
            <a:solidFill>
              <a:srgbClr val="6578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13" name="Google Shape;3213;p37"/>
            <p:cNvSpPr/>
            <p:nvPr/>
          </p:nvSpPr>
          <p:spPr>
            <a:xfrm>
              <a:off x="5467376" y="2579295"/>
              <a:ext cx="29161" cy="26593"/>
            </a:xfrm>
            <a:custGeom>
              <a:rect b="b" l="l" r="r" t="t"/>
              <a:pathLst>
                <a:path extrusionOk="0" h="1015" w="1113">
                  <a:moveTo>
                    <a:pt x="291" y="0"/>
                  </a:moveTo>
                  <a:cubicBezTo>
                    <a:pt x="132" y="0"/>
                    <a:pt x="1" y="195"/>
                    <a:pt x="134" y="343"/>
                  </a:cubicBezTo>
                  <a:lnTo>
                    <a:pt x="748" y="957"/>
                  </a:lnTo>
                  <a:cubicBezTo>
                    <a:pt x="786" y="995"/>
                    <a:pt x="834" y="1014"/>
                    <a:pt x="892" y="1014"/>
                  </a:cubicBezTo>
                  <a:cubicBezTo>
                    <a:pt x="949" y="1014"/>
                    <a:pt x="997" y="995"/>
                    <a:pt x="1036" y="957"/>
                  </a:cubicBezTo>
                  <a:cubicBezTo>
                    <a:pt x="1112" y="870"/>
                    <a:pt x="1112" y="746"/>
                    <a:pt x="1036" y="659"/>
                  </a:cubicBezTo>
                  <a:lnTo>
                    <a:pt x="432" y="56"/>
                  </a:lnTo>
                  <a:cubicBezTo>
                    <a:pt x="386" y="17"/>
                    <a:pt x="337" y="0"/>
                    <a:pt x="291" y="0"/>
                  </a:cubicBezTo>
                  <a:close/>
                </a:path>
              </a:pathLst>
            </a:custGeom>
            <a:solidFill>
              <a:srgbClr val="6578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14" name="Google Shape;3214;p37"/>
            <p:cNvSpPr/>
            <p:nvPr/>
          </p:nvSpPr>
          <p:spPr>
            <a:xfrm>
              <a:off x="5448381" y="2598264"/>
              <a:ext cx="29318" cy="26698"/>
            </a:xfrm>
            <a:custGeom>
              <a:rect b="b" l="l" r="r" t="t"/>
              <a:pathLst>
                <a:path extrusionOk="0" h="1019" w="1119">
                  <a:moveTo>
                    <a:pt x="289" y="1"/>
                  </a:moveTo>
                  <a:cubicBezTo>
                    <a:pt x="133" y="1"/>
                    <a:pt x="0" y="200"/>
                    <a:pt x="141" y="348"/>
                  </a:cubicBezTo>
                  <a:lnTo>
                    <a:pt x="744" y="952"/>
                  </a:lnTo>
                  <a:cubicBezTo>
                    <a:pt x="783" y="990"/>
                    <a:pt x="831" y="1019"/>
                    <a:pt x="888" y="1019"/>
                  </a:cubicBezTo>
                  <a:cubicBezTo>
                    <a:pt x="946" y="1019"/>
                    <a:pt x="994" y="990"/>
                    <a:pt x="1032" y="952"/>
                  </a:cubicBezTo>
                  <a:cubicBezTo>
                    <a:pt x="1118" y="875"/>
                    <a:pt x="1118" y="741"/>
                    <a:pt x="1032" y="664"/>
                  </a:cubicBezTo>
                  <a:lnTo>
                    <a:pt x="428" y="60"/>
                  </a:lnTo>
                  <a:cubicBezTo>
                    <a:pt x="384" y="18"/>
                    <a:pt x="336" y="1"/>
                    <a:pt x="289" y="1"/>
                  </a:cubicBezTo>
                  <a:close/>
                </a:path>
              </a:pathLst>
            </a:custGeom>
            <a:solidFill>
              <a:srgbClr val="6578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15" name="Google Shape;3215;p37"/>
            <p:cNvSpPr/>
            <p:nvPr/>
          </p:nvSpPr>
          <p:spPr>
            <a:xfrm>
              <a:off x="5429491" y="2617364"/>
              <a:ext cx="43440" cy="40741"/>
            </a:xfrm>
            <a:custGeom>
              <a:rect b="b" l="l" r="r" t="t"/>
              <a:pathLst>
                <a:path extrusionOk="0" h="1555" w="1658">
                  <a:moveTo>
                    <a:pt x="287" y="0"/>
                  </a:moveTo>
                  <a:cubicBezTo>
                    <a:pt x="129" y="0"/>
                    <a:pt x="0" y="199"/>
                    <a:pt x="133" y="347"/>
                  </a:cubicBezTo>
                  <a:lnTo>
                    <a:pt x="1283" y="1497"/>
                  </a:lnTo>
                  <a:cubicBezTo>
                    <a:pt x="1322" y="1536"/>
                    <a:pt x="1379" y="1555"/>
                    <a:pt x="1437" y="1555"/>
                  </a:cubicBezTo>
                  <a:cubicBezTo>
                    <a:pt x="1485" y="1555"/>
                    <a:pt x="1542" y="1536"/>
                    <a:pt x="1580" y="1497"/>
                  </a:cubicBezTo>
                  <a:cubicBezTo>
                    <a:pt x="1657" y="1421"/>
                    <a:pt x="1657" y="1286"/>
                    <a:pt x="1580" y="1210"/>
                  </a:cubicBezTo>
                  <a:lnTo>
                    <a:pt x="430" y="60"/>
                  </a:lnTo>
                  <a:cubicBezTo>
                    <a:pt x="384" y="18"/>
                    <a:pt x="334" y="0"/>
                    <a:pt x="287" y="0"/>
                  </a:cubicBezTo>
                  <a:close/>
                </a:path>
              </a:pathLst>
            </a:custGeom>
            <a:solidFill>
              <a:srgbClr val="6578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216" name="Google Shape;3216;p37"/>
          <p:cNvGrpSpPr/>
          <p:nvPr/>
        </p:nvGrpSpPr>
        <p:grpSpPr>
          <a:xfrm>
            <a:off x="6469134" y="3162153"/>
            <a:ext cx="551732" cy="427495"/>
            <a:chOff x="4875937" y="2468731"/>
            <a:chExt cx="407122" cy="315448"/>
          </a:xfrm>
        </p:grpSpPr>
        <p:sp>
          <p:nvSpPr>
            <p:cNvPr id="3217" name="Google Shape;3217;p37"/>
            <p:cNvSpPr/>
            <p:nvPr/>
          </p:nvSpPr>
          <p:spPr>
            <a:xfrm>
              <a:off x="4876199" y="2482801"/>
              <a:ext cx="223041" cy="247380"/>
            </a:xfrm>
            <a:custGeom>
              <a:rect b="b" l="l" r="r" t="t"/>
              <a:pathLst>
                <a:path extrusionOk="0" h="9442" w="8513">
                  <a:moveTo>
                    <a:pt x="719" y="0"/>
                  </a:moveTo>
                  <a:cubicBezTo>
                    <a:pt x="317" y="0"/>
                    <a:pt x="0" y="317"/>
                    <a:pt x="0" y="719"/>
                  </a:cubicBezTo>
                  <a:lnTo>
                    <a:pt x="0" y="8723"/>
                  </a:lnTo>
                  <a:cubicBezTo>
                    <a:pt x="0" y="9126"/>
                    <a:pt x="317" y="9442"/>
                    <a:pt x="719" y="9442"/>
                  </a:cubicBezTo>
                  <a:lnTo>
                    <a:pt x="2483" y="9442"/>
                  </a:lnTo>
                  <a:cubicBezTo>
                    <a:pt x="2617" y="8570"/>
                    <a:pt x="3365" y="7918"/>
                    <a:pt x="4256" y="7918"/>
                  </a:cubicBezTo>
                  <a:cubicBezTo>
                    <a:pt x="5138" y="7918"/>
                    <a:pt x="5895" y="8570"/>
                    <a:pt x="6020" y="9442"/>
                  </a:cubicBezTo>
                  <a:lnTo>
                    <a:pt x="8512" y="9442"/>
                  </a:lnTo>
                  <a:lnTo>
                    <a:pt x="8512" y="719"/>
                  </a:lnTo>
                  <a:cubicBezTo>
                    <a:pt x="8512" y="326"/>
                    <a:pt x="8196" y="0"/>
                    <a:pt x="779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18" name="Google Shape;3218;p37"/>
            <p:cNvSpPr/>
            <p:nvPr/>
          </p:nvSpPr>
          <p:spPr>
            <a:xfrm>
              <a:off x="5044456" y="2482801"/>
              <a:ext cx="54784" cy="247642"/>
            </a:xfrm>
            <a:custGeom>
              <a:rect b="b" l="l" r="r" t="t"/>
              <a:pathLst>
                <a:path extrusionOk="0" h="9452" w="2091">
                  <a:moveTo>
                    <a:pt x="0" y="0"/>
                  </a:moveTo>
                  <a:cubicBezTo>
                    <a:pt x="403" y="0"/>
                    <a:pt x="719" y="317"/>
                    <a:pt x="719" y="719"/>
                  </a:cubicBezTo>
                  <a:lnTo>
                    <a:pt x="719" y="9451"/>
                  </a:lnTo>
                  <a:lnTo>
                    <a:pt x="2081" y="9451"/>
                  </a:lnTo>
                  <a:lnTo>
                    <a:pt x="2081" y="719"/>
                  </a:lnTo>
                  <a:cubicBezTo>
                    <a:pt x="2090" y="326"/>
                    <a:pt x="1764" y="0"/>
                    <a:pt x="1362" y="0"/>
                  </a:cubicBezTo>
                  <a:close/>
                </a:path>
              </a:pathLst>
            </a:custGeom>
            <a:solidFill>
              <a:srgbClr val="DFE4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19" name="Google Shape;3219;p37"/>
            <p:cNvSpPr/>
            <p:nvPr/>
          </p:nvSpPr>
          <p:spPr>
            <a:xfrm>
              <a:off x="5099214" y="2530249"/>
              <a:ext cx="183845" cy="200194"/>
            </a:xfrm>
            <a:custGeom>
              <a:rect b="b" l="l" r="r" t="t"/>
              <a:pathLst>
                <a:path extrusionOk="0" h="7641" w="7017">
                  <a:moveTo>
                    <a:pt x="0" y="1"/>
                  </a:moveTo>
                  <a:lnTo>
                    <a:pt x="0" y="7640"/>
                  </a:lnTo>
                  <a:lnTo>
                    <a:pt x="1467" y="7640"/>
                  </a:lnTo>
                  <a:cubicBezTo>
                    <a:pt x="1601" y="6759"/>
                    <a:pt x="2349" y="6116"/>
                    <a:pt x="3240" y="6116"/>
                  </a:cubicBezTo>
                  <a:cubicBezTo>
                    <a:pt x="4122" y="6116"/>
                    <a:pt x="4879" y="6759"/>
                    <a:pt x="5004" y="7640"/>
                  </a:cubicBezTo>
                  <a:lnTo>
                    <a:pt x="6298" y="7640"/>
                  </a:lnTo>
                  <a:cubicBezTo>
                    <a:pt x="6691" y="7640"/>
                    <a:pt x="7017" y="7315"/>
                    <a:pt x="7017" y="6922"/>
                  </a:cubicBezTo>
                  <a:lnTo>
                    <a:pt x="7017" y="3375"/>
                  </a:lnTo>
                  <a:cubicBezTo>
                    <a:pt x="7007" y="3126"/>
                    <a:pt x="6921" y="2877"/>
                    <a:pt x="6748" y="2694"/>
                  </a:cubicBezTo>
                  <a:lnTo>
                    <a:pt x="4649" y="346"/>
                  </a:lnTo>
                  <a:cubicBezTo>
                    <a:pt x="4457" y="126"/>
                    <a:pt x="4179" y="1"/>
                    <a:pt x="388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20" name="Google Shape;3220;p37"/>
            <p:cNvSpPr/>
            <p:nvPr/>
          </p:nvSpPr>
          <p:spPr>
            <a:xfrm>
              <a:off x="5169770" y="2530249"/>
              <a:ext cx="113289" cy="200194"/>
            </a:xfrm>
            <a:custGeom>
              <a:rect b="b" l="l" r="r" t="t"/>
              <a:pathLst>
                <a:path extrusionOk="0" h="7641" w="4324">
                  <a:moveTo>
                    <a:pt x="33" y="0"/>
                  </a:moveTo>
                  <a:cubicBezTo>
                    <a:pt x="22" y="0"/>
                    <a:pt x="11" y="1"/>
                    <a:pt x="1" y="1"/>
                  </a:cubicBezTo>
                  <a:lnTo>
                    <a:pt x="64" y="1"/>
                  </a:lnTo>
                  <a:cubicBezTo>
                    <a:pt x="54" y="1"/>
                    <a:pt x="43" y="0"/>
                    <a:pt x="33" y="0"/>
                  </a:cubicBezTo>
                  <a:close/>
                  <a:moveTo>
                    <a:pt x="64" y="1"/>
                  </a:moveTo>
                  <a:lnTo>
                    <a:pt x="64" y="1"/>
                  </a:lnTo>
                  <a:cubicBezTo>
                    <a:pt x="337" y="10"/>
                    <a:pt x="590" y="132"/>
                    <a:pt x="767" y="336"/>
                  </a:cubicBezTo>
                  <a:lnTo>
                    <a:pt x="1189" y="816"/>
                  </a:lnTo>
                  <a:lnTo>
                    <a:pt x="1851" y="1554"/>
                  </a:lnTo>
                  <a:lnTo>
                    <a:pt x="2867" y="2694"/>
                  </a:lnTo>
                  <a:cubicBezTo>
                    <a:pt x="3039" y="2877"/>
                    <a:pt x="3135" y="3126"/>
                    <a:pt x="3135" y="3375"/>
                  </a:cubicBezTo>
                  <a:lnTo>
                    <a:pt x="3135" y="6922"/>
                  </a:lnTo>
                  <a:cubicBezTo>
                    <a:pt x="3135" y="7315"/>
                    <a:pt x="2809" y="7640"/>
                    <a:pt x="2416" y="7640"/>
                  </a:cubicBezTo>
                  <a:lnTo>
                    <a:pt x="3605" y="7640"/>
                  </a:lnTo>
                  <a:cubicBezTo>
                    <a:pt x="3998" y="7640"/>
                    <a:pt x="4324" y="7315"/>
                    <a:pt x="4324" y="6922"/>
                  </a:cubicBezTo>
                  <a:lnTo>
                    <a:pt x="4324" y="3375"/>
                  </a:lnTo>
                  <a:cubicBezTo>
                    <a:pt x="4314" y="3126"/>
                    <a:pt x="4218" y="2877"/>
                    <a:pt x="4055" y="2694"/>
                  </a:cubicBezTo>
                  <a:lnTo>
                    <a:pt x="3039" y="1554"/>
                  </a:lnTo>
                  <a:lnTo>
                    <a:pt x="2378" y="816"/>
                  </a:lnTo>
                  <a:lnTo>
                    <a:pt x="1956" y="336"/>
                  </a:lnTo>
                  <a:cubicBezTo>
                    <a:pt x="1755" y="126"/>
                    <a:pt x="1486" y="1"/>
                    <a:pt x="1189" y="1"/>
                  </a:cubicBezTo>
                  <a:close/>
                </a:path>
              </a:pathLst>
            </a:custGeom>
            <a:solidFill>
              <a:srgbClr val="DFE4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21" name="Google Shape;3221;p37"/>
            <p:cNvSpPr/>
            <p:nvPr/>
          </p:nvSpPr>
          <p:spPr>
            <a:xfrm>
              <a:off x="5141396" y="2560405"/>
              <a:ext cx="75115" cy="69849"/>
            </a:xfrm>
            <a:custGeom>
              <a:rect b="b" l="l" r="r" t="t"/>
              <a:pathLst>
                <a:path extrusionOk="0" h="2666" w="2867">
                  <a:moveTo>
                    <a:pt x="355" y="0"/>
                  </a:moveTo>
                  <a:cubicBezTo>
                    <a:pt x="163" y="0"/>
                    <a:pt x="0" y="154"/>
                    <a:pt x="10" y="345"/>
                  </a:cubicBezTo>
                  <a:lnTo>
                    <a:pt x="10" y="2320"/>
                  </a:lnTo>
                  <a:cubicBezTo>
                    <a:pt x="1" y="2506"/>
                    <a:pt x="154" y="2665"/>
                    <a:pt x="339" y="2665"/>
                  </a:cubicBezTo>
                  <a:cubicBezTo>
                    <a:pt x="344" y="2665"/>
                    <a:pt x="350" y="2665"/>
                    <a:pt x="355" y="2665"/>
                  </a:cubicBezTo>
                  <a:lnTo>
                    <a:pt x="2521" y="2665"/>
                  </a:lnTo>
                  <a:cubicBezTo>
                    <a:pt x="2713" y="2665"/>
                    <a:pt x="2866" y="2512"/>
                    <a:pt x="2866" y="2329"/>
                  </a:cubicBezTo>
                  <a:lnTo>
                    <a:pt x="2866" y="1572"/>
                  </a:lnTo>
                  <a:cubicBezTo>
                    <a:pt x="2866" y="1486"/>
                    <a:pt x="2838" y="1409"/>
                    <a:pt x="2790" y="1342"/>
                  </a:cubicBezTo>
                  <a:lnTo>
                    <a:pt x="1735" y="125"/>
                  </a:lnTo>
                  <a:cubicBezTo>
                    <a:pt x="1668" y="48"/>
                    <a:pt x="1572" y="0"/>
                    <a:pt x="1477" y="0"/>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22" name="Google Shape;3222;p37"/>
            <p:cNvSpPr/>
            <p:nvPr/>
          </p:nvSpPr>
          <p:spPr>
            <a:xfrm>
              <a:off x="5128846" y="2512669"/>
              <a:ext cx="62042" cy="17606"/>
            </a:xfrm>
            <a:custGeom>
              <a:rect b="b" l="l" r="r" t="t"/>
              <a:pathLst>
                <a:path extrusionOk="0" h="672" w="2368">
                  <a:moveTo>
                    <a:pt x="288" y="1"/>
                  </a:moveTo>
                  <a:cubicBezTo>
                    <a:pt x="125" y="1"/>
                    <a:pt x="0" y="126"/>
                    <a:pt x="0" y="289"/>
                  </a:cubicBezTo>
                  <a:lnTo>
                    <a:pt x="0" y="672"/>
                  </a:lnTo>
                  <a:lnTo>
                    <a:pt x="2368" y="672"/>
                  </a:lnTo>
                  <a:lnTo>
                    <a:pt x="2368" y="289"/>
                  </a:lnTo>
                  <a:cubicBezTo>
                    <a:pt x="2368" y="126"/>
                    <a:pt x="2243" y="1"/>
                    <a:pt x="2080" y="1"/>
                  </a:cubicBezTo>
                  <a:close/>
                </a:path>
              </a:pathLst>
            </a:custGeom>
            <a:solidFill>
              <a:srgbClr val="7E8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23" name="Google Shape;3223;p37"/>
            <p:cNvSpPr/>
            <p:nvPr/>
          </p:nvSpPr>
          <p:spPr>
            <a:xfrm>
              <a:off x="5135867" y="2468731"/>
              <a:ext cx="47998" cy="43728"/>
            </a:xfrm>
            <a:custGeom>
              <a:rect b="b" l="l" r="r" t="t"/>
              <a:pathLst>
                <a:path extrusionOk="0" h="1669" w="1832">
                  <a:moveTo>
                    <a:pt x="892" y="1"/>
                  </a:moveTo>
                  <a:cubicBezTo>
                    <a:pt x="403" y="1"/>
                    <a:pt x="1" y="403"/>
                    <a:pt x="1" y="892"/>
                  </a:cubicBezTo>
                  <a:lnTo>
                    <a:pt x="1" y="1668"/>
                  </a:lnTo>
                  <a:lnTo>
                    <a:pt x="1831" y="1668"/>
                  </a:lnTo>
                  <a:lnTo>
                    <a:pt x="1831" y="892"/>
                  </a:lnTo>
                  <a:cubicBezTo>
                    <a:pt x="1831" y="403"/>
                    <a:pt x="1438" y="1"/>
                    <a:pt x="950" y="1"/>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24" name="Google Shape;3224;p37"/>
            <p:cNvSpPr/>
            <p:nvPr/>
          </p:nvSpPr>
          <p:spPr>
            <a:xfrm>
              <a:off x="5150697" y="2468731"/>
              <a:ext cx="33405" cy="43728"/>
            </a:xfrm>
            <a:custGeom>
              <a:rect b="b" l="l" r="r" t="t"/>
              <a:pathLst>
                <a:path extrusionOk="0" h="1669" w="1275">
                  <a:moveTo>
                    <a:pt x="355" y="1"/>
                  </a:moveTo>
                  <a:cubicBezTo>
                    <a:pt x="230" y="1"/>
                    <a:pt x="115" y="20"/>
                    <a:pt x="0" y="68"/>
                  </a:cubicBezTo>
                  <a:cubicBezTo>
                    <a:pt x="345" y="211"/>
                    <a:pt x="575" y="547"/>
                    <a:pt x="575" y="911"/>
                  </a:cubicBezTo>
                  <a:lnTo>
                    <a:pt x="575" y="1668"/>
                  </a:lnTo>
                  <a:lnTo>
                    <a:pt x="1275" y="1668"/>
                  </a:lnTo>
                  <a:lnTo>
                    <a:pt x="1275" y="911"/>
                  </a:lnTo>
                  <a:cubicBezTo>
                    <a:pt x="1265" y="403"/>
                    <a:pt x="853" y="1"/>
                    <a:pt x="355" y="1"/>
                  </a:cubicBezTo>
                  <a:close/>
                </a:path>
              </a:pathLst>
            </a:custGeom>
            <a:solidFill>
              <a:srgbClr val="526A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25" name="Google Shape;3225;p37"/>
            <p:cNvSpPr/>
            <p:nvPr/>
          </p:nvSpPr>
          <p:spPr>
            <a:xfrm>
              <a:off x="4924905" y="2690488"/>
              <a:ext cx="109778" cy="93691"/>
            </a:xfrm>
            <a:custGeom>
              <a:rect b="b" l="l" r="r" t="t"/>
              <a:pathLst>
                <a:path extrusionOk="0" h="3576" w="4190">
                  <a:moveTo>
                    <a:pt x="2397" y="0"/>
                  </a:moveTo>
                  <a:cubicBezTo>
                    <a:pt x="796" y="0"/>
                    <a:pt x="1" y="1917"/>
                    <a:pt x="1122" y="3049"/>
                  </a:cubicBezTo>
                  <a:cubicBezTo>
                    <a:pt x="1486" y="3412"/>
                    <a:pt x="1935" y="3575"/>
                    <a:pt x="2375" y="3575"/>
                  </a:cubicBezTo>
                  <a:cubicBezTo>
                    <a:pt x="3292" y="3575"/>
                    <a:pt x="4174" y="2868"/>
                    <a:pt x="4180" y="1793"/>
                  </a:cubicBezTo>
                  <a:cubicBezTo>
                    <a:pt x="4190" y="806"/>
                    <a:pt x="3384" y="0"/>
                    <a:pt x="2397" y="0"/>
                  </a:cubicBezTo>
                  <a:close/>
                </a:path>
              </a:pathLst>
            </a:custGeom>
            <a:solidFill>
              <a:srgbClr val="7E8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26" name="Google Shape;3226;p37"/>
            <p:cNvSpPr/>
            <p:nvPr/>
          </p:nvSpPr>
          <p:spPr>
            <a:xfrm>
              <a:off x="4949533" y="2697772"/>
              <a:ext cx="93691" cy="86303"/>
            </a:xfrm>
            <a:custGeom>
              <a:rect b="b" l="l" r="r" t="t"/>
              <a:pathLst>
                <a:path extrusionOk="0" h="3294" w="3576">
                  <a:moveTo>
                    <a:pt x="2464" y="0"/>
                  </a:moveTo>
                  <a:cubicBezTo>
                    <a:pt x="3294" y="1300"/>
                    <a:pt x="2243" y="2766"/>
                    <a:pt x="964" y="2766"/>
                  </a:cubicBezTo>
                  <a:cubicBezTo>
                    <a:pt x="648" y="2766"/>
                    <a:pt x="319" y="2676"/>
                    <a:pt x="0" y="2473"/>
                  </a:cubicBezTo>
                  <a:lnTo>
                    <a:pt x="0" y="2473"/>
                  </a:lnTo>
                  <a:cubicBezTo>
                    <a:pt x="345" y="3012"/>
                    <a:pt x="920" y="3294"/>
                    <a:pt x="1503" y="3294"/>
                  </a:cubicBezTo>
                  <a:cubicBezTo>
                    <a:pt x="1956" y="3294"/>
                    <a:pt x="2414" y="3123"/>
                    <a:pt x="2770" y="2771"/>
                  </a:cubicBezTo>
                  <a:cubicBezTo>
                    <a:pt x="3576" y="1965"/>
                    <a:pt x="3432" y="614"/>
                    <a:pt x="2473" y="0"/>
                  </a:cubicBezTo>
                  <a:close/>
                </a:path>
              </a:pathLst>
            </a:custGeom>
            <a:solidFill>
              <a:srgbClr val="6578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27" name="Google Shape;3227;p37"/>
            <p:cNvSpPr/>
            <p:nvPr/>
          </p:nvSpPr>
          <p:spPr>
            <a:xfrm>
              <a:off x="4961087" y="2717605"/>
              <a:ext cx="46479" cy="39824"/>
            </a:xfrm>
            <a:custGeom>
              <a:rect b="b" l="l" r="r" t="t"/>
              <a:pathLst>
                <a:path extrusionOk="0" h="1520" w="1774">
                  <a:moveTo>
                    <a:pt x="1016" y="1"/>
                  </a:moveTo>
                  <a:cubicBezTo>
                    <a:pt x="336" y="1"/>
                    <a:pt x="0" y="815"/>
                    <a:pt x="470" y="1295"/>
                  </a:cubicBezTo>
                  <a:cubicBezTo>
                    <a:pt x="625" y="1450"/>
                    <a:pt x="817" y="1520"/>
                    <a:pt x="1005" y="1520"/>
                  </a:cubicBezTo>
                  <a:cubicBezTo>
                    <a:pt x="1397" y="1520"/>
                    <a:pt x="1773" y="1218"/>
                    <a:pt x="1773" y="758"/>
                  </a:cubicBezTo>
                  <a:cubicBezTo>
                    <a:pt x="1773" y="336"/>
                    <a:pt x="1428" y="1"/>
                    <a:pt x="1016" y="1"/>
                  </a:cubicBezTo>
                  <a:close/>
                </a:path>
              </a:pathLst>
            </a:custGeom>
            <a:solidFill>
              <a:srgbClr val="D5D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28" name="Google Shape;3228;p37"/>
            <p:cNvSpPr/>
            <p:nvPr/>
          </p:nvSpPr>
          <p:spPr>
            <a:xfrm>
              <a:off x="5121300" y="2690488"/>
              <a:ext cx="109516" cy="93691"/>
            </a:xfrm>
            <a:custGeom>
              <a:rect b="b" l="l" r="r" t="t"/>
              <a:pathLst>
                <a:path extrusionOk="0" h="3576" w="4180">
                  <a:moveTo>
                    <a:pt x="2387" y="0"/>
                  </a:moveTo>
                  <a:cubicBezTo>
                    <a:pt x="796" y="0"/>
                    <a:pt x="1" y="1917"/>
                    <a:pt x="1122" y="3049"/>
                  </a:cubicBezTo>
                  <a:cubicBezTo>
                    <a:pt x="1486" y="3412"/>
                    <a:pt x="1934" y="3575"/>
                    <a:pt x="2375" y="3575"/>
                  </a:cubicBezTo>
                  <a:cubicBezTo>
                    <a:pt x="3292" y="3575"/>
                    <a:pt x="4173" y="2868"/>
                    <a:pt x="4180" y="1793"/>
                  </a:cubicBezTo>
                  <a:cubicBezTo>
                    <a:pt x="4180" y="806"/>
                    <a:pt x="3384" y="0"/>
                    <a:pt x="2387" y="0"/>
                  </a:cubicBezTo>
                  <a:close/>
                </a:path>
              </a:pathLst>
            </a:custGeom>
            <a:solidFill>
              <a:srgbClr val="7E8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29" name="Google Shape;3229;p37"/>
            <p:cNvSpPr/>
            <p:nvPr/>
          </p:nvSpPr>
          <p:spPr>
            <a:xfrm>
              <a:off x="5144409" y="2697772"/>
              <a:ext cx="93691" cy="86303"/>
            </a:xfrm>
            <a:custGeom>
              <a:rect b="b" l="l" r="r" t="t"/>
              <a:pathLst>
                <a:path extrusionOk="0" h="3294" w="3576">
                  <a:moveTo>
                    <a:pt x="2483" y="0"/>
                  </a:moveTo>
                  <a:cubicBezTo>
                    <a:pt x="2934" y="710"/>
                    <a:pt x="2838" y="1639"/>
                    <a:pt x="2234" y="2234"/>
                  </a:cubicBezTo>
                  <a:cubicBezTo>
                    <a:pt x="1890" y="2583"/>
                    <a:pt x="1434" y="2762"/>
                    <a:pt x="973" y="2762"/>
                  </a:cubicBezTo>
                  <a:cubicBezTo>
                    <a:pt x="638" y="2762"/>
                    <a:pt x="299" y="2667"/>
                    <a:pt x="0" y="2473"/>
                  </a:cubicBezTo>
                  <a:lnTo>
                    <a:pt x="0" y="2473"/>
                  </a:lnTo>
                  <a:cubicBezTo>
                    <a:pt x="345" y="3012"/>
                    <a:pt x="924" y="3294"/>
                    <a:pt x="1507" y="3294"/>
                  </a:cubicBezTo>
                  <a:cubicBezTo>
                    <a:pt x="1961" y="3294"/>
                    <a:pt x="2418" y="3123"/>
                    <a:pt x="2771" y="2771"/>
                  </a:cubicBezTo>
                  <a:cubicBezTo>
                    <a:pt x="3576" y="1965"/>
                    <a:pt x="3432" y="623"/>
                    <a:pt x="2483" y="0"/>
                  </a:cubicBezTo>
                  <a:close/>
                </a:path>
              </a:pathLst>
            </a:custGeom>
            <a:solidFill>
              <a:srgbClr val="6578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30" name="Google Shape;3230;p37"/>
            <p:cNvSpPr/>
            <p:nvPr/>
          </p:nvSpPr>
          <p:spPr>
            <a:xfrm>
              <a:off x="5157220" y="2717605"/>
              <a:ext cx="46741" cy="39824"/>
            </a:xfrm>
            <a:custGeom>
              <a:rect b="b" l="l" r="r" t="t"/>
              <a:pathLst>
                <a:path extrusionOk="0" h="1520" w="1784">
                  <a:moveTo>
                    <a:pt x="1016" y="1"/>
                  </a:moveTo>
                  <a:cubicBezTo>
                    <a:pt x="345" y="1"/>
                    <a:pt x="0" y="815"/>
                    <a:pt x="480" y="1295"/>
                  </a:cubicBezTo>
                  <a:cubicBezTo>
                    <a:pt x="635" y="1450"/>
                    <a:pt x="827" y="1520"/>
                    <a:pt x="1015" y="1520"/>
                  </a:cubicBezTo>
                  <a:cubicBezTo>
                    <a:pt x="1407" y="1520"/>
                    <a:pt x="1783" y="1218"/>
                    <a:pt x="1783" y="758"/>
                  </a:cubicBezTo>
                  <a:cubicBezTo>
                    <a:pt x="1783" y="336"/>
                    <a:pt x="1438" y="1"/>
                    <a:pt x="1016" y="1"/>
                  </a:cubicBezTo>
                  <a:close/>
                </a:path>
              </a:pathLst>
            </a:custGeom>
            <a:solidFill>
              <a:srgbClr val="D5D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31" name="Google Shape;3231;p37"/>
            <p:cNvSpPr/>
            <p:nvPr/>
          </p:nvSpPr>
          <p:spPr>
            <a:xfrm>
              <a:off x="4936223" y="2525245"/>
              <a:ext cx="102730" cy="102494"/>
            </a:xfrm>
            <a:custGeom>
              <a:rect b="b" l="l" r="r" t="t"/>
              <a:pathLst>
                <a:path extrusionOk="0" h="3912" w="3921">
                  <a:moveTo>
                    <a:pt x="1678" y="0"/>
                  </a:moveTo>
                  <a:cubicBezTo>
                    <a:pt x="1476" y="0"/>
                    <a:pt x="1313" y="154"/>
                    <a:pt x="1313" y="355"/>
                  </a:cubicBezTo>
                  <a:lnTo>
                    <a:pt x="1313" y="1304"/>
                  </a:lnTo>
                  <a:lnTo>
                    <a:pt x="364" y="1304"/>
                  </a:lnTo>
                  <a:cubicBezTo>
                    <a:pt x="163" y="1304"/>
                    <a:pt x="0" y="1467"/>
                    <a:pt x="0" y="1668"/>
                  </a:cubicBezTo>
                  <a:lnTo>
                    <a:pt x="0" y="2234"/>
                  </a:lnTo>
                  <a:cubicBezTo>
                    <a:pt x="0" y="2425"/>
                    <a:pt x="163" y="2598"/>
                    <a:pt x="364" y="2598"/>
                  </a:cubicBezTo>
                  <a:lnTo>
                    <a:pt x="1304" y="2598"/>
                  </a:lnTo>
                  <a:lnTo>
                    <a:pt x="1304" y="3547"/>
                  </a:lnTo>
                  <a:cubicBezTo>
                    <a:pt x="1304" y="3748"/>
                    <a:pt x="1467" y="3911"/>
                    <a:pt x="1678" y="3911"/>
                  </a:cubicBezTo>
                  <a:lnTo>
                    <a:pt x="2234" y="3911"/>
                  </a:lnTo>
                  <a:cubicBezTo>
                    <a:pt x="2435" y="3911"/>
                    <a:pt x="2607" y="3748"/>
                    <a:pt x="2598" y="3547"/>
                  </a:cubicBezTo>
                  <a:lnTo>
                    <a:pt x="2598" y="2598"/>
                  </a:lnTo>
                  <a:lnTo>
                    <a:pt x="3547" y="2598"/>
                  </a:lnTo>
                  <a:cubicBezTo>
                    <a:pt x="3552" y="2598"/>
                    <a:pt x="3557" y="2598"/>
                    <a:pt x="3563" y="2598"/>
                  </a:cubicBezTo>
                  <a:cubicBezTo>
                    <a:pt x="3757" y="2598"/>
                    <a:pt x="3920" y="2430"/>
                    <a:pt x="3911" y="2234"/>
                  </a:cubicBezTo>
                  <a:lnTo>
                    <a:pt x="3911" y="1668"/>
                  </a:lnTo>
                  <a:cubicBezTo>
                    <a:pt x="3911" y="1467"/>
                    <a:pt x="3748" y="1304"/>
                    <a:pt x="3556" y="1304"/>
                  </a:cubicBezTo>
                  <a:lnTo>
                    <a:pt x="2607" y="1304"/>
                  </a:lnTo>
                  <a:lnTo>
                    <a:pt x="2607" y="355"/>
                  </a:lnTo>
                  <a:cubicBezTo>
                    <a:pt x="2607" y="154"/>
                    <a:pt x="2435" y="0"/>
                    <a:pt x="2243" y="0"/>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32" name="Google Shape;3232;p37"/>
            <p:cNvSpPr/>
            <p:nvPr/>
          </p:nvSpPr>
          <p:spPr>
            <a:xfrm>
              <a:off x="5098952" y="2670890"/>
              <a:ext cx="183872" cy="59815"/>
            </a:xfrm>
            <a:custGeom>
              <a:rect b="b" l="l" r="r" t="t"/>
              <a:pathLst>
                <a:path extrusionOk="0" h="2283" w="7018">
                  <a:moveTo>
                    <a:pt x="1" y="1"/>
                  </a:moveTo>
                  <a:lnTo>
                    <a:pt x="1" y="2282"/>
                  </a:lnTo>
                  <a:lnTo>
                    <a:pt x="1467" y="2282"/>
                  </a:lnTo>
                  <a:cubicBezTo>
                    <a:pt x="1601" y="1400"/>
                    <a:pt x="2359" y="748"/>
                    <a:pt x="3240" y="748"/>
                  </a:cubicBezTo>
                  <a:cubicBezTo>
                    <a:pt x="3247" y="748"/>
                    <a:pt x="3253" y="748"/>
                    <a:pt x="3260" y="748"/>
                  </a:cubicBezTo>
                  <a:cubicBezTo>
                    <a:pt x="4143" y="748"/>
                    <a:pt x="4880" y="1397"/>
                    <a:pt x="5014" y="2272"/>
                  </a:cubicBezTo>
                  <a:lnTo>
                    <a:pt x="6298" y="2272"/>
                  </a:lnTo>
                  <a:cubicBezTo>
                    <a:pt x="6691" y="2272"/>
                    <a:pt x="7017" y="1947"/>
                    <a:pt x="7017" y="1554"/>
                  </a:cubicBezTo>
                  <a:lnTo>
                    <a:pt x="7017" y="1"/>
                  </a:ln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33" name="Google Shape;3233;p37"/>
            <p:cNvSpPr/>
            <p:nvPr/>
          </p:nvSpPr>
          <p:spPr>
            <a:xfrm>
              <a:off x="5233069" y="2670890"/>
              <a:ext cx="49990" cy="59553"/>
            </a:xfrm>
            <a:custGeom>
              <a:rect b="b" l="l" r="r" t="t"/>
              <a:pathLst>
                <a:path extrusionOk="0" h="2273" w="1908">
                  <a:moveTo>
                    <a:pt x="719" y="1"/>
                  </a:moveTo>
                  <a:lnTo>
                    <a:pt x="719" y="1554"/>
                  </a:lnTo>
                  <a:cubicBezTo>
                    <a:pt x="719" y="1947"/>
                    <a:pt x="393" y="2272"/>
                    <a:pt x="0" y="2272"/>
                  </a:cubicBezTo>
                  <a:lnTo>
                    <a:pt x="1189" y="2272"/>
                  </a:lnTo>
                  <a:cubicBezTo>
                    <a:pt x="1582" y="2272"/>
                    <a:pt x="1908" y="1947"/>
                    <a:pt x="1908" y="1554"/>
                  </a:cubicBezTo>
                  <a:lnTo>
                    <a:pt x="1908" y="1"/>
                  </a:lnTo>
                  <a:close/>
                </a:path>
              </a:pathLst>
            </a:custGeom>
            <a:solidFill>
              <a:srgbClr val="526A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34" name="Google Shape;3234;p37"/>
            <p:cNvSpPr/>
            <p:nvPr/>
          </p:nvSpPr>
          <p:spPr>
            <a:xfrm>
              <a:off x="4875937" y="2670655"/>
              <a:ext cx="223303" cy="59788"/>
            </a:xfrm>
            <a:custGeom>
              <a:rect b="b" l="l" r="r" t="t"/>
              <a:pathLst>
                <a:path extrusionOk="0" h="2282" w="8523">
                  <a:moveTo>
                    <a:pt x="1" y="0"/>
                  </a:moveTo>
                  <a:lnTo>
                    <a:pt x="1" y="1553"/>
                  </a:lnTo>
                  <a:cubicBezTo>
                    <a:pt x="1" y="1956"/>
                    <a:pt x="327" y="2281"/>
                    <a:pt x="720" y="2281"/>
                  </a:cubicBezTo>
                  <a:lnTo>
                    <a:pt x="2493" y="2281"/>
                  </a:lnTo>
                  <a:cubicBezTo>
                    <a:pt x="2627" y="1409"/>
                    <a:pt x="3375" y="757"/>
                    <a:pt x="4257" y="757"/>
                  </a:cubicBezTo>
                  <a:cubicBezTo>
                    <a:pt x="5148" y="757"/>
                    <a:pt x="5896" y="1409"/>
                    <a:pt x="6030" y="2281"/>
                  </a:cubicBezTo>
                  <a:lnTo>
                    <a:pt x="8522" y="2281"/>
                  </a:lnTo>
                  <a:lnTo>
                    <a:pt x="8522" y="0"/>
                  </a:ln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35" name="Google Shape;3235;p37"/>
            <p:cNvSpPr/>
            <p:nvPr/>
          </p:nvSpPr>
          <p:spPr>
            <a:xfrm>
              <a:off x="5063529" y="2670890"/>
              <a:ext cx="35711" cy="59815"/>
            </a:xfrm>
            <a:custGeom>
              <a:rect b="b" l="l" r="r" t="t"/>
              <a:pathLst>
                <a:path extrusionOk="0" h="2283" w="1363">
                  <a:moveTo>
                    <a:pt x="1" y="1"/>
                  </a:moveTo>
                  <a:lnTo>
                    <a:pt x="1" y="2282"/>
                  </a:lnTo>
                  <a:lnTo>
                    <a:pt x="1362" y="2282"/>
                  </a:lnTo>
                  <a:lnTo>
                    <a:pt x="1362" y="1"/>
                  </a:lnTo>
                  <a:close/>
                </a:path>
              </a:pathLst>
            </a:custGeom>
            <a:solidFill>
              <a:srgbClr val="526A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236" name="Google Shape;3236;p37"/>
          <p:cNvGrpSpPr/>
          <p:nvPr/>
        </p:nvGrpSpPr>
        <p:grpSpPr>
          <a:xfrm>
            <a:off x="6492643" y="4972763"/>
            <a:ext cx="328113" cy="490803"/>
            <a:chOff x="4893282" y="3804774"/>
            <a:chExt cx="242114" cy="362163"/>
          </a:xfrm>
        </p:grpSpPr>
        <p:sp>
          <p:nvSpPr>
            <p:cNvPr id="3237" name="Google Shape;3237;p37"/>
            <p:cNvSpPr/>
            <p:nvPr/>
          </p:nvSpPr>
          <p:spPr>
            <a:xfrm>
              <a:off x="4893517" y="3804774"/>
              <a:ext cx="241878" cy="361927"/>
            </a:xfrm>
            <a:custGeom>
              <a:rect b="b" l="l" r="r" t="t"/>
              <a:pathLst>
                <a:path extrusionOk="0" h="13814" w="9232">
                  <a:moveTo>
                    <a:pt x="796" y="1"/>
                  </a:moveTo>
                  <a:cubicBezTo>
                    <a:pt x="355" y="1"/>
                    <a:pt x="1" y="355"/>
                    <a:pt x="1" y="787"/>
                  </a:cubicBezTo>
                  <a:lnTo>
                    <a:pt x="1" y="13027"/>
                  </a:lnTo>
                  <a:cubicBezTo>
                    <a:pt x="1" y="13468"/>
                    <a:pt x="355" y="13813"/>
                    <a:pt x="796" y="13813"/>
                  </a:cubicBezTo>
                  <a:lnTo>
                    <a:pt x="8445" y="13813"/>
                  </a:lnTo>
                  <a:cubicBezTo>
                    <a:pt x="8877" y="13813"/>
                    <a:pt x="9231" y="13468"/>
                    <a:pt x="9231" y="13027"/>
                  </a:cubicBezTo>
                  <a:lnTo>
                    <a:pt x="9231" y="787"/>
                  </a:lnTo>
                  <a:cubicBezTo>
                    <a:pt x="9231" y="355"/>
                    <a:pt x="8877" y="1"/>
                    <a:pt x="8445" y="1"/>
                  </a:cubicBezTo>
                  <a:close/>
                </a:path>
              </a:pathLst>
            </a:custGeom>
            <a:solidFill>
              <a:srgbClr val="CED6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38" name="Google Shape;3238;p37"/>
            <p:cNvSpPr/>
            <p:nvPr/>
          </p:nvSpPr>
          <p:spPr>
            <a:xfrm>
              <a:off x="4893282" y="3804774"/>
              <a:ext cx="242114" cy="362163"/>
            </a:xfrm>
            <a:custGeom>
              <a:rect b="b" l="l" r="r" t="t"/>
              <a:pathLst>
                <a:path extrusionOk="0" h="13823" w="9241">
                  <a:moveTo>
                    <a:pt x="8244" y="1"/>
                  </a:moveTo>
                  <a:lnTo>
                    <a:pt x="8244" y="12040"/>
                  </a:lnTo>
                  <a:cubicBezTo>
                    <a:pt x="8244" y="12481"/>
                    <a:pt x="7889" y="12826"/>
                    <a:pt x="7458" y="12826"/>
                  </a:cubicBezTo>
                  <a:lnTo>
                    <a:pt x="0" y="12826"/>
                  </a:lnTo>
                  <a:lnTo>
                    <a:pt x="0" y="13027"/>
                  </a:lnTo>
                  <a:cubicBezTo>
                    <a:pt x="0" y="13468"/>
                    <a:pt x="355" y="13823"/>
                    <a:pt x="796" y="13823"/>
                  </a:cubicBezTo>
                  <a:lnTo>
                    <a:pt x="8445" y="13823"/>
                  </a:lnTo>
                  <a:cubicBezTo>
                    <a:pt x="8876" y="13823"/>
                    <a:pt x="9231" y="13468"/>
                    <a:pt x="9231" y="13027"/>
                  </a:cubicBezTo>
                  <a:lnTo>
                    <a:pt x="9231" y="787"/>
                  </a:lnTo>
                  <a:cubicBezTo>
                    <a:pt x="9240" y="355"/>
                    <a:pt x="8886" y="1"/>
                    <a:pt x="8445" y="1"/>
                  </a:cubicBezTo>
                  <a:close/>
                </a:path>
              </a:pathLst>
            </a:custGeom>
            <a:solidFill>
              <a:srgbClr val="BDC8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39" name="Google Shape;3239;p37"/>
            <p:cNvSpPr/>
            <p:nvPr/>
          </p:nvSpPr>
          <p:spPr>
            <a:xfrm>
              <a:off x="4917124" y="3834668"/>
              <a:ext cx="83159" cy="71264"/>
            </a:xfrm>
            <a:custGeom>
              <a:rect b="b" l="l" r="r" t="t"/>
              <a:pathLst>
                <a:path extrusionOk="0" h="2720" w="3174">
                  <a:moveTo>
                    <a:pt x="1812" y="0"/>
                  </a:moveTo>
                  <a:cubicBezTo>
                    <a:pt x="605" y="0"/>
                    <a:pt x="1" y="1467"/>
                    <a:pt x="854" y="2320"/>
                  </a:cubicBezTo>
                  <a:cubicBezTo>
                    <a:pt x="1130" y="2596"/>
                    <a:pt x="1470" y="2719"/>
                    <a:pt x="1804" y="2719"/>
                  </a:cubicBezTo>
                  <a:cubicBezTo>
                    <a:pt x="2502" y="2719"/>
                    <a:pt x="3173" y="2179"/>
                    <a:pt x="3173" y="1361"/>
                  </a:cubicBezTo>
                  <a:cubicBezTo>
                    <a:pt x="3173" y="604"/>
                    <a:pt x="2560" y="0"/>
                    <a:pt x="1812" y="0"/>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40" name="Google Shape;3240;p37"/>
            <p:cNvSpPr/>
            <p:nvPr/>
          </p:nvSpPr>
          <p:spPr>
            <a:xfrm>
              <a:off x="4957812" y="3834668"/>
              <a:ext cx="42470" cy="71343"/>
            </a:xfrm>
            <a:custGeom>
              <a:rect b="b" l="l" r="r" t="t"/>
              <a:pathLst>
                <a:path extrusionOk="0" h="2723" w="1621">
                  <a:moveTo>
                    <a:pt x="259" y="0"/>
                  </a:moveTo>
                  <a:cubicBezTo>
                    <a:pt x="173" y="0"/>
                    <a:pt x="87" y="10"/>
                    <a:pt x="1" y="29"/>
                  </a:cubicBezTo>
                  <a:cubicBezTo>
                    <a:pt x="643" y="144"/>
                    <a:pt x="1103" y="710"/>
                    <a:pt x="1103" y="1361"/>
                  </a:cubicBezTo>
                  <a:cubicBezTo>
                    <a:pt x="1103" y="2013"/>
                    <a:pt x="643" y="2569"/>
                    <a:pt x="1" y="2694"/>
                  </a:cubicBezTo>
                  <a:cubicBezTo>
                    <a:pt x="87" y="2713"/>
                    <a:pt x="173" y="2722"/>
                    <a:pt x="259" y="2722"/>
                  </a:cubicBezTo>
                  <a:cubicBezTo>
                    <a:pt x="1017" y="2722"/>
                    <a:pt x="1620" y="2109"/>
                    <a:pt x="1620" y="1361"/>
                  </a:cubicBezTo>
                  <a:cubicBezTo>
                    <a:pt x="1620" y="604"/>
                    <a:pt x="1017" y="0"/>
                    <a:pt x="259" y="0"/>
                  </a:cubicBezTo>
                  <a:close/>
                </a:path>
              </a:pathLst>
            </a:custGeom>
            <a:solidFill>
              <a:srgbClr val="8C9E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41" name="Google Shape;3241;p37"/>
            <p:cNvSpPr/>
            <p:nvPr/>
          </p:nvSpPr>
          <p:spPr>
            <a:xfrm>
              <a:off x="4935961" y="3841454"/>
              <a:ext cx="57535" cy="57535"/>
            </a:xfrm>
            <a:custGeom>
              <a:rect b="b" l="l" r="r" t="t"/>
              <a:pathLst>
                <a:path extrusionOk="0" h="2196" w="2196">
                  <a:moveTo>
                    <a:pt x="1899" y="0"/>
                  </a:moveTo>
                  <a:lnTo>
                    <a:pt x="1" y="1908"/>
                  </a:lnTo>
                  <a:cubicBezTo>
                    <a:pt x="77" y="2013"/>
                    <a:pt x="183" y="2118"/>
                    <a:pt x="288" y="2195"/>
                  </a:cubicBezTo>
                  <a:lnTo>
                    <a:pt x="2196" y="297"/>
                  </a:lnTo>
                  <a:cubicBezTo>
                    <a:pt x="2109" y="182"/>
                    <a:pt x="2014" y="86"/>
                    <a:pt x="1899" y="0"/>
                  </a:cubicBezTo>
                  <a:close/>
                </a:path>
              </a:pathLst>
            </a:custGeom>
            <a:solidFill>
              <a:srgbClr val="879A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42" name="Google Shape;3242;p37"/>
            <p:cNvSpPr/>
            <p:nvPr/>
          </p:nvSpPr>
          <p:spPr>
            <a:xfrm>
              <a:off x="4979401" y="3841690"/>
              <a:ext cx="14358" cy="16611"/>
            </a:xfrm>
            <a:custGeom>
              <a:rect b="b" l="l" r="r" t="t"/>
              <a:pathLst>
                <a:path extrusionOk="0" h="634" w="548">
                  <a:moveTo>
                    <a:pt x="250" y="1"/>
                  </a:moveTo>
                  <a:lnTo>
                    <a:pt x="1" y="259"/>
                  </a:lnTo>
                  <a:cubicBezTo>
                    <a:pt x="87" y="374"/>
                    <a:pt x="164" y="499"/>
                    <a:pt x="212" y="633"/>
                  </a:cubicBezTo>
                  <a:lnTo>
                    <a:pt x="547" y="298"/>
                  </a:lnTo>
                  <a:lnTo>
                    <a:pt x="509" y="250"/>
                  </a:lnTo>
                  <a:cubicBezTo>
                    <a:pt x="509" y="250"/>
                    <a:pt x="509" y="250"/>
                    <a:pt x="509" y="240"/>
                  </a:cubicBezTo>
                  <a:lnTo>
                    <a:pt x="480" y="212"/>
                  </a:lnTo>
                  <a:lnTo>
                    <a:pt x="471" y="202"/>
                  </a:lnTo>
                  <a:cubicBezTo>
                    <a:pt x="432" y="154"/>
                    <a:pt x="384" y="106"/>
                    <a:pt x="336" y="68"/>
                  </a:cubicBezTo>
                  <a:lnTo>
                    <a:pt x="327" y="58"/>
                  </a:lnTo>
                  <a:lnTo>
                    <a:pt x="298" y="29"/>
                  </a:lnTo>
                  <a:lnTo>
                    <a:pt x="288" y="29"/>
                  </a:lnTo>
                  <a:lnTo>
                    <a:pt x="250" y="1"/>
                  </a:ln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43" name="Google Shape;3243;p37"/>
            <p:cNvSpPr/>
            <p:nvPr/>
          </p:nvSpPr>
          <p:spPr>
            <a:xfrm>
              <a:off x="5016317" y="3834668"/>
              <a:ext cx="83421" cy="71264"/>
            </a:xfrm>
            <a:custGeom>
              <a:rect b="b" l="l" r="r" t="t"/>
              <a:pathLst>
                <a:path extrusionOk="0" h="2720" w="3184">
                  <a:moveTo>
                    <a:pt x="1822" y="0"/>
                  </a:moveTo>
                  <a:cubicBezTo>
                    <a:pt x="614" y="0"/>
                    <a:pt x="1" y="1467"/>
                    <a:pt x="864" y="2320"/>
                  </a:cubicBezTo>
                  <a:cubicBezTo>
                    <a:pt x="1139" y="2596"/>
                    <a:pt x="1480" y="2719"/>
                    <a:pt x="1813" y="2719"/>
                  </a:cubicBezTo>
                  <a:cubicBezTo>
                    <a:pt x="2512" y="2719"/>
                    <a:pt x="3183" y="2179"/>
                    <a:pt x="3183" y="1361"/>
                  </a:cubicBezTo>
                  <a:cubicBezTo>
                    <a:pt x="3183" y="604"/>
                    <a:pt x="2570" y="0"/>
                    <a:pt x="1822" y="0"/>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44" name="Google Shape;3244;p37"/>
            <p:cNvSpPr/>
            <p:nvPr/>
          </p:nvSpPr>
          <p:spPr>
            <a:xfrm>
              <a:off x="5057267" y="3834668"/>
              <a:ext cx="42470" cy="71343"/>
            </a:xfrm>
            <a:custGeom>
              <a:rect b="b" l="l" r="r" t="t"/>
              <a:pathLst>
                <a:path extrusionOk="0" h="2723" w="1621">
                  <a:moveTo>
                    <a:pt x="259" y="0"/>
                  </a:moveTo>
                  <a:cubicBezTo>
                    <a:pt x="173" y="0"/>
                    <a:pt x="87" y="10"/>
                    <a:pt x="0" y="29"/>
                  </a:cubicBezTo>
                  <a:cubicBezTo>
                    <a:pt x="643" y="144"/>
                    <a:pt x="1103" y="710"/>
                    <a:pt x="1103" y="1361"/>
                  </a:cubicBezTo>
                  <a:cubicBezTo>
                    <a:pt x="1103" y="2013"/>
                    <a:pt x="643" y="2569"/>
                    <a:pt x="0" y="2694"/>
                  </a:cubicBezTo>
                  <a:cubicBezTo>
                    <a:pt x="87" y="2713"/>
                    <a:pt x="173" y="2722"/>
                    <a:pt x="259" y="2722"/>
                  </a:cubicBezTo>
                  <a:cubicBezTo>
                    <a:pt x="1007" y="2722"/>
                    <a:pt x="1620" y="2109"/>
                    <a:pt x="1620" y="1361"/>
                  </a:cubicBezTo>
                  <a:cubicBezTo>
                    <a:pt x="1620" y="604"/>
                    <a:pt x="1007" y="0"/>
                    <a:pt x="259" y="0"/>
                  </a:cubicBezTo>
                  <a:close/>
                </a:path>
              </a:pathLst>
            </a:custGeom>
            <a:solidFill>
              <a:srgbClr val="8C9E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45" name="Google Shape;3245;p37"/>
            <p:cNvSpPr/>
            <p:nvPr/>
          </p:nvSpPr>
          <p:spPr>
            <a:xfrm>
              <a:off x="5035155" y="3841454"/>
              <a:ext cx="57535" cy="57535"/>
            </a:xfrm>
            <a:custGeom>
              <a:rect b="b" l="l" r="r" t="t"/>
              <a:pathLst>
                <a:path extrusionOk="0" h="2196" w="2196">
                  <a:moveTo>
                    <a:pt x="1908" y="0"/>
                  </a:moveTo>
                  <a:lnTo>
                    <a:pt x="1" y="1908"/>
                  </a:lnTo>
                  <a:cubicBezTo>
                    <a:pt x="87" y="2013"/>
                    <a:pt x="183" y="2109"/>
                    <a:pt x="298" y="2195"/>
                  </a:cubicBezTo>
                  <a:lnTo>
                    <a:pt x="2196" y="297"/>
                  </a:lnTo>
                  <a:cubicBezTo>
                    <a:pt x="2119" y="182"/>
                    <a:pt x="2014" y="86"/>
                    <a:pt x="1908" y="0"/>
                  </a:cubicBezTo>
                  <a:close/>
                </a:path>
              </a:pathLst>
            </a:custGeom>
            <a:solidFill>
              <a:srgbClr val="879A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46" name="Google Shape;3246;p37"/>
            <p:cNvSpPr/>
            <p:nvPr/>
          </p:nvSpPr>
          <p:spPr>
            <a:xfrm>
              <a:off x="5078620" y="3841690"/>
              <a:ext cx="14593" cy="16611"/>
            </a:xfrm>
            <a:custGeom>
              <a:rect b="b" l="l" r="r" t="t"/>
              <a:pathLst>
                <a:path extrusionOk="0" h="634" w="557">
                  <a:moveTo>
                    <a:pt x="259" y="1"/>
                  </a:moveTo>
                  <a:lnTo>
                    <a:pt x="0" y="259"/>
                  </a:lnTo>
                  <a:cubicBezTo>
                    <a:pt x="96" y="374"/>
                    <a:pt x="163" y="499"/>
                    <a:pt x="221" y="633"/>
                  </a:cubicBezTo>
                  <a:lnTo>
                    <a:pt x="556" y="298"/>
                  </a:lnTo>
                  <a:cubicBezTo>
                    <a:pt x="537" y="279"/>
                    <a:pt x="527" y="269"/>
                    <a:pt x="518" y="250"/>
                  </a:cubicBezTo>
                  <a:cubicBezTo>
                    <a:pt x="508" y="250"/>
                    <a:pt x="508" y="250"/>
                    <a:pt x="518" y="240"/>
                  </a:cubicBezTo>
                  <a:lnTo>
                    <a:pt x="489" y="212"/>
                  </a:lnTo>
                  <a:lnTo>
                    <a:pt x="479" y="202"/>
                  </a:lnTo>
                  <a:cubicBezTo>
                    <a:pt x="441" y="154"/>
                    <a:pt x="393" y="106"/>
                    <a:pt x="345" y="68"/>
                  </a:cubicBezTo>
                  <a:lnTo>
                    <a:pt x="336" y="58"/>
                  </a:lnTo>
                  <a:lnTo>
                    <a:pt x="307" y="29"/>
                  </a:lnTo>
                  <a:lnTo>
                    <a:pt x="288" y="29"/>
                  </a:lnTo>
                  <a:lnTo>
                    <a:pt x="259" y="1"/>
                  </a:ln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47" name="Google Shape;3247;p37"/>
            <p:cNvSpPr/>
            <p:nvPr/>
          </p:nvSpPr>
          <p:spPr>
            <a:xfrm>
              <a:off x="4917124" y="3947669"/>
              <a:ext cx="83159" cy="71264"/>
            </a:xfrm>
            <a:custGeom>
              <a:rect b="b" l="l" r="r" t="t"/>
              <a:pathLst>
                <a:path extrusionOk="0" h="2720" w="3174">
                  <a:moveTo>
                    <a:pt x="1812" y="1"/>
                  </a:moveTo>
                  <a:cubicBezTo>
                    <a:pt x="605" y="1"/>
                    <a:pt x="1" y="1458"/>
                    <a:pt x="854" y="2320"/>
                  </a:cubicBezTo>
                  <a:cubicBezTo>
                    <a:pt x="1129" y="2596"/>
                    <a:pt x="1469" y="2719"/>
                    <a:pt x="1802" y="2719"/>
                  </a:cubicBezTo>
                  <a:cubicBezTo>
                    <a:pt x="2501" y="2719"/>
                    <a:pt x="3173" y="2176"/>
                    <a:pt x="3173" y="1352"/>
                  </a:cubicBezTo>
                  <a:cubicBezTo>
                    <a:pt x="3173" y="605"/>
                    <a:pt x="2560" y="1"/>
                    <a:pt x="1812" y="1"/>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48" name="Google Shape;3248;p37"/>
            <p:cNvSpPr/>
            <p:nvPr/>
          </p:nvSpPr>
          <p:spPr>
            <a:xfrm>
              <a:off x="4957812" y="3947433"/>
              <a:ext cx="42470" cy="71578"/>
            </a:xfrm>
            <a:custGeom>
              <a:rect b="b" l="l" r="r" t="t"/>
              <a:pathLst>
                <a:path extrusionOk="0" h="2732" w="1621">
                  <a:moveTo>
                    <a:pt x="259" y="0"/>
                  </a:moveTo>
                  <a:cubicBezTo>
                    <a:pt x="173" y="0"/>
                    <a:pt x="87" y="10"/>
                    <a:pt x="1" y="29"/>
                  </a:cubicBezTo>
                  <a:cubicBezTo>
                    <a:pt x="643" y="153"/>
                    <a:pt x="1103" y="709"/>
                    <a:pt x="1103" y="1361"/>
                  </a:cubicBezTo>
                  <a:cubicBezTo>
                    <a:pt x="1103" y="2013"/>
                    <a:pt x="643" y="2579"/>
                    <a:pt x="1" y="2703"/>
                  </a:cubicBezTo>
                  <a:cubicBezTo>
                    <a:pt x="87" y="2722"/>
                    <a:pt x="173" y="2722"/>
                    <a:pt x="259" y="2732"/>
                  </a:cubicBezTo>
                  <a:cubicBezTo>
                    <a:pt x="1017" y="2722"/>
                    <a:pt x="1620" y="2118"/>
                    <a:pt x="1620" y="1371"/>
                  </a:cubicBezTo>
                  <a:cubicBezTo>
                    <a:pt x="1620" y="614"/>
                    <a:pt x="1017" y="10"/>
                    <a:pt x="259" y="10"/>
                  </a:cubicBezTo>
                  <a:lnTo>
                    <a:pt x="259" y="0"/>
                  </a:lnTo>
                  <a:close/>
                </a:path>
              </a:pathLst>
            </a:custGeom>
            <a:solidFill>
              <a:srgbClr val="8C9E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49" name="Google Shape;3249;p37"/>
            <p:cNvSpPr/>
            <p:nvPr/>
          </p:nvSpPr>
          <p:spPr>
            <a:xfrm>
              <a:off x="4935961" y="3954455"/>
              <a:ext cx="57535" cy="57535"/>
            </a:xfrm>
            <a:custGeom>
              <a:rect b="b" l="l" r="r" t="t"/>
              <a:pathLst>
                <a:path extrusionOk="0" h="2196" w="2196">
                  <a:moveTo>
                    <a:pt x="1899" y="0"/>
                  </a:moveTo>
                  <a:lnTo>
                    <a:pt x="1" y="1898"/>
                  </a:lnTo>
                  <a:cubicBezTo>
                    <a:pt x="77" y="2013"/>
                    <a:pt x="183" y="2109"/>
                    <a:pt x="288" y="2196"/>
                  </a:cubicBezTo>
                  <a:lnTo>
                    <a:pt x="2196" y="288"/>
                  </a:lnTo>
                  <a:cubicBezTo>
                    <a:pt x="2109" y="183"/>
                    <a:pt x="2004" y="77"/>
                    <a:pt x="1899" y="0"/>
                  </a:cubicBezTo>
                  <a:close/>
                </a:path>
              </a:pathLst>
            </a:custGeom>
            <a:solidFill>
              <a:srgbClr val="879A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50" name="Google Shape;3250;p37"/>
            <p:cNvSpPr/>
            <p:nvPr/>
          </p:nvSpPr>
          <p:spPr>
            <a:xfrm>
              <a:off x="4979401" y="3954717"/>
              <a:ext cx="14358" cy="16585"/>
            </a:xfrm>
            <a:custGeom>
              <a:rect b="b" l="l" r="r" t="t"/>
              <a:pathLst>
                <a:path extrusionOk="0" h="633" w="548">
                  <a:moveTo>
                    <a:pt x="250" y="0"/>
                  </a:moveTo>
                  <a:lnTo>
                    <a:pt x="1" y="249"/>
                  </a:lnTo>
                  <a:cubicBezTo>
                    <a:pt x="87" y="364"/>
                    <a:pt x="164" y="489"/>
                    <a:pt x="212" y="633"/>
                  </a:cubicBezTo>
                  <a:lnTo>
                    <a:pt x="547" y="297"/>
                  </a:lnTo>
                  <a:cubicBezTo>
                    <a:pt x="528" y="268"/>
                    <a:pt x="518" y="259"/>
                    <a:pt x="509" y="249"/>
                  </a:cubicBezTo>
                  <a:cubicBezTo>
                    <a:pt x="509" y="240"/>
                    <a:pt x="509" y="240"/>
                    <a:pt x="509" y="240"/>
                  </a:cubicBezTo>
                  <a:lnTo>
                    <a:pt x="480" y="201"/>
                  </a:lnTo>
                  <a:lnTo>
                    <a:pt x="471" y="192"/>
                  </a:lnTo>
                  <a:cubicBezTo>
                    <a:pt x="432" y="144"/>
                    <a:pt x="384" y="105"/>
                    <a:pt x="336" y="58"/>
                  </a:cubicBezTo>
                  <a:lnTo>
                    <a:pt x="327" y="48"/>
                  </a:lnTo>
                  <a:lnTo>
                    <a:pt x="298" y="29"/>
                  </a:lnTo>
                  <a:cubicBezTo>
                    <a:pt x="298" y="24"/>
                    <a:pt x="296" y="22"/>
                    <a:pt x="293" y="22"/>
                  </a:cubicBezTo>
                  <a:cubicBezTo>
                    <a:pt x="291" y="22"/>
                    <a:pt x="288" y="24"/>
                    <a:pt x="288" y="29"/>
                  </a:cubicBezTo>
                  <a:lnTo>
                    <a:pt x="250" y="0"/>
                  </a:ln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51" name="Google Shape;3251;p37"/>
            <p:cNvSpPr/>
            <p:nvPr/>
          </p:nvSpPr>
          <p:spPr>
            <a:xfrm>
              <a:off x="5016317" y="3947669"/>
              <a:ext cx="83421" cy="71264"/>
            </a:xfrm>
            <a:custGeom>
              <a:rect b="b" l="l" r="r" t="t"/>
              <a:pathLst>
                <a:path extrusionOk="0" h="2720" w="3184">
                  <a:moveTo>
                    <a:pt x="1822" y="1"/>
                  </a:moveTo>
                  <a:cubicBezTo>
                    <a:pt x="614" y="1"/>
                    <a:pt x="1" y="1458"/>
                    <a:pt x="864" y="2320"/>
                  </a:cubicBezTo>
                  <a:cubicBezTo>
                    <a:pt x="1139" y="2596"/>
                    <a:pt x="1479" y="2719"/>
                    <a:pt x="1812" y="2719"/>
                  </a:cubicBezTo>
                  <a:cubicBezTo>
                    <a:pt x="2511" y="2719"/>
                    <a:pt x="3183" y="2176"/>
                    <a:pt x="3183" y="1352"/>
                  </a:cubicBezTo>
                  <a:cubicBezTo>
                    <a:pt x="3183" y="605"/>
                    <a:pt x="2570" y="1"/>
                    <a:pt x="1822" y="1"/>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52" name="Google Shape;3252;p37"/>
            <p:cNvSpPr/>
            <p:nvPr/>
          </p:nvSpPr>
          <p:spPr>
            <a:xfrm>
              <a:off x="5057267" y="3947433"/>
              <a:ext cx="42470" cy="71578"/>
            </a:xfrm>
            <a:custGeom>
              <a:rect b="b" l="l" r="r" t="t"/>
              <a:pathLst>
                <a:path extrusionOk="0" h="2732" w="1621">
                  <a:moveTo>
                    <a:pt x="259" y="0"/>
                  </a:moveTo>
                  <a:cubicBezTo>
                    <a:pt x="173" y="0"/>
                    <a:pt x="87" y="10"/>
                    <a:pt x="0" y="29"/>
                  </a:cubicBezTo>
                  <a:cubicBezTo>
                    <a:pt x="643" y="153"/>
                    <a:pt x="1103" y="709"/>
                    <a:pt x="1103" y="1361"/>
                  </a:cubicBezTo>
                  <a:cubicBezTo>
                    <a:pt x="1103" y="2013"/>
                    <a:pt x="643" y="2579"/>
                    <a:pt x="0" y="2703"/>
                  </a:cubicBezTo>
                  <a:cubicBezTo>
                    <a:pt x="87" y="2722"/>
                    <a:pt x="173" y="2722"/>
                    <a:pt x="259" y="2732"/>
                  </a:cubicBezTo>
                  <a:cubicBezTo>
                    <a:pt x="1007" y="2722"/>
                    <a:pt x="1620" y="2118"/>
                    <a:pt x="1620" y="1371"/>
                  </a:cubicBezTo>
                  <a:cubicBezTo>
                    <a:pt x="1620" y="614"/>
                    <a:pt x="1007" y="10"/>
                    <a:pt x="259" y="10"/>
                  </a:cubicBezTo>
                  <a:lnTo>
                    <a:pt x="259" y="0"/>
                  </a:lnTo>
                  <a:close/>
                </a:path>
              </a:pathLst>
            </a:custGeom>
            <a:solidFill>
              <a:srgbClr val="8C9E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53" name="Google Shape;3253;p37"/>
            <p:cNvSpPr/>
            <p:nvPr/>
          </p:nvSpPr>
          <p:spPr>
            <a:xfrm>
              <a:off x="5035155" y="3954455"/>
              <a:ext cx="57535" cy="57535"/>
            </a:xfrm>
            <a:custGeom>
              <a:rect b="b" l="l" r="r" t="t"/>
              <a:pathLst>
                <a:path extrusionOk="0" h="2196" w="2196">
                  <a:moveTo>
                    <a:pt x="1908" y="0"/>
                  </a:moveTo>
                  <a:lnTo>
                    <a:pt x="1" y="1898"/>
                  </a:lnTo>
                  <a:cubicBezTo>
                    <a:pt x="87" y="2013"/>
                    <a:pt x="183" y="2109"/>
                    <a:pt x="298" y="2196"/>
                  </a:cubicBezTo>
                  <a:lnTo>
                    <a:pt x="2196" y="298"/>
                  </a:lnTo>
                  <a:cubicBezTo>
                    <a:pt x="2119" y="183"/>
                    <a:pt x="2014" y="87"/>
                    <a:pt x="1908" y="0"/>
                  </a:cubicBezTo>
                  <a:close/>
                </a:path>
              </a:pathLst>
            </a:custGeom>
            <a:solidFill>
              <a:srgbClr val="879A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54" name="Google Shape;3254;p37"/>
            <p:cNvSpPr/>
            <p:nvPr/>
          </p:nvSpPr>
          <p:spPr>
            <a:xfrm>
              <a:off x="5078620" y="3954717"/>
              <a:ext cx="14593" cy="16585"/>
            </a:xfrm>
            <a:custGeom>
              <a:rect b="b" l="l" r="r" t="t"/>
              <a:pathLst>
                <a:path extrusionOk="0" h="633" w="557">
                  <a:moveTo>
                    <a:pt x="259" y="0"/>
                  </a:moveTo>
                  <a:lnTo>
                    <a:pt x="0" y="249"/>
                  </a:lnTo>
                  <a:cubicBezTo>
                    <a:pt x="96" y="364"/>
                    <a:pt x="163" y="489"/>
                    <a:pt x="221" y="633"/>
                  </a:cubicBezTo>
                  <a:lnTo>
                    <a:pt x="556" y="297"/>
                  </a:lnTo>
                  <a:cubicBezTo>
                    <a:pt x="537" y="278"/>
                    <a:pt x="527" y="259"/>
                    <a:pt x="518" y="249"/>
                  </a:cubicBezTo>
                  <a:cubicBezTo>
                    <a:pt x="508" y="240"/>
                    <a:pt x="508" y="240"/>
                    <a:pt x="518" y="240"/>
                  </a:cubicBezTo>
                  <a:lnTo>
                    <a:pt x="489" y="201"/>
                  </a:lnTo>
                  <a:lnTo>
                    <a:pt x="479" y="192"/>
                  </a:lnTo>
                  <a:cubicBezTo>
                    <a:pt x="441" y="144"/>
                    <a:pt x="393" y="105"/>
                    <a:pt x="345" y="58"/>
                  </a:cubicBezTo>
                  <a:lnTo>
                    <a:pt x="336" y="48"/>
                  </a:lnTo>
                  <a:lnTo>
                    <a:pt x="307" y="29"/>
                  </a:lnTo>
                  <a:cubicBezTo>
                    <a:pt x="302" y="24"/>
                    <a:pt x="300" y="22"/>
                    <a:pt x="297" y="22"/>
                  </a:cubicBezTo>
                  <a:cubicBezTo>
                    <a:pt x="295" y="22"/>
                    <a:pt x="292" y="24"/>
                    <a:pt x="288" y="29"/>
                  </a:cubicBezTo>
                  <a:lnTo>
                    <a:pt x="259" y="0"/>
                  </a:ln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55" name="Google Shape;3255;p37"/>
            <p:cNvSpPr/>
            <p:nvPr/>
          </p:nvSpPr>
          <p:spPr>
            <a:xfrm>
              <a:off x="4917124" y="4060434"/>
              <a:ext cx="83159" cy="71264"/>
            </a:xfrm>
            <a:custGeom>
              <a:rect b="b" l="l" r="r" t="t"/>
              <a:pathLst>
                <a:path extrusionOk="0" h="2720" w="3174">
                  <a:moveTo>
                    <a:pt x="1812" y="0"/>
                  </a:moveTo>
                  <a:cubicBezTo>
                    <a:pt x="605" y="0"/>
                    <a:pt x="1" y="1467"/>
                    <a:pt x="854" y="2320"/>
                  </a:cubicBezTo>
                  <a:cubicBezTo>
                    <a:pt x="1130" y="2596"/>
                    <a:pt x="1470" y="2720"/>
                    <a:pt x="1804" y="2720"/>
                  </a:cubicBezTo>
                  <a:cubicBezTo>
                    <a:pt x="2502" y="2720"/>
                    <a:pt x="3173" y="2179"/>
                    <a:pt x="3173" y="1362"/>
                  </a:cubicBezTo>
                  <a:cubicBezTo>
                    <a:pt x="3173" y="604"/>
                    <a:pt x="2560" y="0"/>
                    <a:pt x="1812" y="0"/>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56" name="Google Shape;3256;p37"/>
            <p:cNvSpPr/>
            <p:nvPr/>
          </p:nvSpPr>
          <p:spPr>
            <a:xfrm>
              <a:off x="4957812" y="4060434"/>
              <a:ext cx="42470" cy="71343"/>
            </a:xfrm>
            <a:custGeom>
              <a:rect b="b" l="l" r="r" t="t"/>
              <a:pathLst>
                <a:path extrusionOk="0" h="2723" w="1621">
                  <a:moveTo>
                    <a:pt x="259" y="0"/>
                  </a:moveTo>
                  <a:cubicBezTo>
                    <a:pt x="173" y="0"/>
                    <a:pt x="87" y="10"/>
                    <a:pt x="1" y="29"/>
                  </a:cubicBezTo>
                  <a:cubicBezTo>
                    <a:pt x="643" y="154"/>
                    <a:pt x="1103" y="710"/>
                    <a:pt x="1103" y="1362"/>
                  </a:cubicBezTo>
                  <a:cubicBezTo>
                    <a:pt x="1103" y="2013"/>
                    <a:pt x="643" y="2579"/>
                    <a:pt x="1" y="2704"/>
                  </a:cubicBezTo>
                  <a:cubicBezTo>
                    <a:pt x="87" y="2713"/>
                    <a:pt x="173" y="2723"/>
                    <a:pt x="259" y="2723"/>
                  </a:cubicBezTo>
                  <a:cubicBezTo>
                    <a:pt x="1017" y="2723"/>
                    <a:pt x="1620" y="2119"/>
                    <a:pt x="1620" y="1362"/>
                  </a:cubicBezTo>
                  <a:cubicBezTo>
                    <a:pt x="1620" y="614"/>
                    <a:pt x="1017" y="0"/>
                    <a:pt x="259" y="0"/>
                  </a:cubicBezTo>
                  <a:close/>
                </a:path>
              </a:pathLst>
            </a:custGeom>
            <a:solidFill>
              <a:srgbClr val="8C9E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57" name="Google Shape;3257;p37"/>
            <p:cNvSpPr/>
            <p:nvPr/>
          </p:nvSpPr>
          <p:spPr>
            <a:xfrm>
              <a:off x="4935961" y="4067219"/>
              <a:ext cx="57535" cy="57535"/>
            </a:xfrm>
            <a:custGeom>
              <a:rect b="b" l="l" r="r" t="t"/>
              <a:pathLst>
                <a:path extrusionOk="0" h="2196" w="2196">
                  <a:moveTo>
                    <a:pt x="1899" y="0"/>
                  </a:moveTo>
                  <a:lnTo>
                    <a:pt x="1" y="1908"/>
                  </a:lnTo>
                  <a:cubicBezTo>
                    <a:pt x="77" y="2013"/>
                    <a:pt x="183" y="2119"/>
                    <a:pt x="288" y="2195"/>
                  </a:cubicBezTo>
                  <a:lnTo>
                    <a:pt x="2196" y="297"/>
                  </a:lnTo>
                  <a:cubicBezTo>
                    <a:pt x="2109" y="182"/>
                    <a:pt x="2014" y="87"/>
                    <a:pt x="1899" y="0"/>
                  </a:cubicBezTo>
                  <a:close/>
                </a:path>
              </a:pathLst>
            </a:custGeom>
            <a:solidFill>
              <a:srgbClr val="879A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58" name="Google Shape;3258;p37"/>
            <p:cNvSpPr/>
            <p:nvPr/>
          </p:nvSpPr>
          <p:spPr>
            <a:xfrm>
              <a:off x="4979401" y="4067455"/>
              <a:ext cx="14358" cy="16611"/>
            </a:xfrm>
            <a:custGeom>
              <a:rect b="b" l="l" r="r" t="t"/>
              <a:pathLst>
                <a:path extrusionOk="0" h="634" w="548">
                  <a:moveTo>
                    <a:pt x="250" y="1"/>
                  </a:moveTo>
                  <a:lnTo>
                    <a:pt x="1" y="260"/>
                  </a:lnTo>
                  <a:cubicBezTo>
                    <a:pt x="87" y="375"/>
                    <a:pt x="164" y="499"/>
                    <a:pt x="212" y="634"/>
                  </a:cubicBezTo>
                  <a:lnTo>
                    <a:pt x="547" y="298"/>
                  </a:lnTo>
                  <a:lnTo>
                    <a:pt x="509" y="250"/>
                  </a:lnTo>
                  <a:cubicBezTo>
                    <a:pt x="509" y="250"/>
                    <a:pt x="509" y="250"/>
                    <a:pt x="509" y="241"/>
                  </a:cubicBezTo>
                  <a:lnTo>
                    <a:pt x="480" y="212"/>
                  </a:lnTo>
                  <a:lnTo>
                    <a:pt x="471" y="202"/>
                  </a:lnTo>
                  <a:cubicBezTo>
                    <a:pt x="432" y="154"/>
                    <a:pt x="384" y="106"/>
                    <a:pt x="336" y="68"/>
                  </a:cubicBezTo>
                  <a:lnTo>
                    <a:pt x="327" y="58"/>
                  </a:lnTo>
                  <a:lnTo>
                    <a:pt x="298" y="30"/>
                  </a:lnTo>
                  <a:lnTo>
                    <a:pt x="288" y="30"/>
                  </a:lnTo>
                  <a:lnTo>
                    <a:pt x="250" y="1"/>
                  </a:ln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59" name="Google Shape;3259;p37"/>
            <p:cNvSpPr/>
            <p:nvPr/>
          </p:nvSpPr>
          <p:spPr>
            <a:xfrm>
              <a:off x="5016317" y="4060434"/>
              <a:ext cx="83421" cy="71264"/>
            </a:xfrm>
            <a:custGeom>
              <a:rect b="b" l="l" r="r" t="t"/>
              <a:pathLst>
                <a:path extrusionOk="0" h="2720" w="3184">
                  <a:moveTo>
                    <a:pt x="1822" y="0"/>
                  </a:moveTo>
                  <a:cubicBezTo>
                    <a:pt x="614" y="0"/>
                    <a:pt x="1" y="1467"/>
                    <a:pt x="864" y="2320"/>
                  </a:cubicBezTo>
                  <a:cubicBezTo>
                    <a:pt x="1139" y="2596"/>
                    <a:pt x="1480" y="2720"/>
                    <a:pt x="1813" y="2720"/>
                  </a:cubicBezTo>
                  <a:cubicBezTo>
                    <a:pt x="2512" y="2720"/>
                    <a:pt x="3183" y="2179"/>
                    <a:pt x="3183" y="1362"/>
                  </a:cubicBezTo>
                  <a:cubicBezTo>
                    <a:pt x="3183" y="604"/>
                    <a:pt x="2570" y="0"/>
                    <a:pt x="1822" y="0"/>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60" name="Google Shape;3260;p37"/>
            <p:cNvSpPr/>
            <p:nvPr/>
          </p:nvSpPr>
          <p:spPr>
            <a:xfrm>
              <a:off x="5057267" y="4060434"/>
              <a:ext cx="42470" cy="71343"/>
            </a:xfrm>
            <a:custGeom>
              <a:rect b="b" l="l" r="r" t="t"/>
              <a:pathLst>
                <a:path extrusionOk="0" h="2723" w="1621">
                  <a:moveTo>
                    <a:pt x="259" y="0"/>
                  </a:moveTo>
                  <a:cubicBezTo>
                    <a:pt x="173" y="0"/>
                    <a:pt x="87" y="10"/>
                    <a:pt x="0" y="29"/>
                  </a:cubicBezTo>
                  <a:cubicBezTo>
                    <a:pt x="643" y="154"/>
                    <a:pt x="1103" y="710"/>
                    <a:pt x="1103" y="1362"/>
                  </a:cubicBezTo>
                  <a:cubicBezTo>
                    <a:pt x="1103" y="2013"/>
                    <a:pt x="643" y="2579"/>
                    <a:pt x="0" y="2704"/>
                  </a:cubicBezTo>
                  <a:cubicBezTo>
                    <a:pt x="87" y="2713"/>
                    <a:pt x="173" y="2723"/>
                    <a:pt x="259" y="2723"/>
                  </a:cubicBezTo>
                  <a:cubicBezTo>
                    <a:pt x="1007" y="2723"/>
                    <a:pt x="1620" y="2119"/>
                    <a:pt x="1620" y="1362"/>
                  </a:cubicBezTo>
                  <a:cubicBezTo>
                    <a:pt x="1620" y="614"/>
                    <a:pt x="1007" y="0"/>
                    <a:pt x="259" y="0"/>
                  </a:cubicBezTo>
                  <a:close/>
                </a:path>
              </a:pathLst>
            </a:custGeom>
            <a:solidFill>
              <a:srgbClr val="8C9E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61" name="Google Shape;3261;p37"/>
            <p:cNvSpPr/>
            <p:nvPr/>
          </p:nvSpPr>
          <p:spPr>
            <a:xfrm>
              <a:off x="5035155" y="4067219"/>
              <a:ext cx="57535" cy="57535"/>
            </a:xfrm>
            <a:custGeom>
              <a:rect b="b" l="l" r="r" t="t"/>
              <a:pathLst>
                <a:path extrusionOk="0" h="2196" w="2196">
                  <a:moveTo>
                    <a:pt x="1908" y="0"/>
                  </a:moveTo>
                  <a:lnTo>
                    <a:pt x="1" y="1908"/>
                  </a:lnTo>
                  <a:cubicBezTo>
                    <a:pt x="87" y="2013"/>
                    <a:pt x="183" y="2119"/>
                    <a:pt x="298" y="2195"/>
                  </a:cubicBezTo>
                  <a:lnTo>
                    <a:pt x="2196" y="297"/>
                  </a:lnTo>
                  <a:cubicBezTo>
                    <a:pt x="2119" y="182"/>
                    <a:pt x="2014" y="87"/>
                    <a:pt x="1908" y="0"/>
                  </a:cubicBezTo>
                  <a:close/>
                </a:path>
              </a:pathLst>
            </a:custGeom>
            <a:solidFill>
              <a:srgbClr val="879A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62" name="Google Shape;3262;p37"/>
            <p:cNvSpPr/>
            <p:nvPr/>
          </p:nvSpPr>
          <p:spPr>
            <a:xfrm>
              <a:off x="5078620" y="4067455"/>
              <a:ext cx="14593" cy="16611"/>
            </a:xfrm>
            <a:custGeom>
              <a:rect b="b" l="l" r="r" t="t"/>
              <a:pathLst>
                <a:path extrusionOk="0" h="634" w="557">
                  <a:moveTo>
                    <a:pt x="259" y="1"/>
                  </a:moveTo>
                  <a:lnTo>
                    <a:pt x="0" y="260"/>
                  </a:lnTo>
                  <a:cubicBezTo>
                    <a:pt x="96" y="375"/>
                    <a:pt x="163" y="499"/>
                    <a:pt x="221" y="634"/>
                  </a:cubicBezTo>
                  <a:lnTo>
                    <a:pt x="556" y="298"/>
                  </a:lnTo>
                  <a:cubicBezTo>
                    <a:pt x="537" y="279"/>
                    <a:pt x="527" y="269"/>
                    <a:pt x="518" y="250"/>
                  </a:cubicBezTo>
                  <a:cubicBezTo>
                    <a:pt x="508" y="250"/>
                    <a:pt x="508" y="250"/>
                    <a:pt x="518" y="241"/>
                  </a:cubicBezTo>
                  <a:lnTo>
                    <a:pt x="489" y="212"/>
                  </a:lnTo>
                  <a:lnTo>
                    <a:pt x="479" y="202"/>
                  </a:lnTo>
                  <a:cubicBezTo>
                    <a:pt x="441" y="154"/>
                    <a:pt x="393" y="106"/>
                    <a:pt x="345" y="68"/>
                  </a:cubicBezTo>
                  <a:lnTo>
                    <a:pt x="336" y="58"/>
                  </a:lnTo>
                  <a:lnTo>
                    <a:pt x="307" y="30"/>
                  </a:lnTo>
                  <a:lnTo>
                    <a:pt x="288" y="30"/>
                  </a:lnTo>
                  <a:lnTo>
                    <a:pt x="259" y="1"/>
                  </a:ln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263" name="Google Shape;3263;p37"/>
          <p:cNvGrpSpPr/>
          <p:nvPr/>
        </p:nvGrpSpPr>
        <p:grpSpPr>
          <a:xfrm>
            <a:off x="8328785" y="4972763"/>
            <a:ext cx="313130" cy="491158"/>
            <a:chOff x="6248162" y="3804774"/>
            <a:chExt cx="231058" cy="362425"/>
          </a:xfrm>
        </p:grpSpPr>
        <p:sp>
          <p:nvSpPr>
            <p:cNvPr id="3264" name="Google Shape;3264;p37"/>
            <p:cNvSpPr/>
            <p:nvPr/>
          </p:nvSpPr>
          <p:spPr>
            <a:xfrm>
              <a:off x="6248162" y="3845646"/>
              <a:ext cx="231058" cy="321553"/>
            </a:xfrm>
            <a:custGeom>
              <a:rect b="b" l="l" r="r" t="t"/>
              <a:pathLst>
                <a:path extrusionOk="0" h="12273" w="8819">
                  <a:moveTo>
                    <a:pt x="5048" y="1"/>
                  </a:moveTo>
                  <a:cubicBezTo>
                    <a:pt x="4745" y="1"/>
                    <a:pt x="4440" y="46"/>
                    <a:pt x="4141" y="147"/>
                  </a:cubicBezTo>
                  <a:cubicBezTo>
                    <a:pt x="3547" y="348"/>
                    <a:pt x="3029" y="741"/>
                    <a:pt x="2694" y="1278"/>
                  </a:cubicBezTo>
                  <a:cubicBezTo>
                    <a:pt x="2147" y="2083"/>
                    <a:pt x="2061" y="3118"/>
                    <a:pt x="2454" y="4019"/>
                  </a:cubicBezTo>
                  <a:cubicBezTo>
                    <a:pt x="2588" y="4316"/>
                    <a:pt x="2790" y="4585"/>
                    <a:pt x="3048" y="4796"/>
                  </a:cubicBezTo>
                  <a:cubicBezTo>
                    <a:pt x="3173" y="4892"/>
                    <a:pt x="3269" y="5045"/>
                    <a:pt x="3307" y="5208"/>
                  </a:cubicBezTo>
                  <a:cubicBezTo>
                    <a:pt x="3336" y="5352"/>
                    <a:pt x="3326" y="5505"/>
                    <a:pt x="3278" y="5649"/>
                  </a:cubicBezTo>
                  <a:cubicBezTo>
                    <a:pt x="3211" y="5840"/>
                    <a:pt x="3048" y="5994"/>
                    <a:pt x="2847" y="6061"/>
                  </a:cubicBezTo>
                  <a:cubicBezTo>
                    <a:pt x="2732" y="6099"/>
                    <a:pt x="2627" y="6138"/>
                    <a:pt x="2512" y="6186"/>
                  </a:cubicBezTo>
                  <a:cubicBezTo>
                    <a:pt x="1898" y="6464"/>
                    <a:pt x="1496" y="7067"/>
                    <a:pt x="1476" y="7748"/>
                  </a:cubicBezTo>
                  <a:cubicBezTo>
                    <a:pt x="662" y="7758"/>
                    <a:pt x="0" y="8419"/>
                    <a:pt x="0" y="9234"/>
                  </a:cubicBezTo>
                  <a:lnTo>
                    <a:pt x="0" y="12272"/>
                  </a:lnTo>
                  <a:lnTo>
                    <a:pt x="1112" y="12272"/>
                  </a:lnTo>
                  <a:lnTo>
                    <a:pt x="1112" y="12263"/>
                  </a:lnTo>
                  <a:lnTo>
                    <a:pt x="1112" y="12253"/>
                  </a:lnTo>
                  <a:lnTo>
                    <a:pt x="1112" y="9224"/>
                  </a:lnTo>
                  <a:cubicBezTo>
                    <a:pt x="1112" y="9013"/>
                    <a:pt x="1275" y="8841"/>
                    <a:pt x="1486" y="8841"/>
                  </a:cubicBezTo>
                  <a:lnTo>
                    <a:pt x="1793" y="8841"/>
                  </a:lnTo>
                  <a:cubicBezTo>
                    <a:pt x="1841" y="8917"/>
                    <a:pt x="1898" y="8984"/>
                    <a:pt x="1956" y="9052"/>
                  </a:cubicBezTo>
                  <a:lnTo>
                    <a:pt x="2004" y="9100"/>
                  </a:lnTo>
                  <a:cubicBezTo>
                    <a:pt x="2460" y="9539"/>
                    <a:pt x="3061" y="9778"/>
                    <a:pt x="3680" y="9778"/>
                  </a:cubicBezTo>
                  <a:cubicBezTo>
                    <a:pt x="3776" y="9778"/>
                    <a:pt x="3872" y="9772"/>
                    <a:pt x="3969" y="9761"/>
                  </a:cubicBezTo>
                  <a:cubicBezTo>
                    <a:pt x="5474" y="9579"/>
                    <a:pt x="6700" y="8869"/>
                    <a:pt x="7601" y="7547"/>
                  </a:cubicBezTo>
                  <a:cubicBezTo>
                    <a:pt x="8503" y="6243"/>
                    <a:pt x="8819" y="4623"/>
                    <a:pt x="8483" y="3080"/>
                  </a:cubicBezTo>
                  <a:cubicBezTo>
                    <a:pt x="8263" y="2083"/>
                    <a:pt x="7803" y="1297"/>
                    <a:pt x="7103" y="722"/>
                  </a:cubicBezTo>
                  <a:cubicBezTo>
                    <a:pt x="7065" y="693"/>
                    <a:pt x="7036" y="674"/>
                    <a:pt x="6998" y="645"/>
                  </a:cubicBezTo>
                  <a:cubicBezTo>
                    <a:pt x="6777" y="482"/>
                    <a:pt x="6528" y="338"/>
                    <a:pt x="6269" y="223"/>
                  </a:cubicBezTo>
                  <a:cubicBezTo>
                    <a:pt x="5876" y="85"/>
                    <a:pt x="5463" y="1"/>
                    <a:pt x="5048" y="1"/>
                  </a:cubicBez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65" name="Google Shape;3265;p37"/>
            <p:cNvSpPr/>
            <p:nvPr/>
          </p:nvSpPr>
          <p:spPr>
            <a:xfrm>
              <a:off x="6316963" y="3845463"/>
              <a:ext cx="162257" cy="256157"/>
            </a:xfrm>
            <a:custGeom>
              <a:rect b="b" l="l" r="r" t="t"/>
              <a:pathLst>
                <a:path extrusionOk="0" h="9777" w="6193">
                  <a:moveTo>
                    <a:pt x="2502" y="0"/>
                  </a:moveTo>
                  <a:lnTo>
                    <a:pt x="2502" y="0"/>
                  </a:lnTo>
                  <a:cubicBezTo>
                    <a:pt x="2752" y="115"/>
                    <a:pt x="2982" y="250"/>
                    <a:pt x="3202" y="413"/>
                  </a:cubicBezTo>
                  <a:cubicBezTo>
                    <a:pt x="3241" y="441"/>
                    <a:pt x="3269" y="461"/>
                    <a:pt x="3308" y="489"/>
                  </a:cubicBezTo>
                  <a:cubicBezTo>
                    <a:pt x="4007" y="1064"/>
                    <a:pt x="4467" y="1850"/>
                    <a:pt x="4688" y="2847"/>
                  </a:cubicBezTo>
                  <a:cubicBezTo>
                    <a:pt x="5023" y="4391"/>
                    <a:pt x="4707" y="6010"/>
                    <a:pt x="3806" y="7314"/>
                  </a:cubicBezTo>
                  <a:cubicBezTo>
                    <a:pt x="2905" y="8637"/>
                    <a:pt x="1678" y="9356"/>
                    <a:pt x="173" y="9528"/>
                  </a:cubicBezTo>
                  <a:cubicBezTo>
                    <a:pt x="116" y="9528"/>
                    <a:pt x="58" y="9538"/>
                    <a:pt x="1" y="9538"/>
                  </a:cubicBezTo>
                  <a:cubicBezTo>
                    <a:pt x="331" y="9696"/>
                    <a:pt x="686" y="9777"/>
                    <a:pt x="1045" y="9777"/>
                  </a:cubicBezTo>
                  <a:cubicBezTo>
                    <a:pt x="1144" y="9777"/>
                    <a:pt x="1243" y="9771"/>
                    <a:pt x="1343" y="9758"/>
                  </a:cubicBezTo>
                  <a:cubicBezTo>
                    <a:pt x="2848" y="9576"/>
                    <a:pt x="4074" y="8867"/>
                    <a:pt x="4975" y="7544"/>
                  </a:cubicBezTo>
                  <a:cubicBezTo>
                    <a:pt x="5877" y="6240"/>
                    <a:pt x="6193" y="4630"/>
                    <a:pt x="5857" y="3077"/>
                  </a:cubicBezTo>
                  <a:cubicBezTo>
                    <a:pt x="5637" y="2080"/>
                    <a:pt x="5177" y="1294"/>
                    <a:pt x="4477" y="719"/>
                  </a:cubicBezTo>
                  <a:cubicBezTo>
                    <a:pt x="4439" y="700"/>
                    <a:pt x="4410" y="671"/>
                    <a:pt x="4372" y="643"/>
                  </a:cubicBezTo>
                  <a:cubicBezTo>
                    <a:pt x="4151" y="480"/>
                    <a:pt x="3902" y="336"/>
                    <a:pt x="3643" y="230"/>
                  </a:cubicBezTo>
                  <a:cubicBezTo>
                    <a:pt x="3279" y="96"/>
                    <a:pt x="2895" y="20"/>
                    <a:pt x="2502" y="0"/>
                  </a:cubicBezTo>
                  <a:close/>
                </a:path>
              </a:pathLst>
            </a:custGeom>
            <a:solidFill>
              <a:srgbClr val="546C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66" name="Google Shape;3266;p37"/>
            <p:cNvSpPr/>
            <p:nvPr/>
          </p:nvSpPr>
          <p:spPr>
            <a:xfrm>
              <a:off x="6256939" y="3804774"/>
              <a:ext cx="61046" cy="102232"/>
            </a:xfrm>
            <a:custGeom>
              <a:rect b="b" l="l" r="r" t="t"/>
              <a:pathLst>
                <a:path extrusionOk="0" h="3902" w="2330">
                  <a:moveTo>
                    <a:pt x="1" y="1"/>
                  </a:moveTo>
                  <a:lnTo>
                    <a:pt x="1" y="1630"/>
                  </a:lnTo>
                  <a:cubicBezTo>
                    <a:pt x="1" y="2148"/>
                    <a:pt x="183" y="2656"/>
                    <a:pt x="509" y="3068"/>
                  </a:cubicBezTo>
                  <a:cubicBezTo>
                    <a:pt x="835" y="3470"/>
                    <a:pt x="1295" y="3758"/>
                    <a:pt x="1803" y="3873"/>
                  </a:cubicBezTo>
                  <a:lnTo>
                    <a:pt x="1927" y="3902"/>
                  </a:lnTo>
                  <a:cubicBezTo>
                    <a:pt x="1995" y="3538"/>
                    <a:pt x="2129" y="3183"/>
                    <a:pt x="2330" y="2876"/>
                  </a:cubicBezTo>
                  <a:cubicBezTo>
                    <a:pt x="2292" y="2857"/>
                    <a:pt x="2244" y="2838"/>
                    <a:pt x="2205" y="2828"/>
                  </a:cubicBezTo>
                  <a:lnTo>
                    <a:pt x="2042" y="2790"/>
                  </a:lnTo>
                  <a:cubicBezTo>
                    <a:pt x="1496" y="2675"/>
                    <a:pt x="1113" y="2186"/>
                    <a:pt x="1113" y="1630"/>
                  </a:cubicBezTo>
                  <a:lnTo>
                    <a:pt x="1113" y="1"/>
                  </a:lnTo>
                  <a:close/>
                </a:path>
              </a:pathLst>
            </a:custGeom>
            <a:solidFill>
              <a:srgbClr val="566D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67" name="Google Shape;3267;p37"/>
            <p:cNvSpPr/>
            <p:nvPr/>
          </p:nvSpPr>
          <p:spPr>
            <a:xfrm>
              <a:off x="6288589" y="3870562"/>
              <a:ext cx="29396" cy="36706"/>
            </a:xfrm>
            <a:custGeom>
              <a:rect b="b" l="l" r="r" t="t"/>
              <a:pathLst>
                <a:path extrusionOk="0" h="1401" w="1122">
                  <a:moveTo>
                    <a:pt x="278" y="1"/>
                  </a:moveTo>
                  <a:cubicBezTo>
                    <a:pt x="106" y="356"/>
                    <a:pt x="10" y="749"/>
                    <a:pt x="1" y="1151"/>
                  </a:cubicBezTo>
                  <a:cubicBezTo>
                    <a:pt x="183" y="1247"/>
                    <a:pt x="384" y="1324"/>
                    <a:pt x="585" y="1372"/>
                  </a:cubicBezTo>
                  <a:lnTo>
                    <a:pt x="719" y="1400"/>
                  </a:lnTo>
                  <a:cubicBezTo>
                    <a:pt x="777" y="1027"/>
                    <a:pt x="921" y="682"/>
                    <a:pt x="1122" y="365"/>
                  </a:cubicBezTo>
                  <a:cubicBezTo>
                    <a:pt x="1074" y="346"/>
                    <a:pt x="1036" y="327"/>
                    <a:pt x="988" y="317"/>
                  </a:cubicBezTo>
                  <a:lnTo>
                    <a:pt x="834" y="279"/>
                  </a:lnTo>
                  <a:cubicBezTo>
                    <a:pt x="624" y="231"/>
                    <a:pt x="432" y="135"/>
                    <a:pt x="278" y="1"/>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268" name="Google Shape;3268;p37"/>
          <p:cNvGrpSpPr/>
          <p:nvPr/>
        </p:nvGrpSpPr>
        <p:grpSpPr>
          <a:xfrm>
            <a:off x="7106930" y="4972763"/>
            <a:ext cx="316219" cy="490803"/>
            <a:chOff x="5346568" y="3804774"/>
            <a:chExt cx="233337" cy="362163"/>
          </a:xfrm>
        </p:grpSpPr>
        <p:sp>
          <p:nvSpPr>
            <p:cNvPr id="3269" name="Google Shape;3269;p37"/>
            <p:cNvSpPr/>
            <p:nvPr/>
          </p:nvSpPr>
          <p:spPr>
            <a:xfrm>
              <a:off x="5346568" y="3804774"/>
              <a:ext cx="233337" cy="264463"/>
            </a:xfrm>
            <a:custGeom>
              <a:rect b="b" l="l" r="r" t="t"/>
              <a:pathLst>
                <a:path extrusionOk="0" h="10094" w="8906">
                  <a:moveTo>
                    <a:pt x="2119" y="1"/>
                  </a:moveTo>
                  <a:cubicBezTo>
                    <a:pt x="950" y="1"/>
                    <a:pt x="1" y="950"/>
                    <a:pt x="1" y="2119"/>
                  </a:cubicBezTo>
                  <a:lnTo>
                    <a:pt x="1" y="8944"/>
                  </a:lnTo>
                  <a:cubicBezTo>
                    <a:pt x="1" y="9576"/>
                    <a:pt x="518" y="10094"/>
                    <a:pt x="1151" y="10094"/>
                  </a:cubicBezTo>
                  <a:lnTo>
                    <a:pt x="3499" y="10094"/>
                  </a:lnTo>
                  <a:lnTo>
                    <a:pt x="3499" y="8752"/>
                  </a:lnTo>
                  <a:lnTo>
                    <a:pt x="5407" y="8752"/>
                  </a:lnTo>
                  <a:lnTo>
                    <a:pt x="5407" y="10094"/>
                  </a:lnTo>
                  <a:lnTo>
                    <a:pt x="7755" y="10094"/>
                  </a:lnTo>
                  <a:cubicBezTo>
                    <a:pt x="8388" y="10094"/>
                    <a:pt x="8906" y="9586"/>
                    <a:pt x="8906" y="8953"/>
                  </a:cubicBezTo>
                  <a:lnTo>
                    <a:pt x="8906" y="2119"/>
                  </a:lnTo>
                  <a:cubicBezTo>
                    <a:pt x="8906" y="950"/>
                    <a:pt x="7957" y="1"/>
                    <a:pt x="6787" y="1"/>
                  </a:cubicBezTo>
                  <a:close/>
                </a:path>
              </a:pathLst>
            </a:custGeom>
            <a:solidFill>
              <a:srgbClr val="879A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70" name="Google Shape;3270;p37"/>
            <p:cNvSpPr/>
            <p:nvPr/>
          </p:nvSpPr>
          <p:spPr>
            <a:xfrm>
              <a:off x="5494231" y="3804774"/>
              <a:ext cx="85674" cy="264463"/>
            </a:xfrm>
            <a:custGeom>
              <a:rect b="b" l="l" r="r" t="t"/>
              <a:pathLst>
                <a:path extrusionOk="0" h="10094" w="3270">
                  <a:moveTo>
                    <a:pt x="1" y="1"/>
                  </a:moveTo>
                  <a:cubicBezTo>
                    <a:pt x="1170" y="1"/>
                    <a:pt x="2119" y="950"/>
                    <a:pt x="2119" y="2119"/>
                  </a:cubicBezTo>
                  <a:lnTo>
                    <a:pt x="2119" y="8953"/>
                  </a:lnTo>
                  <a:cubicBezTo>
                    <a:pt x="2119" y="9586"/>
                    <a:pt x="1602" y="10094"/>
                    <a:pt x="969" y="10094"/>
                  </a:cubicBezTo>
                  <a:lnTo>
                    <a:pt x="2119" y="10094"/>
                  </a:lnTo>
                  <a:cubicBezTo>
                    <a:pt x="2752" y="10094"/>
                    <a:pt x="3270" y="9586"/>
                    <a:pt x="3270" y="8953"/>
                  </a:cubicBezTo>
                  <a:lnTo>
                    <a:pt x="3270" y="2119"/>
                  </a:lnTo>
                  <a:cubicBezTo>
                    <a:pt x="3270" y="950"/>
                    <a:pt x="2321" y="1"/>
                    <a:pt x="1151" y="1"/>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71" name="Google Shape;3271;p37"/>
            <p:cNvSpPr/>
            <p:nvPr/>
          </p:nvSpPr>
          <p:spPr>
            <a:xfrm>
              <a:off x="5398811" y="3829900"/>
              <a:ext cx="129114" cy="110014"/>
            </a:xfrm>
            <a:custGeom>
              <a:rect b="b" l="l" r="r" t="t"/>
              <a:pathLst>
                <a:path extrusionOk="0" h="4199" w="4928">
                  <a:moveTo>
                    <a:pt x="2397" y="0"/>
                  </a:moveTo>
                  <a:cubicBezTo>
                    <a:pt x="1074" y="0"/>
                    <a:pt x="10" y="1064"/>
                    <a:pt x="0" y="2387"/>
                  </a:cubicBezTo>
                  <a:lnTo>
                    <a:pt x="0" y="3556"/>
                  </a:lnTo>
                  <a:cubicBezTo>
                    <a:pt x="0" y="3911"/>
                    <a:pt x="288" y="4199"/>
                    <a:pt x="643" y="4199"/>
                  </a:cubicBezTo>
                  <a:lnTo>
                    <a:pt x="4285" y="4199"/>
                  </a:lnTo>
                  <a:cubicBezTo>
                    <a:pt x="4640" y="4189"/>
                    <a:pt x="4927" y="3911"/>
                    <a:pt x="4927" y="3556"/>
                  </a:cubicBezTo>
                  <a:lnTo>
                    <a:pt x="4927" y="2387"/>
                  </a:lnTo>
                  <a:cubicBezTo>
                    <a:pt x="4927" y="1074"/>
                    <a:pt x="3854" y="0"/>
                    <a:pt x="2541" y="0"/>
                  </a:cubicBezTo>
                  <a:close/>
                </a:path>
              </a:pathLst>
            </a:custGeom>
            <a:solidFill>
              <a:srgbClr val="DCE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72" name="Google Shape;3272;p37"/>
            <p:cNvSpPr/>
            <p:nvPr/>
          </p:nvSpPr>
          <p:spPr>
            <a:xfrm>
              <a:off x="5398811" y="3840930"/>
              <a:ext cx="129114" cy="98984"/>
            </a:xfrm>
            <a:custGeom>
              <a:rect b="b" l="l" r="r" t="t"/>
              <a:pathLst>
                <a:path extrusionOk="0" h="3778" w="4928">
                  <a:moveTo>
                    <a:pt x="3835" y="1"/>
                  </a:moveTo>
                  <a:lnTo>
                    <a:pt x="3835" y="1"/>
                  </a:lnTo>
                  <a:cubicBezTo>
                    <a:pt x="4113" y="403"/>
                    <a:pt x="4256" y="883"/>
                    <a:pt x="4256" y="1372"/>
                  </a:cubicBezTo>
                  <a:lnTo>
                    <a:pt x="4256" y="2455"/>
                  </a:lnTo>
                  <a:cubicBezTo>
                    <a:pt x="4256" y="2809"/>
                    <a:pt x="3959" y="3107"/>
                    <a:pt x="3595" y="3107"/>
                  </a:cubicBezTo>
                  <a:lnTo>
                    <a:pt x="0" y="3107"/>
                  </a:lnTo>
                  <a:lnTo>
                    <a:pt x="0" y="3116"/>
                  </a:lnTo>
                  <a:cubicBezTo>
                    <a:pt x="0" y="3480"/>
                    <a:pt x="298" y="3778"/>
                    <a:pt x="662" y="3778"/>
                  </a:cubicBezTo>
                  <a:lnTo>
                    <a:pt x="4276" y="3778"/>
                  </a:lnTo>
                  <a:cubicBezTo>
                    <a:pt x="4630" y="3778"/>
                    <a:pt x="4927" y="3480"/>
                    <a:pt x="4927" y="3116"/>
                  </a:cubicBezTo>
                  <a:lnTo>
                    <a:pt x="4927" y="2043"/>
                  </a:lnTo>
                  <a:cubicBezTo>
                    <a:pt x="4927" y="1218"/>
                    <a:pt x="4515" y="451"/>
                    <a:pt x="3835" y="1"/>
                  </a:cubicBezTo>
                  <a:close/>
                </a:path>
              </a:pathLst>
            </a:custGeom>
            <a:solidFill>
              <a:srgbClr val="D1D9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73" name="Google Shape;3273;p37"/>
            <p:cNvSpPr/>
            <p:nvPr/>
          </p:nvSpPr>
          <p:spPr>
            <a:xfrm>
              <a:off x="5438477" y="4034076"/>
              <a:ext cx="50016" cy="132860"/>
            </a:xfrm>
            <a:custGeom>
              <a:rect b="b" l="l" r="r" t="t"/>
              <a:pathLst>
                <a:path extrusionOk="0" h="5071" w="1909">
                  <a:moveTo>
                    <a:pt x="1" y="0"/>
                  </a:moveTo>
                  <a:lnTo>
                    <a:pt x="1" y="4869"/>
                  </a:lnTo>
                  <a:cubicBezTo>
                    <a:pt x="1" y="4975"/>
                    <a:pt x="87" y="5071"/>
                    <a:pt x="202" y="5071"/>
                  </a:cubicBezTo>
                  <a:lnTo>
                    <a:pt x="1707" y="5071"/>
                  </a:lnTo>
                  <a:cubicBezTo>
                    <a:pt x="1813" y="5071"/>
                    <a:pt x="1908" y="4975"/>
                    <a:pt x="1908" y="4869"/>
                  </a:cubicBezTo>
                  <a:lnTo>
                    <a:pt x="1908" y="0"/>
                  </a:ln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74" name="Google Shape;3274;p37"/>
            <p:cNvSpPr/>
            <p:nvPr/>
          </p:nvSpPr>
          <p:spPr>
            <a:xfrm>
              <a:off x="5471647" y="4034076"/>
              <a:ext cx="16847" cy="132860"/>
            </a:xfrm>
            <a:custGeom>
              <a:rect b="b" l="l" r="r" t="t"/>
              <a:pathLst>
                <a:path extrusionOk="0" h="5071" w="643">
                  <a:moveTo>
                    <a:pt x="0" y="0"/>
                  </a:moveTo>
                  <a:lnTo>
                    <a:pt x="0" y="5071"/>
                  </a:lnTo>
                  <a:lnTo>
                    <a:pt x="441" y="5071"/>
                  </a:lnTo>
                  <a:cubicBezTo>
                    <a:pt x="547" y="5071"/>
                    <a:pt x="642" y="4975"/>
                    <a:pt x="642" y="4869"/>
                  </a:cubicBezTo>
                  <a:lnTo>
                    <a:pt x="642" y="0"/>
                  </a:lnTo>
                  <a:close/>
                </a:path>
              </a:pathLst>
            </a:custGeom>
            <a:solidFill>
              <a:srgbClr val="98A9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75" name="Google Shape;3275;p37"/>
            <p:cNvSpPr/>
            <p:nvPr/>
          </p:nvSpPr>
          <p:spPr>
            <a:xfrm>
              <a:off x="5369938" y="3977799"/>
              <a:ext cx="35920" cy="27667"/>
            </a:xfrm>
            <a:custGeom>
              <a:rect b="b" l="l" r="r" t="t"/>
              <a:pathLst>
                <a:path extrusionOk="0" h="1056" w="1371">
                  <a:moveTo>
                    <a:pt x="355" y="1"/>
                  </a:moveTo>
                  <a:cubicBezTo>
                    <a:pt x="163" y="1"/>
                    <a:pt x="0" y="154"/>
                    <a:pt x="0" y="356"/>
                  </a:cubicBezTo>
                  <a:lnTo>
                    <a:pt x="0" y="701"/>
                  </a:lnTo>
                  <a:cubicBezTo>
                    <a:pt x="0" y="892"/>
                    <a:pt x="163" y="1055"/>
                    <a:pt x="355" y="1055"/>
                  </a:cubicBezTo>
                  <a:lnTo>
                    <a:pt x="1016" y="1055"/>
                  </a:lnTo>
                  <a:cubicBezTo>
                    <a:pt x="1208" y="1055"/>
                    <a:pt x="1371" y="892"/>
                    <a:pt x="1371" y="701"/>
                  </a:cubicBezTo>
                  <a:lnTo>
                    <a:pt x="1371" y="356"/>
                  </a:lnTo>
                  <a:cubicBezTo>
                    <a:pt x="1371" y="154"/>
                    <a:pt x="1208" y="1"/>
                    <a:pt x="1016" y="1"/>
                  </a:cubicBezTo>
                  <a:close/>
                </a:path>
              </a:pathLst>
            </a:custGeom>
            <a:solidFill>
              <a:srgbClr val="CCD6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76" name="Google Shape;3276;p37"/>
            <p:cNvSpPr/>
            <p:nvPr/>
          </p:nvSpPr>
          <p:spPr>
            <a:xfrm>
              <a:off x="5370174" y="3985344"/>
              <a:ext cx="36208" cy="20122"/>
            </a:xfrm>
            <a:custGeom>
              <a:rect b="b" l="l" r="r" t="t"/>
              <a:pathLst>
                <a:path extrusionOk="0" h="768" w="1382">
                  <a:moveTo>
                    <a:pt x="1" y="0"/>
                  </a:moveTo>
                  <a:cubicBezTo>
                    <a:pt x="1" y="29"/>
                    <a:pt x="1" y="48"/>
                    <a:pt x="1" y="77"/>
                  </a:cubicBezTo>
                  <a:lnTo>
                    <a:pt x="1" y="393"/>
                  </a:lnTo>
                  <a:cubicBezTo>
                    <a:pt x="1" y="604"/>
                    <a:pt x="164" y="767"/>
                    <a:pt x="375" y="767"/>
                  </a:cubicBezTo>
                  <a:lnTo>
                    <a:pt x="1007" y="767"/>
                  </a:lnTo>
                  <a:cubicBezTo>
                    <a:pt x="1209" y="767"/>
                    <a:pt x="1381" y="604"/>
                    <a:pt x="1381" y="393"/>
                  </a:cubicBezTo>
                  <a:lnTo>
                    <a:pt x="1381" y="77"/>
                  </a:lnTo>
                  <a:cubicBezTo>
                    <a:pt x="1381" y="48"/>
                    <a:pt x="1381" y="29"/>
                    <a:pt x="1381" y="0"/>
                  </a:cubicBezTo>
                  <a:cubicBezTo>
                    <a:pt x="1344" y="176"/>
                    <a:pt x="1191" y="308"/>
                    <a:pt x="1007" y="308"/>
                  </a:cubicBezTo>
                  <a:cubicBezTo>
                    <a:pt x="1001" y="308"/>
                    <a:pt x="995" y="308"/>
                    <a:pt x="988" y="307"/>
                  </a:cubicBezTo>
                  <a:lnTo>
                    <a:pt x="365" y="307"/>
                  </a:lnTo>
                  <a:cubicBezTo>
                    <a:pt x="183" y="307"/>
                    <a:pt x="30" y="183"/>
                    <a:pt x="1" y="0"/>
                  </a:cubicBezTo>
                  <a:close/>
                </a:path>
              </a:pathLst>
            </a:custGeom>
            <a:solidFill>
              <a:srgbClr val="A5B7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77" name="Google Shape;3277;p37"/>
            <p:cNvSpPr/>
            <p:nvPr/>
          </p:nvSpPr>
          <p:spPr>
            <a:xfrm>
              <a:off x="5438477" y="3977799"/>
              <a:ext cx="49754" cy="27667"/>
            </a:xfrm>
            <a:custGeom>
              <a:rect b="b" l="l" r="r" t="t"/>
              <a:pathLst>
                <a:path extrusionOk="0" h="1056" w="1899">
                  <a:moveTo>
                    <a:pt x="365" y="1"/>
                  </a:moveTo>
                  <a:cubicBezTo>
                    <a:pt x="164" y="1"/>
                    <a:pt x="1" y="154"/>
                    <a:pt x="1" y="356"/>
                  </a:cubicBezTo>
                  <a:lnTo>
                    <a:pt x="1" y="701"/>
                  </a:lnTo>
                  <a:cubicBezTo>
                    <a:pt x="1" y="892"/>
                    <a:pt x="164" y="1055"/>
                    <a:pt x="365" y="1055"/>
                  </a:cubicBezTo>
                  <a:lnTo>
                    <a:pt x="1544" y="1055"/>
                  </a:lnTo>
                  <a:cubicBezTo>
                    <a:pt x="1736" y="1055"/>
                    <a:pt x="1899" y="892"/>
                    <a:pt x="1899" y="701"/>
                  </a:cubicBezTo>
                  <a:lnTo>
                    <a:pt x="1899" y="356"/>
                  </a:lnTo>
                  <a:cubicBezTo>
                    <a:pt x="1899" y="154"/>
                    <a:pt x="1736" y="1"/>
                    <a:pt x="1535" y="1"/>
                  </a:cubicBezTo>
                  <a:close/>
                </a:path>
              </a:pathLst>
            </a:custGeom>
            <a:solidFill>
              <a:srgbClr val="CCD6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78" name="Google Shape;3278;p37"/>
            <p:cNvSpPr/>
            <p:nvPr/>
          </p:nvSpPr>
          <p:spPr>
            <a:xfrm>
              <a:off x="5438739" y="3985344"/>
              <a:ext cx="50016" cy="20122"/>
            </a:xfrm>
            <a:custGeom>
              <a:rect b="b" l="l" r="r" t="t"/>
              <a:pathLst>
                <a:path extrusionOk="0" h="768" w="1909">
                  <a:moveTo>
                    <a:pt x="1" y="0"/>
                  </a:moveTo>
                  <a:cubicBezTo>
                    <a:pt x="1" y="29"/>
                    <a:pt x="1" y="48"/>
                    <a:pt x="1" y="77"/>
                  </a:cubicBezTo>
                  <a:lnTo>
                    <a:pt x="1" y="393"/>
                  </a:lnTo>
                  <a:cubicBezTo>
                    <a:pt x="1" y="604"/>
                    <a:pt x="173" y="767"/>
                    <a:pt x="374" y="767"/>
                  </a:cubicBezTo>
                  <a:lnTo>
                    <a:pt x="1534" y="767"/>
                  </a:lnTo>
                  <a:cubicBezTo>
                    <a:pt x="1736" y="767"/>
                    <a:pt x="1908" y="604"/>
                    <a:pt x="1908" y="393"/>
                  </a:cubicBezTo>
                  <a:lnTo>
                    <a:pt x="1908" y="77"/>
                  </a:lnTo>
                  <a:cubicBezTo>
                    <a:pt x="1908" y="48"/>
                    <a:pt x="1908" y="29"/>
                    <a:pt x="1908" y="0"/>
                  </a:cubicBezTo>
                  <a:cubicBezTo>
                    <a:pt x="1871" y="176"/>
                    <a:pt x="1718" y="308"/>
                    <a:pt x="1534" y="308"/>
                  </a:cubicBezTo>
                  <a:cubicBezTo>
                    <a:pt x="1528" y="308"/>
                    <a:pt x="1522" y="308"/>
                    <a:pt x="1515" y="307"/>
                  </a:cubicBezTo>
                  <a:lnTo>
                    <a:pt x="365" y="307"/>
                  </a:lnTo>
                  <a:cubicBezTo>
                    <a:pt x="183" y="307"/>
                    <a:pt x="29" y="183"/>
                    <a:pt x="1" y="0"/>
                  </a:cubicBezTo>
                  <a:close/>
                </a:path>
              </a:pathLst>
            </a:custGeom>
            <a:solidFill>
              <a:srgbClr val="A5B7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79" name="Google Shape;3279;p37"/>
            <p:cNvSpPr/>
            <p:nvPr/>
          </p:nvSpPr>
          <p:spPr>
            <a:xfrm>
              <a:off x="5520850" y="3977799"/>
              <a:ext cx="35946" cy="27667"/>
            </a:xfrm>
            <a:custGeom>
              <a:rect b="b" l="l" r="r" t="t"/>
              <a:pathLst>
                <a:path extrusionOk="0" h="1056" w="1372">
                  <a:moveTo>
                    <a:pt x="365" y="1"/>
                  </a:moveTo>
                  <a:cubicBezTo>
                    <a:pt x="164" y="1"/>
                    <a:pt x="1" y="154"/>
                    <a:pt x="1" y="356"/>
                  </a:cubicBezTo>
                  <a:lnTo>
                    <a:pt x="1" y="701"/>
                  </a:lnTo>
                  <a:cubicBezTo>
                    <a:pt x="1" y="892"/>
                    <a:pt x="164" y="1055"/>
                    <a:pt x="365" y="1055"/>
                  </a:cubicBezTo>
                  <a:lnTo>
                    <a:pt x="1017" y="1055"/>
                  </a:lnTo>
                  <a:cubicBezTo>
                    <a:pt x="1209" y="1055"/>
                    <a:pt x="1372" y="892"/>
                    <a:pt x="1372" y="701"/>
                  </a:cubicBezTo>
                  <a:lnTo>
                    <a:pt x="1372" y="356"/>
                  </a:lnTo>
                  <a:cubicBezTo>
                    <a:pt x="1372" y="154"/>
                    <a:pt x="1209" y="1"/>
                    <a:pt x="1017" y="1"/>
                  </a:cubicBezTo>
                  <a:close/>
                </a:path>
              </a:pathLst>
            </a:custGeom>
            <a:solidFill>
              <a:srgbClr val="CCD6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80" name="Google Shape;3280;p37"/>
            <p:cNvSpPr/>
            <p:nvPr/>
          </p:nvSpPr>
          <p:spPr>
            <a:xfrm>
              <a:off x="5520850" y="3985842"/>
              <a:ext cx="36208" cy="19624"/>
            </a:xfrm>
            <a:custGeom>
              <a:rect b="b" l="l" r="r" t="t"/>
              <a:pathLst>
                <a:path extrusionOk="0" h="749" w="1382">
                  <a:moveTo>
                    <a:pt x="1" y="1"/>
                  </a:moveTo>
                  <a:cubicBezTo>
                    <a:pt x="1" y="20"/>
                    <a:pt x="1" y="39"/>
                    <a:pt x="1" y="58"/>
                  </a:cubicBezTo>
                  <a:lnTo>
                    <a:pt x="1" y="374"/>
                  </a:lnTo>
                  <a:cubicBezTo>
                    <a:pt x="1" y="585"/>
                    <a:pt x="174" y="748"/>
                    <a:pt x="375" y="748"/>
                  </a:cubicBezTo>
                  <a:lnTo>
                    <a:pt x="1007" y="748"/>
                  </a:lnTo>
                  <a:cubicBezTo>
                    <a:pt x="1218" y="748"/>
                    <a:pt x="1381" y="585"/>
                    <a:pt x="1381" y="374"/>
                  </a:cubicBezTo>
                  <a:lnTo>
                    <a:pt x="1381" y="58"/>
                  </a:lnTo>
                  <a:lnTo>
                    <a:pt x="1381" y="1"/>
                  </a:lnTo>
                  <a:cubicBezTo>
                    <a:pt x="1353" y="183"/>
                    <a:pt x="1190" y="317"/>
                    <a:pt x="1007" y="317"/>
                  </a:cubicBezTo>
                  <a:lnTo>
                    <a:pt x="375" y="317"/>
                  </a:lnTo>
                  <a:cubicBezTo>
                    <a:pt x="183" y="317"/>
                    <a:pt x="30" y="183"/>
                    <a:pt x="1" y="1"/>
                  </a:cubicBezTo>
                  <a:close/>
                </a:path>
              </a:pathLst>
            </a:custGeom>
            <a:solidFill>
              <a:srgbClr val="A5B7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81" name="Google Shape;3281;p37"/>
            <p:cNvSpPr/>
            <p:nvPr/>
          </p:nvSpPr>
          <p:spPr>
            <a:xfrm>
              <a:off x="5438477" y="4113410"/>
              <a:ext cx="49754" cy="53527"/>
            </a:xfrm>
            <a:custGeom>
              <a:rect b="b" l="l" r="r" t="t"/>
              <a:pathLst>
                <a:path extrusionOk="0" h="2043" w="1899">
                  <a:moveTo>
                    <a:pt x="1" y="1"/>
                  </a:moveTo>
                  <a:lnTo>
                    <a:pt x="1" y="1841"/>
                  </a:lnTo>
                  <a:cubicBezTo>
                    <a:pt x="1" y="1947"/>
                    <a:pt x="87" y="2043"/>
                    <a:pt x="202" y="2043"/>
                  </a:cubicBezTo>
                  <a:lnTo>
                    <a:pt x="1698" y="2043"/>
                  </a:lnTo>
                  <a:cubicBezTo>
                    <a:pt x="1813" y="2043"/>
                    <a:pt x="1899" y="1947"/>
                    <a:pt x="1899" y="1841"/>
                  </a:cubicBezTo>
                  <a:lnTo>
                    <a:pt x="1899" y="1"/>
                  </a:lnTo>
                  <a:close/>
                </a:path>
              </a:pathLst>
            </a:custGeom>
            <a:solidFill>
              <a:srgbClr val="F0F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82" name="Google Shape;3282;p37"/>
            <p:cNvSpPr/>
            <p:nvPr/>
          </p:nvSpPr>
          <p:spPr>
            <a:xfrm>
              <a:off x="5471647" y="4113174"/>
              <a:ext cx="16847" cy="53762"/>
            </a:xfrm>
            <a:custGeom>
              <a:rect b="b" l="l" r="r" t="t"/>
              <a:pathLst>
                <a:path extrusionOk="0" h="2052" w="643">
                  <a:moveTo>
                    <a:pt x="0" y="0"/>
                  </a:moveTo>
                  <a:lnTo>
                    <a:pt x="0" y="10"/>
                  </a:lnTo>
                  <a:lnTo>
                    <a:pt x="0" y="2052"/>
                  </a:lnTo>
                  <a:lnTo>
                    <a:pt x="441" y="2052"/>
                  </a:lnTo>
                  <a:cubicBezTo>
                    <a:pt x="547" y="2052"/>
                    <a:pt x="642" y="1956"/>
                    <a:pt x="642" y="1850"/>
                  </a:cubicBezTo>
                  <a:lnTo>
                    <a:pt x="642" y="0"/>
                  </a:lnTo>
                  <a:close/>
                </a:path>
              </a:pathLst>
            </a:custGeom>
            <a:solidFill>
              <a:srgbClr val="DCE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83" name="Google Shape;3283;p37"/>
            <p:cNvSpPr/>
            <p:nvPr/>
          </p:nvSpPr>
          <p:spPr>
            <a:xfrm>
              <a:off x="5452311" y="4132772"/>
              <a:ext cx="19362" cy="16427"/>
            </a:xfrm>
            <a:custGeom>
              <a:rect b="b" l="l" r="r" t="t"/>
              <a:pathLst>
                <a:path extrusionOk="0" h="627" w="739">
                  <a:moveTo>
                    <a:pt x="422" y="0"/>
                  </a:moveTo>
                  <a:cubicBezTo>
                    <a:pt x="144" y="0"/>
                    <a:pt x="0" y="336"/>
                    <a:pt x="201" y="537"/>
                  </a:cubicBezTo>
                  <a:cubicBezTo>
                    <a:pt x="267" y="599"/>
                    <a:pt x="346" y="627"/>
                    <a:pt x="423" y="627"/>
                  </a:cubicBezTo>
                  <a:cubicBezTo>
                    <a:pt x="585" y="627"/>
                    <a:pt x="738" y="504"/>
                    <a:pt x="738" y="316"/>
                  </a:cubicBezTo>
                  <a:cubicBezTo>
                    <a:pt x="738" y="144"/>
                    <a:pt x="594" y="0"/>
                    <a:pt x="422" y="0"/>
                  </a:cubicBezTo>
                  <a:close/>
                </a:path>
              </a:pathLst>
            </a:custGeom>
            <a:solidFill>
              <a:srgbClr val="4962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84" name="Google Shape;3284;p37"/>
            <p:cNvSpPr/>
            <p:nvPr/>
          </p:nvSpPr>
          <p:spPr>
            <a:xfrm>
              <a:off x="5419902" y="3867811"/>
              <a:ext cx="30916" cy="51011"/>
            </a:xfrm>
            <a:custGeom>
              <a:rect b="b" l="l" r="r" t="t"/>
              <a:pathLst>
                <a:path extrusionOk="0" h="1947" w="1180">
                  <a:moveTo>
                    <a:pt x="767" y="422"/>
                  </a:moveTo>
                  <a:lnTo>
                    <a:pt x="767" y="767"/>
                  </a:lnTo>
                  <a:lnTo>
                    <a:pt x="422" y="767"/>
                  </a:lnTo>
                  <a:lnTo>
                    <a:pt x="422" y="422"/>
                  </a:lnTo>
                  <a:close/>
                  <a:moveTo>
                    <a:pt x="767" y="1180"/>
                  </a:moveTo>
                  <a:lnTo>
                    <a:pt x="767" y="1525"/>
                  </a:lnTo>
                  <a:lnTo>
                    <a:pt x="422" y="1525"/>
                  </a:lnTo>
                  <a:lnTo>
                    <a:pt x="422" y="1180"/>
                  </a:lnTo>
                  <a:close/>
                  <a:moveTo>
                    <a:pt x="212" y="1"/>
                  </a:moveTo>
                  <a:cubicBezTo>
                    <a:pt x="97" y="1"/>
                    <a:pt x="1" y="96"/>
                    <a:pt x="1" y="211"/>
                  </a:cubicBezTo>
                  <a:lnTo>
                    <a:pt x="1" y="1735"/>
                  </a:lnTo>
                  <a:cubicBezTo>
                    <a:pt x="1" y="1850"/>
                    <a:pt x="97" y="1946"/>
                    <a:pt x="212" y="1946"/>
                  </a:cubicBezTo>
                  <a:lnTo>
                    <a:pt x="969" y="1946"/>
                  </a:lnTo>
                  <a:cubicBezTo>
                    <a:pt x="1084" y="1946"/>
                    <a:pt x="1180" y="1850"/>
                    <a:pt x="1180" y="1735"/>
                  </a:cubicBezTo>
                  <a:lnTo>
                    <a:pt x="1180" y="211"/>
                  </a:lnTo>
                  <a:cubicBezTo>
                    <a:pt x="1180" y="96"/>
                    <a:pt x="1084" y="1"/>
                    <a:pt x="969" y="1"/>
                  </a:cubicBezTo>
                  <a:close/>
                </a:path>
              </a:pathLst>
            </a:custGeom>
            <a:solidFill>
              <a:srgbClr val="243F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85" name="Google Shape;3285;p37"/>
            <p:cNvSpPr/>
            <p:nvPr/>
          </p:nvSpPr>
          <p:spPr>
            <a:xfrm>
              <a:off x="5475917" y="3867811"/>
              <a:ext cx="32671" cy="51011"/>
            </a:xfrm>
            <a:custGeom>
              <a:rect b="b" l="l" r="r" t="t"/>
              <a:pathLst>
                <a:path extrusionOk="0" h="1947" w="1247">
                  <a:moveTo>
                    <a:pt x="757" y="1189"/>
                  </a:moveTo>
                  <a:lnTo>
                    <a:pt x="757" y="1525"/>
                  </a:lnTo>
                  <a:lnTo>
                    <a:pt x="422" y="1525"/>
                  </a:lnTo>
                  <a:lnTo>
                    <a:pt x="422" y="1189"/>
                  </a:lnTo>
                  <a:close/>
                  <a:moveTo>
                    <a:pt x="211" y="1"/>
                  </a:moveTo>
                  <a:cubicBezTo>
                    <a:pt x="96" y="1"/>
                    <a:pt x="0" y="96"/>
                    <a:pt x="0" y="211"/>
                  </a:cubicBezTo>
                  <a:lnTo>
                    <a:pt x="0" y="1735"/>
                  </a:lnTo>
                  <a:cubicBezTo>
                    <a:pt x="0" y="1850"/>
                    <a:pt x="96" y="1946"/>
                    <a:pt x="211" y="1946"/>
                  </a:cubicBezTo>
                  <a:lnTo>
                    <a:pt x="968" y="1946"/>
                  </a:lnTo>
                  <a:cubicBezTo>
                    <a:pt x="1083" y="1946"/>
                    <a:pt x="1179" y="1850"/>
                    <a:pt x="1179" y="1735"/>
                  </a:cubicBezTo>
                  <a:lnTo>
                    <a:pt x="1179" y="978"/>
                  </a:lnTo>
                  <a:cubicBezTo>
                    <a:pt x="1179" y="854"/>
                    <a:pt x="1083" y="767"/>
                    <a:pt x="968" y="767"/>
                  </a:cubicBezTo>
                  <a:lnTo>
                    <a:pt x="412" y="767"/>
                  </a:lnTo>
                  <a:lnTo>
                    <a:pt x="412" y="422"/>
                  </a:lnTo>
                  <a:lnTo>
                    <a:pt x="968" y="422"/>
                  </a:lnTo>
                  <a:cubicBezTo>
                    <a:pt x="1246" y="422"/>
                    <a:pt x="1246" y="1"/>
                    <a:pt x="968" y="1"/>
                  </a:cubicBezTo>
                  <a:close/>
                </a:path>
              </a:pathLst>
            </a:custGeom>
            <a:solidFill>
              <a:srgbClr val="243F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86" name="Google Shape;3286;p37"/>
            <p:cNvSpPr/>
            <p:nvPr/>
          </p:nvSpPr>
          <p:spPr>
            <a:xfrm>
              <a:off x="5456817" y="3905696"/>
              <a:ext cx="16349" cy="18890"/>
            </a:xfrm>
            <a:custGeom>
              <a:rect b="b" l="l" r="r" t="t"/>
              <a:pathLst>
                <a:path extrusionOk="0" h="721" w="624">
                  <a:moveTo>
                    <a:pt x="387" y="1"/>
                  </a:moveTo>
                  <a:cubicBezTo>
                    <a:pt x="309" y="1"/>
                    <a:pt x="236" y="42"/>
                    <a:pt x="202" y="117"/>
                  </a:cubicBezTo>
                  <a:lnTo>
                    <a:pt x="49" y="424"/>
                  </a:lnTo>
                  <a:cubicBezTo>
                    <a:pt x="1" y="520"/>
                    <a:pt x="39" y="654"/>
                    <a:pt x="144" y="702"/>
                  </a:cubicBezTo>
                  <a:cubicBezTo>
                    <a:pt x="173" y="711"/>
                    <a:pt x="202" y="721"/>
                    <a:pt x="231" y="721"/>
                  </a:cubicBezTo>
                  <a:cubicBezTo>
                    <a:pt x="307" y="721"/>
                    <a:pt x="384" y="673"/>
                    <a:pt x="422" y="606"/>
                  </a:cubicBezTo>
                  <a:lnTo>
                    <a:pt x="576" y="299"/>
                  </a:lnTo>
                  <a:cubicBezTo>
                    <a:pt x="624" y="194"/>
                    <a:pt x="576" y="79"/>
                    <a:pt x="480" y="21"/>
                  </a:cubicBezTo>
                  <a:cubicBezTo>
                    <a:pt x="450" y="7"/>
                    <a:pt x="418" y="1"/>
                    <a:pt x="387" y="1"/>
                  </a:cubicBezTo>
                  <a:close/>
                </a:path>
              </a:pathLst>
            </a:custGeom>
            <a:solidFill>
              <a:srgbClr val="243F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87" name="Google Shape;3287;p37"/>
            <p:cNvSpPr/>
            <p:nvPr/>
          </p:nvSpPr>
          <p:spPr>
            <a:xfrm>
              <a:off x="5419142" y="4028548"/>
              <a:ext cx="88425" cy="11056"/>
            </a:xfrm>
            <a:custGeom>
              <a:rect b="b" l="l" r="r" t="t"/>
              <a:pathLst>
                <a:path extrusionOk="0" h="422" w="3375">
                  <a:moveTo>
                    <a:pt x="279" y="0"/>
                  </a:moveTo>
                  <a:cubicBezTo>
                    <a:pt x="1" y="0"/>
                    <a:pt x="1" y="422"/>
                    <a:pt x="279" y="422"/>
                  </a:cubicBezTo>
                  <a:lnTo>
                    <a:pt x="3097" y="422"/>
                  </a:lnTo>
                  <a:cubicBezTo>
                    <a:pt x="3375" y="422"/>
                    <a:pt x="3375" y="0"/>
                    <a:pt x="3097" y="0"/>
                  </a:cubicBezTo>
                  <a:close/>
                </a:path>
              </a:pathLst>
            </a:custGeom>
            <a:solidFill>
              <a:srgbClr val="243F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288" name="Google Shape;3288;p37"/>
          <p:cNvGrpSpPr/>
          <p:nvPr/>
        </p:nvGrpSpPr>
        <p:grpSpPr>
          <a:xfrm>
            <a:off x="8947849" y="4973259"/>
            <a:ext cx="284548" cy="490092"/>
            <a:chOff x="6704985" y="3805141"/>
            <a:chExt cx="209967" cy="361638"/>
          </a:xfrm>
        </p:grpSpPr>
        <p:sp>
          <p:nvSpPr>
            <p:cNvPr id="3289" name="Google Shape;3289;p37"/>
            <p:cNvSpPr/>
            <p:nvPr/>
          </p:nvSpPr>
          <p:spPr>
            <a:xfrm>
              <a:off x="6704985" y="3965013"/>
              <a:ext cx="209967" cy="201426"/>
            </a:xfrm>
            <a:custGeom>
              <a:rect b="b" l="l" r="r" t="t"/>
              <a:pathLst>
                <a:path extrusionOk="0" h="7688" w="8014">
                  <a:moveTo>
                    <a:pt x="3240" y="0"/>
                  </a:moveTo>
                  <a:lnTo>
                    <a:pt x="3240" y="1208"/>
                  </a:lnTo>
                  <a:lnTo>
                    <a:pt x="3058" y="1208"/>
                  </a:lnTo>
                  <a:cubicBezTo>
                    <a:pt x="1946" y="1208"/>
                    <a:pt x="987" y="1965"/>
                    <a:pt x="719" y="3048"/>
                  </a:cubicBezTo>
                  <a:lnTo>
                    <a:pt x="115" y="5540"/>
                  </a:lnTo>
                  <a:cubicBezTo>
                    <a:pt x="0" y="6000"/>
                    <a:pt x="211" y="6480"/>
                    <a:pt x="614" y="6710"/>
                  </a:cubicBezTo>
                  <a:cubicBezTo>
                    <a:pt x="1745" y="7362"/>
                    <a:pt x="2876" y="7688"/>
                    <a:pt x="4007" y="7688"/>
                  </a:cubicBezTo>
                  <a:cubicBezTo>
                    <a:pt x="5138" y="7688"/>
                    <a:pt x="6269" y="7362"/>
                    <a:pt x="7400" y="6710"/>
                  </a:cubicBezTo>
                  <a:cubicBezTo>
                    <a:pt x="7803" y="6480"/>
                    <a:pt x="8013" y="6000"/>
                    <a:pt x="7898" y="5540"/>
                  </a:cubicBezTo>
                  <a:lnTo>
                    <a:pt x="7285" y="3039"/>
                  </a:lnTo>
                  <a:cubicBezTo>
                    <a:pt x="7026" y="1965"/>
                    <a:pt x="6058" y="1208"/>
                    <a:pt x="4946" y="1208"/>
                  </a:cubicBezTo>
                  <a:lnTo>
                    <a:pt x="4774" y="1208"/>
                  </a:lnTo>
                  <a:lnTo>
                    <a:pt x="4774" y="0"/>
                  </a:lnTo>
                  <a:cubicBezTo>
                    <a:pt x="4534" y="115"/>
                    <a:pt x="4266" y="182"/>
                    <a:pt x="4007" y="182"/>
                  </a:cubicBezTo>
                  <a:cubicBezTo>
                    <a:pt x="3738" y="182"/>
                    <a:pt x="3470" y="115"/>
                    <a:pt x="3240" y="0"/>
                  </a:cubicBez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90" name="Google Shape;3290;p37"/>
            <p:cNvSpPr/>
            <p:nvPr/>
          </p:nvSpPr>
          <p:spPr>
            <a:xfrm>
              <a:off x="6796895" y="3965013"/>
              <a:ext cx="118057" cy="201766"/>
            </a:xfrm>
            <a:custGeom>
              <a:rect b="b" l="l" r="r" t="t"/>
              <a:pathLst>
                <a:path extrusionOk="0" h="7701" w="4506">
                  <a:moveTo>
                    <a:pt x="1266" y="0"/>
                  </a:moveTo>
                  <a:cubicBezTo>
                    <a:pt x="1026" y="115"/>
                    <a:pt x="767" y="182"/>
                    <a:pt x="499" y="182"/>
                  </a:cubicBezTo>
                  <a:cubicBezTo>
                    <a:pt x="422" y="182"/>
                    <a:pt x="345" y="307"/>
                    <a:pt x="269" y="307"/>
                  </a:cubicBezTo>
                  <a:lnTo>
                    <a:pt x="269" y="1217"/>
                  </a:lnTo>
                  <a:lnTo>
                    <a:pt x="451" y="1217"/>
                  </a:lnTo>
                  <a:cubicBezTo>
                    <a:pt x="1553" y="1217"/>
                    <a:pt x="2521" y="1975"/>
                    <a:pt x="2780" y="3048"/>
                  </a:cubicBezTo>
                  <a:lnTo>
                    <a:pt x="3394" y="5550"/>
                  </a:lnTo>
                  <a:cubicBezTo>
                    <a:pt x="3509" y="6010"/>
                    <a:pt x="3298" y="6480"/>
                    <a:pt x="2895" y="6719"/>
                  </a:cubicBezTo>
                  <a:cubicBezTo>
                    <a:pt x="2013" y="7247"/>
                    <a:pt x="1026" y="7582"/>
                    <a:pt x="0" y="7678"/>
                  </a:cubicBezTo>
                  <a:cubicBezTo>
                    <a:pt x="170" y="7693"/>
                    <a:pt x="339" y="7700"/>
                    <a:pt x="508" y="7700"/>
                  </a:cubicBezTo>
                  <a:cubicBezTo>
                    <a:pt x="1633" y="7700"/>
                    <a:pt x="2759" y="7369"/>
                    <a:pt x="3892" y="6719"/>
                  </a:cubicBezTo>
                  <a:cubicBezTo>
                    <a:pt x="4295" y="6480"/>
                    <a:pt x="4505" y="6000"/>
                    <a:pt x="4390" y="5540"/>
                  </a:cubicBezTo>
                  <a:lnTo>
                    <a:pt x="3777" y="3039"/>
                  </a:lnTo>
                  <a:cubicBezTo>
                    <a:pt x="3518" y="1965"/>
                    <a:pt x="2550" y="1208"/>
                    <a:pt x="1448" y="1208"/>
                  </a:cubicBezTo>
                  <a:lnTo>
                    <a:pt x="1266" y="1208"/>
                  </a:lnTo>
                  <a:lnTo>
                    <a:pt x="1266" y="0"/>
                  </a:lnTo>
                  <a:close/>
                </a:path>
              </a:pathLst>
            </a:custGeom>
            <a:solidFill>
              <a:srgbClr val="DEE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91" name="Google Shape;3291;p37"/>
            <p:cNvSpPr/>
            <p:nvPr/>
          </p:nvSpPr>
          <p:spPr>
            <a:xfrm>
              <a:off x="6789847" y="3965013"/>
              <a:ext cx="7074" cy="7808"/>
            </a:xfrm>
            <a:custGeom>
              <a:rect b="b" l="l" r="r" t="t"/>
              <a:pathLst>
                <a:path extrusionOk="0" h="298" w="270">
                  <a:moveTo>
                    <a:pt x="1" y="0"/>
                  </a:moveTo>
                  <a:lnTo>
                    <a:pt x="1" y="297"/>
                  </a:lnTo>
                  <a:cubicBezTo>
                    <a:pt x="87" y="278"/>
                    <a:pt x="183" y="259"/>
                    <a:pt x="269" y="240"/>
                  </a:cubicBezTo>
                  <a:cubicBezTo>
                    <a:pt x="173" y="211"/>
                    <a:pt x="87" y="38"/>
                    <a:pt x="1" y="0"/>
                  </a:cubicBezTo>
                  <a:close/>
                </a:path>
              </a:pathLst>
            </a:custGeom>
            <a:solidFill>
              <a:srgbClr val="DEE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92" name="Google Shape;3292;p37"/>
            <p:cNvSpPr/>
            <p:nvPr/>
          </p:nvSpPr>
          <p:spPr>
            <a:xfrm>
              <a:off x="6744495" y="3965013"/>
              <a:ext cx="132939" cy="201426"/>
            </a:xfrm>
            <a:custGeom>
              <a:rect b="b" l="l" r="r" t="t"/>
              <a:pathLst>
                <a:path extrusionOk="0" h="7688" w="5074">
                  <a:moveTo>
                    <a:pt x="1732" y="0"/>
                  </a:moveTo>
                  <a:lnTo>
                    <a:pt x="1732" y="1208"/>
                  </a:lnTo>
                  <a:lnTo>
                    <a:pt x="1559" y="1208"/>
                  </a:lnTo>
                  <a:cubicBezTo>
                    <a:pt x="1253" y="1208"/>
                    <a:pt x="956" y="1265"/>
                    <a:pt x="687" y="1371"/>
                  </a:cubicBezTo>
                  <a:lnTo>
                    <a:pt x="35" y="2646"/>
                  </a:lnTo>
                  <a:cubicBezTo>
                    <a:pt x="0" y="2724"/>
                    <a:pt x="61" y="2811"/>
                    <a:pt x="145" y="2811"/>
                  </a:cubicBezTo>
                  <a:cubicBezTo>
                    <a:pt x="153" y="2811"/>
                    <a:pt x="161" y="2810"/>
                    <a:pt x="170" y="2809"/>
                  </a:cubicBezTo>
                  <a:lnTo>
                    <a:pt x="850" y="2626"/>
                  </a:lnTo>
                  <a:cubicBezTo>
                    <a:pt x="869" y="2621"/>
                    <a:pt x="888" y="2618"/>
                    <a:pt x="907" y="2618"/>
                  </a:cubicBezTo>
                  <a:cubicBezTo>
                    <a:pt x="985" y="2618"/>
                    <a:pt x="1061" y="2663"/>
                    <a:pt x="1099" y="2732"/>
                  </a:cubicBezTo>
                  <a:lnTo>
                    <a:pt x="1234" y="2952"/>
                  </a:lnTo>
                  <a:cubicBezTo>
                    <a:pt x="1943" y="4179"/>
                    <a:pt x="2326" y="5569"/>
                    <a:pt x="2326" y="6988"/>
                  </a:cubicBezTo>
                  <a:lnTo>
                    <a:pt x="2326" y="7688"/>
                  </a:lnTo>
                  <a:lnTo>
                    <a:pt x="2758" y="7688"/>
                  </a:lnTo>
                  <a:lnTo>
                    <a:pt x="2758" y="6978"/>
                  </a:lnTo>
                  <a:cubicBezTo>
                    <a:pt x="2758" y="5569"/>
                    <a:pt x="3131" y="4170"/>
                    <a:pt x="3850" y="2952"/>
                  </a:cubicBezTo>
                  <a:lnTo>
                    <a:pt x="3975" y="2732"/>
                  </a:lnTo>
                  <a:cubicBezTo>
                    <a:pt x="4021" y="2663"/>
                    <a:pt x="4092" y="2618"/>
                    <a:pt x="4173" y="2618"/>
                  </a:cubicBezTo>
                  <a:cubicBezTo>
                    <a:pt x="4193" y="2618"/>
                    <a:pt x="4213" y="2621"/>
                    <a:pt x="4234" y="2626"/>
                  </a:cubicBezTo>
                  <a:lnTo>
                    <a:pt x="4905" y="2809"/>
                  </a:lnTo>
                  <a:cubicBezTo>
                    <a:pt x="4913" y="2810"/>
                    <a:pt x="4921" y="2811"/>
                    <a:pt x="4929" y="2811"/>
                  </a:cubicBezTo>
                  <a:cubicBezTo>
                    <a:pt x="5013" y="2811"/>
                    <a:pt x="5074" y="2724"/>
                    <a:pt x="5039" y="2636"/>
                  </a:cubicBezTo>
                  <a:lnTo>
                    <a:pt x="4406" y="1409"/>
                  </a:lnTo>
                  <a:cubicBezTo>
                    <a:pt x="4100" y="1275"/>
                    <a:pt x="3774" y="1208"/>
                    <a:pt x="3448" y="1208"/>
                  </a:cubicBezTo>
                  <a:lnTo>
                    <a:pt x="3266" y="1208"/>
                  </a:lnTo>
                  <a:lnTo>
                    <a:pt x="3266" y="0"/>
                  </a:lnTo>
                  <a:cubicBezTo>
                    <a:pt x="3026" y="115"/>
                    <a:pt x="2767" y="182"/>
                    <a:pt x="2499" y="182"/>
                  </a:cubicBezTo>
                  <a:cubicBezTo>
                    <a:pt x="2230" y="182"/>
                    <a:pt x="1972" y="115"/>
                    <a:pt x="1732" y="0"/>
                  </a:cubicBezTo>
                  <a:close/>
                </a:path>
              </a:pathLst>
            </a:custGeom>
            <a:solidFill>
              <a:srgbClr val="7087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93" name="Google Shape;3293;p37"/>
            <p:cNvSpPr/>
            <p:nvPr/>
          </p:nvSpPr>
          <p:spPr>
            <a:xfrm>
              <a:off x="6772791" y="3965013"/>
              <a:ext cx="73858" cy="135873"/>
            </a:xfrm>
            <a:custGeom>
              <a:rect b="b" l="l" r="r" t="t"/>
              <a:pathLst>
                <a:path extrusionOk="0" h="5186" w="2819">
                  <a:moveTo>
                    <a:pt x="652" y="0"/>
                  </a:moveTo>
                  <a:lnTo>
                    <a:pt x="652" y="1208"/>
                  </a:lnTo>
                  <a:lnTo>
                    <a:pt x="479" y="1208"/>
                  </a:lnTo>
                  <a:cubicBezTo>
                    <a:pt x="316" y="1208"/>
                    <a:pt x="154" y="1227"/>
                    <a:pt x="0" y="1256"/>
                  </a:cubicBezTo>
                  <a:cubicBezTo>
                    <a:pt x="19" y="1294"/>
                    <a:pt x="38" y="1313"/>
                    <a:pt x="38" y="1313"/>
                  </a:cubicBezTo>
                  <a:lnTo>
                    <a:pt x="1457" y="5186"/>
                  </a:lnTo>
                  <a:lnTo>
                    <a:pt x="2799" y="1313"/>
                  </a:lnTo>
                  <a:lnTo>
                    <a:pt x="2818" y="1246"/>
                  </a:lnTo>
                  <a:cubicBezTo>
                    <a:pt x="2665" y="1217"/>
                    <a:pt x="2521" y="1208"/>
                    <a:pt x="2368" y="1208"/>
                  </a:cubicBezTo>
                  <a:lnTo>
                    <a:pt x="2186" y="1208"/>
                  </a:lnTo>
                  <a:lnTo>
                    <a:pt x="2186" y="0"/>
                  </a:lnTo>
                  <a:cubicBezTo>
                    <a:pt x="1946" y="115"/>
                    <a:pt x="1687" y="182"/>
                    <a:pt x="1419" y="182"/>
                  </a:cubicBezTo>
                  <a:cubicBezTo>
                    <a:pt x="1150" y="182"/>
                    <a:pt x="892" y="115"/>
                    <a:pt x="652" y="0"/>
                  </a:cubicBezTo>
                  <a:close/>
                </a:path>
              </a:pathLst>
            </a:custGeom>
            <a:solidFill>
              <a:srgbClr val="B9C3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94" name="Google Shape;3294;p37"/>
            <p:cNvSpPr/>
            <p:nvPr/>
          </p:nvSpPr>
          <p:spPr>
            <a:xfrm>
              <a:off x="6772791" y="3978323"/>
              <a:ext cx="74094" cy="49492"/>
            </a:xfrm>
            <a:custGeom>
              <a:rect b="b" l="l" r="r" t="t"/>
              <a:pathLst>
                <a:path extrusionOk="0" h="1889" w="2828">
                  <a:moveTo>
                    <a:pt x="2186" y="0"/>
                  </a:moveTo>
                  <a:lnTo>
                    <a:pt x="1285" y="278"/>
                  </a:lnTo>
                  <a:lnTo>
                    <a:pt x="652" y="201"/>
                  </a:lnTo>
                  <a:lnTo>
                    <a:pt x="652" y="700"/>
                  </a:lnTo>
                  <a:lnTo>
                    <a:pt x="479" y="700"/>
                  </a:lnTo>
                  <a:cubicBezTo>
                    <a:pt x="316" y="700"/>
                    <a:pt x="154" y="719"/>
                    <a:pt x="0" y="748"/>
                  </a:cubicBezTo>
                  <a:cubicBezTo>
                    <a:pt x="29" y="786"/>
                    <a:pt x="48" y="805"/>
                    <a:pt x="48" y="805"/>
                  </a:cubicBezTo>
                  <a:lnTo>
                    <a:pt x="441" y="1888"/>
                  </a:lnTo>
                  <a:lnTo>
                    <a:pt x="1285" y="1045"/>
                  </a:lnTo>
                  <a:cubicBezTo>
                    <a:pt x="1333" y="997"/>
                    <a:pt x="1395" y="973"/>
                    <a:pt x="1457" y="973"/>
                  </a:cubicBezTo>
                  <a:cubicBezTo>
                    <a:pt x="1519" y="973"/>
                    <a:pt x="1582" y="997"/>
                    <a:pt x="1630" y="1045"/>
                  </a:cubicBezTo>
                  <a:lnTo>
                    <a:pt x="2435" y="1888"/>
                  </a:lnTo>
                  <a:lnTo>
                    <a:pt x="2809" y="805"/>
                  </a:lnTo>
                  <a:lnTo>
                    <a:pt x="2828" y="738"/>
                  </a:lnTo>
                  <a:cubicBezTo>
                    <a:pt x="2684" y="709"/>
                    <a:pt x="2531" y="700"/>
                    <a:pt x="2377" y="700"/>
                  </a:cubicBezTo>
                  <a:lnTo>
                    <a:pt x="2186" y="700"/>
                  </a:lnTo>
                  <a:lnTo>
                    <a:pt x="2186" y="0"/>
                  </a:lnTo>
                  <a:close/>
                </a:path>
              </a:pathLst>
            </a:custGeom>
            <a:solidFill>
              <a:srgbClr val="AFBC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95" name="Google Shape;3295;p37"/>
            <p:cNvSpPr/>
            <p:nvPr/>
          </p:nvSpPr>
          <p:spPr>
            <a:xfrm>
              <a:off x="6727570" y="3805141"/>
              <a:ext cx="162021" cy="136528"/>
            </a:xfrm>
            <a:custGeom>
              <a:rect b="b" l="l" r="r" t="t"/>
              <a:pathLst>
                <a:path extrusionOk="0" h="5211" w="6184">
                  <a:moveTo>
                    <a:pt x="2373" y="0"/>
                  </a:moveTo>
                  <a:cubicBezTo>
                    <a:pt x="1117" y="0"/>
                    <a:pt x="1" y="1026"/>
                    <a:pt x="1" y="2383"/>
                  </a:cubicBezTo>
                  <a:cubicBezTo>
                    <a:pt x="1" y="3073"/>
                    <a:pt x="49" y="3773"/>
                    <a:pt x="145" y="4453"/>
                  </a:cubicBezTo>
                  <a:cubicBezTo>
                    <a:pt x="212" y="4885"/>
                    <a:pt x="576" y="5211"/>
                    <a:pt x="1017" y="5211"/>
                  </a:cubicBezTo>
                  <a:lnTo>
                    <a:pt x="5177" y="5211"/>
                  </a:lnTo>
                  <a:cubicBezTo>
                    <a:pt x="5618" y="5211"/>
                    <a:pt x="5992" y="4885"/>
                    <a:pt x="6049" y="4444"/>
                  </a:cubicBezTo>
                  <a:cubicBezTo>
                    <a:pt x="6116" y="3849"/>
                    <a:pt x="6174" y="3284"/>
                    <a:pt x="6183" y="2738"/>
                  </a:cubicBezTo>
                  <a:lnTo>
                    <a:pt x="6183" y="2047"/>
                  </a:lnTo>
                  <a:cubicBezTo>
                    <a:pt x="6183" y="1817"/>
                    <a:pt x="6174" y="1587"/>
                    <a:pt x="6145" y="1357"/>
                  </a:cubicBezTo>
                  <a:cubicBezTo>
                    <a:pt x="6076" y="641"/>
                    <a:pt x="5471" y="192"/>
                    <a:pt x="4850" y="192"/>
                  </a:cubicBezTo>
                  <a:cubicBezTo>
                    <a:pt x="4523" y="192"/>
                    <a:pt x="4192" y="316"/>
                    <a:pt x="3931" y="590"/>
                  </a:cubicBezTo>
                  <a:cubicBezTo>
                    <a:pt x="3921" y="600"/>
                    <a:pt x="3921" y="610"/>
                    <a:pt x="3912" y="610"/>
                  </a:cubicBezTo>
                  <a:cubicBezTo>
                    <a:pt x="3710" y="408"/>
                    <a:pt x="3461" y="245"/>
                    <a:pt x="3193" y="150"/>
                  </a:cubicBezTo>
                  <a:cubicBezTo>
                    <a:pt x="2920" y="48"/>
                    <a:pt x="2643" y="0"/>
                    <a:pt x="2373" y="0"/>
                  </a:cubicBezTo>
                  <a:close/>
                </a:path>
              </a:pathLst>
            </a:custGeom>
            <a:solidFill>
              <a:srgbClr val="3B53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96" name="Google Shape;3296;p37"/>
            <p:cNvSpPr/>
            <p:nvPr/>
          </p:nvSpPr>
          <p:spPr>
            <a:xfrm>
              <a:off x="6728330" y="3805219"/>
              <a:ext cx="161261" cy="131681"/>
            </a:xfrm>
            <a:custGeom>
              <a:rect b="b" l="l" r="r" t="t"/>
              <a:pathLst>
                <a:path extrusionOk="0" h="5026" w="6155">
                  <a:moveTo>
                    <a:pt x="2338" y="1"/>
                  </a:moveTo>
                  <a:cubicBezTo>
                    <a:pt x="1225" y="1"/>
                    <a:pt x="209" y="795"/>
                    <a:pt x="1" y="1968"/>
                  </a:cubicBezTo>
                  <a:cubicBezTo>
                    <a:pt x="447" y="1287"/>
                    <a:pt x="1198" y="900"/>
                    <a:pt x="1974" y="900"/>
                  </a:cubicBezTo>
                  <a:cubicBezTo>
                    <a:pt x="2247" y="900"/>
                    <a:pt x="2523" y="948"/>
                    <a:pt x="2790" y="1048"/>
                  </a:cubicBezTo>
                  <a:cubicBezTo>
                    <a:pt x="3068" y="1143"/>
                    <a:pt x="3317" y="1306"/>
                    <a:pt x="3518" y="1517"/>
                  </a:cubicBezTo>
                  <a:cubicBezTo>
                    <a:pt x="3528" y="1508"/>
                    <a:pt x="3528" y="1498"/>
                    <a:pt x="3538" y="1488"/>
                  </a:cubicBezTo>
                  <a:cubicBezTo>
                    <a:pt x="3798" y="1214"/>
                    <a:pt x="4130" y="1090"/>
                    <a:pt x="4457" y="1090"/>
                  </a:cubicBezTo>
                  <a:cubicBezTo>
                    <a:pt x="5078" y="1090"/>
                    <a:pt x="5683" y="1539"/>
                    <a:pt x="5752" y="2255"/>
                  </a:cubicBezTo>
                  <a:cubicBezTo>
                    <a:pt x="5781" y="2485"/>
                    <a:pt x="5790" y="2715"/>
                    <a:pt x="5790" y="2945"/>
                  </a:cubicBezTo>
                  <a:lnTo>
                    <a:pt x="5790" y="3636"/>
                  </a:lnTo>
                  <a:cubicBezTo>
                    <a:pt x="5781" y="4086"/>
                    <a:pt x="5742" y="4546"/>
                    <a:pt x="5694" y="5025"/>
                  </a:cubicBezTo>
                  <a:cubicBezTo>
                    <a:pt x="5876" y="4882"/>
                    <a:pt x="5991" y="4671"/>
                    <a:pt x="6020" y="4441"/>
                  </a:cubicBezTo>
                  <a:cubicBezTo>
                    <a:pt x="6087" y="3846"/>
                    <a:pt x="6135" y="3281"/>
                    <a:pt x="6154" y="2735"/>
                  </a:cubicBezTo>
                  <a:lnTo>
                    <a:pt x="6154" y="2044"/>
                  </a:lnTo>
                  <a:cubicBezTo>
                    <a:pt x="6154" y="1814"/>
                    <a:pt x="6145" y="1584"/>
                    <a:pt x="6106" y="1354"/>
                  </a:cubicBezTo>
                  <a:cubicBezTo>
                    <a:pt x="6038" y="640"/>
                    <a:pt x="5440" y="192"/>
                    <a:pt x="4824" y="192"/>
                  </a:cubicBezTo>
                  <a:cubicBezTo>
                    <a:pt x="4497" y="192"/>
                    <a:pt x="4164" y="318"/>
                    <a:pt x="3902" y="597"/>
                  </a:cubicBezTo>
                  <a:cubicBezTo>
                    <a:pt x="3892" y="597"/>
                    <a:pt x="3883" y="607"/>
                    <a:pt x="3883" y="616"/>
                  </a:cubicBezTo>
                  <a:cubicBezTo>
                    <a:pt x="3672" y="405"/>
                    <a:pt x="3423" y="252"/>
                    <a:pt x="3154" y="147"/>
                  </a:cubicBezTo>
                  <a:cubicBezTo>
                    <a:pt x="2883" y="47"/>
                    <a:pt x="2608" y="1"/>
                    <a:pt x="2338" y="1"/>
                  </a:cubicBezTo>
                  <a:close/>
                </a:path>
              </a:pathLst>
            </a:custGeom>
            <a:solidFill>
              <a:srgbClr val="243F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97" name="Google Shape;3297;p37"/>
            <p:cNvSpPr/>
            <p:nvPr/>
          </p:nvSpPr>
          <p:spPr>
            <a:xfrm>
              <a:off x="6789847" y="3965013"/>
              <a:ext cx="40217" cy="35999"/>
            </a:xfrm>
            <a:custGeom>
              <a:rect b="b" l="l" r="r" t="t"/>
              <a:pathLst>
                <a:path extrusionOk="0" h="1374" w="1535">
                  <a:moveTo>
                    <a:pt x="1" y="0"/>
                  </a:moveTo>
                  <a:lnTo>
                    <a:pt x="1" y="1208"/>
                  </a:lnTo>
                  <a:cubicBezTo>
                    <a:pt x="245" y="1318"/>
                    <a:pt x="507" y="1373"/>
                    <a:pt x="768" y="1373"/>
                  </a:cubicBezTo>
                  <a:cubicBezTo>
                    <a:pt x="1029" y="1373"/>
                    <a:pt x="1290" y="1318"/>
                    <a:pt x="1535" y="1208"/>
                  </a:cubicBezTo>
                  <a:lnTo>
                    <a:pt x="1535" y="0"/>
                  </a:lnTo>
                  <a:cubicBezTo>
                    <a:pt x="1295" y="115"/>
                    <a:pt x="1036" y="182"/>
                    <a:pt x="768" y="182"/>
                  </a:cubicBezTo>
                  <a:cubicBezTo>
                    <a:pt x="499" y="182"/>
                    <a:pt x="241" y="115"/>
                    <a:pt x="1" y="0"/>
                  </a:cubicBezTo>
                  <a:close/>
                </a:path>
              </a:pathLst>
            </a:custGeom>
            <a:solidFill>
              <a:srgbClr val="D6DC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98" name="Google Shape;3298;p37"/>
            <p:cNvSpPr/>
            <p:nvPr/>
          </p:nvSpPr>
          <p:spPr>
            <a:xfrm>
              <a:off x="6789847" y="3969782"/>
              <a:ext cx="40217" cy="19598"/>
            </a:xfrm>
            <a:custGeom>
              <a:rect b="b" l="l" r="r" t="t"/>
              <a:pathLst>
                <a:path extrusionOk="0" h="748" w="1535">
                  <a:moveTo>
                    <a:pt x="1" y="0"/>
                  </a:moveTo>
                  <a:lnTo>
                    <a:pt x="1" y="585"/>
                  </a:lnTo>
                  <a:cubicBezTo>
                    <a:pt x="241" y="690"/>
                    <a:pt x="509" y="748"/>
                    <a:pt x="768" y="748"/>
                  </a:cubicBezTo>
                  <a:cubicBezTo>
                    <a:pt x="1036" y="748"/>
                    <a:pt x="1295" y="690"/>
                    <a:pt x="1535" y="585"/>
                  </a:cubicBezTo>
                  <a:lnTo>
                    <a:pt x="1535" y="0"/>
                  </a:lnTo>
                  <a:cubicBezTo>
                    <a:pt x="1295" y="115"/>
                    <a:pt x="1036" y="182"/>
                    <a:pt x="768" y="182"/>
                  </a:cubicBezTo>
                  <a:cubicBezTo>
                    <a:pt x="499" y="182"/>
                    <a:pt x="241" y="115"/>
                    <a:pt x="1" y="0"/>
                  </a:cubicBezTo>
                  <a:close/>
                </a:path>
              </a:pathLst>
            </a:custGeom>
            <a:solidFill>
              <a:srgbClr val="C9D0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99" name="Google Shape;3299;p37"/>
            <p:cNvSpPr/>
            <p:nvPr/>
          </p:nvSpPr>
          <p:spPr>
            <a:xfrm>
              <a:off x="6760477" y="3866318"/>
              <a:ext cx="99219" cy="113525"/>
            </a:xfrm>
            <a:custGeom>
              <a:rect b="b" l="l" r="r" t="t"/>
              <a:pathLst>
                <a:path extrusionOk="0" h="4333" w="3787">
                  <a:moveTo>
                    <a:pt x="1189" y="0"/>
                  </a:moveTo>
                  <a:cubicBezTo>
                    <a:pt x="844" y="335"/>
                    <a:pt x="441" y="604"/>
                    <a:pt x="0" y="805"/>
                  </a:cubicBezTo>
                  <a:lnTo>
                    <a:pt x="0" y="2435"/>
                  </a:lnTo>
                  <a:cubicBezTo>
                    <a:pt x="0" y="3479"/>
                    <a:pt x="844" y="4333"/>
                    <a:pt x="1889" y="4333"/>
                  </a:cubicBezTo>
                  <a:cubicBezTo>
                    <a:pt x="2934" y="4333"/>
                    <a:pt x="3787" y="3479"/>
                    <a:pt x="3787" y="2435"/>
                  </a:cubicBezTo>
                  <a:lnTo>
                    <a:pt x="3787" y="805"/>
                  </a:lnTo>
                  <a:cubicBezTo>
                    <a:pt x="2857" y="796"/>
                    <a:pt x="1956" y="518"/>
                    <a:pt x="1189" y="0"/>
                  </a:cubicBezTo>
                  <a:close/>
                </a:path>
              </a:pathLst>
            </a:custGeom>
            <a:solidFill>
              <a:srgbClr val="D6DC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00" name="Google Shape;3300;p37"/>
            <p:cNvSpPr/>
            <p:nvPr/>
          </p:nvSpPr>
          <p:spPr>
            <a:xfrm>
              <a:off x="6777297" y="3866318"/>
              <a:ext cx="82163" cy="109752"/>
            </a:xfrm>
            <a:custGeom>
              <a:rect b="b" l="l" r="r" t="t"/>
              <a:pathLst>
                <a:path extrusionOk="0" h="4189" w="3136">
                  <a:moveTo>
                    <a:pt x="547" y="0"/>
                  </a:moveTo>
                  <a:cubicBezTo>
                    <a:pt x="375" y="163"/>
                    <a:pt x="192" y="307"/>
                    <a:pt x="1" y="441"/>
                  </a:cubicBezTo>
                  <a:cubicBezTo>
                    <a:pt x="758" y="930"/>
                    <a:pt x="1630" y="1198"/>
                    <a:pt x="2531" y="1208"/>
                  </a:cubicBezTo>
                  <a:lnTo>
                    <a:pt x="2531" y="2847"/>
                  </a:lnTo>
                  <a:cubicBezTo>
                    <a:pt x="2531" y="3345"/>
                    <a:pt x="2330" y="3834"/>
                    <a:pt x="1975" y="4189"/>
                  </a:cubicBezTo>
                  <a:cubicBezTo>
                    <a:pt x="2685" y="3892"/>
                    <a:pt x="3135" y="3202"/>
                    <a:pt x="3135" y="2444"/>
                  </a:cubicBezTo>
                  <a:lnTo>
                    <a:pt x="3135" y="805"/>
                  </a:lnTo>
                  <a:cubicBezTo>
                    <a:pt x="2215" y="796"/>
                    <a:pt x="1304" y="518"/>
                    <a:pt x="547" y="0"/>
                  </a:cubicBezTo>
                  <a:close/>
                </a:path>
              </a:pathLst>
            </a:custGeom>
            <a:solidFill>
              <a:srgbClr val="C9D0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301" name="Google Shape;3301;p37"/>
          <p:cNvGrpSpPr/>
          <p:nvPr/>
        </p:nvGrpSpPr>
        <p:grpSpPr>
          <a:xfrm>
            <a:off x="10044075" y="3134423"/>
            <a:ext cx="492188" cy="459131"/>
            <a:chOff x="7513884" y="2448269"/>
            <a:chExt cx="363185" cy="338792"/>
          </a:xfrm>
        </p:grpSpPr>
        <p:sp>
          <p:nvSpPr>
            <p:cNvPr id="3302" name="Google Shape;3302;p37"/>
            <p:cNvSpPr/>
            <p:nvPr/>
          </p:nvSpPr>
          <p:spPr>
            <a:xfrm>
              <a:off x="7666316" y="2448269"/>
              <a:ext cx="210753" cy="206954"/>
            </a:xfrm>
            <a:custGeom>
              <a:rect b="b" l="l" r="r" t="t"/>
              <a:pathLst>
                <a:path extrusionOk="0" h="7899" w="8044">
                  <a:moveTo>
                    <a:pt x="5680" y="0"/>
                  </a:moveTo>
                  <a:cubicBezTo>
                    <a:pt x="5491" y="0"/>
                    <a:pt x="5302" y="72"/>
                    <a:pt x="5158" y="216"/>
                  </a:cubicBezTo>
                  <a:lnTo>
                    <a:pt x="289" y="5085"/>
                  </a:lnTo>
                  <a:cubicBezTo>
                    <a:pt x="1" y="5373"/>
                    <a:pt x="1" y="5843"/>
                    <a:pt x="289" y="6130"/>
                  </a:cubicBezTo>
                  <a:lnTo>
                    <a:pt x="1851" y="7683"/>
                  </a:lnTo>
                  <a:cubicBezTo>
                    <a:pt x="1995" y="7827"/>
                    <a:pt x="2182" y="7899"/>
                    <a:pt x="2370" y="7899"/>
                  </a:cubicBezTo>
                  <a:cubicBezTo>
                    <a:pt x="2558" y="7899"/>
                    <a:pt x="2747" y="7827"/>
                    <a:pt x="2896" y="7683"/>
                  </a:cubicBezTo>
                  <a:lnTo>
                    <a:pt x="7756" y="2814"/>
                  </a:lnTo>
                  <a:cubicBezTo>
                    <a:pt x="8043" y="2526"/>
                    <a:pt x="8043" y="2066"/>
                    <a:pt x="7756" y="1778"/>
                  </a:cubicBezTo>
                  <a:lnTo>
                    <a:pt x="6203" y="216"/>
                  </a:lnTo>
                  <a:cubicBezTo>
                    <a:pt x="6059" y="72"/>
                    <a:pt x="5870" y="0"/>
                    <a:pt x="5680" y="0"/>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03" name="Google Shape;3303;p37"/>
            <p:cNvSpPr/>
            <p:nvPr/>
          </p:nvSpPr>
          <p:spPr>
            <a:xfrm>
              <a:off x="7691442" y="2471482"/>
              <a:ext cx="185627" cy="183741"/>
            </a:xfrm>
            <a:custGeom>
              <a:rect b="b" l="l" r="r" t="t"/>
              <a:pathLst>
                <a:path extrusionOk="0" h="7013" w="7085">
                  <a:moveTo>
                    <a:pt x="5915" y="1"/>
                  </a:moveTo>
                  <a:lnTo>
                    <a:pt x="5920" y="7"/>
                  </a:lnTo>
                  <a:lnTo>
                    <a:pt x="5920" y="7"/>
                  </a:lnTo>
                  <a:cubicBezTo>
                    <a:pt x="5918" y="5"/>
                    <a:pt x="5917" y="3"/>
                    <a:pt x="5915" y="1"/>
                  </a:cubicBezTo>
                  <a:close/>
                  <a:moveTo>
                    <a:pt x="5920" y="7"/>
                  </a:moveTo>
                  <a:cubicBezTo>
                    <a:pt x="6202" y="295"/>
                    <a:pt x="6200" y="760"/>
                    <a:pt x="5915" y="1046"/>
                  </a:cubicBezTo>
                  <a:lnTo>
                    <a:pt x="1045" y="5915"/>
                  </a:lnTo>
                  <a:cubicBezTo>
                    <a:pt x="902" y="6059"/>
                    <a:pt x="715" y="6131"/>
                    <a:pt x="526" y="6131"/>
                  </a:cubicBezTo>
                  <a:cubicBezTo>
                    <a:pt x="338" y="6131"/>
                    <a:pt x="149" y="6059"/>
                    <a:pt x="0" y="5915"/>
                  </a:cubicBezTo>
                  <a:lnTo>
                    <a:pt x="0" y="5915"/>
                  </a:lnTo>
                  <a:lnTo>
                    <a:pt x="892" y="6797"/>
                  </a:lnTo>
                  <a:cubicBezTo>
                    <a:pt x="1036" y="6941"/>
                    <a:pt x="1223" y="7013"/>
                    <a:pt x="1410" y="7013"/>
                  </a:cubicBezTo>
                  <a:cubicBezTo>
                    <a:pt x="1596" y="7013"/>
                    <a:pt x="1783" y="6941"/>
                    <a:pt x="1927" y="6797"/>
                  </a:cubicBezTo>
                  <a:lnTo>
                    <a:pt x="6797" y="1928"/>
                  </a:lnTo>
                  <a:cubicBezTo>
                    <a:pt x="7084" y="1640"/>
                    <a:pt x="7084" y="1180"/>
                    <a:pt x="6797" y="892"/>
                  </a:cubicBezTo>
                  <a:lnTo>
                    <a:pt x="5920" y="7"/>
                  </a:lnTo>
                  <a:close/>
                </a:path>
              </a:pathLst>
            </a:custGeom>
            <a:solidFill>
              <a:srgbClr val="96A7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04" name="Google Shape;3304;p37"/>
            <p:cNvSpPr/>
            <p:nvPr/>
          </p:nvSpPr>
          <p:spPr>
            <a:xfrm>
              <a:off x="7755972" y="2483298"/>
              <a:ext cx="84416" cy="84154"/>
            </a:xfrm>
            <a:custGeom>
              <a:rect b="b" l="l" r="r" t="t"/>
              <a:pathLst>
                <a:path extrusionOk="0" h="3212" w="3222">
                  <a:moveTo>
                    <a:pt x="624" y="0"/>
                  </a:moveTo>
                  <a:lnTo>
                    <a:pt x="1" y="614"/>
                  </a:lnTo>
                  <a:lnTo>
                    <a:pt x="2599" y="3212"/>
                  </a:lnTo>
                  <a:lnTo>
                    <a:pt x="3222" y="2589"/>
                  </a:lnTo>
                  <a:lnTo>
                    <a:pt x="624" y="0"/>
                  </a:lnTo>
                  <a:close/>
                </a:path>
              </a:pathLst>
            </a:custGeom>
            <a:solidFill>
              <a:srgbClr val="879A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05" name="Google Shape;3305;p37"/>
            <p:cNvSpPr/>
            <p:nvPr/>
          </p:nvSpPr>
          <p:spPr>
            <a:xfrm>
              <a:off x="7800931" y="2528258"/>
              <a:ext cx="39457" cy="39195"/>
            </a:xfrm>
            <a:custGeom>
              <a:rect b="b" l="l" r="r" t="t"/>
              <a:pathLst>
                <a:path extrusionOk="0" h="1496" w="1506">
                  <a:moveTo>
                    <a:pt x="614" y="0"/>
                  </a:moveTo>
                  <a:lnTo>
                    <a:pt x="1" y="614"/>
                  </a:lnTo>
                  <a:lnTo>
                    <a:pt x="883" y="1496"/>
                  </a:lnTo>
                  <a:lnTo>
                    <a:pt x="1506" y="882"/>
                  </a:lnTo>
                  <a:lnTo>
                    <a:pt x="614" y="0"/>
                  </a:ln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06" name="Google Shape;3306;p37"/>
            <p:cNvSpPr/>
            <p:nvPr/>
          </p:nvSpPr>
          <p:spPr>
            <a:xfrm>
              <a:off x="7513884" y="2611888"/>
              <a:ext cx="195662" cy="175068"/>
            </a:xfrm>
            <a:custGeom>
              <a:rect b="b" l="l" r="r" t="t"/>
              <a:pathLst>
                <a:path extrusionOk="0" h="6682" w="7468">
                  <a:moveTo>
                    <a:pt x="6231" y="0"/>
                  </a:moveTo>
                  <a:lnTo>
                    <a:pt x="1" y="6231"/>
                  </a:lnTo>
                  <a:cubicBezTo>
                    <a:pt x="84" y="6538"/>
                    <a:pt x="472" y="6682"/>
                    <a:pt x="1011" y="6682"/>
                  </a:cubicBezTo>
                  <a:cubicBezTo>
                    <a:pt x="2642" y="6682"/>
                    <a:pt x="5653" y="5363"/>
                    <a:pt x="5761" y="3259"/>
                  </a:cubicBezTo>
                  <a:cubicBezTo>
                    <a:pt x="5790" y="3010"/>
                    <a:pt x="5905" y="2780"/>
                    <a:pt x="6097" y="2617"/>
                  </a:cubicBezTo>
                  <a:lnTo>
                    <a:pt x="7468" y="1237"/>
                  </a:lnTo>
                  <a:lnTo>
                    <a:pt x="6231" y="0"/>
                  </a:lnTo>
                  <a:close/>
                </a:path>
              </a:pathLst>
            </a:custGeom>
            <a:solidFill>
              <a:srgbClr val="F0F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07" name="Google Shape;3307;p37"/>
            <p:cNvSpPr/>
            <p:nvPr/>
          </p:nvSpPr>
          <p:spPr>
            <a:xfrm>
              <a:off x="7513884" y="2626691"/>
              <a:ext cx="195426" cy="160370"/>
            </a:xfrm>
            <a:custGeom>
              <a:rect b="b" l="l" r="r" t="t"/>
              <a:pathLst>
                <a:path extrusionOk="0" h="6121" w="7459">
                  <a:moveTo>
                    <a:pt x="6787" y="1"/>
                  </a:moveTo>
                  <a:lnTo>
                    <a:pt x="5407" y="1371"/>
                  </a:lnTo>
                  <a:cubicBezTo>
                    <a:pt x="5225" y="1534"/>
                    <a:pt x="5110" y="1764"/>
                    <a:pt x="5081" y="2014"/>
                  </a:cubicBezTo>
                  <a:cubicBezTo>
                    <a:pt x="4968" y="4114"/>
                    <a:pt x="1958" y="5437"/>
                    <a:pt x="326" y="5437"/>
                  </a:cubicBezTo>
                  <a:cubicBezTo>
                    <a:pt x="297" y="5437"/>
                    <a:pt x="268" y="5436"/>
                    <a:pt x="240" y="5436"/>
                  </a:cubicBezTo>
                  <a:lnTo>
                    <a:pt x="1" y="5675"/>
                  </a:lnTo>
                  <a:cubicBezTo>
                    <a:pt x="81" y="5978"/>
                    <a:pt x="465" y="6121"/>
                    <a:pt x="1000" y="6121"/>
                  </a:cubicBezTo>
                  <a:cubicBezTo>
                    <a:pt x="2628" y="6121"/>
                    <a:pt x="5653" y="4801"/>
                    <a:pt x="5761" y="2694"/>
                  </a:cubicBezTo>
                  <a:cubicBezTo>
                    <a:pt x="5790" y="2455"/>
                    <a:pt x="5905" y="2225"/>
                    <a:pt x="6087" y="2052"/>
                  </a:cubicBezTo>
                  <a:lnTo>
                    <a:pt x="7458" y="681"/>
                  </a:lnTo>
                  <a:lnTo>
                    <a:pt x="6787" y="1"/>
                  </a:lnTo>
                  <a:close/>
                </a:path>
              </a:pathLst>
            </a:custGeom>
            <a:solidFill>
              <a:srgbClr val="CED6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308" name="Google Shape;3308;p37"/>
          <p:cNvGrpSpPr/>
          <p:nvPr/>
        </p:nvGrpSpPr>
        <p:grpSpPr>
          <a:xfrm>
            <a:off x="7691306" y="4972827"/>
            <a:ext cx="350589" cy="490767"/>
            <a:chOff x="5777767" y="3804826"/>
            <a:chExt cx="258699" cy="362136"/>
          </a:xfrm>
        </p:grpSpPr>
        <p:sp>
          <p:nvSpPr>
            <p:cNvPr id="3309" name="Google Shape;3309;p37"/>
            <p:cNvSpPr/>
            <p:nvPr/>
          </p:nvSpPr>
          <p:spPr>
            <a:xfrm>
              <a:off x="5777767" y="3804826"/>
              <a:ext cx="258699" cy="362136"/>
            </a:xfrm>
            <a:custGeom>
              <a:rect b="b" l="l" r="r" t="t"/>
              <a:pathLst>
                <a:path extrusionOk="0" h="13822" w="9874">
                  <a:moveTo>
                    <a:pt x="5867" y="0"/>
                  </a:moveTo>
                  <a:cubicBezTo>
                    <a:pt x="5620" y="0"/>
                    <a:pt x="5369" y="28"/>
                    <a:pt x="5119" y="85"/>
                  </a:cubicBezTo>
                  <a:cubicBezTo>
                    <a:pt x="4669" y="200"/>
                    <a:pt x="4238" y="382"/>
                    <a:pt x="3835" y="622"/>
                  </a:cubicBezTo>
                  <a:cubicBezTo>
                    <a:pt x="3528" y="804"/>
                    <a:pt x="3260" y="1043"/>
                    <a:pt x="3039" y="1312"/>
                  </a:cubicBezTo>
                  <a:cubicBezTo>
                    <a:pt x="2685" y="1743"/>
                    <a:pt x="2196" y="2031"/>
                    <a:pt x="1659" y="2136"/>
                  </a:cubicBezTo>
                  <a:cubicBezTo>
                    <a:pt x="1448" y="2174"/>
                    <a:pt x="1266" y="2318"/>
                    <a:pt x="1180" y="2520"/>
                  </a:cubicBezTo>
                  <a:cubicBezTo>
                    <a:pt x="979" y="2980"/>
                    <a:pt x="739" y="3814"/>
                    <a:pt x="1266" y="4427"/>
                  </a:cubicBezTo>
                  <a:cubicBezTo>
                    <a:pt x="2033" y="5328"/>
                    <a:pt x="1" y="6833"/>
                    <a:pt x="1266" y="9095"/>
                  </a:cubicBezTo>
                  <a:cubicBezTo>
                    <a:pt x="1669" y="9804"/>
                    <a:pt x="1410" y="10677"/>
                    <a:pt x="1324" y="11434"/>
                  </a:cubicBezTo>
                  <a:cubicBezTo>
                    <a:pt x="1218" y="12162"/>
                    <a:pt x="1496" y="12891"/>
                    <a:pt x="2062" y="13361"/>
                  </a:cubicBezTo>
                  <a:cubicBezTo>
                    <a:pt x="2416" y="13659"/>
                    <a:pt x="2870" y="13821"/>
                    <a:pt x="3344" y="13821"/>
                  </a:cubicBezTo>
                  <a:cubicBezTo>
                    <a:pt x="3357" y="13821"/>
                    <a:pt x="3371" y="13821"/>
                    <a:pt x="3384" y="13821"/>
                  </a:cubicBezTo>
                  <a:cubicBezTo>
                    <a:pt x="4103" y="13802"/>
                    <a:pt x="4774" y="13437"/>
                    <a:pt x="5196" y="12853"/>
                  </a:cubicBezTo>
                  <a:lnTo>
                    <a:pt x="5963" y="11769"/>
                  </a:lnTo>
                  <a:lnTo>
                    <a:pt x="5944" y="11769"/>
                  </a:lnTo>
                  <a:lnTo>
                    <a:pt x="6509" y="11012"/>
                  </a:lnTo>
                  <a:lnTo>
                    <a:pt x="7497" y="9622"/>
                  </a:lnTo>
                  <a:cubicBezTo>
                    <a:pt x="9471" y="6574"/>
                    <a:pt x="9874" y="4053"/>
                    <a:pt x="8925" y="1973"/>
                  </a:cubicBezTo>
                  <a:cubicBezTo>
                    <a:pt x="8370" y="750"/>
                    <a:pt x="7160" y="0"/>
                    <a:pt x="5867" y="0"/>
                  </a:cubicBezTo>
                  <a:close/>
                </a:path>
              </a:pathLst>
            </a:custGeom>
            <a:solidFill>
              <a:srgbClr val="D6DC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10" name="Google Shape;3310;p37"/>
            <p:cNvSpPr/>
            <p:nvPr/>
          </p:nvSpPr>
          <p:spPr>
            <a:xfrm>
              <a:off x="5820211" y="3822852"/>
              <a:ext cx="216255" cy="344085"/>
            </a:xfrm>
            <a:custGeom>
              <a:rect b="b" l="l" r="r" t="t"/>
              <a:pathLst>
                <a:path extrusionOk="0" h="13133" w="8254">
                  <a:moveTo>
                    <a:pt x="6270" y="1"/>
                  </a:moveTo>
                  <a:cubicBezTo>
                    <a:pt x="6433" y="202"/>
                    <a:pt x="6567" y="432"/>
                    <a:pt x="6672" y="672"/>
                  </a:cubicBezTo>
                  <a:cubicBezTo>
                    <a:pt x="7612" y="2742"/>
                    <a:pt x="7199" y="5263"/>
                    <a:pt x="5234" y="8292"/>
                  </a:cubicBezTo>
                  <a:lnTo>
                    <a:pt x="4247" y="9682"/>
                  </a:lnTo>
                  <a:lnTo>
                    <a:pt x="3682" y="10449"/>
                  </a:lnTo>
                  <a:lnTo>
                    <a:pt x="3701" y="10449"/>
                  </a:lnTo>
                  <a:lnTo>
                    <a:pt x="2934" y="11513"/>
                  </a:lnTo>
                  <a:cubicBezTo>
                    <a:pt x="2512" y="12117"/>
                    <a:pt x="1822" y="12481"/>
                    <a:pt x="1074" y="12490"/>
                  </a:cubicBezTo>
                  <a:cubicBezTo>
                    <a:pt x="700" y="12490"/>
                    <a:pt x="317" y="12385"/>
                    <a:pt x="1" y="12184"/>
                  </a:cubicBezTo>
                  <a:lnTo>
                    <a:pt x="1" y="12184"/>
                  </a:lnTo>
                  <a:cubicBezTo>
                    <a:pt x="116" y="12366"/>
                    <a:pt x="260" y="12529"/>
                    <a:pt x="432" y="12673"/>
                  </a:cubicBezTo>
                  <a:cubicBezTo>
                    <a:pt x="796" y="12970"/>
                    <a:pt x="1247" y="13133"/>
                    <a:pt x="1717" y="13133"/>
                  </a:cubicBezTo>
                  <a:cubicBezTo>
                    <a:pt x="2455" y="13123"/>
                    <a:pt x="3145" y="12759"/>
                    <a:pt x="3576" y="12155"/>
                  </a:cubicBezTo>
                  <a:lnTo>
                    <a:pt x="4333" y="11091"/>
                  </a:lnTo>
                  <a:lnTo>
                    <a:pt x="4314" y="11091"/>
                  </a:lnTo>
                  <a:lnTo>
                    <a:pt x="4880" y="10324"/>
                  </a:lnTo>
                  <a:lnTo>
                    <a:pt x="5877" y="8944"/>
                  </a:lnTo>
                  <a:cubicBezTo>
                    <a:pt x="7842" y="5905"/>
                    <a:pt x="8254" y="3384"/>
                    <a:pt x="7314" y="1314"/>
                  </a:cubicBezTo>
                  <a:cubicBezTo>
                    <a:pt x="7084" y="796"/>
                    <a:pt x="6720" y="346"/>
                    <a:pt x="6270" y="1"/>
                  </a:cubicBezTo>
                  <a:close/>
                </a:path>
              </a:pathLst>
            </a:custGeom>
            <a:solidFill>
              <a:srgbClr val="CBD2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11" name="Google Shape;3311;p37"/>
            <p:cNvSpPr/>
            <p:nvPr/>
          </p:nvSpPr>
          <p:spPr>
            <a:xfrm>
              <a:off x="5841067" y="3853427"/>
              <a:ext cx="154973" cy="205775"/>
            </a:xfrm>
            <a:custGeom>
              <a:rect b="b" l="l" r="r" t="t"/>
              <a:pathLst>
                <a:path extrusionOk="0" h="7854" w="5915">
                  <a:moveTo>
                    <a:pt x="2982" y="0"/>
                  </a:moveTo>
                  <a:cubicBezTo>
                    <a:pt x="2860" y="0"/>
                    <a:pt x="2738" y="7"/>
                    <a:pt x="2617" y="22"/>
                  </a:cubicBezTo>
                  <a:cubicBezTo>
                    <a:pt x="2128" y="32"/>
                    <a:pt x="1965" y="224"/>
                    <a:pt x="1965" y="224"/>
                  </a:cubicBezTo>
                  <a:cubicBezTo>
                    <a:pt x="1515" y="463"/>
                    <a:pt x="1199" y="895"/>
                    <a:pt x="1103" y="1383"/>
                  </a:cubicBezTo>
                  <a:cubicBezTo>
                    <a:pt x="1064" y="1585"/>
                    <a:pt x="1045" y="1786"/>
                    <a:pt x="1036" y="1987"/>
                  </a:cubicBezTo>
                  <a:cubicBezTo>
                    <a:pt x="1026" y="2831"/>
                    <a:pt x="1429" y="3636"/>
                    <a:pt x="2119" y="4125"/>
                  </a:cubicBezTo>
                  <a:lnTo>
                    <a:pt x="2560" y="4432"/>
                  </a:lnTo>
                  <a:cubicBezTo>
                    <a:pt x="2646" y="4489"/>
                    <a:pt x="2713" y="4585"/>
                    <a:pt x="2732" y="4700"/>
                  </a:cubicBezTo>
                  <a:cubicBezTo>
                    <a:pt x="2771" y="4834"/>
                    <a:pt x="2742" y="4988"/>
                    <a:pt x="2656" y="5103"/>
                  </a:cubicBezTo>
                  <a:cubicBezTo>
                    <a:pt x="2566" y="5209"/>
                    <a:pt x="2441" y="5263"/>
                    <a:pt x="2314" y="5263"/>
                  </a:cubicBezTo>
                  <a:cubicBezTo>
                    <a:pt x="2223" y="5263"/>
                    <a:pt x="2132" y="5235"/>
                    <a:pt x="2052" y="5179"/>
                  </a:cubicBezTo>
                  <a:lnTo>
                    <a:pt x="882" y="4355"/>
                  </a:lnTo>
                  <a:cubicBezTo>
                    <a:pt x="852" y="4332"/>
                    <a:pt x="819" y="4322"/>
                    <a:pt x="786" y="4322"/>
                  </a:cubicBezTo>
                  <a:cubicBezTo>
                    <a:pt x="694" y="4322"/>
                    <a:pt x="609" y="4402"/>
                    <a:pt x="623" y="4508"/>
                  </a:cubicBezTo>
                  <a:cubicBezTo>
                    <a:pt x="729" y="5333"/>
                    <a:pt x="671" y="6061"/>
                    <a:pt x="413" y="6684"/>
                  </a:cubicBezTo>
                  <a:lnTo>
                    <a:pt x="115" y="7326"/>
                  </a:lnTo>
                  <a:cubicBezTo>
                    <a:pt x="0" y="7566"/>
                    <a:pt x="182" y="7844"/>
                    <a:pt x="451" y="7854"/>
                  </a:cubicBezTo>
                  <a:cubicBezTo>
                    <a:pt x="681" y="7834"/>
                    <a:pt x="901" y="7719"/>
                    <a:pt x="1036" y="7537"/>
                  </a:cubicBezTo>
                  <a:lnTo>
                    <a:pt x="1361" y="7048"/>
                  </a:lnTo>
                  <a:cubicBezTo>
                    <a:pt x="3911" y="6358"/>
                    <a:pt x="4390" y="4441"/>
                    <a:pt x="3633" y="1805"/>
                  </a:cubicBezTo>
                  <a:cubicBezTo>
                    <a:pt x="3585" y="1652"/>
                    <a:pt x="3643" y="1489"/>
                    <a:pt x="3777" y="1412"/>
                  </a:cubicBezTo>
                  <a:cubicBezTo>
                    <a:pt x="3832" y="1385"/>
                    <a:pt x="3891" y="1372"/>
                    <a:pt x="3950" y="1372"/>
                  </a:cubicBezTo>
                  <a:cubicBezTo>
                    <a:pt x="4036" y="1372"/>
                    <a:pt x="4121" y="1399"/>
                    <a:pt x="4189" y="1451"/>
                  </a:cubicBezTo>
                  <a:cubicBezTo>
                    <a:pt x="4208" y="1470"/>
                    <a:pt x="4228" y="1479"/>
                    <a:pt x="4247" y="1498"/>
                  </a:cubicBezTo>
                  <a:cubicBezTo>
                    <a:pt x="4946" y="2936"/>
                    <a:pt x="5071" y="4259"/>
                    <a:pt x="4429" y="5793"/>
                  </a:cubicBezTo>
                  <a:cubicBezTo>
                    <a:pt x="4390" y="5902"/>
                    <a:pt x="4476" y="5989"/>
                    <a:pt x="4566" y="5989"/>
                  </a:cubicBezTo>
                  <a:cubicBezTo>
                    <a:pt x="4611" y="5989"/>
                    <a:pt x="4656" y="5968"/>
                    <a:pt x="4688" y="5917"/>
                  </a:cubicBezTo>
                  <a:cubicBezTo>
                    <a:pt x="5608" y="4422"/>
                    <a:pt x="5915" y="2975"/>
                    <a:pt x="5454" y="1604"/>
                  </a:cubicBezTo>
                  <a:cubicBezTo>
                    <a:pt x="5253" y="1010"/>
                    <a:pt x="4803" y="521"/>
                    <a:pt x="4228" y="262"/>
                  </a:cubicBezTo>
                  <a:cubicBezTo>
                    <a:pt x="3832" y="90"/>
                    <a:pt x="3408" y="0"/>
                    <a:pt x="2982" y="0"/>
                  </a:cubicBezTo>
                  <a:close/>
                </a:path>
              </a:pathLst>
            </a:custGeom>
            <a:solidFill>
              <a:srgbClr val="B8C1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312" name="Google Shape;3312;p37"/>
          <p:cNvGrpSpPr/>
          <p:nvPr/>
        </p:nvGrpSpPr>
        <p:grpSpPr>
          <a:xfrm>
            <a:off x="10639318" y="3118591"/>
            <a:ext cx="490164" cy="490802"/>
            <a:chOff x="7953101" y="2436584"/>
            <a:chExt cx="361691" cy="362162"/>
          </a:xfrm>
        </p:grpSpPr>
        <p:sp>
          <p:nvSpPr>
            <p:cNvPr id="3313" name="Google Shape;3313;p37"/>
            <p:cNvSpPr/>
            <p:nvPr/>
          </p:nvSpPr>
          <p:spPr>
            <a:xfrm>
              <a:off x="7960673" y="2452906"/>
              <a:ext cx="304392" cy="345840"/>
            </a:xfrm>
            <a:custGeom>
              <a:rect b="b" l="l" r="r" t="t"/>
              <a:pathLst>
                <a:path extrusionOk="0" h="13200" w="11618">
                  <a:moveTo>
                    <a:pt x="1294" y="1"/>
                  </a:moveTo>
                  <a:cubicBezTo>
                    <a:pt x="575" y="1"/>
                    <a:pt x="0" y="585"/>
                    <a:pt x="0" y="1304"/>
                  </a:cubicBezTo>
                  <a:lnTo>
                    <a:pt x="0" y="3116"/>
                  </a:lnTo>
                  <a:lnTo>
                    <a:pt x="546" y="2943"/>
                  </a:lnTo>
                  <a:lnTo>
                    <a:pt x="546" y="2339"/>
                  </a:lnTo>
                  <a:lnTo>
                    <a:pt x="546" y="1304"/>
                  </a:lnTo>
                  <a:cubicBezTo>
                    <a:pt x="546" y="892"/>
                    <a:pt x="882" y="557"/>
                    <a:pt x="1294" y="557"/>
                  </a:cubicBezTo>
                  <a:lnTo>
                    <a:pt x="2157" y="557"/>
                  </a:lnTo>
                  <a:lnTo>
                    <a:pt x="2157" y="1"/>
                  </a:lnTo>
                  <a:close/>
                  <a:moveTo>
                    <a:pt x="6614" y="10"/>
                  </a:moveTo>
                  <a:lnTo>
                    <a:pt x="6614" y="557"/>
                  </a:lnTo>
                  <a:lnTo>
                    <a:pt x="7486" y="557"/>
                  </a:lnTo>
                  <a:cubicBezTo>
                    <a:pt x="7898" y="557"/>
                    <a:pt x="8234" y="892"/>
                    <a:pt x="8234" y="1304"/>
                  </a:cubicBezTo>
                  <a:lnTo>
                    <a:pt x="8234" y="2339"/>
                  </a:lnTo>
                  <a:lnTo>
                    <a:pt x="8234" y="2943"/>
                  </a:lnTo>
                  <a:lnTo>
                    <a:pt x="8780" y="3116"/>
                  </a:lnTo>
                  <a:lnTo>
                    <a:pt x="8780" y="1304"/>
                  </a:lnTo>
                  <a:cubicBezTo>
                    <a:pt x="8780" y="585"/>
                    <a:pt x="8205" y="10"/>
                    <a:pt x="7486" y="10"/>
                  </a:cubicBezTo>
                  <a:close/>
                  <a:moveTo>
                    <a:pt x="11071" y="8963"/>
                  </a:moveTo>
                  <a:lnTo>
                    <a:pt x="11071" y="10554"/>
                  </a:lnTo>
                  <a:cubicBezTo>
                    <a:pt x="11071" y="11714"/>
                    <a:pt x="10132" y="12644"/>
                    <a:pt x="8982" y="12653"/>
                  </a:cubicBezTo>
                  <a:lnTo>
                    <a:pt x="6748" y="12653"/>
                  </a:lnTo>
                  <a:cubicBezTo>
                    <a:pt x="5598" y="12644"/>
                    <a:pt x="4659" y="11714"/>
                    <a:pt x="4659" y="10554"/>
                  </a:cubicBezTo>
                  <a:lnTo>
                    <a:pt x="4659" y="9327"/>
                  </a:lnTo>
                  <a:lnTo>
                    <a:pt x="4103" y="9327"/>
                  </a:lnTo>
                  <a:lnTo>
                    <a:pt x="4103" y="9845"/>
                  </a:lnTo>
                  <a:lnTo>
                    <a:pt x="4103" y="10554"/>
                  </a:lnTo>
                  <a:cubicBezTo>
                    <a:pt x="4103" y="12011"/>
                    <a:pt x="5291" y="13200"/>
                    <a:pt x="6748" y="13200"/>
                  </a:cubicBezTo>
                  <a:lnTo>
                    <a:pt x="8982" y="13200"/>
                  </a:lnTo>
                  <a:cubicBezTo>
                    <a:pt x="10439" y="13200"/>
                    <a:pt x="11618" y="12011"/>
                    <a:pt x="11618" y="10554"/>
                  </a:cubicBezTo>
                  <a:lnTo>
                    <a:pt x="11618" y="8963"/>
                  </a:ln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14" name="Google Shape;3314;p37"/>
            <p:cNvSpPr/>
            <p:nvPr/>
          </p:nvSpPr>
          <p:spPr>
            <a:xfrm>
              <a:off x="8012156" y="2436846"/>
              <a:ext cx="40453" cy="46977"/>
            </a:xfrm>
            <a:custGeom>
              <a:rect b="b" l="l" r="r" t="t"/>
              <a:pathLst>
                <a:path extrusionOk="0" h="1793" w="1544">
                  <a:moveTo>
                    <a:pt x="383" y="0"/>
                  </a:moveTo>
                  <a:cubicBezTo>
                    <a:pt x="173" y="0"/>
                    <a:pt x="0" y="163"/>
                    <a:pt x="0" y="374"/>
                  </a:cubicBezTo>
                  <a:lnTo>
                    <a:pt x="0" y="1419"/>
                  </a:lnTo>
                  <a:cubicBezTo>
                    <a:pt x="0" y="1630"/>
                    <a:pt x="173" y="1793"/>
                    <a:pt x="383" y="1793"/>
                  </a:cubicBezTo>
                  <a:lnTo>
                    <a:pt x="642" y="1793"/>
                  </a:lnTo>
                  <a:cubicBezTo>
                    <a:pt x="1141" y="1793"/>
                    <a:pt x="1543" y="1390"/>
                    <a:pt x="1543" y="892"/>
                  </a:cubicBezTo>
                  <a:cubicBezTo>
                    <a:pt x="1543" y="403"/>
                    <a:pt x="1141" y="0"/>
                    <a:pt x="642" y="0"/>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15" name="Google Shape;3315;p37"/>
            <p:cNvSpPr/>
            <p:nvPr/>
          </p:nvSpPr>
          <p:spPr>
            <a:xfrm>
              <a:off x="8012156" y="2436584"/>
              <a:ext cx="23108" cy="47239"/>
            </a:xfrm>
            <a:custGeom>
              <a:rect b="b" l="l" r="r" t="t"/>
              <a:pathLst>
                <a:path extrusionOk="0" h="1803" w="882">
                  <a:moveTo>
                    <a:pt x="383" y="1"/>
                  </a:moveTo>
                  <a:cubicBezTo>
                    <a:pt x="173" y="1"/>
                    <a:pt x="0" y="164"/>
                    <a:pt x="0" y="374"/>
                  </a:cubicBezTo>
                  <a:lnTo>
                    <a:pt x="0" y="1419"/>
                  </a:lnTo>
                  <a:cubicBezTo>
                    <a:pt x="0" y="1630"/>
                    <a:pt x="173" y="1803"/>
                    <a:pt x="383" y="1803"/>
                  </a:cubicBezTo>
                  <a:lnTo>
                    <a:pt x="642" y="1803"/>
                  </a:lnTo>
                  <a:cubicBezTo>
                    <a:pt x="729" y="1803"/>
                    <a:pt x="805" y="1793"/>
                    <a:pt x="882" y="1764"/>
                  </a:cubicBezTo>
                  <a:cubicBezTo>
                    <a:pt x="738" y="1716"/>
                    <a:pt x="642" y="1573"/>
                    <a:pt x="642" y="1419"/>
                  </a:cubicBezTo>
                  <a:lnTo>
                    <a:pt x="642" y="384"/>
                  </a:lnTo>
                  <a:cubicBezTo>
                    <a:pt x="642" y="231"/>
                    <a:pt x="738" y="87"/>
                    <a:pt x="872" y="29"/>
                  </a:cubicBezTo>
                  <a:cubicBezTo>
                    <a:pt x="796" y="10"/>
                    <a:pt x="719" y="1"/>
                    <a:pt x="642" y="1"/>
                  </a:cubicBezTo>
                  <a:close/>
                </a:path>
              </a:pathLst>
            </a:custGeom>
            <a:solidFill>
              <a:srgbClr val="8C9E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16" name="Google Shape;3316;p37"/>
            <p:cNvSpPr/>
            <p:nvPr/>
          </p:nvSpPr>
          <p:spPr>
            <a:xfrm>
              <a:off x="8098773" y="2436846"/>
              <a:ext cx="40479" cy="46977"/>
            </a:xfrm>
            <a:custGeom>
              <a:rect b="b" l="l" r="r" t="t"/>
              <a:pathLst>
                <a:path extrusionOk="0" h="1793" w="1545">
                  <a:moveTo>
                    <a:pt x="902" y="0"/>
                  </a:moveTo>
                  <a:cubicBezTo>
                    <a:pt x="404" y="0"/>
                    <a:pt x="1" y="403"/>
                    <a:pt x="1" y="892"/>
                  </a:cubicBezTo>
                  <a:cubicBezTo>
                    <a:pt x="1" y="1390"/>
                    <a:pt x="404" y="1793"/>
                    <a:pt x="902" y="1793"/>
                  </a:cubicBezTo>
                  <a:lnTo>
                    <a:pt x="1170" y="1793"/>
                  </a:lnTo>
                  <a:cubicBezTo>
                    <a:pt x="1381" y="1793"/>
                    <a:pt x="1544" y="1630"/>
                    <a:pt x="1544" y="1419"/>
                  </a:cubicBezTo>
                  <a:lnTo>
                    <a:pt x="1544" y="374"/>
                  </a:lnTo>
                  <a:cubicBezTo>
                    <a:pt x="1544" y="163"/>
                    <a:pt x="1381" y="0"/>
                    <a:pt x="1170" y="0"/>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17" name="Google Shape;3317;p37"/>
            <p:cNvSpPr/>
            <p:nvPr/>
          </p:nvSpPr>
          <p:spPr>
            <a:xfrm>
              <a:off x="8116117" y="2436584"/>
              <a:ext cx="23135" cy="47239"/>
            </a:xfrm>
            <a:custGeom>
              <a:rect b="b" l="l" r="r" t="t"/>
              <a:pathLst>
                <a:path extrusionOk="0" h="1803" w="883">
                  <a:moveTo>
                    <a:pt x="240" y="1"/>
                  </a:moveTo>
                  <a:cubicBezTo>
                    <a:pt x="154" y="1"/>
                    <a:pt x="77" y="10"/>
                    <a:pt x="0" y="39"/>
                  </a:cubicBezTo>
                  <a:cubicBezTo>
                    <a:pt x="135" y="96"/>
                    <a:pt x="230" y="231"/>
                    <a:pt x="230" y="384"/>
                  </a:cubicBezTo>
                  <a:lnTo>
                    <a:pt x="230" y="1419"/>
                  </a:lnTo>
                  <a:cubicBezTo>
                    <a:pt x="230" y="1573"/>
                    <a:pt x="135" y="1707"/>
                    <a:pt x="0" y="1764"/>
                  </a:cubicBezTo>
                  <a:cubicBezTo>
                    <a:pt x="77" y="1793"/>
                    <a:pt x="154" y="1803"/>
                    <a:pt x="240" y="1803"/>
                  </a:cubicBezTo>
                  <a:lnTo>
                    <a:pt x="508" y="1803"/>
                  </a:lnTo>
                  <a:cubicBezTo>
                    <a:pt x="719" y="1803"/>
                    <a:pt x="882" y="1630"/>
                    <a:pt x="882" y="1419"/>
                  </a:cubicBezTo>
                  <a:lnTo>
                    <a:pt x="882" y="384"/>
                  </a:lnTo>
                  <a:cubicBezTo>
                    <a:pt x="882" y="173"/>
                    <a:pt x="719" y="1"/>
                    <a:pt x="508" y="1"/>
                  </a:cubicBezTo>
                  <a:close/>
                </a:path>
              </a:pathLst>
            </a:custGeom>
            <a:solidFill>
              <a:srgbClr val="8C9E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18" name="Google Shape;3318;p37"/>
            <p:cNvSpPr/>
            <p:nvPr/>
          </p:nvSpPr>
          <p:spPr>
            <a:xfrm>
              <a:off x="8204254" y="2591085"/>
              <a:ext cx="108023" cy="102940"/>
            </a:xfrm>
            <a:custGeom>
              <a:rect b="b" l="l" r="r" t="t"/>
              <a:pathLst>
                <a:path extrusionOk="0" h="3929" w="4123">
                  <a:moveTo>
                    <a:pt x="2062" y="1"/>
                  </a:moveTo>
                  <a:cubicBezTo>
                    <a:pt x="1930" y="1"/>
                    <a:pt x="1798" y="13"/>
                    <a:pt x="1669" y="37"/>
                  </a:cubicBezTo>
                  <a:cubicBezTo>
                    <a:pt x="672" y="238"/>
                    <a:pt x="1" y="1158"/>
                    <a:pt x="97" y="2165"/>
                  </a:cubicBezTo>
                  <a:cubicBezTo>
                    <a:pt x="202" y="3171"/>
                    <a:pt x="1046" y="3929"/>
                    <a:pt x="2062" y="3929"/>
                  </a:cubicBezTo>
                  <a:cubicBezTo>
                    <a:pt x="3068" y="3929"/>
                    <a:pt x="3912" y="3171"/>
                    <a:pt x="4017" y="2165"/>
                  </a:cubicBezTo>
                  <a:cubicBezTo>
                    <a:pt x="4123" y="1158"/>
                    <a:pt x="3442" y="238"/>
                    <a:pt x="2455" y="37"/>
                  </a:cubicBezTo>
                  <a:cubicBezTo>
                    <a:pt x="2325" y="13"/>
                    <a:pt x="2194" y="1"/>
                    <a:pt x="2062" y="1"/>
                  </a:cubicBezTo>
                  <a:close/>
                </a:path>
              </a:pathLst>
            </a:custGeom>
            <a:solidFill>
              <a:srgbClr val="C6CE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19" name="Google Shape;3319;p37"/>
            <p:cNvSpPr/>
            <p:nvPr/>
          </p:nvSpPr>
          <p:spPr>
            <a:xfrm>
              <a:off x="8244183" y="2591085"/>
              <a:ext cx="70609" cy="102992"/>
            </a:xfrm>
            <a:custGeom>
              <a:rect b="b" l="l" r="r" t="t"/>
              <a:pathLst>
                <a:path extrusionOk="0" h="3931" w="2695">
                  <a:moveTo>
                    <a:pt x="538" y="1"/>
                  </a:moveTo>
                  <a:cubicBezTo>
                    <a:pt x="406" y="1"/>
                    <a:pt x="274" y="13"/>
                    <a:pt x="145" y="37"/>
                  </a:cubicBezTo>
                  <a:cubicBezTo>
                    <a:pt x="97" y="47"/>
                    <a:pt x="49" y="56"/>
                    <a:pt x="1" y="75"/>
                  </a:cubicBezTo>
                  <a:cubicBezTo>
                    <a:pt x="844" y="315"/>
                    <a:pt x="1429" y="1082"/>
                    <a:pt x="1429" y="1964"/>
                  </a:cubicBezTo>
                  <a:cubicBezTo>
                    <a:pt x="1429" y="2845"/>
                    <a:pt x="844" y="3612"/>
                    <a:pt x="1" y="3861"/>
                  </a:cubicBezTo>
                  <a:cubicBezTo>
                    <a:pt x="173" y="3908"/>
                    <a:pt x="346" y="3930"/>
                    <a:pt x="516" y="3930"/>
                  </a:cubicBezTo>
                  <a:cubicBezTo>
                    <a:pt x="1399" y="3930"/>
                    <a:pt x="2211" y="3332"/>
                    <a:pt x="2436" y="2424"/>
                  </a:cubicBezTo>
                  <a:cubicBezTo>
                    <a:pt x="2694" y="1350"/>
                    <a:pt x="2014" y="267"/>
                    <a:pt x="931" y="37"/>
                  </a:cubicBezTo>
                  <a:cubicBezTo>
                    <a:pt x="801" y="13"/>
                    <a:pt x="670" y="1"/>
                    <a:pt x="538" y="1"/>
                  </a:cubicBezTo>
                  <a:close/>
                </a:path>
              </a:pathLst>
            </a:custGeom>
            <a:solidFill>
              <a:srgbClr val="8997A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20" name="Google Shape;3320;p37"/>
            <p:cNvSpPr/>
            <p:nvPr/>
          </p:nvSpPr>
          <p:spPr>
            <a:xfrm>
              <a:off x="8234646" y="2624936"/>
              <a:ext cx="40977" cy="35291"/>
            </a:xfrm>
            <a:custGeom>
              <a:rect b="b" l="l" r="r" t="t"/>
              <a:pathLst>
                <a:path extrusionOk="0" h="1347" w="1564">
                  <a:moveTo>
                    <a:pt x="892" y="1"/>
                  </a:moveTo>
                  <a:cubicBezTo>
                    <a:pt x="298" y="1"/>
                    <a:pt x="1" y="729"/>
                    <a:pt x="422" y="1151"/>
                  </a:cubicBezTo>
                  <a:cubicBezTo>
                    <a:pt x="558" y="1286"/>
                    <a:pt x="723" y="1346"/>
                    <a:pt x="886" y="1346"/>
                  </a:cubicBezTo>
                  <a:cubicBezTo>
                    <a:pt x="1231" y="1346"/>
                    <a:pt x="1563" y="1075"/>
                    <a:pt x="1563" y="672"/>
                  </a:cubicBezTo>
                  <a:cubicBezTo>
                    <a:pt x="1563" y="298"/>
                    <a:pt x="1266" y="1"/>
                    <a:pt x="892" y="1"/>
                  </a:cubicBezTo>
                  <a:close/>
                </a:path>
              </a:pathLst>
            </a:custGeom>
            <a:solidFill>
              <a:srgbClr val="5368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21" name="Google Shape;3321;p37"/>
            <p:cNvSpPr/>
            <p:nvPr/>
          </p:nvSpPr>
          <p:spPr>
            <a:xfrm>
              <a:off x="7953101" y="2520214"/>
              <a:ext cx="244446" cy="184867"/>
            </a:xfrm>
            <a:custGeom>
              <a:rect b="b" l="l" r="r" t="t"/>
              <a:pathLst>
                <a:path extrusionOk="0" h="7056" w="9330">
                  <a:moveTo>
                    <a:pt x="631" y="0"/>
                  </a:moveTo>
                  <a:cubicBezTo>
                    <a:pt x="319" y="0"/>
                    <a:pt x="0" y="233"/>
                    <a:pt x="69" y="652"/>
                  </a:cubicBezTo>
                  <a:lnTo>
                    <a:pt x="327" y="2761"/>
                  </a:lnTo>
                  <a:cubicBezTo>
                    <a:pt x="519" y="4285"/>
                    <a:pt x="1823" y="5435"/>
                    <a:pt x="3366" y="5435"/>
                  </a:cubicBezTo>
                  <a:lnTo>
                    <a:pt x="4104" y="5435"/>
                  </a:lnTo>
                  <a:lnTo>
                    <a:pt x="4104" y="6499"/>
                  </a:lnTo>
                  <a:cubicBezTo>
                    <a:pt x="4104" y="6806"/>
                    <a:pt x="4353" y="7055"/>
                    <a:pt x="4670" y="7055"/>
                  </a:cubicBezTo>
                  <a:cubicBezTo>
                    <a:pt x="4976" y="7055"/>
                    <a:pt x="5226" y="6806"/>
                    <a:pt x="5226" y="6499"/>
                  </a:cubicBezTo>
                  <a:lnTo>
                    <a:pt x="5226" y="5435"/>
                  </a:lnTo>
                  <a:lnTo>
                    <a:pt x="5964" y="5435"/>
                  </a:lnTo>
                  <a:cubicBezTo>
                    <a:pt x="7507" y="5435"/>
                    <a:pt x="8801" y="4285"/>
                    <a:pt x="9002" y="2752"/>
                  </a:cubicBezTo>
                  <a:lnTo>
                    <a:pt x="9261" y="652"/>
                  </a:lnTo>
                  <a:cubicBezTo>
                    <a:pt x="9329" y="233"/>
                    <a:pt x="9011" y="0"/>
                    <a:pt x="8699" y="0"/>
                  </a:cubicBezTo>
                  <a:cubicBezTo>
                    <a:pt x="8440" y="0"/>
                    <a:pt x="8185" y="161"/>
                    <a:pt x="8159" y="509"/>
                  </a:cubicBezTo>
                  <a:lnTo>
                    <a:pt x="7890" y="2617"/>
                  </a:lnTo>
                  <a:cubicBezTo>
                    <a:pt x="7775" y="3585"/>
                    <a:pt x="6951" y="4314"/>
                    <a:pt x="5973" y="4324"/>
                  </a:cubicBezTo>
                  <a:lnTo>
                    <a:pt x="3366" y="4324"/>
                  </a:lnTo>
                  <a:cubicBezTo>
                    <a:pt x="2379" y="4314"/>
                    <a:pt x="1554" y="3585"/>
                    <a:pt x="1439" y="2617"/>
                  </a:cubicBezTo>
                  <a:lnTo>
                    <a:pt x="1171" y="509"/>
                  </a:lnTo>
                  <a:cubicBezTo>
                    <a:pt x="1145" y="161"/>
                    <a:pt x="890" y="0"/>
                    <a:pt x="631" y="0"/>
                  </a:cubicBezTo>
                  <a:close/>
                </a:path>
              </a:pathLst>
            </a:custGeom>
            <a:solidFill>
              <a:srgbClr val="C6CE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322" name="Google Shape;3322;p37"/>
          <p:cNvGrpSpPr/>
          <p:nvPr/>
        </p:nvGrpSpPr>
        <p:grpSpPr>
          <a:xfrm>
            <a:off x="6446659" y="4363405"/>
            <a:ext cx="506141" cy="490945"/>
            <a:chOff x="4859353" y="3355130"/>
            <a:chExt cx="373481" cy="362267"/>
          </a:xfrm>
        </p:grpSpPr>
        <p:sp>
          <p:nvSpPr>
            <p:cNvPr id="3323" name="Google Shape;3323;p37"/>
            <p:cNvSpPr/>
            <p:nvPr/>
          </p:nvSpPr>
          <p:spPr>
            <a:xfrm>
              <a:off x="4859353" y="3355130"/>
              <a:ext cx="373219" cy="362005"/>
            </a:xfrm>
            <a:custGeom>
              <a:rect b="b" l="l" r="r" t="t"/>
              <a:pathLst>
                <a:path extrusionOk="0" h="13817" w="14245">
                  <a:moveTo>
                    <a:pt x="11398" y="0"/>
                  </a:moveTo>
                  <a:cubicBezTo>
                    <a:pt x="11111" y="0"/>
                    <a:pt x="10823" y="110"/>
                    <a:pt x="10603" y="331"/>
                  </a:cubicBezTo>
                  <a:lnTo>
                    <a:pt x="6481" y="4462"/>
                  </a:lnTo>
                  <a:cubicBezTo>
                    <a:pt x="5685" y="5248"/>
                    <a:pt x="5081" y="6187"/>
                    <a:pt x="4679" y="7232"/>
                  </a:cubicBezTo>
                  <a:cubicBezTo>
                    <a:pt x="4410" y="7941"/>
                    <a:pt x="4037" y="8603"/>
                    <a:pt x="3576" y="9207"/>
                  </a:cubicBezTo>
                  <a:lnTo>
                    <a:pt x="2896" y="10012"/>
                  </a:lnTo>
                  <a:lnTo>
                    <a:pt x="586" y="12322"/>
                  </a:lnTo>
                  <a:cubicBezTo>
                    <a:pt x="1" y="12966"/>
                    <a:pt x="571" y="13816"/>
                    <a:pt x="1246" y="13816"/>
                  </a:cubicBezTo>
                  <a:cubicBezTo>
                    <a:pt x="1444" y="13816"/>
                    <a:pt x="1652" y="13743"/>
                    <a:pt x="1841" y="13568"/>
                  </a:cubicBezTo>
                  <a:lnTo>
                    <a:pt x="4152" y="11268"/>
                  </a:lnTo>
                  <a:cubicBezTo>
                    <a:pt x="4928" y="10472"/>
                    <a:pt x="5877" y="9859"/>
                    <a:pt x="6912" y="9466"/>
                  </a:cubicBezTo>
                  <a:cubicBezTo>
                    <a:pt x="7957" y="9073"/>
                    <a:pt x="8896" y="8459"/>
                    <a:pt x="9682" y="7673"/>
                  </a:cubicBezTo>
                  <a:lnTo>
                    <a:pt x="13814" y="3542"/>
                  </a:lnTo>
                  <a:cubicBezTo>
                    <a:pt x="14245" y="3101"/>
                    <a:pt x="14245" y="2392"/>
                    <a:pt x="13814" y="1951"/>
                  </a:cubicBezTo>
                  <a:lnTo>
                    <a:pt x="12194" y="331"/>
                  </a:lnTo>
                  <a:cubicBezTo>
                    <a:pt x="11973" y="110"/>
                    <a:pt x="11686" y="0"/>
                    <a:pt x="11398" y="0"/>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24" name="Google Shape;3324;p37"/>
            <p:cNvSpPr/>
            <p:nvPr/>
          </p:nvSpPr>
          <p:spPr>
            <a:xfrm>
              <a:off x="4868418" y="3388142"/>
              <a:ext cx="364154" cy="329255"/>
            </a:xfrm>
            <a:custGeom>
              <a:rect b="b" l="l" r="r" t="t"/>
              <a:pathLst>
                <a:path extrusionOk="0" h="12567" w="13899">
                  <a:moveTo>
                    <a:pt x="12758" y="1"/>
                  </a:moveTo>
                  <a:lnTo>
                    <a:pt x="12758" y="1"/>
                  </a:lnTo>
                  <a:cubicBezTo>
                    <a:pt x="13199" y="442"/>
                    <a:pt x="13199" y="1151"/>
                    <a:pt x="12758" y="1592"/>
                  </a:cubicBezTo>
                  <a:lnTo>
                    <a:pt x="8637" y="5723"/>
                  </a:lnTo>
                  <a:cubicBezTo>
                    <a:pt x="7851" y="6509"/>
                    <a:pt x="6902" y="7122"/>
                    <a:pt x="5866" y="7515"/>
                  </a:cubicBezTo>
                  <a:cubicBezTo>
                    <a:pt x="4822" y="7908"/>
                    <a:pt x="3882" y="8522"/>
                    <a:pt x="3096" y="9317"/>
                  </a:cubicBezTo>
                  <a:lnTo>
                    <a:pt x="796" y="11608"/>
                  </a:lnTo>
                  <a:cubicBezTo>
                    <a:pt x="626" y="11771"/>
                    <a:pt x="399" y="11864"/>
                    <a:pt x="167" y="11864"/>
                  </a:cubicBezTo>
                  <a:cubicBezTo>
                    <a:pt x="112" y="11864"/>
                    <a:pt x="56" y="11859"/>
                    <a:pt x="0" y="11848"/>
                  </a:cubicBezTo>
                  <a:lnTo>
                    <a:pt x="0" y="11848"/>
                  </a:lnTo>
                  <a:cubicBezTo>
                    <a:pt x="29" y="12021"/>
                    <a:pt x="115" y="12183"/>
                    <a:pt x="240" y="12308"/>
                  </a:cubicBezTo>
                  <a:cubicBezTo>
                    <a:pt x="412" y="12481"/>
                    <a:pt x="640" y="12567"/>
                    <a:pt x="868" y="12567"/>
                  </a:cubicBezTo>
                  <a:cubicBezTo>
                    <a:pt x="1095" y="12567"/>
                    <a:pt x="1323" y="12481"/>
                    <a:pt x="1495" y="12308"/>
                  </a:cubicBezTo>
                  <a:lnTo>
                    <a:pt x="3796" y="9998"/>
                  </a:lnTo>
                  <a:cubicBezTo>
                    <a:pt x="4582" y="9212"/>
                    <a:pt x="5531" y="8599"/>
                    <a:pt x="6566" y="8206"/>
                  </a:cubicBezTo>
                  <a:cubicBezTo>
                    <a:pt x="7611" y="7803"/>
                    <a:pt x="8550" y="7199"/>
                    <a:pt x="9336" y="6404"/>
                  </a:cubicBezTo>
                  <a:lnTo>
                    <a:pt x="13468" y="2282"/>
                  </a:lnTo>
                  <a:cubicBezTo>
                    <a:pt x="13889" y="1841"/>
                    <a:pt x="13899" y="1141"/>
                    <a:pt x="13468" y="710"/>
                  </a:cubicBezTo>
                  <a:lnTo>
                    <a:pt x="12758" y="1"/>
                  </a:lnTo>
                  <a:close/>
                </a:path>
              </a:pathLst>
            </a:custGeom>
            <a:solidFill>
              <a:srgbClr val="8C9E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25" name="Google Shape;3325;p37"/>
            <p:cNvSpPr/>
            <p:nvPr/>
          </p:nvSpPr>
          <p:spPr>
            <a:xfrm>
              <a:off x="4969497" y="3355627"/>
              <a:ext cx="263336" cy="251415"/>
            </a:xfrm>
            <a:custGeom>
              <a:rect b="b" l="l" r="r" t="t"/>
              <a:pathLst>
                <a:path extrusionOk="0" h="9596" w="10051">
                  <a:moveTo>
                    <a:pt x="7194" y="0"/>
                  </a:moveTo>
                  <a:cubicBezTo>
                    <a:pt x="6907" y="0"/>
                    <a:pt x="6619" y="110"/>
                    <a:pt x="6399" y="331"/>
                  </a:cubicBezTo>
                  <a:lnTo>
                    <a:pt x="2277" y="4453"/>
                  </a:lnTo>
                  <a:cubicBezTo>
                    <a:pt x="1481" y="5239"/>
                    <a:pt x="868" y="6188"/>
                    <a:pt x="475" y="7223"/>
                  </a:cubicBezTo>
                  <a:lnTo>
                    <a:pt x="456" y="7271"/>
                  </a:lnTo>
                  <a:cubicBezTo>
                    <a:pt x="1" y="8440"/>
                    <a:pt x="908" y="9595"/>
                    <a:pt x="2035" y="9595"/>
                  </a:cubicBezTo>
                  <a:cubicBezTo>
                    <a:pt x="2238" y="9595"/>
                    <a:pt x="2449" y="9557"/>
                    <a:pt x="2660" y="9475"/>
                  </a:cubicBezTo>
                  <a:lnTo>
                    <a:pt x="2708" y="9456"/>
                  </a:lnTo>
                  <a:cubicBezTo>
                    <a:pt x="3743" y="9054"/>
                    <a:pt x="4692" y="8440"/>
                    <a:pt x="5469" y="7654"/>
                  </a:cubicBezTo>
                  <a:lnTo>
                    <a:pt x="9600" y="3532"/>
                  </a:lnTo>
                  <a:cubicBezTo>
                    <a:pt x="10041" y="3091"/>
                    <a:pt x="10051" y="2382"/>
                    <a:pt x="9610" y="1951"/>
                  </a:cubicBezTo>
                  <a:lnTo>
                    <a:pt x="7990" y="331"/>
                  </a:lnTo>
                  <a:cubicBezTo>
                    <a:pt x="7769" y="110"/>
                    <a:pt x="7482" y="0"/>
                    <a:pt x="7194" y="0"/>
                  </a:cubicBezTo>
                  <a:close/>
                </a:path>
              </a:pathLst>
            </a:custGeom>
            <a:solidFill>
              <a:srgbClr val="E1E5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26" name="Google Shape;3326;p37"/>
            <p:cNvSpPr/>
            <p:nvPr/>
          </p:nvSpPr>
          <p:spPr>
            <a:xfrm>
              <a:off x="5178809" y="3364038"/>
              <a:ext cx="12078" cy="12078"/>
            </a:xfrm>
            <a:custGeom>
              <a:rect b="b" l="l" r="r" t="t"/>
              <a:pathLst>
                <a:path extrusionOk="0" h="461" w="461">
                  <a:moveTo>
                    <a:pt x="461" y="460"/>
                  </a:moveTo>
                  <a:lnTo>
                    <a:pt x="1" y="0"/>
                  </a:lnTo>
                  <a:close/>
                </a:path>
              </a:pathLst>
            </a:custGeom>
            <a:solidFill>
              <a:srgbClr val="CAD3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27" name="Google Shape;3327;p37"/>
            <p:cNvSpPr/>
            <p:nvPr/>
          </p:nvSpPr>
          <p:spPr>
            <a:xfrm>
              <a:off x="4983934" y="3388142"/>
              <a:ext cx="248900" cy="218849"/>
            </a:xfrm>
            <a:custGeom>
              <a:rect b="b" l="l" r="r" t="t"/>
              <a:pathLst>
                <a:path extrusionOk="0" h="8353" w="9500">
                  <a:moveTo>
                    <a:pt x="8349" y="1"/>
                  </a:moveTo>
                  <a:cubicBezTo>
                    <a:pt x="8790" y="442"/>
                    <a:pt x="8790" y="1151"/>
                    <a:pt x="8349" y="1582"/>
                  </a:cubicBezTo>
                  <a:lnTo>
                    <a:pt x="4228" y="5723"/>
                  </a:lnTo>
                  <a:cubicBezTo>
                    <a:pt x="3442" y="6509"/>
                    <a:pt x="2493" y="7122"/>
                    <a:pt x="1457" y="7515"/>
                  </a:cubicBezTo>
                  <a:lnTo>
                    <a:pt x="1409" y="7535"/>
                  </a:lnTo>
                  <a:cubicBezTo>
                    <a:pt x="1214" y="7612"/>
                    <a:pt x="1008" y="7650"/>
                    <a:pt x="803" y="7650"/>
                  </a:cubicBezTo>
                  <a:cubicBezTo>
                    <a:pt x="525" y="7650"/>
                    <a:pt x="249" y="7581"/>
                    <a:pt x="0" y="7448"/>
                  </a:cubicBezTo>
                  <a:lnTo>
                    <a:pt x="0" y="7448"/>
                  </a:lnTo>
                  <a:cubicBezTo>
                    <a:pt x="301" y="8021"/>
                    <a:pt x="885" y="8353"/>
                    <a:pt x="1496" y="8353"/>
                  </a:cubicBezTo>
                  <a:cubicBezTo>
                    <a:pt x="1704" y="8353"/>
                    <a:pt x="1915" y="8315"/>
                    <a:pt x="2119" y="8234"/>
                  </a:cubicBezTo>
                  <a:lnTo>
                    <a:pt x="2157" y="8225"/>
                  </a:lnTo>
                  <a:cubicBezTo>
                    <a:pt x="3202" y="7822"/>
                    <a:pt x="4141" y="7209"/>
                    <a:pt x="4927" y="6423"/>
                  </a:cubicBezTo>
                  <a:lnTo>
                    <a:pt x="9059" y="2291"/>
                  </a:lnTo>
                  <a:cubicBezTo>
                    <a:pt x="9500" y="1860"/>
                    <a:pt x="9500" y="1141"/>
                    <a:pt x="9059" y="710"/>
                  </a:cubicBezTo>
                  <a:lnTo>
                    <a:pt x="8349" y="1"/>
                  </a:lnTo>
                  <a:close/>
                </a:path>
              </a:pathLst>
            </a:custGeom>
            <a:solidFill>
              <a:srgbClr val="C8D1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28" name="Google Shape;3328;p37"/>
            <p:cNvSpPr/>
            <p:nvPr/>
          </p:nvSpPr>
          <p:spPr>
            <a:xfrm>
              <a:off x="4865641" y="3654098"/>
              <a:ext cx="65579" cy="63299"/>
            </a:xfrm>
            <a:custGeom>
              <a:rect b="b" l="l" r="r" t="t"/>
              <a:pathLst>
                <a:path extrusionOk="0" h="2416" w="2503">
                  <a:moveTo>
                    <a:pt x="1247" y="0"/>
                  </a:moveTo>
                  <a:lnTo>
                    <a:pt x="346" y="901"/>
                  </a:lnTo>
                  <a:cubicBezTo>
                    <a:pt x="1" y="1246"/>
                    <a:pt x="1" y="1812"/>
                    <a:pt x="346" y="2157"/>
                  </a:cubicBezTo>
                  <a:cubicBezTo>
                    <a:pt x="518" y="2330"/>
                    <a:pt x="746" y="2416"/>
                    <a:pt x="974" y="2416"/>
                  </a:cubicBezTo>
                  <a:cubicBezTo>
                    <a:pt x="1201" y="2416"/>
                    <a:pt x="1429" y="2330"/>
                    <a:pt x="1601" y="2157"/>
                  </a:cubicBezTo>
                  <a:lnTo>
                    <a:pt x="2502" y="1256"/>
                  </a:lnTo>
                  <a:lnTo>
                    <a:pt x="1247" y="0"/>
                  </a:lnTo>
                  <a:close/>
                </a:path>
              </a:pathLst>
            </a:custGeom>
            <a:solidFill>
              <a:srgbClr val="5368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29" name="Google Shape;3329;p37"/>
            <p:cNvSpPr/>
            <p:nvPr/>
          </p:nvSpPr>
          <p:spPr>
            <a:xfrm>
              <a:off x="4868156" y="3668665"/>
              <a:ext cx="63063" cy="48732"/>
            </a:xfrm>
            <a:custGeom>
              <a:rect b="b" l="l" r="r" t="t"/>
              <a:pathLst>
                <a:path extrusionOk="0" h="1860" w="2407">
                  <a:moveTo>
                    <a:pt x="1697" y="0"/>
                  </a:moveTo>
                  <a:lnTo>
                    <a:pt x="796" y="901"/>
                  </a:lnTo>
                  <a:cubicBezTo>
                    <a:pt x="626" y="1064"/>
                    <a:pt x="400" y="1157"/>
                    <a:pt x="168" y="1157"/>
                  </a:cubicBezTo>
                  <a:cubicBezTo>
                    <a:pt x="112" y="1157"/>
                    <a:pt x="56" y="1152"/>
                    <a:pt x="1" y="1141"/>
                  </a:cubicBezTo>
                  <a:lnTo>
                    <a:pt x="1" y="1141"/>
                  </a:lnTo>
                  <a:cubicBezTo>
                    <a:pt x="39" y="1314"/>
                    <a:pt x="116" y="1476"/>
                    <a:pt x="240" y="1601"/>
                  </a:cubicBezTo>
                  <a:cubicBezTo>
                    <a:pt x="418" y="1774"/>
                    <a:pt x="645" y="1860"/>
                    <a:pt x="872" y="1860"/>
                  </a:cubicBezTo>
                  <a:cubicBezTo>
                    <a:pt x="1098" y="1860"/>
                    <a:pt x="1323" y="1774"/>
                    <a:pt x="1496" y="1601"/>
                  </a:cubicBezTo>
                  <a:lnTo>
                    <a:pt x="2406" y="700"/>
                  </a:lnTo>
                  <a:lnTo>
                    <a:pt x="1697" y="0"/>
                  </a:lnTo>
                  <a:close/>
                </a:path>
              </a:pathLst>
            </a:custGeom>
            <a:solidFill>
              <a:srgbClr val="2741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30" name="Google Shape;3330;p37"/>
            <p:cNvSpPr/>
            <p:nvPr/>
          </p:nvSpPr>
          <p:spPr>
            <a:xfrm>
              <a:off x="5010160" y="3403076"/>
              <a:ext cx="178527" cy="165689"/>
            </a:xfrm>
            <a:custGeom>
              <a:rect b="b" l="l" r="r" t="t"/>
              <a:pathLst>
                <a:path extrusionOk="0" h="6324" w="6814">
                  <a:moveTo>
                    <a:pt x="5961" y="0"/>
                  </a:moveTo>
                  <a:cubicBezTo>
                    <a:pt x="5822" y="0"/>
                    <a:pt x="5676" y="56"/>
                    <a:pt x="5546" y="188"/>
                  </a:cubicBezTo>
                  <a:lnTo>
                    <a:pt x="428" y="5297"/>
                  </a:lnTo>
                  <a:cubicBezTo>
                    <a:pt x="1" y="5731"/>
                    <a:pt x="393" y="6323"/>
                    <a:pt x="855" y="6323"/>
                  </a:cubicBezTo>
                  <a:cubicBezTo>
                    <a:pt x="994" y="6323"/>
                    <a:pt x="1140" y="6269"/>
                    <a:pt x="1271" y="6140"/>
                  </a:cubicBezTo>
                  <a:lnTo>
                    <a:pt x="5623" y="1779"/>
                  </a:lnTo>
                  <a:lnTo>
                    <a:pt x="6380" y="1022"/>
                  </a:lnTo>
                  <a:cubicBezTo>
                    <a:pt x="6814" y="596"/>
                    <a:pt x="6419" y="0"/>
                    <a:pt x="5961" y="0"/>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31" name="Google Shape;3331;p37"/>
            <p:cNvSpPr/>
            <p:nvPr/>
          </p:nvSpPr>
          <p:spPr>
            <a:xfrm>
              <a:off x="5115274" y="3375592"/>
              <a:ext cx="27143" cy="26200"/>
            </a:xfrm>
            <a:custGeom>
              <a:rect b="b" l="l" r="r" t="t"/>
              <a:pathLst>
                <a:path extrusionOk="0" h="1000" w="1036">
                  <a:moveTo>
                    <a:pt x="403" y="0"/>
                  </a:moveTo>
                  <a:lnTo>
                    <a:pt x="1" y="393"/>
                  </a:lnTo>
                  <a:lnTo>
                    <a:pt x="528" y="920"/>
                  </a:lnTo>
                  <a:cubicBezTo>
                    <a:pt x="580" y="973"/>
                    <a:pt x="652" y="1000"/>
                    <a:pt x="724" y="1000"/>
                  </a:cubicBezTo>
                  <a:cubicBezTo>
                    <a:pt x="796" y="1000"/>
                    <a:pt x="868" y="973"/>
                    <a:pt x="921" y="920"/>
                  </a:cubicBezTo>
                  <a:cubicBezTo>
                    <a:pt x="1036" y="805"/>
                    <a:pt x="1036" y="633"/>
                    <a:pt x="921" y="518"/>
                  </a:cubicBezTo>
                  <a:lnTo>
                    <a:pt x="403" y="0"/>
                  </a:lnTo>
                  <a:close/>
                </a:path>
              </a:pathLst>
            </a:custGeom>
            <a:solidFill>
              <a:srgbClr val="7B8B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32" name="Google Shape;3332;p37"/>
            <p:cNvSpPr/>
            <p:nvPr/>
          </p:nvSpPr>
          <p:spPr>
            <a:xfrm>
              <a:off x="5094681" y="3396185"/>
              <a:ext cx="27143" cy="26200"/>
            </a:xfrm>
            <a:custGeom>
              <a:rect b="b" l="l" r="r" t="t"/>
              <a:pathLst>
                <a:path extrusionOk="0" h="1000" w="1036">
                  <a:moveTo>
                    <a:pt x="403" y="0"/>
                  </a:moveTo>
                  <a:lnTo>
                    <a:pt x="1" y="403"/>
                  </a:lnTo>
                  <a:lnTo>
                    <a:pt x="528" y="920"/>
                  </a:lnTo>
                  <a:cubicBezTo>
                    <a:pt x="580" y="973"/>
                    <a:pt x="650" y="1000"/>
                    <a:pt x="721" y="1000"/>
                  </a:cubicBezTo>
                  <a:cubicBezTo>
                    <a:pt x="791" y="1000"/>
                    <a:pt x="863" y="973"/>
                    <a:pt x="921" y="920"/>
                  </a:cubicBezTo>
                  <a:cubicBezTo>
                    <a:pt x="1036" y="815"/>
                    <a:pt x="1036" y="633"/>
                    <a:pt x="921" y="527"/>
                  </a:cubicBezTo>
                  <a:lnTo>
                    <a:pt x="403" y="0"/>
                  </a:lnTo>
                  <a:close/>
                </a:path>
              </a:pathLst>
            </a:custGeom>
            <a:solidFill>
              <a:srgbClr val="7B8B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33" name="Google Shape;3333;p37"/>
            <p:cNvSpPr/>
            <p:nvPr/>
          </p:nvSpPr>
          <p:spPr>
            <a:xfrm>
              <a:off x="5074088" y="3416778"/>
              <a:ext cx="29344" cy="26357"/>
            </a:xfrm>
            <a:custGeom>
              <a:rect b="b" l="l" r="r" t="t"/>
              <a:pathLst>
                <a:path extrusionOk="0" h="1006" w="1120">
                  <a:moveTo>
                    <a:pt x="403" y="0"/>
                  </a:moveTo>
                  <a:lnTo>
                    <a:pt x="1" y="393"/>
                  </a:lnTo>
                  <a:lnTo>
                    <a:pt x="528" y="920"/>
                  </a:lnTo>
                  <a:cubicBezTo>
                    <a:pt x="587" y="980"/>
                    <a:pt x="654" y="1005"/>
                    <a:pt x="719" y="1005"/>
                  </a:cubicBezTo>
                  <a:cubicBezTo>
                    <a:pt x="933" y="1005"/>
                    <a:pt x="1120" y="727"/>
                    <a:pt x="921" y="527"/>
                  </a:cubicBezTo>
                  <a:lnTo>
                    <a:pt x="403" y="0"/>
                  </a:lnTo>
                  <a:close/>
                </a:path>
              </a:pathLst>
            </a:custGeom>
            <a:solidFill>
              <a:srgbClr val="7B8B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34" name="Google Shape;3334;p37"/>
            <p:cNvSpPr/>
            <p:nvPr/>
          </p:nvSpPr>
          <p:spPr>
            <a:xfrm>
              <a:off x="5053495" y="3437371"/>
              <a:ext cx="26907" cy="26200"/>
            </a:xfrm>
            <a:custGeom>
              <a:rect b="b" l="l" r="r" t="t"/>
              <a:pathLst>
                <a:path extrusionOk="0" h="1000" w="1027">
                  <a:moveTo>
                    <a:pt x="394" y="0"/>
                  </a:moveTo>
                  <a:lnTo>
                    <a:pt x="1" y="403"/>
                  </a:lnTo>
                  <a:lnTo>
                    <a:pt x="518" y="920"/>
                  </a:lnTo>
                  <a:cubicBezTo>
                    <a:pt x="576" y="973"/>
                    <a:pt x="648" y="999"/>
                    <a:pt x="719" y="999"/>
                  </a:cubicBezTo>
                  <a:cubicBezTo>
                    <a:pt x="791" y="999"/>
                    <a:pt x="863" y="973"/>
                    <a:pt x="921" y="920"/>
                  </a:cubicBezTo>
                  <a:cubicBezTo>
                    <a:pt x="1026" y="815"/>
                    <a:pt x="1026" y="633"/>
                    <a:pt x="921" y="527"/>
                  </a:cubicBezTo>
                  <a:lnTo>
                    <a:pt x="394" y="0"/>
                  </a:lnTo>
                  <a:close/>
                </a:path>
              </a:pathLst>
            </a:custGeom>
            <a:solidFill>
              <a:srgbClr val="7B8B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35" name="Google Shape;3335;p37"/>
            <p:cNvSpPr/>
            <p:nvPr/>
          </p:nvSpPr>
          <p:spPr>
            <a:xfrm>
              <a:off x="5032901" y="3457965"/>
              <a:ext cx="26907" cy="26200"/>
            </a:xfrm>
            <a:custGeom>
              <a:rect b="b" l="l" r="r" t="t"/>
              <a:pathLst>
                <a:path extrusionOk="0" h="1000" w="1027">
                  <a:moveTo>
                    <a:pt x="394" y="0"/>
                  </a:moveTo>
                  <a:lnTo>
                    <a:pt x="1" y="403"/>
                  </a:lnTo>
                  <a:lnTo>
                    <a:pt x="518" y="920"/>
                  </a:lnTo>
                  <a:cubicBezTo>
                    <a:pt x="571" y="973"/>
                    <a:pt x="643" y="999"/>
                    <a:pt x="715" y="999"/>
                  </a:cubicBezTo>
                  <a:cubicBezTo>
                    <a:pt x="787" y="999"/>
                    <a:pt x="858" y="973"/>
                    <a:pt x="911" y="920"/>
                  </a:cubicBezTo>
                  <a:cubicBezTo>
                    <a:pt x="1026" y="815"/>
                    <a:pt x="1026" y="633"/>
                    <a:pt x="911" y="527"/>
                  </a:cubicBezTo>
                  <a:lnTo>
                    <a:pt x="394" y="0"/>
                  </a:lnTo>
                  <a:close/>
                </a:path>
              </a:pathLst>
            </a:custGeom>
            <a:solidFill>
              <a:srgbClr val="7B8B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36" name="Google Shape;3336;p37"/>
            <p:cNvSpPr/>
            <p:nvPr/>
          </p:nvSpPr>
          <p:spPr>
            <a:xfrm>
              <a:off x="5013304" y="3478794"/>
              <a:ext cx="25912" cy="26148"/>
            </a:xfrm>
            <a:custGeom>
              <a:rect b="b" l="l" r="r" t="t"/>
              <a:pathLst>
                <a:path extrusionOk="0" h="998" w="989">
                  <a:moveTo>
                    <a:pt x="365" y="1"/>
                  </a:moveTo>
                  <a:cubicBezTo>
                    <a:pt x="241" y="145"/>
                    <a:pt x="116" y="288"/>
                    <a:pt x="1" y="432"/>
                  </a:cubicBezTo>
                  <a:lnTo>
                    <a:pt x="480" y="911"/>
                  </a:lnTo>
                  <a:cubicBezTo>
                    <a:pt x="538" y="969"/>
                    <a:pt x="610" y="998"/>
                    <a:pt x="681" y="998"/>
                  </a:cubicBezTo>
                  <a:cubicBezTo>
                    <a:pt x="753" y="998"/>
                    <a:pt x="825" y="969"/>
                    <a:pt x="883" y="911"/>
                  </a:cubicBezTo>
                  <a:cubicBezTo>
                    <a:pt x="988" y="806"/>
                    <a:pt x="988" y="624"/>
                    <a:pt x="883" y="518"/>
                  </a:cubicBezTo>
                  <a:lnTo>
                    <a:pt x="365" y="1"/>
                  </a:lnTo>
                  <a:close/>
                </a:path>
              </a:pathLst>
            </a:custGeom>
            <a:solidFill>
              <a:srgbClr val="7B8B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337" name="Google Shape;3337;p37"/>
          <p:cNvGrpSpPr/>
          <p:nvPr/>
        </p:nvGrpSpPr>
        <p:grpSpPr>
          <a:xfrm>
            <a:off x="8856645" y="1850663"/>
            <a:ext cx="513242" cy="490589"/>
            <a:chOff x="6637678" y="1500982"/>
            <a:chExt cx="378721" cy="362005"/>
          </a:xfrm>
        </p:grpSpPr>
        <p:sp>
          <p:nvSpPr>
            <p:cNvPr id="3338" name="Google Shape;3338;p37"/>
            <p:cNvSpPr/>
            <p:nvPr/>
          </p:nvSpPr>
          <p:spPr>
            <a:xfrm>
              <a:off x="6637678" y="1500982"/>
              <a:ext cx="377725" cy="361717"/>
            </a:xfrm>
            <a:custGeom>
              <a:rect b="b" l="l" r="r" t="t"/>
              <a:pathLst>
                <a:path extrusionOk="0" h="13806" w="14417">
                  <a:moveTo>
                    <a:pt x="10950" y="0"/>
                  </a:moveTo>
                  <a:cubicBezTo>
                    <a:pt x="10150" y="0"/>
                    <a:pt x="9348" y="305"/>
                    <a:pt x="8732" y="916"/>
                  </a:cubicBezTo>
                  <a:lnTo>
                    <a:pt x="1237" y="8402"/>
                  </a:lnTo>
                  <a:cubicBezTo>
                    <a:pt x="0" y="9638"/>
                    <a:pt x="0" y="11642"/>
                    <a:pt x="1237" y="12878"/>
                  </a:cubicBezTo>
                  <a:cubicBezTo>
                    <a:pt x="1855" y="13497"/>
                    <a:pt x="2665" y="13806"/>
                    <a:pt x="3475" y="13806"/>
                  </a:cubicBezTo>
                  <a:cubicBezTo>
                    <a:pt x="4285" y="13806"/>
                    <a:pt x="5095" y="13497"/>
                    <a:pt x="5713" y="12878"/>
                  </a:cubicBezTo>
                  <a:lnTo>
                    <a:pt x="13199" y="5383"/>
                  </a:lnTo>
                  <a:cubicBezTo>
                    <a:pt x="14417" y="4146"/>
                    <a:pt x="14407" y="2162"/>
                    <a:pt x="13180" y="925"/>
                  </a:cubicBezTo>
                  <a:cubicBezTo>
                    <a:pt x="12564" y="310"/>
                    <a:pt x="11758" y="0"/>
                    <a:pt x="10950" y="0"/>
                  </a:cubicBezTo>
                  <a:close/>
                </a:path>
              </a:pathLst>
            </a:custGeom>
            <a:solidFill>
              <a:srgbClr val="D6DB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39" name="Google Shape;3339;p37"/>
            <p:cNvSpPr/>
            <p:nvPr/>
          </p:nvSpPr>
          <p:spPr>
            <a:xfrm>
              <a:off x="6696680" y="1551338"/>
              <a:ext cx="260218" cy="260454"/>
            </a:xfrm>
            <a:custGeom>
              <a:rect b="b" l="l" r="r" t="t"/>
              <a:pathLst>
                <a:path extrusionOk="0" h="9941" w="9932">
                  <a:moveTo>
                    <a:pt x="5464" y="0"/>
                  </a:moveTo>
                  <a:lnTo>
                    <a:pt x="1" y="5464"/>
                  </a:lnTo>
                  <a:lnTo>
                    <a:pt x="4468" y="9940"/>
                  </a:lnTo>
                  <a:lnTo>
                    <a:pt x="9931" y="4477"/>
                  </a:lnTo>
                  <a:lnTo>
                    <a:pt x="5464" y="0"/>
                  </a:lnTo>
                  <a:close/>
                </a:path>
              </a:pathLst>
            </a:custGeom>
            <a:solidFill>
              <a:srgbClr val="BEC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40" name="Google Shape;3340;p37"/>
            <p:cNvSpPr/>
            <p:nvPr/>
          </p:nvSpPr>
          <p:spPr>
            <a:xfrm>
              <a:off x="6638175" y="1500982"/>
              <a:ext cx="377725" cy="361717"/>
            </a:xfrm>
            <a:custGeom>
              <a:rect b="b" l="l" r="r" t="t"/>
              <a:pathLst>
                <a:path extrusionOk="0" h="13806" w="14417">
                  <a:moveTo>
                    <a:pt x="3467" y="0"/>
                  </a:moveTo>
                  <a:cubicBezTo>
                    <a:pt x="2659" y="0"/>
                    <a:pt x="1853" y="310"/>
                    <a:pt x="1237" y="925"/>
                  </a:cubicBezTo>
                  <a:cubicBezTo>
                    <a:pt x="0" y="2162"/>
                    <a:pt x="0" y="4146"/>
                    <a:pt x="1218" y="5383"/>
                  </a:cubicBezTo>
                  <a:lnTo>
                    <a:pt x="8713" y="12878"/>
                  </a:lnTo>
                  <a:cubicBezTo>
                    <a:pt x="9327" y="13497"/>
                    <a:pt x="10135" y="13806"/>
                    <a:pt x="10943" y="13806"/>
                  </a:cubicBezTo>
                  <a:cubicBezTo>
                    <a:pt x="11752" y="13806"/>
                    <a:pt x="12562" y="13497"/>
                    <a:pt x="13180" y="12878"/>
                  </a:cubicBezTo>
                  <a:cubicBezTo>
                    <a:pt x="14417" y="11642"/>
                    <a:pt x="14417" y="9638"/>
                    <a:pt x="13180" y="8402"/>
                  </a:cubicBezTo>
                  <a:lnTo>
                    <a:pt x="5685" y="916"/>
                  </a:lnTo>
                  <a:cubicBezTo>
                    <a:pt x="5069" y="305"/>
                    <a:pt x="4267" y="0"/>
                    <a:pt x="3467" y="0"/>
                  </a:cubicBezTo>
                  <a:close/>
                </a:path>
              </a:pathLst>
            </a:custGeom>
            <a:solidFill>
              <a:srgbClr val="D6DB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41" name="Google Shape;3341;p37"/>
            <p:cNvSpPr/>
            <p:nvPr/>
          </p:nvSpPr>
          <p:spPr>
            <a:xfrm>
              <a:off x="6842090" y="1696748"/>
              <a:ext cx="174309" cy="166239"/>
            </a:xfrm>
            <a:custGeom>
              <a:rect b="b" l="l" r="r" t="t"/>
              <a:pathLst>
                <a:path extrusionOk="0" h="6345" w="6653">
                  <a:moveTo>
                    <a:pt x="4467" y="0"/>
                  </a:moveTo>
                  <a:cubicBezTo>
                    <a:pt x="5694" y="1237"/>
                    <a:pt x="5685" y="3230"/>
                    <a:pt x="4458" y="4457"/>
                  </a:cubicBezTo>
                  <a:cubicBezTo>
                    <a:pt x="3836" y="5074"/>
                    <a:pt x="3025" y="5384"/>
                    <a:pt x="2215" y="5384"/>
                  </a:cubicBezTo>
                  <a:cubicBezTo>
                    <a:pt x="1415" y="5384"/>
                    <a:pt x="615" y="5082"/>
                    <a:pt x="1" y="4477"/>
                  </a:cubicBezTo>
                  <a:lnTo>
                    <a:pt x="1" y="4477"/>
                  </a:lnTo>
                  <a:lnTo>
                    <a:pt x="930" y="5397"/>
                  </a:lnTo>
                  <a:cubicBezTo>
                    <a:pt x="1547" y="6028"/>
                    <a:pt x="2363" y="6344"/>
                    <a:pt x="3180" y="6344"/>
                  </a:cubicBezTo>
                  <a:cubicBezTo>
                    <a:pt x="3988" y="6344"/>
                    <a:pt x="4797" y="6035"/>
                    <a:pt x="5416" y="5416"/>
                  </a:cubicBezTo>
                  <a:cubicBezTo>
                    <a:pt x="6653" y="4179"/>
                    <a:pt x="6653" y="2166"/>
                    <a:pt x="5397" y="930"/>
                  </a:cubicBezTo>
                  <a:lnTo>
                    <a:pt x="4467" y="0"/>
                  </a:lnTo>
                  <a:close/>
                </a:path>
              </a:pathLst>
            </a:custGeom>
            <a:solidFill>
              <a:srgbClr val="BEC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42" name="Google Shape;3342;p37"/>
            <p:cNvSpPr/>
            <p:nvPr/>
          </p:nvSpPr>
          <p:spPr>
            <a:xfrm>
              <a:off x="6752931" y="1608847"/>
              <a:ext cx="146458" cy="144179"/>
            </a:xfrm>
            <a:custGeom>
              <a:rect b="b" l="l" r="r" t="t"/>
              <a:pathLst>
                <a:path extrusionOk="0" h="5503" w="5590">
                  <a:moveTo>
                    <a:pt x="2349" y="0"/>
                  </a:moveTo>
                  <a:cubicBezTo>
                    <a:pt x="2249" y="0"/>
                    <a:pt x="2148" y="39"/>
                    <a:pt x="2071" y="115"/>
                  </a:cubicBezTo>
                  <a:lnTo>
                    <a:pt x="154" y="2032"/>
                  </a:lnTo>
                  <a:cubicBezTo>
                    <a:pt x="1" y="2186"/>
                    <a:pt x="1" y="2435"/>
                    <a:pt x="154" y="2588"/>
                  </a:cubicBezTo>
                  <a:lnTo>
                    <a:pt x="2963" y="5387"/>
                  </a:lnTo>
                  <a:cubicBezTo>
                    <a:pt x="3039" y="5464"/>
                    <a:pt x="3140" y="5502"/>
                    <a:pt x="3241" y="5502"/>
                  </a:cubicBezTo>
                  <a:cubicBezTo>
                    <a:pt x="3341" y="5502"/>
                    <a:pt x="3442" y="5464"/>
                    <a:pt x="3519" y="5387"/>
                  </a:cubicBezTo>
                  <a:lnTo>
                    <a:pt x="5436" y="3470"/>
                  </a:lnTo>
                  <a:cubicBezTo>
                    <a:pt x="5589" y="3317"/>
                    <a:pt x="5589" y="3068"/>
                    <a:pt x="5436" y="2914"/>
                  </a:cubicBezTo>
                  <a:lnTo>
                    <a:pt x="2627" y="115"/>
                  </a:lnTo>
                  <a:cubicBezTo>
                    <a:pt x="2551" y="39"/>
                    <a:pt x="2450" y="0"/>
                    <a:pt x="2349" y="0"/>
                  </a:cubicBezTo>
                  <a:close/>
                </a:path>
              </a:pathLst>
            </a:custGeom>
            <a:solidFill>
              <a:srgbClr val="B8C1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43" name="Google Shape;3343;p37"/>
            <p:cNvSpPr/>
            <p:nvPr/>
          </p:nvSpPr>
          <p:spPr>
            <a:xfrm>
              <a:off x="6797393" y="1608847"/>
              <a:ext cx="101735" cy="144414"/>
            </a:xfrm>
            <a:custGeom>
              <a:rect b="b" l="l" r="r" t="t"/>
              <a:pathLst>
                <a:path extrusionOk="0" h="5512" w="3883">
                  <a:moveTo>
                    <a:pt x="652" y="0"/>
                  </a:moveTo>
                  <a:cubicBezTo>
                    <a:pt x="552" y="0"/>
                    <a:pt x="451" y="39"/>
                    <a:pt x="374" y="115"/>
                  </a:cubicBezTo>
                  <a:lnTo>
                    <a:pt x="1" y="480"/>
                  </a:lnTo>
                  <a:lnTo>
                    <a:pt x="1247" y="1726"/>
                  </a:lnTo>
                  <a:cubicBezTo>
                    <a:pt x="2052" y="2540"/>
                    <a:pt x="2052" y="3854"/>
                    <a:pt x="1247" y="4668"/>
                  </a:cubicBezTo>
                  <a:lnTo>
                    <a:pt x="882" y="5023"/>
                  </a:lnTo>
                  <a:lnTo>
                    <a:pt x="1256" y="5397"/>
                  </a:lnTo>
                  <a:cubicBezTo>
                    <a:pt x="1333" y="5474"/>
                    <a:pt x="1434" y="5512"/>
                    <a:pt x="1534" y="5512"/>
                  </a:cubicBezTo>
                  <a:cubicBezTo>
                    <a:pt x="1635" y="5512"/>
                    <a:pt x="1735" y="5474"/>
                    <a:pt x="1812" y="5397"/>
                  </a:cubicBezTo>
                  <a:lnTo>
                    <a:pt x="3729" y="3480"/>
                  </a:lnTo>
                  <a:cubicBezTo>
                    <a:pt x="3883" y="3326"/>
                    <a:pt x="3883" y="3077"/>
                    <a:pt x="3729" y="2924"/>
                  </a:cubicBezTo>
                  <a:lnTo>
                    <a:pt x="930" y="115"/>
                  </a:lnTo>
                  <a:cubicBezTo>
                    <a:pt x="854" y="39"/>
                    <a:pt x="753" y="0"/>
                    <a:pt x="652" y="0"/>
                  </a:cubicBezTo>
                  <a:close/>
                </a:path>
              </a:pathLst>
            </a:custGeom>
            <a:solidFill>
              <a:srgbClr val="697D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44" name="Google Shape;3344;p37"/>
            <p:cNvSpPr/>
            <p:nvPr/>
          </p:nvSpPr>
          <p:spPr>
            <a:xfrm>
              <a:off x="6697309" y="1620087"/>
              <a:ext cx="22270" cy="18654"/>
            </a:xfrm>
            <a:custGeom>
              <a:rect b="b" l="l" r="r" t="t"/>
              <a:pathLst>
                <a:path extrusionOk="0" h="712" w="850">
                  <a:moveTo>
                    <a:pt x="402" y="0"/>
                  </a:moveTo>
                  <a:cubicBezTo>
                    <a:pt x="184" y="0"/>
                    <a:pt x="1" y="283"/>
                    <a:pt x="207" y="482"/>
                  </a:cubicBezTo>
                  <a:lnTo>
                    <a:pt x="351" y="626"/>
                  </a:lnTo>
                  <a:cubicBezTo>
                    <a:pt x="399" y="683"/>
                    <a:pt x="475" y="712"/>
                    <a:pt x="542" y="712"/>
                  </a:cubicBezTo>
                  <a:cubicBezTo>
                    <a:pt x="619" y="712"/>
                    <a:pt x="696" y="683"/>
                    <a:pt x="744" y="626"/>
                  </a:cubicBezTo>
                  <a:cubicBezTo>
                    <a:pt x="849" y="520"/>
                    <a:pt x="849" y="338"/>
                    <a:pt x="744" y="233"/>
                  </a:cubicBezTo>
                  <a:lnTo>
                    <a:pt x="600" y="89"/>
                  </a:lnTo>
                  <a:cubicBezTo>
                    <a:pt x="537" y="26"/>
                    <a:pt x="468" y="0"/>
                    <a:pt x="402" y="0"/>
                  </a:cubicBezTo>
                  <a:close/>
                </a:path>
              </a:pathLst>
            </a:custGeom>
            <a:solidFill>
              <a:srgbClr val="BEC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45" name="Google Shape;3345;p37"/>
            <p:cNvSpPr/>
            <p:nvPr/>
          </p:nvSpPr>
          <p:spPr>
            <a:xfrm>
              <a:off x="6690995" y="1582123"/>
              <a:ext cx="22296" cy="18707"/>
            </a:xfrm>
            <a:custGeom>
              <a:rect b="b" l="l" r="r" t="t"/>
              <a:pathLst>
                <a:path extrusionOk="0" h="714" w="851">
                  <a:moveTo>
                    <a:pt x="401" y="1"/>
                  </a:moveTo>
                  <a:cubicBezTo>
                    <a:pt x="184" y="1"/>
                    <a:pt x="1" y="278"/>
                    <a:pt x="199" y="484"/>
                  </a:cubicBezTo>
                  <a:lnTo>
                    <a:pt x="342" y="627"/>
                  </a:lnTo>
                  <a:cubicBezTo>
                    <a:pt x="400" y="685"/>
                    <a:pt x="472" y="714"/>
                    <a:pt x="544" y="714"/>
                  </a:cubicBezTo>
                  <a:cubicBezTo>
                    <a:pt x="616" y="714"/>
                    <a:pt x="687" y="685"/>
                    <a:pt x="745" y="627"/>
                  </a:cubicBezTo>
                  <a:cubicBezTo>
                    <a:pt x="850" y="522"/>
                    <a:pt x="850" y="340"/>
                    <a:pt x="745" y="234"/>
                  </a:cubicBezTo>
                  <a:lnTo>
                    <a:pt x="601" y="91"/>
                  </a:lnTo>
                  <a:cubicBezTo>
                    <a:pt x="538" y="27"/>
                    <a:pt x="468" y="1"/>
                    <a:pt x="401" y="1"/>
                  </a:cubicBezTo>
                  <a:close/>
                </a:path>
              </a:pathLst>
            </a:custGeom>
            <a:solidFill>
              <a:srgbClr val="BEC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46" name="Google Shape;3346;p37"/>
            <p:cNvSpPr/>
            <p:nvPr/>
          </p:nvSpPr>
          <p:spPr>
            <a:xfrm>
              <a:off x="6724190" y="1548771"/>
              <a:ext cx="22244" cy="18654"/>
            </a:xfrm>
            <a:custGeom>
              <a:rect b="b" l="l" r="r" t="t"/>
              <a:pathLst>
                <a:path extrusionOk="0" h="712" w="849">
                  <a:moveTo>
                    <a:pt x="405" y="0"/>
                  </a:moveTo>
                  <a:cubicBezTo>
                    <a:pt x="189" y="0"/>
                    <a:pt x="1" y="283"/>
                    <a:pt x="206" y="482"/>
                  </a:cubicBezTo>
                  <a:lnTo>
                    <a:pt x="350" y="625"/>
                  </a:lnTo>
                  <a:cubicBezTo>
                    <a:pt x="398" y="683"/>
                    <a:pt x="475" y="712"/>
                    <a:pt x="542" y="712"/>
                  </a:cubicBezTo>
                  <a:cubicBezTo>
                    <a:pt x="619" y="712"/>
                    <a:pt x="695" y="683"/>
                    <a:pt x="743" y="625"/>
                  </a:cubicBezTo>
                  <a:cubicBezTo>
                    <a:pt x="849" y="520"/>
                    <a:pt x="849" y="338"/>
                    <a:pt x="743" y="232"/>
                  </a:cubicBezTo>
                  <a:lnTo>
                    <a:pt x="599" y="89"/>
                  </a:lnTo>
                  <a:cubicBezTo>
                    <a:pt x="539" y="26"/>
                    <a:pt x="471" y="0"/>
                    <a:pt x="405" y="0"/>
                  </a:cubicBezTo>
                  <a:close/>
                </a:path>
              </a:pathLst>
            </a:custGeom>
            <a:solidFill>
              <a:srgbClr val="BEC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47" name="Google Shape;3347;p37"/>
            <p:cNvSpPr/>
            <p:nvPr/>
          </p:nvSpPr>
          <p:spPr>
            <a:xfrm>
              <a:off x="6729902" y="1587782"/>
              <a:ext cx="22322" cy="18576"/>
            </a:xfrm>
            <a:custGeom>
              <a:rect b="b" l="l" r="r" t="t"/>
              <a:pathLst>
                <a:path extrusionOk="0" h="709" w="852">
                  <a:moveTo>
                    <a:pt x="406" y="1"/>
                  </a:moveTo>
                  <a:cubicBezTo>
                    <a:pt x="187" y="1"/>
                    <a:pt x="0" y="281"/>
                    <a:pt x="199" y="488"/>
                  </a:cubicBezTo>
                  <a:lnTo>
                    <a:pt x="343" y="632"/>
                  </a:lnTo>
                  <a:cubicBezTo>
                    <a:pt x="401" y="680"/>
                    <a:pt x="468" y="708"/>
                    <a:pt x="544" y="708"/>
                  </a:cubicBezTo>
                  <a:cubicBezTo>
                    <a:pt x="621" y="708"/>
                    <a:pt x="688" y="680"/>
                    <a:pt x="746" y="632"/>
                  </a:cubicBezTo>
                  <a:cubicBezTo>
                    <a:pt x="851" y="517"/>
                    <a:pt x="851" y="344"/>
                    <a:pt x="746" y="229"/>
                  </a:cubicBezTo>
                  <a:lnTo>
                    <a:pt x="602" y="85"/>
                  </a:lnTo>
                  <a:cubicBezTo>
                    <a:pt x="540" y="26"/>
                    <a:pt x="472" y="1"/>
                    <a:pt x="406" y="1"/>
                  </a:cubicBezTo>
                  <a:close/>
                </a:path>
              </a:pathLst>
            </a:custGeom>
            <a:solidFill>
              <a:srgbClr val="BEC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48" name="Google Shape;3348;p37"/>
            <p:cNvSpPr/>
            <p:nvPr/>
          </p:nvSpPr>
          <p:spPr>
            <a:xfrm>
              <a:off x="6762285" y="1555137"/>
              <a:ext cx="22322" cy="18812"/>
            </a:xfrm>
            <a:custGeom>
              <a:rect b="b" l="l" r="r" t="t"/>
              <a:pathLst>
                <a:path extrusionOk="0" h="718" w="852">
                  <a:moveTo>
                    <a:pt x="407" y="1"/>
                  </a:moveTo>
                  <a:cubicBezTo>
                    <a:pt x="188" y="1"/>
                    <a:pt x="1" y="281"/>
                    <a:pt x="200" y="488"/>
                  </a:cubicBezTo>
                  <a:lnTo>
                    <a:pt x="344" y="632"/>
                  </a:lnTo>
                  <a:cubicBezTo>
                    <a:pt x="401" y="680"/>
                    <a:pt x="468" y="708"/>
                    <a:pt x="545" y="718"/>
                  </a:cubicBezTo>
                  <a:cubicBezTo>
                    <a:pt x="622" y="718"/>
                    <a:pt x="689" y="680"/>
                    <a:pt x="746" y="632"/>
                  </a:cubicBezTo>
                  <a:cubicBezTo>
                    <a:pt x="852" y="517"/>
                    <a:pt x="852" y="344"/>
                    <a:pt x="746" y="229"/>
                  </a:cubicBezTo>
                  <a:lnTo>
                    <a:pt x="602" y="85"/>
                  </a:lnTo>
                  <a:cubicBezTo>
                    <a:pt x="541" y="26"/>
                    <a:pt x="472" y="1"/>
                    <a:pt x="407" y="1"/>
                  </a:cubicBezTo>
                  <a:close/>
                </a:path>
              </a:pathLst>
            </a:custGeom>
            <a:solidFill>
              <a:srgbClr val="BEC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49" name="Google Shape;3349;p37"/>
            <p:cNvSpPr/>
            <p:nvPr/>
          </p:nvSpPr>
          <p:spPr>
            <a:xfrm>
              <a:off x="6866508" y="1789208"/>
              <a:ext cx="22322" cy="18812"/>
            </a:xfrm>
            <a:custGeom>
              <a:rect b="b" l="l" r="r" t="t"/>
              <a:pathLst>
                <a:path extrusionOk="0" h="718" w="852">
                  <a:moveTo>
                    <a:pt x="407" y="0"/>
                  </a:moveTo>
                  <a:cubicBezTo>
                    <a:pt x="188" y="0"/>
                    <a:pt x="1" y="281"/>
                    <a:pt x="200" y="487"/>
                  </a:cubicBezTo>
                  <a:lnTo>
                    <a:pt x="344" y="631"/>
                  </a:lnTo>
                  <a:cubicBezTo>
                    <a:pt x="401" y="679"/>
                    <a:pt x="468" y="708"/>
                    <a:pt x="545" y="717"/>
                  </a:cubicBezTo>
                  <a:cubicBezTo>
                    <a:pt x="622" y="717"/>
                    <a:pt x="689" y="679"/>
                    <a:pt x="746" y="631"/>
                  </a:cubicBezTo>
                  <a:cubicBezTo>
                    <a:pt x="852" y="516"/>
                    <a:pt x="852" y="344"/>
                    <a:pt x="746" y="229"/>
                  </a:cubicBezTo>
                  <a:lnTo>
                    <a:pt x="602" y="85"/>
                  </a:lnTo>
                  <a:cubicBezTo>
                    <a:pt x="541" y="25"/>
                    <a:pt x="472" y="0"/>
                    <a:pt x="407" y="0"/>
                  </a:cubicBezTo>
                  <a:close/>
                </a:path>
              </a:pathLst>
            </a:custGeom>
            <a:solidFill>
              <a:srgbClr val="BEC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50" name="Google Shape;3350;p37"/>
            <p:cNvSpPr/>
            <p:nvPr/>
          </p:nvSpPr>
          <p:spPr>
            <a:xfrm>
              <a:off x="6903450" y="1794998"/>
              <a:ext cx="23554" cy="19309"/>
            </a:xfrm>
            <a:custGeom>
              <a:rect b="b" l="l" r="r" t="t"/>
              <a:pathLst>
                <a:path extrusionOk="0" h="737" w="899">
                  <a:moveTo>
                    <a:pt x="428" y="1"/>
                  </a:moveTo>
                  <a:cubicBezTo>
                    <a:pt x="203" y="1"/>
                    <a:pt x="1" y="311"/>
                    <a:pt x="247" y="506"/>
                  </a:cubicBezTo>
                  <a:lnTo>
                    <a:pt x="391" y="650"/>
                  </a:lnTo>
                  <a:cubicBezTo>
                    <a:pt x="438" y="707"/>
                    <a:pt x="515" y="736"/>
                    <a:pt x="592" y="736"/>
                  </a:cubicBezTo>
                  <a:cubicBezTo>
                    <a:pt x="659" y="736"/>
                    <a:pt x="736" y="707"/>
                    <a:pt x="784" y="650"/>
                  </a:cubicBezTo>
                  <a:cubicBezTo>
                    <a:pt x="899" y="544"/>
                    <a:pt x="899" y="362"/>
                    <a:pt x="784" y="257"/>
                  </a:cubicBezTo>
                  <a:lnTo>
                    <a:pt x="640" y="113"/>
                  </a:lnTo>
                  <a:cubicBezTo>
                    <a:pt x="576" y="33"/>
                    <a:pt x="501" y="1"/>
                    <a:pt x="428" y="1"/>
                  </a:cubicBezTo>
                  <a:close/>
                </a:path>
              </a:pathLst>
            </a:custGeom>
            <a:solidFill>
              <a:srgbClr val="BEC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51" name="Google Shape;3351;p37"/>
            <p:cNvSpPr/>
            <p:nvPr/>
          </p:nvSpPr>
          <p:spPr>
            <a:xfrm>
              <a:off x="6937877" y="1762432"/>
              <a:ext cx="22270" cy="18707"/>
            </a:xfrm>
            <a:custGeom>
              <a:rect b="b" l="l" r="r" t="t"/>
              <a:pathLst>
                <a:path extrusionOk="0" h="714" w="850">
                  <a:moveTo>
                    <a:pt x="400" y="1"/>
                  </a:moveTo>
                  <a:cubicBezTo>
                    <a:pt x="183" y="1"/>
                    <a:pt x="0" y="279"/>
                    <a:pt x="198" y="484"/>
                  </a:cubicBezTo>
                  <a:lnTo>
                    <a:pt x="342" y="628"/>
                  </a:lnTo>
                  <a:cubicBezTo>
                    <a:pt x="399" y="675"/>
                    <a:pt x="466" y="714"/>
                    <a:pt x="543" y="714"/>
                  </a:cubicBezTo>
                  <a:cubicBezTo>
                    <a:pt x="620" y="714"/>
                    <a:pt x="687" y="685"/>
                    <a:pt x="744" y="628"/>
                  </a:cubicBezTo>
                  <a:cubicBezTo>
                    <a:pt x="850" y="513"/>
                    <a:pt x="850" y="340"/>
                    <a:pt x="744" y="235"/>
                  </a:cubicBezTo>
                  <a:lnTo>
                    <a:pt x="601" y="91"/>
                  </a:lnTo>
                  <a:cubicBezTo>
                    <a:pt x="537" y="27"/>
                    <a:pt x="467" y="1"/>
                    <a:pt x="400" y="1"/>
                  </a:cubicBezTo>
                  <a:close/>
                </a:path>
              </a:pathLst>
            </a:custGeom>
            <a:solidFill>
              <a:srgbClr val="BEC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52" name="Google Shape;3352;p37"/>
            <p:cNvSpPr/>
            <p:nvPr/>
          </p:nvSpPr>
          <p:spPr>
            <a:xfrm>
              <a:off x="6898970" y="1756799"/>
              <a:ext cx="22270" cy="18812"/>
            </a:xfrm>
            <a:custGeom>
              <a:rect b="b" l="l" r="r" t="t"/>
              <a:pathLst>
                <a:path extrusionOk="0" h="718" w="850">
                  <a:moveTo>
                    <a:pt x="404" y="1"/>
                  </a:moveTo>
                  <a:cubicBezTo>
                    <a:pt x="186" y="1"/>
                    <a:pt x="0" y="281"/>
                    <a:pt x="207" y="488"/>
                  </a:cubicBezTo>
                  <a:lnTo>
                    <a:pt x="351" y="632"/>
                  </a:lnTo>
                  <a:cubicBezTo>
                    <a:pt x="399" y="680"/>
                    <a:pt x="466" y="708"/>
                    <a:pt x="542" y="718"/>
                  </a:cubicBezTo>
                  <a:cubicBezTo>
                    <a:pt x="619" y="718"/>
                    <a:pt x="696" y="680"/>
                    <a:pt x="744" y="632"/>
                  </a:cubicBezTo>
                  <a:cubicBezTo>
                    <a:pt x="849" y="517"/>
                    <a:pt x="849" y="344"/>
                    <a:pt x="744" y="229"/>
                  </a:cubicBezTo>
                  <a:lnTo>
                    <a:pt x="600" y="85"/>
                  </a:lnTo>
                  <a:cubicBezTo>
                    <a:pt x="538" y="26"/>
                    <a:pt x="470" y="1"/>
                    <a:pt x="404" y="1"/>
                  </a:cubicBezTo>
                  <a:close/>
                </a:path>
              </a:pathLst>
            </a:custGeom>
            <a:solidFill>
              <a:srgbClr val="BEC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53" name="Google Shape;3353;p37"/>
            <p:cNvSpPr/>
            <p:nvPr/>
          </p:nvSpPr>
          <p:spPr>
            <a:xfrm>
              <a:off x="6931380" y="1724311"/>
              <a:ext cx="22506" cy="18654"/>
            </a:xfrm>
            <a:custGeom>
              <a:rect b="b" l="l" r="r" t="t"/>
              <a:pathLst>
                <a:path extrusionOk="0" h="712" w="859">
                  <a:moveTo>
                    <a:pt x="405" y="0"/>
                  </a:moveTo>
                  <a:cubicBezTo>
                    <a:pt x="189" y="0"/>
                    <a:pt x="1" y="283"/>
                    <a:pt x="206" y="482"/>
                  </a:cubicBezTo>
                  <a:lnTo>
                    <a:pt x="350" y="626"/>
                  </a:lnTo>
                  <a:cubicBezTo>
                    <a:pt x="403" y="683"/>
                    <a:pt x="475" y="712"/>
                    <a:pt x="547" y="712"/>
                  </a:cubicBezTo>
                  <a:cubicBezTo>
                    <a:pt x="619" y="712"/>
                    <a:pt x="690" y="683"/>
                    <a:pt x="743" y="626"/>
                  </a:cubicBezTo>
                  <a:cubicBezTo>
                    <a:pt x="858" y="520"/>
                    <a:pt x="858" y="338"/>
                    <a:pt x="743" y="233"/>
                  </a:cubicBezTo>
                  <a:lnTo>
                    <a:pt x="599" y="89"/>
                  </a:lnTo>
                  <a:cubicBezTo>
                    <a:pt x="539" y="26"/>
                    <a:pt x="471" y="0"/>
                    <a:pt x="405" y="0"/>
                  </a:cubicBezTo>
                  <a:close/>
                </a:path>
              </a:pathLst>
            </a:custGeom>
            <a:solidFill>
              <a:srgbClr val="BEC6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354" name="Google Shape;3354;p37"/>
          <p:cNvGrpSpPr/>
          <p:nvPr/>
        </p:nvGrpSpPr>
        <p:grpSpPr>
          <a:xfrm>
            <a:off x="7759362" y="4363901"/>
            <a:ext cx="302265" cy="490804"/>
            <a:chOff x="5827993" y="3355496"/>
            <a:chExt cx="223041" cy="362163"/>
          </a:xfrm>
        </p:grpSpPr>
        <p:sp>
          <p:nvSpPr>
            <p:cNvPr id="3355" name="Google Shape;3355;p37"/>
            <p:cNvSpPr/>
            <p:nvPr/>
          </p:nvSpPr>
          <p:spPr>
            <a:xfrm>
              <a:off x="5827993" y="3448664"/>
              <a:ext cx="223041" cy="268995"/>
            </a:xfrm>
            <a:custGeom>
              <a:rect b="b" l="l" r="r" t="t"/>
              <a:pathLst>
                <a:path extrusionOk="0" h="10267" w="8513">
                  <a:moveTo>
                    <a:pt x="854" y="1"/>
                  </a:moveTo>
                  <a:cubicBezTo>
                    <a:pt x="384" y="1"/>
                    <a:pt x="1" y="384"/>
                    <a:pt x="1" y="854"/>
                  </a:cubicBezTo>
                  <a:lnTo>
                    <a:pt x="1" y="9413"/>
                  </a:lnTo>
                  <a:cubicBezTo>
                    <a:pt x="1" y="9883"/>
                    <a:pt x="384" y="10266"/>
                    <a:pt x="854" y="10266"/>
                  </a:cubicBezTo>
                  <a:lnTo>
                    <a:pt x="7660" y="10266"/>
                  </a:lnTo>
                  <a:cubicBezTo>
                    <a:pt x="8129" y="10266"/>
                    <a:pt x="8513" y="9883"/>
                    <a:pt x="8513" y="9413"/>
                  </a:cubicBezTo>
                  <a:lnTo>
                    <a:pt x="8513" y="854"/>
                  </a:lnTo>
                  <a:cubicBezTo>
                    <a:pt x="8513" y="384"/>
                    <a:pt x="8129" y="1"/>
                    <a:pt x="7660" y="1"/>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56" name="Google Shape;3356;p37"/>
            <p:cNvSpPr/>
            <p:nvPr/>
          </p:nvSpPr>
          <p:spPr>
            <a:xfrm>
              <a:off x="5989987" y="3448664"/>
              <a:ext cx="60810" cy="268733"/>
            </a:xfrm>
            <a:custGeom>
              <a:rect b="b" l="l" r="r" t="t"/>
              <a:pathLst>
                <a:path extrusionOk="0" h="10257" w="2321">
                  <a:moveTo>
                    <a:pt x="0" y="1"/>
                  </a:moveTo>
                  <a:cubicBezTo>
                    <a:pt x="489" y="1"/>
                    <a:pt x="882" y="403"/>
                    <a:pt x="882" y="892"/>
                  </a:cubicBezTo>
                  <a:lnTo>
                    <a:pt x="882" y="9375"/>
                  </a:lnTo>
                  <a:cubicBezTo>
                    <a:pt x="882" y="9864"/>
                    <a:pt x="489" y="10257"/>
                    <a:pt x="0" y="10257"/>
                  </a:cubicBezTo>
                  <a:lnTo>
                    <a:pt x="1438" y="10257"/>
                  </a:lnTo>
                  <a:cubicBezTo>
                    <a:pt x="1927" y="10257"/>
                    <a:pt x="2320" y="9864"/>
                    <a:pt x="2320" y="9375"/>
                  </a:cubicBezTo>
                  <a:lnTo>
                    <a:pt x="2320" y="892"/>
                  </a:lnTo>
                  <a:cubicBezTo>
                    <a:pt x="2320" y="403"/>
                    <a:pt x="1927" y="1"/>
                    <a:pt x="1438" y="1"/>
                  </a:cubicBezTo>
                  <a:close/>
                </a:path>
              </a:pathLst>
            </a:custGeom>
            <a:solidFill>
              <a:srgbClr val="8C9E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57" name="Google Shape;3357;p37"/>
            <p:cNvSpPr/>
            <p:nvPr/>
          </p:nvSpPr>
          <p:spPr>
            <a:xfrm>
              <a:off x="5878218" y="3424560"/>
              <a:ext cx="122354" cy="24130"/>
            </a:xfrm>
            <a:custGeom>
              <a:rect b="b" l="l" r="r" t="t"/>
              <a:pathLst>
                <a:path extrusionOk="0" h="921" w="4670">
                  <a:moveTo>
                    <a:pt x="1" y="0"/>
                  </a:moveTo>
                  <a:lnTo>
                    <a:pt x="1" y="921"/>
                  </a:lnTo>
                  <a:lnTo>
                    <a:pt x="4669" y="921"/>
                  </a:lnTo>
                  <a:lnTo>
                    <a:pt x="4669" y="0"/>
                  </a:lnTo>
                  <a:close/>
                </a:path>
              </a:pathLst>
            </a:custGeom>
            <a:solidFill>
              <a:srgbClr val="879A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58" name="Google Shape;3358;p37"/>
            <p:cNvSpPr/>
            <p:nvPr/>
          </p:nvSpPr>
          <p:spPr>
            <a:xfrm>
              <a:off x="5878218" y="3424560"/>
              <a:ext cx="122354" cy="24130"/>
            </a:xfrm>
            <a:custGeom>
              <a:rect b="b" l="l" r="r" t="t"/>
              <a:pathLst>
                <a:path extrusionOk="0" h="921" w="4670">
                  <a:moveTo>
                    <a:pt x="1" y="0"/>
                  </a:moveTo>
                  <a:lnTo>
                    <a:pt x="1" y="921"/>
                  </a:lnTo>
                  <a:lnTo>
                    <a:pt x="4669" y="921"/>
                  </a:lnTo>
                  <a:lnTo>
                    <a:pt x="4669" y="0"/>
                  </a:lnTo>
                  <a:close/>
                </a:path>
              </a:pathLst>
            </a:custGeom>
            <a:solidFill>
              <a:srgbClr val="879A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59" name="Google Shape;3359;p37"/>
            <p:cNvSpPr/>
            <p:nvPr/>
          </p:nvSpPr>
          <p:spPr>
            <a:xfrm>
              <a:off x="5963630" y="3424560"/>
              <a:ext cx="36942" cy="24130"/>
            </a:xfrm>
            <a:custGeom>
              <a:rect b="b" l="l" r="r" t="t"/>
              <a:pathLst>
                <a:path extrusionOk="0" h="921" w="1410">
                  <a:moveTo>
                    <a:pt x="0" y="0"/>
                  </a:moveTo>
                  <a:lnTo>
                    <a:pt x="0" y="921"/>
                  </a:lnTo>
                  <a:lnTo>
                    <a:pt x="1409" y="921"/>
                  </a:lnTo>
                  <a:lnTo>
                    <a:pt x="1409" y="0"/>
                  </a:lnTo>
                  <a:close/>
                </a:path>
              </a:pathLst>
            </a:custGeom>
            <a:solidFill>
              <a:srgbClr val="738A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60" name="Google Shape;3360;p37"/>
            <p:cNvSpPr/>
            <p:nvPr/>
          </p:nvSpPr>
          <p:spPr>
            <a:xfrm>
              <a:off x="5852857" y="3355496"/>
              <a:ext cx="172815" cy="69089"/>
            </a:xfrm>
            <a:custGeom>
              <a:rect b="b" l="l" r="r" t="t"/>
              <a:pathLst>
                <a:path extrusionOk="0" h="2637" w="6596">
                  <a:moveTo>
                    <a:pt x="451" y="0"/>
                  </a:moveTo>
                  <a:cubicBezTo>
                    <a:pt x="202" y="0"/>
                    <a:pt x="1" y="202"/>
                    <a:pt x="1" y="451"/>
                  </a:cubicBezTo>
                  <a:lnTo>
                    <a:pt x="1" y="2186"/>
                  </a:lnTo>
                  <a:cubicBezTo>
                    <a:pt x="1" y="2435"/>
                    <a:pt x="202" y="2636"/>
                    <a:pt x="451" y="2636"/>
                  </a:cubicBezTo>
                  <a:lnTo>
                    <a:pt x="6145" y="2636"/>
                  </a:lnTo>
                  <a:cubicBezTo>
                    <a:pt x="6394" y="2636"/>
                    <a:pt x="6596" y="2435"/>
                    <a:pt x="6596" y="2186"/>
                  </a:cubicBezTo>
                  <a:lnTo>
                    <a:pt x="6596" y="451"/>
                  </a:lnTo>
                  <a:cubicBezTo>
                    <a:pt x="6596" y="202"/>
                    <a:pt x="6394" y="0"/>
                    <a:pt x="6145" y="0"/>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61" name="Google Shape;3361;p37"/>
            <p:cNvSpPr/>
            <p:nvPr/>
          </p:nvSpPr>
          <p:spPr>
            <a:xfrm>
              <a:off x="5981708" y="3355496"/>
              <a:ext cx="43964" cy="69089"/>
            </a:xfrm>
            <a:custGeom>
              <a:rect b="b" l="l" r="r" t="t"/>
              <a:pathLst>
                <a:path extrusionOk="0" h="2637" w="1678">
                  <a:moveTo>
                    <a:pt x="0" y="0"/>
                  </a:moveTo>
                  <a:lnTo>
                    <a:pt x="0" y="2636"/>
                  </a:lnTo>
                  <a:lnTo>
                    <a:pt x="1208" y="2636"/>
                  </a:lnTo>
                  <a:cubicBezTo>
                    <a:pt x="1467" y="2636"/>
                    <a:pt x="1678" y="2425"/>
                    <a:pt x="1678" y="2167"/>
                  </a:cubicBezTo>
                  <a:lnTo>
                    <a:pt x="1678" y="470"/>
                  </a:lnTo>
                  <a:cubicBezTo>
                    <a:pt x="1678" y="211"/>
                    <a:pt x="1467" y="0"/>
                    <a:pt x="1208" y="0"/>
                  </a:cubicBezTo>
                  <a:close/>
                </a:path>
              </a:pathLst>
            </a:custGeom>
            <a:solidFill>
              <a:srgbClr val="8C9E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62" name="Google Shape;3362;p37"/>
            <p:cNvSpPr/>
            <p:nvPr/>
          </p:nvSpPr>
          <p:spPr>
            <a:xfrm>
              <a:off x="5862917" y="3488854"/>
              <a:ext cx="152720" cy="188378"/>
            </a:xfrm>
            <a:custGeom>
              <a:rect b="b" l="l" r="r" t="t"/>
              <a:pathLst>
                <a:path extrusionOk="0" h="7190" w="5829">
                  <a:moveTo>
                    <a:pt x="355" y="0"/>
                  </a:moveTo>
                  <a:cubicBezTo>
                    <a:pt x="163" y="0"/>
                    <a:pt x="0" y="154"/>
                    <a:pt x="0" y="355"/>
                  </a:cubicBezTo>
                  <a:lnTo>
                    <a:pt x="0" y="6844"/>
                  </a:lnTo>
                  <a:cubicBezTo>
                    <a:pt x="0" y="7036"/>
                    <a:pt x="163" y="7189"/>
                    <a:pt x="355" y="7189"/>
                  </a:cubicBezTo>
                  <a:lnTo>
                    <a:pt x="5483" y="7189"/>
                  </a:lnTo>
                  <a:cubicBezTo>
                    <a:pt x="5489" y="7190"/>
                    <a:pt x="5494" y="7190"/>
                    <a:pt x="5499" y="7190"/>
                  </a:cubicBezTo>
                  <a:cubicBezTo>
                    <a:pt x="5683" y="7190"/>
                    <a:pt x="5828" y="7030"/>
                    <a:pt x="5828" y="6844"/>
                  </a:cubicBezTo>
                  <a:lnTo>
                    <a:pt x="5828" y="355"/>
                  </a:lnTo>
                  <a:cubicBezTo>
                    <a:pt x="5828" y="154"/>
                    <a:pt x="5675" y="0"/>
                    <a:pt x="5483" y="0"/>
                  </a:cubicBezTo>
                  <a:close/>
                </a:path>
              </a:pathLst>
            </a:custGeom>
            <a:solidFill>
              <a:srgbClr val="E8EB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63" name="Google Shape;3363;p37"/>
            <p:cNvSpPr/>
            <p:nvPr/>
          </p:nvSpPr>
          <p:spPr>
            <a:xfrm>
              <a:off x="5971412" y="3488854"/>
              <a:ext cx="44226" cy="188614"/>
            </a:xfrm>
            <a:custGeom>
              <a:rect b="b" l="l" r="r" t="t"/>
              <a:pathLst>
                <a:path extrusionOk="0" h="7199" w="1688">
                  <a:moveTo>
                    <a:pt x="0" y="0"/>
                  </a:moveTo>
                  <a:lnTo>
                    <a:pt x="0" y="7199"/>
                  </a:lnTo>
                  <a:lnTo>
                    <a:pt x="1342" y="7199"/>
                  </a:lnTo>
                  <a:cubicBezTo>
                    <a:pt x="1534" y="7199"/>
                    <a:pt x="1687" y="7036"/>
                    <a:pt x="1687" y="6844"/>
                  </a:cubicBezTo>
                  <a:lnTo>
                    <a:pt x="1687" y="355"/>
                  </a:lnTo>
                  <a:cubicBezTo>
                    <a:pt x="1687" y="163"/>
                    <a:pt x="1534" y="0"/>
                    <a:pt x="1342" y="0"/>
                  </a:cubicBezTo>
                  <a:close/>
                </a:path>
              </a:pathLst>
            </a:custGeom>
            <a:solidFill>
              <a:srgbClr val="CBD3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64" name="Google Shape;3364;p37"/>
            <p:cNvSpPr/>
            <p:nvPr/>
          </p:nvSpPr>
          <p:spPr>
            <a:xfrm>
              <a:off x="5869939" y="3531036"/>
              <a:ext cx="121568" cy="104197"/>
            </a:xfrm>
            <a:custGeom>
              <a:rect b="b" l="l" r="r" t="t"/>
              <a:pathLst>
                <a:path extrusionOk="0" h="3977" w="4640">
                  <a:moveTo>
                    <a:pt x="2656" y="1"/>
                  </a:moveTo>
                  <a:cubicBezTo>
                    <a:pt x="883" y="1"/>
                    <a:pt x="1" y="2138"/>
                    <a:pt x="1247" y="3394"/>
                  </a:cubicBezTo>
                  <a:cubicBezTo>
                    <a:pt x="1653" y="3796"/>
                    <a:pt x="2150" y="3977"/>
                    <a:pt x="2638" y="3977"/>
                  </a:cubicBezTo>
                  <a:cubicBezTo>
                    <a:pt x="3661" y="3977"/>
                    <a:pt x="4640" y="3185"/>
                    <a:pt x="4640" y="1985"/>
                  </a:cubicBezTo>
                  <a:cubicBezTo>
                    <a:pt x="4640" y="892"/>
                    <a:pt x="3749" y="1"/>
                    <a:pt x="2656" y="1"/>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65" name="Google Shape;3365;p37"/>
            <p:cNvSpPr/>
            <p:nvPr/>
          </p:nvSpPr>
          <p:spPr>
            <a:xfrm>
              <a:off x="5894043" y="3538058"/>
              <a:ext cx="106529" cy="97202"/>
            </a:xfrm>
            <a:custGeom>
              <a:rect b="b" l="l" r="r" t="t"/>
              <a:pathLst>
                <a:path extrusionOk="0" h="3710" w="4066">
                  <a:moveTo>
                    <a:pt x="2714" y="1"/>
                  </a:moveTo>
                  <a:cubicBezTo>
                    <a:pt x="3452" y="1324"/>
                    <a:pt x="2503" y="2963"/>
                    <a:pt x="979" y="2963"/>
                  </a:cubicBezTo>
                  <a:cubicBezTo>
                    <a:pt x="634" y="2963"/>
                    <a:pt x="298" y="2877"/>
                    <a:pt x="1" y="2704"/>
                  </a:cubicBezTo>
                  <a:lnTo>
                    <a:pt x="1" y="2704"/>
                  </a:lnTo>
                  <a:cubicBezTo>
                    <a:pt x="376" y="3361"/>
                    <a:pt x="1050" y="3709"/>
                    <a:pt x="1732" y="3709"/>
                  </a:cubicBezTo>
                  <a:cubicBezTo>
                    <a:pt x="2234" y="3709"/>
                    <a:pt x="2741" y="3520"/>
                    <a:pt x="3135" y="3126"/>
                  </a:cubicBezTo>
                  <a:cubicBezTo>
                    <a:pt x="4065" y="2206"/>
                    <a:pt x="3854" y="643"/>
                    <a:pt x="2714" y="1"/>
                  </a:cubicBezTo>
                  <a:close/>
                </a:path>
              </a:pathLst>
            </a:custGeom>
            <a:solidFill>
              <a:srgbClr val="4E67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66" name="Google Shape;3366;p37"/>
            <p:cNvSpPr/>
            <p:nvPr/>
          </p:nvSpPr>
          <p:spPr>
            <a:xfrm>
              <a:off x="5905597" y="3551813"/>
              <a:ext cx="67334" cy="62513"/>
            </a:xfrm>
            <a:custGeom>
              <a:rect b="b" l="l" r="r" t="t"/>
              <a:pathLst>
                <a:path extrusionOk="0" h="2386" w="2570">
                  <a:moveTo>
                    <a:pt x="1286" y="1"/>
                  </a:moveTo>
                  <a:cubicBezTo>
                    <a:pt x="1146" y="1"/>
                    <a:pt x="1007" y="94"/>
                    <a:pt x="1007" y="281"/>
                  </a:cubicBezTo>
                  <a:lnTo>
                    <a:pt x="1007" y="914"/>
                  </a:lnTo>
                  <a:lnTo>
                    <a:pt x="375" y="914"/>
                  </a:lnTo>
                  <a:cubicBezTo>
                    <a:pt x="1" y="914"/>
                    <a:pt x="1" y="1479"/>
                    <a:pt x="375" y="1479"/>
                  </a:cubicBezTo>
                  <a:lnTo>
                    <a:pt x="1007" y="1479"/>
                  </a:lnTo>
                  <a:lnTo>
                    <a:pt x="1007" y="2112"/>
                  </a:lnTo>
                  <a:cubicBezTo>
                    <a:pt x="1007" y="2294"/>
                    <a:pt x="1149" y="2385"/>
                    <a:pt x="1290" y="2385"/>
                  </a:cubicBezTo>
                  <a:cubicBezTo>
                    <a:pt x="1431" y="2385"/>
                    <a:pt x="1573" y="2294"/>
                    <a:pt x="1573" y="2112"/>
                  </a:cubicBezTo>
                  <a:lnTo>
                    <a:pt x="1573" y="1479"/>
                  </a:lnTo>
                  <a:lnTo>
                    <a:pt x="2205" y="1479"/>
                  </a:lnTo>
                  <a:cubicBezTo>
                    <a:pt x="2570" y="1479"/>
                    <a:pt x="2570" y="914"/>
                    <a:pt x="2205" y="914"/>
                  </a:cubicBezTo>
                  <a:lnTo>
                    <a:pt x="1573" y="914"/>
                  </a:lnTo>
                  <a:lnTo>
                    <a:pt x="1573" y="281"/>
                  </a:lnTo>
                  <a:cubicBezTo>
                    <a:pt x="1568" y="94"/>
                    <a:pt x="1427" y="1"/>
                    <a:pt x="1286" y="1"/>
                  </a:cubicBezTo>
                  <a:close/>
                </a:path>
              </a:pathLst>
            </a:custGeom>
            <a:solidFill>
              <a:srgbClr val="2741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67" name="Google Shape;3367;p37"/>
            <p:cNvSpPr/>
            <p:nvPr/>
          </p:nvSpPr>
          <p:spPr>
            <a:xfrm>
              <a:off x="5887781" y="3355496"/>
              <a:ext cx="14593" cy="69089"/>
            </a:xfrm>
            <a:custGeom>
              <a:rect b="b" l="l" r="r" t="t"/>
              <a:pathLst>
                <a:path extrusionOk="0" h="2637" w="557">
                  <a:moveTo>
                    <a:pt x="0" y="0"/>
                  </a:moveTo>
                  <a:lnTo>
                    <a:pt x="0" y="2588"/>
                  </a:lnTo>
                  <a:cubicBezTo>
                    <a:pt x="0" y="2608"/>
                    <a:pt x="0" y="2617"/>
                    <a:pt x="0" y="2636"/>
                  </a:cubicBezTo>
                  <a:lnTo>
                    <a:pt x="556" y="2636"/>
                  </a:lnTo>
                  <a:cubicBezTo>
                    <a:pt x="556" y="2617"/>
                    <a:pt x="556" y="2608"/>
                    <a:pt x="556" y="2588"/>
                  </a:cubicBezTo>
                  <a:lnTo>
                    <a:pt x="556" y="0"/>
                  </a:lnTo>
                  <a:close/>
                </a:path>
              </a:pathLst>
            </a:custGeom>
            <a:solidFill>
              <a:srgbClr val="324B6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68" name="Google Shape;3368;p37"/>
            <p:cNvSpPr/>
            <p:nvPr/>
          </p:nvSpPr>
          <p:spPr>
            <a:xfrm>
              <a:off x="5931719" y="3355496"/>
              <a:ext cx="14855" cy="69089"/>
            </a:xfrm>
            <a:custGeom>
              <a:rect b="b" l="l" r="r" t="t"/>
              <a:pathLst>
                <a:path extrusionOk="0" h="2637" w="567">
                  <a:moveTo>
                    <a:pt x="1" y="0"/>
                  </a:moveTo>
                  <a:cubicBezTo>
                    <a:pt x="1" y="10"/>
                    <a:pt x="1" y="20"/>
                    <a:pt x="1" y="29"/>
                  </a:cubicBezTo>
                  <a:lnTo>
                    <a:pt x="1" y="2608"/>
                  </a:lnTo>
                  <a:cubicBezTo>
                    <a:pt x="1" y="2617"/>
                    <a:pt x="1" y="2627"/>
                    <a:pt x="1" y="2636"/>
                  </a:cubicBezTo>
                  <a:lnTo>
                    <a:pt x="566" y="2636"/>
                  </a:lnTo>
                  <a:cubicBezTo>
                    <a:pt x="566" y="2627"/>
                    <a:pt x="566" y="2617"/>
                    <a:pt x="566" y="2608"/>
                  </a:cubicBezTo>
                  <a:lnTo>
                    <a:pt x="566" y="29"/>
                  </a:lnTo>
                  <a:cubicBezTo>
                    <a:pt x="566" y="20"/>
                    <a:pt x="566" y="10"/>
                    <a:pt x="566" y="0"/>
                  </a:cubicBezTo>
                  <a:close/>
                </a:path>
              </a:pathLst>
            </a:custGeom>
            <a:solidFill>
              <a:srgbClr val="324B6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69" name="Google Shape;3369;p37"/>
            <p:cNvSpPr/>
            <p:nvPr/>
          </p:nvSpPr>
          <p:spPr>
            <a:xfrm>
              <a:off x="5976416" y="3355496"/>
              <a:ext cx="14593" cy="69089"/>
            </a:xfrm>
            <a:custGeom>
              <a:rect b="b" l="l" r="r" t="t"/>
              <a:pathLst>
                <a:path extrusionOk="0" h="2637" w="557">
                  <a:moveTo>
                    <a:pt x="1" y="0"/>
                  </a:moveTo>
                  <a:lnTo>
                    <a:pt x="1" y="2588"/>
                  </a:lnTo>
                  <a:cubicBezTo>
                    <a:pt x="1" y="2608"/>
                    <a:pt x="1" y="2617"/>
                    <a:pt x="1" y="2636"/>
                  </a:cubicBezTo>
                  <a:lnTo>
                    <a:pt x="557" y="2636"/>
                  </a:lnTo>
                  <a:cubicBezTo>
                    <a:pt x="557" y="2617"/>
                    <a:pt x="557" y="2608"/>
                    <a:pt x="557" y="2588"/>
                  </a:cubicBezTo>
                  <a:lnTo>
                    <a:pt x="557" y="0"/>
                  </a:lnTo>
                  <a:close/>
                </a:path>
              </a:pathLst>
            </a:custGeom>
            <a:solidFill>
              <a:srgbClr val="324B6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370" name="Google Shape;3370;p37"/>
          <p:cNvGrpSpPr/>
          <p:nvPr/>
        </p:nvGrpSpPr>
        <p:grpSpPr>
          <a:xfrm>
            <a:off x="10064181" y="1850201"/>
            <a:ext cx="502130" cy="490022"/>
            <a:chOff x="7528713" y="1500641"/>
            <a:chExt cx="370521" cy="361586"/>
          </a:xfrm>
        </p:grpSpPr>
        <p:sp>
          <p:nvSpPr>
            <p:cNvPr id="3371" name="Google Shape;3371;p37"/>
            <p:cNvSpPr/>
            <p:nvPr/>
          </p:nvSpPr>
          <p:spPr>
            <a:xfrm>
              <a:off x="7684158" y="1587809"/>
              <a:ext cx="121070" cy="119603"/>
            </a:xfrm>
            <a:custGeom>
              <a:rect b="b" l="l" r="r" t="t"/>
              <a:pathLst>
                <a:path extrusionOk="0" h="4565" w="4621">
                  <a:moveTo>
                    <a:pt x="796" y="1"/>
                  </a:moveTo>
                  <a:cubicBezTo>
                    <a:pt x="717" y="1"/>
                    <a:pt x="638" y="32"/>
                    <a:pt x="576" y="94"/>
                  </a:cubicBezTo>
                  <a:lnTo>
                    <a:pt x="125" y="544"/>
                  </a:lnTo>
                  <a:cubicBezTo>
                    <a:pt x="1" y="669"/>
                    <a:pt x="1" y="861"/>
                    <a:pt x="125" y="985"/>
                  </a:cubicBezTo>
                  <a:lnTo>
                    <a:pt x="3605" y="4474"/>
                  </a:lnTo>
                  <a:cubicBezTo>
                    <a:pt x="3666" y="4536"/>
                    <a:pt x="3745" y="4564"/>
                    <a:pt x="3824" y="4564"/>
                  </a:cubicBezTo>
                  <a:cubicBezTo>
                    <a:pt x="3906" y="4564"/>
                    <a:pt x="3987" y="4533"/>
                    <a:pt x="4046" y="4474"/>
                  </a:cubicBezTo>
                  <a:lnTo>
                    <a:pt x="4496" y="4014"/>
                  </a:lnTo>
                  <a:cubicBezTo>
                    <a:pt x="4621" y="3899"/>
                    <a:pt x="4621" y="3698"/>
                    <a:pt x="4496" y="3583"/>
                  </a:cubicBezTo>
                  <a:lnTo>
                    <a:pt x="1017" y="94"/>
                  </a:lnTo>
                  <a:cubicBezTo>
                    <a:pt x="954" y="32"/>
                    <a:pt x="875" y="1"/>
                    <a:pt x="796" y="1"/>
                  </a:cubicBezTo>
                  <a:close/>
                </a:path>
              </a:pathLst>
            </a:custGeom>
            <a:solidFill>
              <a:srgbClr val="879A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72" name="Google Shape;3372;p37"/>
            <p:cNvSpPr/>
            <p:nvPr/>
          </p:nvSpPr>
          <p:spPr>
            <a:xfrm>
              <a:off x="7750208" y="1653282"/>
              <a:ext cx="54784" cy="53972"/>
            </a:xfrm>
            <a:custGeom>
              <a:rect b="b" l="l" r="r" t="t"/>
              <a:pathLst>
                <a:path extrusionOk="0" h="2060" w="2091">
                  <a:moveTo>
                    <a:pt x="902" y="1"/>
                  </a:moveTo>
                  <a:lnTo>
                    <a:pt x="904" y="3"/>
                  </a:lnTo>
                  <a:lnTo>
                    <a:pt x="904" y="3"/>
                  </a:lnTo>
                  <a:cubicBezTo>
                    <a:pt x="903" y="2"/>
                    <a:pt x="902" y="2"/>
                    <a:pt x="902" y="1"/>
                  </a:cubicBezTo>
                  <a:close/>
                  <a:moveTo>
                    <a:pt x="904" y="3"/>
                  </a:moveTo>
                  <a:cubicBezTo>
                    <a:pt x="1026" y="128"/>
                    <a:pt x="1025" y="327"/>
                    <a:pt x="902" y="451"/>
                  </a:cubicBezTo>
                  <a:lnTo>
                    <a:pt x="451" y="892"/>
                  </a:lnTo>
                  <a:cubicBezTo>
                    <a:pt x="389" y="955"/>
                    <a:pt x="307" y="986"/>
                    <a:pt x="226" y="986"/>
                  </a:cubicBezTo>
                  <a:cubicBezTo>
                    <a:pt x="144" y="986"/>
                    <a:pt x="63" y="955"/>
                    <a:pt x="1" y="892"/>
                  </a:cubicBezTo>
                  <a:lnTo>
                    <a:pt x="1" y="892"/>
                  </a:lnTo>
                  <a:lnTo>
                    <a:pt x="1074" y="1966"/>
                  </a:lnTo>
                  <a:cubicBezTo>
                    <a:pt x="1136" y="2028"/>
                    <a:pt x="1218" y="2059"/>
                    <a:pt x="1299" y="2059"/>
                  </a:cubicBezTo>
                  <a:cubicBezTo>
                    <a:pt x="1381" y="2059"/>
                    <a:pt x="1462" y="2028"/>
                    <a:pt x="1525" y="1966"/>
                  </a:cubicBezTo>
                  <a:lnTo>
                    <a:pt x="1965" y="1525"/>
                  </a:lnTo>
                  <a:cubicBezTo>
                    <a:pt x="2090" y="1400"/>
                    <a:pt x="2090" y="1209"/>
                    <a:pt x="1975" y="1084"/>
                  </a:cubicBezTo>
                  <a:lnTo>
                    <a:pt x="904" y="3"/>
                  </a:lnTo>
                  <a:close/>
                </a:path>
              </a:pathLst>
            </a:custGeom>
            <a:solidFill>
              <a:srgbClr val="738A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73" name="Google Shape;3373;p37"/>
            <p:cNvSpPr/>
            <p:nvPr/>
          </p:nvSpPr>
          <p:spPr>
            <a:xfrm>
              <a:off x="7735143" y="1500641"/>
              <a:ext cx="164091" cy="156702"/>
            </a:xfrm>
            <a:custGeom>
              <a:rect b="b" l="l" r="r" t="t"/>
              <a:pathLst>
                <a:path extrusionOk="0" h="5981" w="6263">
                  <a:moveTo>
                    <a:pt x="5229" y="0"/>
                  </a:moveTo>
                  <a:cubicBezTo>
                    <a:pt x="5065" y="0"/>
                    <a:pt x="4893" y="60"/>
                    <a:pt x="4736" y="200"/>
                  </a:cubicBezTo>
                  <a:lnTo>
                    <a:pt x="0" y="4360"/>
                  </a:lnTo>
                  <a:lnTo>
                    <a:pt x="1620" y="5980"/>
                  </a:lnTo>
                  <a:lnTo>
                    <a:pt x="5780" y="1245"/>
                  </a:lnTo>
                  <a:cubicBezTo>
                    <a:pt x="6263" y="703"/>
                    <a:pt x="5791" y="0"/>
                    <a:pt x="5229" y="0"/>
                  </a:cubicBezTo>
                  <a:close/>
                </a:path>
              </a:pathLst>
            </a:custGeom>
            <a:solidFill>
              <a:srgbClr val="EEF1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74" name="Google Shape;3374;p37"/>
            <p:cNvSpPr/>
            <p:nvPr/>
          </p:nvSpPr>
          <p:spPr>
            <a:xfrm>
              <a:off x="7735143" y="1500641"/>
              <a:ext cx="164091" cy="156702"/>
            </a:xfrm>
            <a:custGeom>
              <a:rect b="b" l="l" r="r" t="t"/>
              <a:pathLst>
                <a:path extrusionOk="0" h="5981" w="6263">
                  <a:moveTo>
                    <a:pt x="5229" y="0"/>
                  </a:moveTo>
                  <a:cubicBezTo>
                    <a:pt x="5065" y="0"/>
                    <a:pt x="4893" y="60"/>
                    <a:pt x="4736" y="200"/>
                  </a:cubicBezTo>
                  <a:lnTo>
                    <a:pt x="0" y="4360"/>
                  </a:lnTo>
                  <a:lnTo>
                    <a:pt x="1620" y="5980"/>
                  </a:lnTo>
                  <a:lnTo>
                    <a:pt x="5780" y="1245"/>
                  </a:lnTo>
                  <a:cubicBezTo>
                    <a:pt x="6263" y="703"/>
                    <a:pt x="5791" y="0"/>
                    <a:pt x="5229" y="0"/>
                  </a:cubicBezTo>
                  <a:close/>
                </a:path>
              </a:pathLst>
            </a:custGeom>
            <a:solidFill>
              <a:srgbClr val="EEF1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75" name="Google Shape;3375;p37"/>
            <p:cNvSpPr/>
            <p:nvPr/>
          </p:nvSpPr>
          <p:spPr>
            <a:xfrm>
              <a:off x="7764775" y="1501846"/>
              <a:ext cx="128616" cy="155497"/>
            </a:xfrm>
            <a:custGeom>
              <a:rect b="b" l="l" r="r" t="t"/>
              <a:pathLst>
                <a:path extrusionOk="0" h="5935" w="4909">
                  <a:moveTo>
                    <a:pt x="4314" y="1"/>
                  </a:moveTo>
                  <a:lnTo>
                    <a:pt x="4314" y="1"/>
                  </a:lnTo>
                  <a:cubicBezTo>
                    <a:pt x="4391" y="250"/>
                    <a:pt x="4333" y="519"/>
                    <a:pt x="4160" y="710"/>
                  </a:cubicBezTo>
                  <a:lnTo>
                    <a:pt x="0" y="5445"/>
                  </a:lnTo>
                  <a:lnTo>
                    <a:pt x="489" y="5934"/>
                  </a:lnTo>
                  <a:lnTo>
                    <a:pt x="4649" y="1199"/>
                  </a:lnTo>
                  <a:cubicBezTo>
                    <a:pt x="4908" y="902"/>
                    <a:pt x="4899" y="461"/>
                    <a:pt x="4621" y="183"/>
                  </a:cubicBezTo>
                  <a:cubicBezTo>
                    <a:pt x="4534" y="97"/>
                    <a:pt x="4429" y="30"/>
                    <a:pt x="4314" y="1"/>
                  </a:cubicBezTo>
                  <a:close/>
                </a:path>
              </a:pathLst>
            </a:custGeom>
            <a:solidFill>
              <a:srgbClr val="DDE2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76" name="Google Shape;3376;p37"/>
            <p:cNvSpPr/>
            <p:nvPr/>
          </p:nvSpPr>
          <p:spPr>
            <a:xfrm>
              <a:off x="7528713" y="1618279"/>
              <a:ext cx="252673" cy="243948"/>
            </a:xfrm>
            <a:custGeom>
              <a:rect b="b" l="l" r="r" t="t"/>
              <a:pathLst>
                <a:path extrusionOk="0" h="9311" w="9644">
                  <a:moveTo>
                    <a:pt x="5258" y="1"/>
                  </a:moveTo>
                  <a:cubicBezTo>
                    <a:pt x="3986" y="1"/>
                    <a:pt x="2655" y="522"/>
                    <a:pt x="1620" y="1557"/>
                  </a:cubicBezTo>
                  <a:cubicBezTo>
                    <a:pt x="527" y="2660"/>
                    <a:pt x="0" y="4078"/>
                    <a:pt x="67" y="5420"/>
                  </a:cubicBezTo>
                  <a:cubicBezTo>
                    <a:pt x="86" y="5938"/>
                    <a:pt x="307" y="6417"/>
                    <a:pt x="671" y="6781"/>
                  </a:cubicBezTo>
                  <a:lnTo>
                    <a:pt x="2588" y="8698"/>
                  </a:lnTo>
                  <a:cubicBezTo>
                    <a:pt x="2952" y="9063"/>
                    <a:pt x="3432" y="9283"/>
                    <a:pt x="3949" y="9302"/>
                  </a:cubicBezTo>
                  <a:cubicBezTo>
                    <a:pt x="4027" y="9308"/>
                    <a:pt x="4105" y="9310"/>
                    <a:pt x="4182" y="9310"/>
                  </a:cubicBezTo>
                  <a:cubicBezTo>
                    <a:pt x="4382" y="9310"/>
                    <a:pt x="4580" y="9294"/>
                    <a:pt x="4774" y="9274"/>
                  </a:cubicBezTo>
                  <a:lnTo>
                    <a:pt x="5723" y="9053"/>
                  </a:lnTo>
                  <a:cubicBezTo>
                    <a:pt x="6509" y="8785"/>
                    <a:pt x="7228" y="8334"/>
                    <a:pt x="7812" y="7749"/>
                  </a:cubicBezTo>
                  <a:cubicBezTo>
                    <a:pt x="9154" y="6408"/>
                    <a:pt x="9643" y="4567"/>
                    <a:pt x="9231" y="3005"/>
                  </a:cubicBezTo>
                  <a:lnTo>
                    <a:pt x="6365" y="139"/>
                  </a:lnTo>
                  <a:cubicBezTo>
                    <a:pt x="6007" y="47"/>
                    <a:pt x="5635" y="1"/>
                    <a:pt x="5258" y="1"/>
                  </a:cubicBezTo>
                  <a:close/>
                </a:path>
              </a:pathLst>
            </a:custGeom>
            <a:solidFill>
              <a:srgbClr val="A3B2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77" name="Google Shape;3377;p37"/>
            <p:cNvSpPr/>
            <p:nvPr/>
          </p:nvSpPr>
          <p:spPr>
            <a:xfrm>
              <a:off x="7570136" y="1670627"/>
              <a:ext cx="211251" cy="191574"/>
            </a:xfrm>
            <a:custGeom>
              <a:rect b="b" l="l" r="r" t="t"/>
              <a:pathLst>
                <a:path extrusionOk="0" h="7312" w="8063">
                  <a:moveTo>
                    <a:pt x="6643" y="0"/>
                  </a:moveTo>
                  <a:cubicBezTo>
                    <a:pt x="7056" y="1572"/>
                    <a:pt x="6567" y="3413"/>
                    <a:pt x="5225" y="4745"/>
                  </a:cubicBezTo>
                  <a:cubicBezTo>
                    <a:pt x="4640" y="5339"/>
                    <a:pt x="3921" y="5780"/>
                    <a:pt x="3135" y="6049"/>
                  </a:cubicBezTo>
                  <a:lnTo>
                    <a:pt x="2196" y="6269"/>
                  </a:lnTo>
                  <a:cubicBezTo>
                    <a:pt x="1995" y="6290"/>
                    <a:pt x="1795" y="6306"/>
                    <a:pt x="1595" y="6306"/>
                  </a:cubicBezTo>
                  <a:cubicBezTo>
                    <a:pt x="1517" y="6306"/>
                    <a:pt x="1440" y="6303"/>
                    <a:pt x="1362" y="6298"/>
                  </a:cubicBezTo>
                  <a:cubicBezTo>
                    <a:pt x="854" y="6279"/>
                    <a:pt x="365" y="6058"/>
                    <a:pt x="1" y="5694"/>
                  </a:cubicBezTo>
                  <a:lnTo>
                    <a:pt x="1" y="5694"/>
                  </a:lnTo>
                  <a:lnTo>
                    <a:pt x="1007" y="6700"/>
                  </a:lnTo>
                  <a:cubicBezTo>
                    <a:pt x="1371" y="7065"/>
                    <a:pt x="1851" y="7276"/>
                    <a:pt x="2368" y="7304"/>
                  </a:cubicBezTo>
                  <a:cubicBezTo>
                    <a:pt x="2443" y="7309"/>
                    <a:pt x="2517" y="7312"/>
                    <a:pt x="2592" y="7312"/>
                  </a:cubicBezTo>
                  <a:cubicBezTo>
                    <a:pt x="2795" y="7312"/>
                    <a:pt x="2999" y="7294"/>
                    <a:pt x="3202" y="7266"/>
                  </a:cubicBezTo>
                  <a:lnTo>
                    <a:pt x="4142" y="7055"/>
                  </a:lnTo>
                  <a:cubicBezTo>
                    <a:pt x="4928" y="6787"/>
                    <a:pt x="5637" y="6336"/>
                    <a:pt x="6231" y="5751"/>
                  </a:cubicBezTo>
                  <a:cubicBezTo>
                    <a:pt x="7564" y="4419"/>
                    <a:pt x="8062" y="2579"/>
                    <a:pt x="7650" y="1007"/>
                  </a:cubicBezTo>
                  <a:lnTo>
                    <a:pt x="6643" y="0"/>
                  </a:lnTo>
                  <a:close/>
                </a:path>
              </a:pathLst>
            </a:custGeom>
            <a:solidFill>
              <a:srgbClr val="8DA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378" name="Google Shape;3378;p37"/>
          <p:cNvGrpSpPr/>
          <p:nvPr/>
        </p:nvGrpSpPr>
        <p:grpSpPr>
          <a:xfrm>
            <a:off x="7067138" y="4363901"/>
            <a:ext cx="497939" cy="490803"/>
            <a:chOff x="5317198" y="3355496"/>
            <a:chExt cx="367429" cy="362163"/>
          </a:xfrm>
        </p:grpSpPr>
        <p:sp>
          <p:nvSpPr>
            <p:cNvPr id="3379" name="Google Shape;3379;p37"/>
            <p:cNvSpPr/>
            <p:nvPr/>
          </p:nvSpPr>
          <p:spPr>
            <a:xfrm>
              <a:off x="5378715" y="3535883"/>
              <a:ext cx="256184" cy="181776"/>
            </a:xfrm>
            <a:custGeom>
              <a:rect b="b" l="l" r="r" t="t"/>
              <a:pathLst>
                <a:path extrusionOk="0" h="6938" w="9778">
                  <a:moveTo>
                    <a:pt x="202" y="0"/>
                  </a:moveTo>
                  <a:cubicBezTo>
                    <a:pt x="101" y="0"/>
                    <a:pt x="1" y="70"/>
                    <a:pt x="1" y="209"/>
                  </a:cubicBezTo>
                  <a:lnTo>
                    <a:pt x="1" y="4637"/>
                  </a:lnTo>
                  <a:cubicBezTo>
                    <a:pt x="1" y="5902"/>
                    <a:pt x="1026" y="6928"/>
                    <a:pt x="2292" y="6937"/>
                  </a:cubicBezTo>
                  <a:lnTo>
                    <a:pt x="7477" y="6937"/>
                  </a:lnTo>
                  <a:cubicBezTo>
                    <a:pt x="8752" y="6928"/>
                    <a:pt x="9778" y="5902"/>
                    <a:pt x="9778" y="4637"/>
                  </a:cubicBezTo>
                  <a:lnTo>
                    <a:pt x="9778" y="496"/>
                  </a:lnTo>
                  <a:cubicBezTo>
                    <a:pt x="9778" y="357"/>
                    <a:pt x="9675" y="288"/>
                    <a:pt x="9572" y="288"/>
                  </a:cubicBezTo>
                  <a:cubicBezTo>
                    <a:pt x="9469" y="288"/>
                    <a:pt x="9366" y="357"/>
                    <a:pt x="9366" y="496"/>
                  </a:cubicBezTo>
                  <a:lnTo>
                    <a:pt x="9366" y="4637"/>
                  </a:lnTo>
                  <a:cubicBezTo>
                    <a:pt x="9366" y="5682"/>
                    <a:pt x="8522" y="6525"/>
                    <a:pt x="7487" y="6525"/>
                  </a:cubicBezTo>
                  <a:lnTo>
                    <a:pt x="2292" y="6525"/>
                  </a:lnTo>
                  <a:cubicBezTo>
                    <a:pt x="1247" y="6525"/>
                    <a:pt x="403" y="5682"/>
                    <a:pt x="403" y="4637"/>
                  </a:cubicBezTo>
                  <a:lnTo>
                    <a:pt x="403" y="209"/>
                  </a:lnTo>
                  <a:cubicBezTo>
                    <a:pt x="403" y="70"/>
                    <a:pt x="303" y="0"/>
                    <a:pt x="202" y="0"/>
                  </a:cubicBezTo>
                  <a:close/>
                </a:path>
              </a:pathLst>
            </a:custGeom>
            <a:solidFill>
              <a:srgbClr val="B9C3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80" name="Google Shape;3380;p37"/>
            <p:cNvSpPr/>
            <p:nvPr/>
          </p:nvSpPr>
          <p:spPr>
            <a:xfrm>
              <a:off x="5455822" y="3438419"/>
              <a:ext cx="112031" cy="218220"/>
            </a:xfrm>
            <a:custGeom>
              <a:rect b="b" l="l" r="r" t="t"/>
              <a:pathLst>
                <a:path extrusionOk="0" h="8329" w="4276">
                  <a:moveTo>
                    <a:pt x="4069" y="1"/>
                  </a:moveTo>
                  <a:cubicBezTo>
                    <a:pt x="3966" y="1"/>
                    <a:pt x="3863" y="70"/>
                    <a:pt x="3863" y="209"/>
                  </a:cubicBezTo>
                  <a:lnTo>
                    <a:pt x="3863" y="6727"/>
                  </a:lnTo>
                  <a:cubicBezTo>
                    <a:pt x="3863" y="7389"/>
                    <a:pt x="3336" y="7916"/>
                    <a:pt x="2675" y="7916"/>
                  </a:cubicBezTo>
                  <a:lnTo>
                    <a:pt x="1601" y="7916"/>
                  </a:lnTo>
                  <a:cubicBezTo>
                    <a:pt x="940" y="7916"/>
                    <a:pt x="413" y="7389"/>
                    <a:pt x="413" y="6727"/>
                  </a:cubicBezTo>
                  <a:lnTo>
                    <a:pt x="413" y="3775"/>
                  </a:lnTo>
                  <a:cubicBezTo>
                    <a:pt x="413" y="3636"/>
                    <a:pt x="309" y="3567"/>
                    <a:pt x="206" y="3567"/>
                  </a:cubicBezTo>
                  <a:cubicBezTo>
                    <a:pt x="103" y="3567"/>
                    <a:pt x="0" y="3636"/>
                    <a:pt x="0" y="3775"/>
                  </a:cubicBezTo>
                  <a:lnTo>
                    <a:pt x="0" y="6727"/>
                  </a:lnTo>
                  <a:cubicBezTo>
                    <a:pt x="0" y="7609"/>
                    <a:pt x="719" y="8319"/>
                    <a:pt x="1592" y="8328"/>
                  </a:cubicBezTo>
                  <a:lnTo>
                    <a:pt x="2675" y="8328"/>
                  </a:lnTo>
                  <a:cubicBezTo>
                    <a:pt x="3557" y="8328"/>
                    <a:pt x="4266" y="7619"/>
                    <a:pt x="4275" y="6737"/>
                  </a:cubicBezTo>
                  <a:lnTo>
                    <a:pt x="4275" y="209"/>
                  </a:lnTo>
                  <a:cubicBezTo>
                    <a:pt x="4275" y="70"/>
                    <a:pt x="4172" y="1"/>
                    <a:pt x="4069" y="1"/>
                  </a:cubicBezTo>
                  <a:close/>
                </a:path>
              </a:pathLst>
            </a:custGeom>
            <a:solidFill>
              <a:srgbClr val="B9C3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81" name="Google Shape;3381;p37"/>
            <p:cNvSpPr/>
            <p:nvPr/>
          </p:nvSpPr>
          <p:spPr>
            <a:xfrm>
              <a:off x="5448276" y="3359505"/>
              <a:ext cx="59815" cy="185129"/>
            </a:xfrm>
            <a:custGeom>
              <a:rect b="b" l="l" r="r" t="t"/>
              <a:pathLst>
                <a:path extrusionOk="0" h="7066" w="2283">
                  <a:moveTo>
                    <a:pt x="1" y="1"/>
                  </a:moveTo>
                  <a:cubicBezTo>
                    <a:pt x="116" y="106"/>
                    <a:pt x="183" y="260"/>
                    <a:pt x="183" y="423"/>
                  </a:cubicBezTo>
                  <a:lnTo>
                    <a:pt x="183" y="6653"/>
                  </a:lnTo>
                  <a:cubicBezTo>
                    <a:pt x="183" y="6806"/>
                    <a:pt x="116" y="6960"/>
                    <a:pt x="1" y="7065"/>
                  </a:cubicBezTo>
                  <a:lnTo>
                    <a:pt x="1084" y="7065"/>
                  </a:lnTo>
                  <a:cubicBezTo>
                    <a:pt x="1745" y="7065"/>
                    <a:pt x="2282" y="6528"/>
                    <a:pt x="2282" y="5867"/>
                  </a:cubicBezTo>
                  <a:lnTo>
                    <a:pt x="2282" y="1199"/>
                  </a:lnTo>
                  <a:cubicBezTo>
                    <a:pt x="2282" y="538"/>
                    <a:pt x="1745" y="1"/>
                    <a:pt x="1084" y="1"/>
                  </a:cubicBezTo>
                  <a:close/>
                </a:path>
              </a:pathLst>
            </a:custGeom>
            <a:solidFill>
              <a:srgbClr val="6174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82" name="Google Shape;3382;p37"/>
            <p:cNvSpPr/>
            <p:nvPr/>
          </p:nvSpPr>
          <p:spPr>
            <a:xfrm>
              <a:off x="5448276" y="3359505"/>
              <a:ext cx="21877" cy="185129"/>
            </a:xfrm>
            <a:custGeom>
              <a:rect b="b" l="l" r="r" t="t"/>
              <a:pathLst>
                <a:path extrusionOk="0" h="7066" w="835">
                  <a:moveTo>
                    <a:pt x="1" y="1"/>
                  </a:moveTo>
                  <a:cubicBezTo>
                    <a:pt x="116" y="116"/>
                    <a:pt x="183" y="260"/>
                    <a:pt x="183" y="423"/>
                  </a:cubicBezTo>
                  <a:lnTo>
                    <a:pt x="183" y="6653"/>
                  </a:lnTo>
                  <a:cubicBezTo>
                    <a:pt x="183" y="6806"/>
                    <a:pt x="116" y="6960"/>
                    <a:pt x="1" y="7065"/>
                  </a:cubicBezTo>
                  <a:lnTo>
                    <a:pt x="653" y="7065"/>
                  </a:lnTo>
                  <a:cubicBezTo>
                    <a:pt x="768" y="6960"/>
                    <a:pt x="835" y="6806"/>
                    <a:pt x="835" y="6653"/>
                  </a:cubicBezTo>
                  <a:lnTo>
                    <a:pt x="835" y="423"/>
                  </a:lnTo>
                  <a:cubicBezTo>
                    <a:pt x="835" y="260"/>
                    <a:pt x="768" y="106"/>
                    <a:pt x="653" y="1"/>
                  </a:cubicBezTo>
                  <a:close/>
                </a:path>
              </a:pathLst>
            </a:custGeom>
            <a:solidFill>
              <a:srgbClr val="5368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83" name="Google Shape;3383;p37"/>
            <p:cNvSpPr/>
            <p:nvPr/>
          </p:nvSpPr>
          <p:spPr>
            <a:xfrm>
              <a:off x="5529653" y="3432839"/>
              <a:ext cx="67570" cy="21379"/>
            </a:xfrm>
            <a:custGeom>
              <a:rect b="b" l="l" r="r" t="t"/>
              <a:pathLst>
                <a:path extrusionOk="0" h="816" w="2579">
                  <a:moveTo>
                    <a:pt x="355" y="1"/>
                  </a:moveTo>
                  <a:cubicBezTo>
                    <a:pt x="163" y="1"/>
                    <a:pt x="0" y="154"/>
                    <a:pt x="0" y="346"/>
                  </a:cubicBezTo>
                  <a:lnTo>
                    <a:pt x="0" y="470"/>
                  </a:lnTo>
                  <a:cubicBezTo>
                    <a:pt x="0" y="662"/>
                    <a:pt x="163" y="815"/>
                    <a:pt x="355" y="815"/>
                  </a:cubicBezTo>
                  <a:lnTo>
                    <a:pt x="2234" y="815"/>
                  </a:lnTo>
                  <a:cubicBezTo>
                    <a:pt x="2426" y="815"/>
                    <a:pt x="2579" y="662"/>
                    <a:pt x="2579" y="470"/>
                  </a:cubicBezTo>
                  <a:lnTo>
                    <a:pt x="2579" y="346"/>
                  </a:lnTo>
                  <a:cubicBezTo>
                    <a:pt x="2579" y="154"/>
                    <a:pt x="2426" y="1"/>
                    <a:pt x="2234" y="1"/>
                  </a:cubicBezTo>
                  <a:close/>
                </a:path>
              </a:pathLst>
            </a:custGeom>
            <a:solidFill>
              <a:srgbClr val="6174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84" name="Google Shape;3384;p37"/>
            <p:cNvSpPr/>
            <p:nvPr/>
          </p:nvSpPr>
          <p:spPr>
            <a:xfrm>
              <a:off x="5571102" y="3432839"/>
              <a:ext cx="26383" cy="21877"/>
            </a:xfrm>
            <a:custGeom>
              <a:rect b="b" l="l" r="r" t="t"/>
              <a:pathLst>
                <a:path extrusionOk="0" h="835" w="1007">
                  <a:moveTo>
                    <a:pt x="0" y="1"/>
                  </a:moveTo>
                  <a:cubicBezTo>
                    <a:pt x="201" y="1"/>
                    <a:pt x="364" y="164"/>
                    <a:pt x="364" y="365"/>
                  </a:cubicBezTo>
                  <a:lnTo>
                    <a:pt x="364" y="470"/>
                  </a:lnTo>
                  <a:cubicBezTo>
                    <a:pt x="364" y="672"/>
                    <a:pt x="201" y="835"/>
                    <a:pt x="0" y="835"/>
                  </a:cubicBezTo>
                  <a:lnTo>
                    <a:pt x="652" y="835"/>
                  </a:lnTo>
                  <a:cubicBezTo>
                    <a:pt x="844" y="835"/>
                    <a:pt x="1007" y="672"/>
                    <a:pt x="1007" y="470"/>
                  </a:cubicBezTo>
                  <a:lnTo>
                    <a:pt x="1007" y="365"/>
                  </a:lnTo>
                  <a:cubicBezTo>
                    <a:pt x="1007" y="164"/>
                    <a:pt x="844" y="1"/>
                    <a:pt x="652" y="1"/>
                  </a:cubicBezTo>
                  <a:close/>
                </a:path>
              </a:pathLst>
            </a:custGeom>
            <a:solidFill>
              <a:srgbClr val="5368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85" name="Google Shape;3385;p37"/>
            <p:cNvSpPr/>
            <p:nvPr/>
          </p:nvSpPr>
          <p:spPr>
            <a:xfrm>
              <a:off x="5596699" y="3538058"/>
              <a:ext cx="67832" cy="21405"/>
            </a:xfrm>
            <a:custGeom>
              <a:rect b="b" l="l" r="r" t="t"/>
              <a:pathLst>
                <a:path extrusionOk="0" h="817" w="2589">
                  <a:moveTo>
                    <a:pt x="2250" y="1"/>
                  </a:moveTo>
                  <a:cubicBezTo>
                    <a:pt x="2245" y="1"/>
                    <a:pt x="2240" y="1"/>
                    <a:pt x="2234" y="1"/>
                  </a:cubicBezTo>
                  <a:lnTo>
                    <a:pt x="355" y="1"/>
                  </a:lnTo>
                  <a:cubicBezTo>
                    <a:pt x="164" y="1"/>
                    <a:pt x="1" y="154"/>
                    <a:pt x="1" y="346"/>
                  </a:cubicBezTo>
                  <a:lnTo>
                    <a:pt x="1" y="471"/>
                  </a:lnTo>
                  <a:cubicBezTo>
                    <a:pt x="1" y="662"/>
                    <a:pt x="164" y="816"/>
                    <a:pt x="355" y="816"/>
                  </a:cubicBezTo>
                  <a:lnTo>
                    <a:pt x="2234" y="816"/>
                  </a:lnTo>
                  <a:cubicBezTo>
                    <a:pt x="2240" y="816"/>
                    <a:pt x="2246" y="816"/>
                    <a:pt x="2251" y="816"/>
                  </a:cubicBezTo>
                  <a:cubicBezTo>
                    <a:pt x="2435" y="816"/>
                    <a:pt x="2589" y="666"/>
                    <a:pt x="2589" y="480"/>
                  </a:cubicBezTo>
                  <a:lnTo>
                    <a:pt x="2589" y="356"/>
                  </a:lnTo>
                  <a:cubicBezTo>
                    <a:pt x="2589" y="160"/>
                    <a:pt x="2435" y="1"/>
                    <a:pt x="2250" y="1"/>
                  </a:cubicBezTo>
                  <a:close/>
                </a:path>
              </a:pathLst>
            </a:custGeom>
            <a:solidFill>
              <a:srgbClr val="6174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86" name="Google Shape;3386;p37"/>
            <p:cNvSpPr/>
            <p:nvPr/>
          </p:nvSpPr>
          <p:spPr>
            <a:xfrm>
              <a:off x="5639903" y="3538058"/>
              <a:ext cx="24628" cy="21641"/>
            </a:xfrm>
            <a:custGeom>
              <a:rect b="b" l="l" r="r" t="t"/>
              <a:pathLst>
                <a:path extrusionOk="0" h="826" w="940">
                  <a:moveTo>
                    <a:pt x="0" y="1"/>
                  </a:moveTo>
                  <a:cubicBezTo>
                    <a:pt x="192" y="1"/>
                    <a:pt x="355" y="154"/>
                    <a:pt x="355" y="356"/>
                  </a:cubicBezTo>
                  <a:lnTo>
                    <a:pt x="355" y="461"/>
                  </a:lnTo>
                  <a:cubicBezTo>
                    <a:pt x="355" y="662"/>
                    <a:pt x="192" y="825"/>
                    <a:pt x="0" y="825"/>
                  </a:cubicBezTo>
                  <a:lnTo>
                    <a:pt x="585" y="825"/>
                  </a:lnTo>
                  <a:cubicBezTo>
                    <a:pt x="777" y="825"/>
                    <a:pt x="940" y="662"/>
                    <a:pt x="940" y="461"/>
                  </a:cubicBezTo>
                  <a:lnTo>
                    <a:pt x="940" y="356"/>
                  </a:lnTo>
                  <a:cubicBezTo>
                    <a:pt x="940" y="154"/>
                    <a:pt x="777" y="1"/>
                    <a:pt x="585" y="1"/>
                  </a:cubicBezTo>
                  <a:close/>
                </a:path>
              </a:pathLst>
            </a:custGeom>
            <a:solidFill>
              <a:srgbClr val="5368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87" name="Google Shape;3387;p37"/>
            <p:cNvSpPr/>
            <p:nvPr/>
          </p:nvSpPr>
          <p:spPr>
            <a:xfrm>
              <a:off x="5576604" y="3470514"/>
              <a:ext cx="108023" cy="68592"/>
            </a:xfrm>
            <a:custGeom>
              <a:rect b="b" l="l" r="r" t="t"/>
              <a:pathLst>
                <a:path extrusionOk="0" h="2618" w="4123">
                  <a:moveTo>
                    <a:pt x="2062" y="0"/>
                  </a:moveTo>
                  <a:cubicBezTo>
                    <a:pt x="701" y="0"/>
                    <a:pt x="1" y="1640"/>
                    <a:pt x="959" y="2617"/>
                  </a:cubicBezTo>
                  <a:cubicBezTo>
                    <a:pt x="1007" y="2589"/>
                    <a:pt x="1065" y="2579"/>
                    <a:pt x="1132" y="2579"/>
                  </a:cubicBezTo>
                  <a:lnTo>
                    <a:pt x="3001" y="2579"/>
                  </a:lnTo>
                  <a:cubicBezTo>
                    <a:pt x="3059" y="2579"/>
                    <a:pt x="3116" y="2589"/>
                    <a:pt x="3164" y="2617"/>
                  </a:cubicBezTo>
                  <a:cubicBezTo>
                    <a:pt x="4123" y="1640"/>
                    <a:pt x="3423" y="0"/>
                    <a:pt x="2062" y="0"/>
                  </a:cubicBezTo>
                  <a:close/>
                </a:path>
              </a:pathLst>
            </a:custGeom>
            <a:solidFill>
              <a:srgbClr val="DCE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88" name="Google Shape;3388;p37"/>
            <p:cNvSpPr/>
            <p:nvPr/>
          </p:nvSpPr>
          <p:spPr>
            <a:xfrm>
              <a:off x="5600734" y="3538058"/>
              <a:ext cx="5528" cy="1284"/>
            </a:xfrm>
            <a:custGeom>
              <a:rect b="b" l="l" r="r" t="t"/>
              <a:pathLst>
                <a:path extrusionOk="0" h="49" w="211">
                  <a:moveTo>
                    <a:pt x="0" y="1"/>
                  </a:moveTo>
                  <a:cubicBezTo>
                    <a:pt x="10" y="20"/>
                    <a:pt x="29" y="30"/>
                    <a:pt x="38" y="49"/>
                  </a:cubicBezTo>
                  <a:cubicBezTo>
                    <a:pt x="86" y="20"/>
                    <a:pt x="153" y="1"/>
                    <a:pt x="211" y="1"/>
                  </a:cubicBezTo>
                  <a:close/>
                </a:path>
              </a:pathLst>
            </a:custGeom>
            <a:solidFill>
              <a:srgbClr val="CAD3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89" name="Google Shape;3389;p37"/>
            <p:cNvSpPr/>
            <p:nvPr/>
          </p:nvSpPr>
          <p:spPr>
            <a:xfrm>
              <a:off x="5621327" y="3470776"/>
              <a:ext cx="63299" cy="68565"/>
            </a:xfrm>
            <a:custGeom>
              <a:rect b="b" l="l" r="r" t="t"/>
              <a:pathLst>
                <a:path extrusionOk="0" h="2617" w="2416">
                  <a:moveTo>
                    <a:pt x="355" y="0"/>
                  </a:moveTo>
                  <a:cubicBezTo>
                    <a:pt x="230" y="0"/>
                    <a:pt x="115" y="10"/>
                    <a:pt x="0" y="38"/>
                  </a:cubicBezTo>
                  <a:cubicBezTo>
                    <a:pt x="1131" y="316"/>
                    <a:pt x="1563" y="1706"/>
                    <a:pt x="777" y="2569"/>
                  </a:cubicBezTo>
                  <a:lnTo>
                    <a:pt x="1294" y="2569"/>
                  </a:lnTo>
                  <a:cubicBezTo>
                    <a:pt x="1352" y="2569"/>
                    <a:pt x="1409" y="2588"/>
                    <a:pt x="1467" y="2617"/>
                  </a:cubicBezTo>
                  <a:cubicBezTo>
                    <a:pt x="2416" y="1639"/>
                    <a:pt x="1726" y="0"/>
                    <a:pt x="364" y="0"/>
                  </a:cubicBezTo>
                  <a:close/>
                </a:path>
              </a:pathLst>
            </a:custGeom>
            <a:solidFill>
              <a:srgbClr val="CAD3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90" name="Google Shape;3390;p37"/>
            <p:cNvSpPr/>
            <p:nvPr/>
          </p:nvSpPr>
          <p:spPr>
            <a:xfrm>
              <a:off x="5528396" y="3355496"/>
              <a:ext cx="70085" cy="77369"/>
            </a:xfrm>
            <a:custGeom>
              <a:rect b="b" l="l" r="r" t="t"/>
              <a:pathLst>
                <a:path extrusionOk="0" h="2953" w="2675">
                  <a:moveTo>
                    <a:pt x="1342" y="0"/>
                  </a:moveTo>
                  <a:cubicBezTo>
                    <a:pt x="604" y="0"/>
                    <a:pt x="1" y="719"/>
                    <a:pt x="1" y="1611"/>
                  </a:cubicBezTo>
                  <a:cubicBezTo>
                    <a:pt x="1" y="2023"/>
                    <a:pt x="135" y="2675"/>
                    <a:pt x="346" y="2953"/>
                  </a:cubicBezTo>
                  <a:lnTo>
                    <a:pt x="2339" y="2953"/>
                  </a:lnTo>
                  <a:cubicBezTo>
                    <a:pt x="2493" y="2713"/>
                    <a:pt x="2589" y="2435"/>
                    <a:pt x="2637" y="2148"/>
                  </a:cubicBezTo>
                  <a:cubicBezTo>
                    <a:pt x="2665" y="1927"/>
                    <a:pt x="2675" y="1697"/>
                    <a:pt x="2675" y="1477"/>
                  </a:cubicBezTo>
                  <a:cubicBezTo>
                    <a:pt x="2627" y="652"/>
                    <a:pt x="2042" y="0"/>
                    <a:pt x="1342" y="0"/>
                  </a:cubicBezTo>
                  <a:close/>
                </a:path>
              </a:pathLst>
            </a:custGeom>
            <a:solidFill>
              <a:srgbClr val="7E8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91" name="Google Shape;3391;p37"/>
            <p:cNvSpPr/>
            <p:nvPr/>
          </p:nvSpPr>
          <p:spPr>
            <a:xfrm>
              <a:off x="5554779" y="3355496"/>
              <a:ext cx="43964" cy="77369"/>
            </a:xfrm>
            <a:custGeom>
              <a:rect b="b" l="l" r="r" t="t"/>
              <a:pathLst>
                <a:path extrusionOk="0" h="2953" w="1678">
                  <a:moveTo>
                    <a:pt x="335" y="0"/>
                  </a:moveTo>
                  <a:cubicBezTo>
                    <a:pt x="220" y="0"/>
                    <a:pt x="105" y="20"/>
                    <a:pt x="0" y="48"/>
                  </a:cubicBezTo>
                  <a:cubicBezTo>
                    <a:pt x="537" y="221"/>
                    <a:pt x="949" y="786"/>
                    <a:pt x="987" y="1477"/>
                  </a:cubicBezTo>
                  <a:lnTo>
                    <a:pt x="939" y="2148"/>
                  </a:lnTo>
                  <a:cubicBezTo>
                    <a:pt x="901" y="2435"/>
                    <a:pt x="805" y="2703"/>
                    <a:pt x="652" y="2953"/>
                  </a:cubicBezTo>
                  <a:lnTo>
                    <a:pt x="1332" y="2953"/>
                  </a:lnTo>
                  <a:cubicBezTo>
                    <a:pt x="1486" y="2703"/>
                    <a:pt x="1582" y="2435"/>
                    <a:pt x="1620" y="2148"/>
                  </a:cubicBezTo>
                  <a:lnTo>
                    <a:pt x="1677" y="1477"/>
                  </a:lnTo>
                  <a:cubicBezTo>
                    <a:pt x="1620" y="652"/>
                    <a:pt x="1045" y="0"/>
                    <a:pt x="335" y="0"/>
                  </a:cubicBezTo>
                  <a:close/>
                </a:path>
              </a:pathLst>
            </a:custGeom>
            <a:solidFill>
              <a:srgbClr val="708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92" name="Google Shape;3392;p37"/>
            <p:cNvSpPr/>
            <p:nvPr/>
          </p:nvSpPr>
          <p:spPr>
            <a:xfrm>
              <a:off x="5317433" y="3355496"/>
              <a:ext cx="135637" cy="193146"/>
            </a:xfrm>
            <a:custGeom>
              <a:rect b="b" l="l" r="r" t="t"/>
              <a:pathLst>
                <a:path extrusionOk="0" h="7372" w="5177">
                  <a:moveTo>
                    <a:pt x="1199" y="0"/>
                  </a:moveTo>
                  <a:cubicBezTo>
                    <a:pt x="538" y="0"/>
                    <a:pt x="1" y="537"/>
                    <a:pt x="1" y="1199"/>
                  </a:cubicBezTo>
                  <a:lnTo>
                    <a:pt x="1" y="6173"/>
                  </a:lnTo>
                  <a:cubicBezTo>
                    <a:pt x="1" y="6835"/>
                    <a:pt x="538" y="7372"/>
                    <a:pt x="1199" y="7372"/>
                  </a:cubicBezTo>
                  <a:lnTo>
                    <a:pt x="4611" y="7372"/>
                  </a:lnTo>
                  <a:cubicBezTo>
                    <a:pt x="4918" y="7372"/>
                    <a:pt x="5177" y="7122"/>
                    <a:pt x="5177" y="6806"/>
                  </a:cubicBezTo>
                  <a:lnTo>
                    <a:pt x="5177" y="576"/>
                  </a:lnTo>
                  <a:cubicBezTo>
                    <a:pt x="5177" y="259"/>
                    <a:pt x="4918" y="0"/>
                    <a:pt x="4611" y="0"/>
                  </a:cubicBezTo>
                  <a:close/>
                </a:path>
              </a:pathLst>
            </a:custGeom>
            <a:solidFill>
              <a:srgbClr val="7E8D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93" name="Google Shape;3393;p37"/>
            <p:cNvSpPr/>
            <p:nvPr/>
          </p:nvSpPr>
          <p:spPr>
            <a:xfrm>
              <a:off x="5317198" y="3357514"/>
              <a:ext cx="135873" cy="191129"/>
            </a:xfrm>
            <a:custGeom>
              <a:rect b="b" l="l" r="r" t="t"/>
              <a:pathLst>
                <a:path extrusionOk="0" h="7295" w="5186">
                  <a:moveTo>
                    <a:pt x="786" y="0"/>
                  </a:moveTo>
                  <a:lnTo>
                    <a:pt x="786" y="0"/>
                  </a:lnTo>
                  <a:cubicBezTo>
                    <a:pt x="317" y="173"/>
                    <a:pt x="0" y="623"/>
                    <a:pt x="0" y="1122"/>
                  </a:cubicBezTo>
                  <a:lnTo>
                    <a:pt x="0" y="6096"/>
                  </a:lnTo>
                  <a:cubicBezTo>
                    <a:pt x="0" y="6758"/>
                    <a:pt x="537" y="7295"/>
                    <a:pt x="1198" y="7295"/>
                  </a:cubicBezTo>
                  <a:lnTo>
                    <a:pt x="4611" y="7295"/>
                  </a:lnTo>
                  <a:cubicBezTo>
                    <a:pt x="4927" y="7295"/>
                    <a:pt x="5186" y="7036"/>
                    <a:pt x="5186" y="6719"/>
                  </a:cubicBezTo>
                  <a:lnTo>
                    <a:pt x="5186" y="6585"/>
                  </a:lnTo>
                  <a:lnTo>
                    <a:pt x="1917" y="6595"/>
                  </a:lnTo>
                  <a:cubicBezTo>
                    <a:pt x="1256" y="6595"/>
                    <a:pt x="719" y="6058"/>
                    <a:pt x="719" y="5397"/>
                  </a:cubicBezTo>
                  <a:lnTo>
                    <a:pt x="719" y="422"/>
                  </a:lnTo>
                  <a:cubicBezTo>
                    <a:pt x="719" y="278"/>
                    <a:pt x="738" y="134"/>
                    <a:pt x="786" y="0"/>
                  </a:cubicBezTo>
                  <a:close/>
                </a:path>
              </a:pathLst>
            </a:custGeom>
            <a:solidFill>
              <a:srgbClr val="7082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94" name="Google Shape;3394;p37"/>
            <p:cNvSpPr/>
            <p:nvPr/>
          </p:nvSpPr>
          <p:spPr>
            <a:xfrm>
              <a:off x="5625336" y="3485579"/>
              <a:ext cx="10821" cy="27641"/>
            </a:xfrm>
            <a:custGeom>
              <a:rect b="b" l="l" r="r" t="t"/>
              <a:pathLst>
                <a:path extrusionOk="0" h="1055" w="413">
                  <a:moveTo>
                    <a:pt x="207" y="1"/>
                  </a:moveTo>
                  <a:cubicBezTo>
                    <a:pt x="104" y="1"/>
                    <a:pt x="1" y="68"/>
                    <a:pt x="1" y="202"/>
                  </a:cubicBezTo>
                  <a:lnTo>
                    <a:pt x="1" y="854"/>
                  </a:lnTo>
                  <a:cubicBezTo>
                    <a:pt x="1" y="959"/>
                    <a:pt x="87" y="1055"/>
                    <a:pt x="202" y="1055"/>
                  </a:cubicBezTo>
                  <a:cubicBezTo>
                    <a:pt x="317" y="1055"/>
                    <a:pt x="413" y="959"/>
                    <a:pt x="413" y="844"/>
                  </a:cubicBezTo>
                  <a:lnTo>
                    <a:pt x="413" y="202"/>
                  </a:lnTo>
                  <a:cubicBezTo>
                    <a:pt x="413" y="68"/>
                    <a:pt x="310" y="1"/>
                    <a:pt x="207" y="1"/>
                  </a:cubicBezTo>
                  <a:close/>
                </a:path>
              </a:pathLst>
            </a:custGeom>
            <a:solidFill>
              <a:srgbClr val="324B6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395" name="Google Shape;3395;p37"/>
          <p:cNvGrpSpPr/>
          <p:nvPr/>
        </p:nvGrpSpPr>
        <p:grpSpPr>
          <a:xfrm>
            <a:off x="7047849" y="1850094"/>
            <a:ext cx="519279" cy="490909"/>
            <a:chOff x="5302971" y="1500563"/>
            <a:chExt cx="383175" cy="362241"/>
          </a:xfrm>
        </p:grpSpPr>
        <p:sp>
          <p:nvSpPr>
            <p:cNvPr id="3396" name="Google Shape;3396;p37"/>
            <p:cNvSpPr/>
            <p:nvPr/>
          </p:nvSpPr>
          <p:spPr>
            <a:xfrm>
              <a:off x="5302971" y="1500563"/>
              <a:ext cx="383175" cy="362241"/>
            </a:xfrm>
            <a:custGeom>
              <a:rect b="b" l="l" r="r" t="t"/>
              <a:pathLst>
                <a:path extrusionOk="0" h="13826" w="14625">
                  <a:moveTo>
                    <a:pt x="10701" y="1"/>
                  </a:moveTo>
                  <a:cubicBezTo>
                    <a:pt x="10676" y="1"/>
                    <a:pt x="10652" y="1"/>
                    <a:pt x="10627" y="2"/>
                  </a:cubicBezTo>
                  <a:cubicBezTo>
                    <a:pt x="9515" y="60"/>
                    <a:pt x="8758" y="1152"/>
                    <a:pt x="9113" y="2207"/>
                  </a:cubicBezTo>
                  <a:cubicBezTo>
                    <a:pt x="9218" y="2571"/>
                    <a:pt x="9122" y="2964"/>
                    <a:pt x="8854" y="3232"/>
                  </a:cubicBezTo>
                  <a:lnTo>
                    <a:pt x="3860" y="8226"/>
                  </a:lnTo>
                  <a:cubicBezTo>
                    <a:pt x="3666" y="8420"/>
                    <a:pt x="3409" y="8523"/>
                    <a:pt x="3147" y="8523"/>
                  </a:cubicBezTo>
                  <a:cubicBezTo>
                    <a:pt x="3045" y="8523"/>
                    <a:pt x="2943" y="8508"/>
                    <a:pt x="2844" y="8475"/>
                  </a:cubicBezTo>
                  <a:cubicBezTo>
                    <a:pt x="2657" y="8417"/>
                    <a:pt x="2476" y="8389"/>
                    <a:pt x="2303" y="8389"/>
                  </a:cubicBezTo>
                  <a:cubicBezTo>
                    <a:pt x="896" y="8389"/>
                    <a:pt x="1" y="10176"/>
                    <a:pt x="1118" y="11294"/>
                  </a:cubicBezTo>
                  <a:cubicBezTo>
                    <a:pt x="1438" y="11621"/>
                    <a:pt x="1868" y="11798"/>
                    <a:pt x="2314" y="11798"/>
                  </a:cubicBezTo>
                  <a:cubicBezTo>
                    <a:pt x="2442" y="11798"/>
                    <a:pt x="2571" y="11784"/>
                    <a:pt x="2700" y="11754"/>
                  </a:cubicBezTo>
                  <a:lnTo>
                    <a:pt x="2700" y="11754"/>
                  </a:lnTo>
                  <a:cubicBezTo>
                    <a:pt x="2456" y="12822"/>
                    <a:pt x="3275" y="13826"/>
                    <a:pt x="4350" y="13826"/>
                  </a:cubicBezTo>
                  <a:cubicBezTo>
                    <a:pt x="4375" y="13826"/>
                    <a:pt x="4400" y="13825"/>
                    <a:pt x="4425" y="13824"/>
                  </a:cubicBezTo>
                  <a:cubicBezTo>
                    <a:pt x="5547" y="13776"/>
                    <a:pt x="6314" y="12683"/>
                    <a:pt x="5978" y="11619"/>
                  </a:cubicBezTo>
                  <a:cubicBezTo>
                    <a:pt x="5863" y="11255"/>
                    <a:pt x="5959" y="10862"/>
                    <a:pt x="6227" y="10594"/>
                  </a:cubicBezTo>
                  <a:lnTo>
                    <a:pt x="7311" y="9511"/>
                  </a:lnTo>
                  <a:lnTo>
                    <a:pt x="11221" y="5600"/>
                  </a:lnTo>
                  <a:cubicBezTo>
                    <a:pt x="11415" y="5407"/>
                    <a:pt x="11673" y="5303"/>
                    <a:pt x="11938" y="5303"/>
                  </a:cubicBezTo>
                  <a:cubicBezTo>
                    <a:pt x="12041" y="5303"/>
                    <a:pt x="12145" y="5318"/>
                    <a:pt x="12247" y="5351"/>
                  </a:cubicBezTo>
                  <a:cubicBezTo>
                    <a:pt x="12413" y="5402"/>
                    <a:pt x="12585" y="5428"/>
                    <a:pt x="12756" y="5428"/>
                  </a:cubicBezTo>
                  <a:cubicBezTo>
                    <a:pt x="13186" y="5428"/>
                    <a:pt x="13612" y="5266"/>
                    <a:pt x="13934" y="4958"/>
                  </a:cubicBezTo>
                  <a:cubicBezTo>
                    <a:pt x="14615" y="4296"/>
                    <a:pt x="14624" y="3204"/>
                    <a:pt x="13963" y="2523"/>
                  </a:cubicBezTo>
                  <a:cubicBezTo>
                    <a:pt x="13639" y="2199"/>
                    <a:pt x="13202" y="2023"/>
                    <a:pt x="12756" y="2023"/>
                  </a:cubicBezTo>
                  <a:cubicBezTo>
                    <a:pt x="12634" y="2023"/>
                    <a:pt x="12512" y="2036"/>
                    <a:pt x="12391" y="2063"/>
                  </a:cubicBezTo>
                  <a:cubicBezTo>
                    <a:pt x="12515" y="1497"/>
                    <a:pt x="12343" y="903"/>
                    <a:pt x="11931" y="491"/>
                  </a:cubicBezTo>
                  <a:cubicBezTo>
                    <a:pt x="11768" y="328"/>
                    <a:pt x="11576" y="203"/>
                    <a:pt x="11365" y="127"/>
                  </a:cubicBezTo>
                  <a:cubicBezTo>
                    <a:pt x="11149" y="40"/>
                    <a:pt x="10926" y="1"/>
                    <a:pt x="10701" y="1"/>
                  </a:cubicBez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397" name="Google Shape;3397;p37"/>
            <p:cNvSpPr/>
            <p:nvPr/>
          </p:nvSpPr>
          <p:spPr>
            <a:xfrm>
              <a:off x="5375964" y="1557102"/>
              <a:ext cx="309920" cy="305675"/>
            </a:xfrm>
            <a:custGeom>
              <a:rect b="b" l="l" r="r" t="t"/>
              <a:pathLst>
                <a:path extrusionOk="0" h="11667" w="11829">
                  <a:moveTo>
                    <a:pt x="10611" y="1"/>
                  </a:moveTo>
                  <a:cubicBezTo>
                    <a:pt x="10880" y="643"/>
                    <a:pt x="10726" y="1391"/>
                    <a:pt x="10218" y="1879"/>
                  </a:cubicBezTo>
                  <a:cubicBezTo>
                    <a:pt x="9896" y="2188"/>
                    <a:pt x="9475" y="2350"/>
                    <a:pt x="9044" y="2350"/>
                  </a:cubicBezTo>
                  <a:cubicBezTo>
                    <a:pt x="8873" y="2350"/>
                    <a:pt x="8700" y="2324"/>
                    <a:pt x="8531" y="2272"/>
                  </a:cubicBezTo>
                  <a:cubicBezTo>
                    <a:pt x="8432" y="2240"/>
                    <a:pt x="8330" y="2225"/>
                    <a:pt x="8228" y="2225"/>
                  </a:cubicBezTo>
                  <a:cubicBezTo>
                    <a:pt x="7966" y="2225"/>
                    <a:pt x="7708" y="2328"/>
                    <a:pt x="7515" y="2522"/>
                  </a:cubicBezTo>
                  <a:lnTo>
                    <a:pt x="4352" y="5685"/>
                  </a:lnTo>
                  <a:lnTo>
                    <a:pt x="3595" y="6432"/>
                  </a:lnTo>
                  <a:lnTo>
                    <a:pt x="2521" y="7516"/>
                  </a:lnTo>
                  <a:cubicBezTo>
                    <a:pt x="2253" y="7784"/>
                    <a:pt x="2157" y="8177"/>
                    <a:pt x="2262" y="8541"/>
                  </a:cubicBezTo>
                  <a:cubicBezTo>
                    <a:pt x="2454" y="9126"/>
                    <a:pt x="2301" y="9768"/>
                    <a:pt x="1879" y="10219"/>
                  </a:cubicBezTo>
                  <a:cubicBezTo>
                    <a:pt x="1547" y="10564"/>
                    <a:pt x="1096" y="10745"/>
                    <a:pt x="640" y="10745"/>
                  </a:cubicBezTo>
                  <a:cubicBezTo>
                    <a:pt x="424" y="10745"/>
                    <a:pt x="206" y="10704"/>
                    <a:pt x="0" y="10621"/>
                  </a:cubicBezTo>
                  <a:lnTo>
                    <a:pt x="0" y="10621"/>
                  </a:lnTo>
                  <a:cubicBezTo>
                    <a:pt x="77" y="10823"/>
                    <a:pt x="211" y="11014"/>
                    <a:pt x="374" y="11177"/>
                  </a:cubicBezTo>
                  <a:cubicBezTo>
                    <a:pt x="705" y="11503"/>
                    <a:pt x="1138" y="11666"/>
                    <a:pt x="1571" y="11666"/>
                  </a:cubicBezTo>
                  <a:cubicBezTo>
                    <a:pt x="2017" y="11666"/>
                    <a:pt x="2464" y="11494"/>
                    <a:pt x="2799" y="11148"/>
                  </a:cubicBezTo>
                  <a:cubicBezTo>
                    <a:pt x="3221" y="10698"/>
                    <a:pt x="3374" y="10046"/>
                    <a:pt x="3183" y="9461"/>
                  </a:cubicBezTo>
                  <a:cubicBezTo>
                    <a:pt x="3077" y="9097"/>
                    <a:pt x="3173" y="8704"/>
                    <a:pt x="3441" y="8436"/>
                  </a:cubicBezTo>
                  <a:lnTo>
                    <a:pt x="8435" y="3442"/>
                  </a:lnTo>
                  <a:cubicBezTo>
                    <a:pt x="8622" y="3249"/>
                    <a:pt x="8883" y="3145"/>
                    <a:pt x="9147" y="3145"/>
                  </a:cubicBezTo>
                  <a:cubicBezTo>
                    <a:pt x="9249" y="3145"/>
                    <a:pt x="9352" y="3160"/>
                    <a:pt x="9451" y="3193"/>
                  </a:cubicBezTo>
                  <a:cubicBezTo>
                    <a:pt x="9622" y="3247"/>
                    <a:pt x="9796" y="3273"/>
                    <a:pt x="9967" y="3273"/>
                  </a:cubicBezTo>
                  <a:cubicBezTo>
                    <a:pt x="10549" y="3273"/>
                    <a:pt x="11106" y="2973"/>
                    <a:pt x="11416" y="2455"/>
                  </a:cubicBezTo>
                  <a:cubicBezTo>
                    <a:pt x="11829" y="1793"/>
                    <a:pt x="11723" y="930"/>
                    <a:pt x="11177" y="375"/>
                  </a:cubicBezTo>
                  <a:cubicBezTo>
                    <a:pt x="11014" y="212"/>
                    <a:pt x="10822" y="87"/>
                    <a:pt x="10611" y="1"/>
                  </a:cubicBezTo>
                  <a:close/>
                </a:path>
              </a:pathLst>
            </a:custGeom>
            <a:solidFill>
              <a:srgbClr val="D8DE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398" name="Google Shape;3398;p37"/>
          <p:cNvGrpSpPr/>
          <p:nvPr/>
        </p:nvGrpSpPr>
        <p:grpSpPr>
          <a:xfrm>
            <a:off x="8267179" y="1883824"/>
            <a:ext cx="493536" cy="423447"/>
            <a:chOff x="6202705" y="1525453"/>
            <a:chExt cx="364180" cy="312461"/>
          </a:xfrm>
        </p:grpSpPr>
        <p:sp>
          <p:nvSpPr>
            <p:cNvPr id="3399" name="Google Shape;3399;p37"/>
            <p:cNvSpPr/>
            <p:nvPr/>
          </p:nvSpPr>
          <p:spPr>
            <a:xfrm>
              <a:off x="6407615" y="1616891"/>
              <a:ext cx="159270" cy="221023"/>
            </a:xfrm>
            <a:custGeom>
              <a:rect b="b" l="l" r="r" t="t"/>
              <a:pathLst>
                <a:path extrusionOk="0" h="8436" w="6079">
                  <a:moveTo>
                    <a:pt x="2455" y="0"/>
                  </a:moveTo>
                  <a:cubicBezTo>
                    <a:pt x="1707" y="0"/>
                    <a:pt x="528" y="575"/>
                    <a:pt x="471" y="1313"/>
                  </a:cubicBezTo>
                  <a:lnTo>
                    <a:pt x="375" y="2406"/>
                  </a:lnTo>
                  <a:cubicBezTo>
                    <a:pt x="816" y="2914"/>
                    <a:pt x="1458" y="3412"/>
                    <a:pt x="2273" y="3422"/>
                  </a:cubicBezTo>
                  <a:lnTo>
                    <a:pt x="2254" y="4649"/>
                  </a:lnTo>
                  <a:cubicBezTo>
                    <a:pt x="1535" y="4639"/>
                    <a:pt x="825" y="4409"/>
                    <a:pt x="250" y="3988"/>
                  </a:cubicBezTo>
                  <a:lnTo>
                    <a:pt x="97" y="6393"/>
                  </a:lnTo>
                  <a:cubicBezTo>
                    <a:pt x="1" y="7486"/>
                    <a:pt x="873" y="8435"/>
                    <a:pt x="1976" y="8435"/>
                  </a:cubicBezTo>
                  <a:lnTo>
                    <a:pt x="5493" y="8435"/>
                  </a:lnTo>
                  <a:cubicBezTo>
                    <a:pt x="5819" y="8435"/>
                    <a:pt x="6078" y="8148"/>
                    <a:pt x="6030" y="7822"/>
                  </a:cubicBezTo>
                  <a:cubicBezTo>
                    <a:pt x="5599" y="4620"/>
                    <a:pt x="5196" y="1534"/>
                    <a:pt x="3241" y="240"/>
                  </a:cubicBezTo>
                  <a:cubicBezTo>
                    <a:pt x="3011" y="86"/>
                    <a:pt x="2733" y="0"/>
                    <a:pt x="2455" y="0"/>
                  </a:cubicBez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00" name="Google Shape;3400;p37"/>
            <p:cNvSpPr/>
            <p:nvPr/>
          </p:nvSpPr>
          <p:spPr>
            <a:xfrm>
              <a:off x="6454592" y="1616891"/>
              <a:ext cx="112031" cy="221023"/>
            </a:xfrm>
            <a:custGeom>
              <a:rect b="b" l="l" r="r" t="t"/>
              <a:pathLst>
                <a:path extrusionOk="0" h="8436" w="4276">
                  <a:moveTo>
                    <a:pt x="662" y="0"/>
                  </a:moveTo>
                  <a:cubicBezTo>
                    <a:pt x="432" y="10"/>
                    <a:pt x="211" y="48"/>
                    <a:pt x="0" y="125"/>
                  </a:cubicBezTo>
                  <a:cubicBezTo>
                    <a:pt x="77" y="153"/>
                    <a:pt x="154" y="192"/>
                    <a:pt x="231" y="240"/>
                  </a:cubicBezTo>
                  <a:cubicBezTo>
                    <a:pt x="2186" y="1534"/>
                    <a:pt x="2589" y="4630"/>
                    <a:pt x="3020" y="7822"/>
                  </a:cubicBezTo>
                  <a:cubicBezTo>
                    <a:pt x="3058" y="8148"/>
                    <a:pt x="2809" y="8435"/>
                    <a:pt x="2483" y="8435"/>
                  </a:cubicBezTo>
                  <a:lnTo>
                    <a:pt x="3700" y="8435"/>
                  </a:lnTo>
                  <a:cubicBezTo>
                    <a:pt x="4026" y="8435"/>
                    <a:pt x="4276" y="8148"/>
                    <a:pt x="4237" y="7822"/>
                  </a:cubicBezTo>
                  <a:cubicBezTo>
                    <a:pt x="3806" y="4630"/>
                    <a:pt x="3403" y="1534"/>
                    <a:pt x="1448" y="240"/>
                  </a:cubicBezTo>
                  <a:cubicBezTo>
                    <a:pt x="1218" y="86"/>
                    <a:pt x="940" y="0"/>
                    <a:pt x="662" y="0"/>
                  </a:cubicBezTo>
                  <a:close/>
                </a:path>
              </a:pathLst>
            </a:custGeom>
            <a:solidFill>
              <a:srgbClr val="546C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01" name="Google Shape;3401;p37"/>
            <p:cNvSpPr/>
            <p:nvPr/>
          </p:nvSpPr>
          <p:spPr>
            <a:xfrm>
              <a:off x="6202705" y="1616891"/>
              <a:ext cx="158982" cy="221023"/>
            </a:xfrm>
            <a:custGeom>
              <a:rect b="b" l="l" r="r" t="t"/>
              <a:pathLst>
                <a:path extrusionOk="0" h="8436" w="6068">
                  <a:moveTo>
                    <a:pt x="3614" y="0"/>
                  </a:moveTo>
                  <a:cubicBezTo>
                    <a:pt x="3336" y="0"/>
                    <a:pt x="3058" y="86"/>
                    <a:pt x="2828" y="240"/>
                  </a:cubicBezTo>
                  <a:cubicBezTo>
                    <a:pt x="873" y="1534"/>
                    <a:pt x="470" y="4630"/>
                    <a:pt x="39" y="7822"/>
                  </a:cubicBezTo>
                  <a:cubicBezTo>
                    <a:pt x="0" y="8148"/>
                    <a:pt x="250" y="8435"/>
                    <a:pt x="575" y="8435"/>
                  </a:cubicBezTo>
                  <a:lnTo>
                    <a:pt x="4093" y="8435"/>
                  </a:lnTo>
                  <a:cubicBezTo>
                    <a:pt x="5196" y="8435"/>
                    <a:pt x="6068" y="7486"/>
                    <a:pt x="5982" y="6393"/>
                  </a:cubicBezTo>
                  <a:lnTo>
                    <a:pt x="5828" y="3901"/>
                  </a:lnTo>
                  <a:cubicBezTo>
                    <a:pt x="5291" y="4294"/>
                    <a:pt x="4620" y="4668"/>
                    <a:pt x="3825" y="4678"/>
                  </a:cubicBezTo>
                  <a:lnTo>
                    <a:pt x="3806" y="3422"/>
                  </a:lnTo>
                  <a:cubicBezTo>
                    <a:pt x="4611" y="3412"/>
                    <a:pt x="5253" y="2914"/>
                    <a:pt x="5694" y="2406"/>
                  </a:cubicBezTo>
                  <a:lnTo>
                    <a:pt x="5598" y="1323"/>
                  </a:lnTo>
                  <a:cubicBezTo>
                    <a:pt x="5541" y="575"/>
                    <a:pt x="4362" y="0"/>
                    <a:pt x="3614" y="0"/>
                  </a:cubicBez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02" name="Google Shape;3402;p37"/>
            <p:cNvSpPr/>
            <p:nvPr/>
          </p:nvSpPr>
          <p:spPr>
            <a:xfrm>
              <a:off x="6202705" y="1616891"/>
              <a:ext cx="112031" cy="221023"/>
            </a:xfrm>
            <a:custGeom>
              <a:rect b="b" l="l" r="r" t="t"/>
              <a:pathLst>
                <a:path extrusionOk="0" h="8436" w="4276">
                  <a:moveTo>
                    <a:pt x="3624" y="0"/>
                  </a:moveTo>
                  <a:cubicBezTo>
                    <a:pt x="3336" y="0"/>
                    <a:pt x="3068" y="86"/>
                    <a:pt x="2828" y="240"/>
                  </a:cubicBezTo>
                  <a:cubicBezTo>
                    <a:pt x="873" y="1534"/>
                    <a:pt x="470" y="4630"/>
                    <a:pt x="39" y="7822"/>
                  </a:cubicBezTo>
                  <a:cubicBezTo>
                    <a:pt x="0" y="8148"/>
                    <a:pt x="250" y="8435"/>
                    <a:pt x="575" y="8435"/>
                  </a:cubicBezTo>
                  <a:lnTo>
                    <a:pt x="1793" y="8435"/>
                  </a:lnTo>
                  <a:cubicBezTo>
                    <a:pt x="1467" y="8435"/>
                    <a:pt x="1218" y="8148"/>
                    <a:pt x="1266" y="7822"/>
                  </a:cubicBezTo>
                  <a:cubicBezTo>
                    <a:pt x="1687" y="4630"/>
                    <a:pt x="2100" y="1534"/>
                    <a:pt x="4045" y="240"/>
                  </a:cubicBezTo>
                  <a:cubicBezTo>
                    <a:pt x="4122" y="192"/>
                    <a:pt x="4199" y="153"/>
                    <a:pt x="4275" y="125"/>
                  </a:cubicBezTo>
                  <a:cubicBezTo>
                    <a:pt x="4065" y="48"/>
                    <a:pt x="3844" y="10"/>
                    <a:pt x="3624" y="0"/>
                  </a:cubicBezTo>
                  <a:close/>
                </a:path>
              </a:pathLst>
            </a:custGeom>
            <a:solidFill>
              <a:srgbClr val="546C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03" name="Google Shape;3403;p37"/>
            <p:cNvSpPr/>
            <p:nvPr/>
          </p:nvSpPr>
          <p:spPr>
            <a:xfrm>
              <a:off x="6288327" y="1690958"/>
              <a:ext cx="28165" cy="64321"/>
            </a:xfrm>
            <a:custGeom>
              <a:rect b="b" l="l" r="r" t="t"/>
              <a:pathLst>
                <a:path extrusionOk="0" h="2455" w="1075">
                  <a:moveTo>
                    <a:pt x="538" y="1"/>
                  </a:moveTo>
                  <a:cubicBezTo>
                    <a:pt x="241" y="1"/>
                    <a:pt x="1" y="547"/>
                    <a:pt x="1" y="1228"/>
                  </a:cubicBezTo>
                  <a:cubicBezTo>
                    <a:pt x="1" y="1899"/>
                    <a:pt x="241" y="2455"/>
                    <a:pt x="538" y="2455"/>
                  </a:cubicBezTo>
                  <a:cubicBezTo>
                    <a:pt x="835" y="2455"/>
                    <a:pt x="1074" y="1899"/>
                    <a:pt x="1074" y="1228"/>
                  </a:cubicBezTo>
                  <a:cubicBezTo>
                    <a:pt x="1074" y="547"/>
                    <a:pt x="835" y="1"/>
                    <a:pt x="538" y="1"/>
                  </a:cubicBezTo>
                  <a:close/>
                </a:path>
              </a:pathLst>
            </a:custGeom>
            <a:solidFill>
              <a:srgbClr val="546C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04" name="Google Shape;3404;p37"/>
            <p:cNvSpPr/>
            <p:nvPr/>
          </p:nvSpPr>
          <p:spPr>
            <a:xfrm>
              <a:off x="6453072" y="1690958"/>
              <a:ext cx="28165" cy="64321"/>
            </a:xfrm>
            <a:custGeom>
              <a:rect b="b" l="l" r="r" t="t"/>
              <a:pathLst>
                <a:path extrusionOk="0" h="2455" w="1075">
                  <a:moveTo>
                    <a:pt x="538" y="1"/>
                  </a:moveTo>
                  <a:cubicBezTo>
                    <a:pt x="241" y="1"/>
                    <a:pt x="1" y="547"/>
                    <a:pt x="1" y="1228"/>
                  </a:cubicBezTo>
                  <a:cubicBezTo>
                    <a:pt x="1" y="1899"/>
                    <a:pt x="241" y="2455"/>
                    <a:pt x="538" y="2455"/>
                  </a:cubicBezTo>
                  <a:cubicBezTo>
                    <a:pt x="835" y="2455"/>
                    <a:pt x="1075" y="1899"/>
                    <a:pt x="1075" y="1228"/>
                  </a:cubicBezTo>
                  <a:cubicBezTo>
                    <a:pt x="1075" y="547"/>
                    <a:pt x="835" y="1"/>
                    <a:pt x="538" y="1"/>
                  </a:cubicBezTo>
                  <a:close/>
                </a:path>
              </a:pathLst>
            </a:custGeom>
            <a:solidFill>
              <a:srgbClr val="546C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05" name="Google Shape;3405;p37"/>
            <p:cNvSpPr/>
            <p:nvPr/>
          </p:nvSpPr>
          <p:spPr>
            <a:xfrm>
              <a:off x="6295086" y="1525453"/>
              <a:ext cx="177924" cy="246411"/>
            </a:xfrm>
            <a:custGeom>
              <a:rect b="b" l="l" r="r" t="t"/>
              <a:pathLst>
                <a:path extrusionOk="0" h="9405" w="6791">
                  <a:moveTo>
                    <a:pt x="3378" y="1"/>
                  </a:moveTo>
                  <a:cubicBezTo>
                    <a:pt x="3041" y="1"/>
                    <a:pt x="2772" y="275"/>
                    <a:pt x="2772" y="614"/>
                  </a:cubicBezTo>
                  <a:lnTo>
                    <a:pt x="2772" y="4698"/>
                  </a:lnTo>
                  <a:cubicBezTo>
                    <a:pt x="2772" y="4889"/>
                    <a:pt x="2724" y="5072"/>
                    <a:pt x="2619" y="5235"/>
                  </a:cubicBezTo>
                  <a:cubicBezTo>
                    <a:pt x="2475" y="5474"/>
                    <a:pt x="2312" y="5695"/>
                    <a:pt x="2130" y="5906"/>
                  </a:cubicBezTo>
                  <a:cubicBezTo>
                    <a:pt x="1967" y="6097"/>
                    <a:pt x="1785" y="6260"/>
                    <a:pt x="1583" y="6414"/>
                  </a:cubicBezTo>
                  <a:cubicBezTo>
                    <a:pt x="1468" y="6509"/>
                    <a:pt x="1325" y="6557"/>
                    <a:pt x="1171" y="6567"/>
                  </a:cubicBezTo>
                  <a:lnTo>
                    <a:pt x="1085" y="6567"/>
                  </a:lnTo>
                  <a:cubicBezTo>
                    <a:pt x="769" y="6509"/>
                    <a:pt x="519" y="6279"/>
                    <a:pt x="443" y="5973"/>
                  </a:cubicBezTo>
                  <a:cubicBezTo>
                    <a:pt x="415" y="5864"/>
                    <a:pt x="333" y="5816"/>
                    <a:pt x="249" y="5816"/>
                  </a:cubicBezTo>
                  <a:cubicBezTo>
                    <a:pt x="126" y="5816"/>
                    <a:pt x="0" y="5918"/>
                    <a:pt x="40" y="6078"/>
                  </a:cubicBezTo>
                  <a:cubicBezTo>
                    <a:pt x="126" y="6423"/>
                    <a:pt x="356" y="6711"/>
                    <a:pt x="663" y="6874"/>
                  </a:cubicBezTo>
                  <a:cubicBezTo>
                    <a:pt x="606" y="6883"/>
                    <a:pt x="548" y="6893"/>
                    <a:pt x="491" y="6902"/>
                  </a:cubicBezTo>
                  <a:cubicBezTo>
                    <a:pt x="347" y="6922"/>
                    <a:pt x="241" y="7037"/>
                    <a:pt x="241" y="7180"/>
                  </a:cubicBezTo>
                  <a:lnTo>
                    <a:pt x="241" y="7679"/>
                  </a:lnTo>
                  <a:cubicBezTo>
                    <a:pt x="241" y="7930"/>
                    <a:pt x="445" y="8127"/>
                    <a:pt x="689" y="8127"/>
                  </a:cubicBezTo>
                  <a:cubicBezTo>
                    <a:pt x="715" y="8127"/>
                    <a:pt x="742" y="8124"/>
                    <a:pt x="769" y="8120"/>
                  </a:cubicBezTo>
                  <a:lnTo>
                    <a:pt x="769" y="8120"/>
                  </a:lnTo>
                  <a:cubicBezTo>
                    <a:pt x="769" y="8264"/>
                    <a:pt x="759" y="8877"/>
                    <a:pt x="270" y="8992"/>
                  </a:cubicBezTo>
                  <a:cubicBezTo>
                    <a:pt x="165" y="9021"/>
                    <a:pt x="88" y="9117"/>
                    <a:pt x="107" y="9232"/>
                  </a:cubicBezTo>
                  <a:cubicBezTo>
                    <a:pt x="126" y="9327"/>
                    <a:pt x="213" y="9404"/>
                    <a:pt x="308" y="9404"/>
                  </a:cubicBezTo>
                  <a:lnTo>
                    <a:pt x="356" y="9404"/>
                  </a:lnTo>
                  <a:cubicBezTo>
                    <a:pt x="1066" y="9241"/>
                    <a:pt x="1200" y="8465"/>
                    <a:pt x="1181" y="8072"/>
                  </a:cubicBezTo>
                  <a:cubicBezTo>
                    <a:pt x="1171" y="8043"/>
                    <a:pt x="1190" y="8024"/>
                    <a:pt x="1209" y="8014"/>
                  </a:cubicBezTo>
                  <a:cubicBezTo>
                    <a:pt x="1861" y="7794"/>
                    <a:pt x="2456" y="7401"/>
                    <a:pt x="2916" y="6893"/>
                  </a:cubicBezTo>
                  <a:cubicBezTo>
                    <a:pt x="3045" y="6759"/>
                    <a:pt x="3215" y="6692"/>
                    <a:pt x="3385" y="6692"/>
                  </a:cubicBezTo>
                  <a:cubicBezTo>
                    <a:pt x="3556" y="6692"/>
                    <a:pt x="3726" y="6759"/>
                    <a:pt x="3855" y="6893"/>
                  </a:cubicBezTo>
                  <a:cubicBezTo>
                    <a:pt x="4315" y="7401"/>
                    <a:pt x="4900" y="7784"/>
                    <a:pt x="5542" y="8014"/>
                  </a:cubicBezTo>
                  <a:cubicBezTo>
                    <a:pt x="5561" y="8014"/>
                    <a:pt x="5580" y="8043"/>
                    <a:pt x="5580" y="8062"/>
                  </a:cubicBezTo>
                  <a:cubicBezTo>
                    <a:pt x="5552" y="8455"/>
                    <a:pt x="5695" y="9232"/>
                    <a:pt x="6395" y="9395"/>
                  </a:cubicBezTo>
                  <a:cubicBezTo>
                    <a:pt x="6405" y="9399"/>
                    <a:pt x="6412" y="9402"/>
                    <a:pt x="6419" y="9402"/>
                  </a:cubicBezTo>
                  <a:cubicBezTo>
                    <a:pt x="6426" y="9402"/>
                    <a:pt x="6434" y="9399"/>
                    <a:pt x="6443" y="9395"/>
                  </a:cubicBezTo>
                  <a:cubicBezTo>
                    <a:pt x="6549" y="9395"/>
                    <a:pt x="6635" y="9327"/>
                    <a:pt x="6644" y="9222"/>
                  </a:cubicBezTo>
                  <a:cubicBezTo>
                    <a:pt x="6664" y="9117"/>
                    <a:pt x="6596" y="9011"/>
                    <a:pt x="6481" y="8982"/>
                  </a:cubicBezTo>
                  <a:cubicBezTo>
                    <a:pt x="6002" y="8867"/>
                    <a:pt x="5983" y="8254"/>
                    <a:pt x="5993" y="8120"/>
                  </a:cubicBezTo>
                  <a:lnTo>
                    <a:pt x="6012" y="8120"/>
                  </a:lnTo>
                  <a:cubicBezTo>
                    <a:pt x="6034" y="8123"/>
                    <a:pt x="6056" y="8124"/>
                    <a:pt x="6077" y="8124"/>
                  </a:cubicBezTo>
                  <a:cubicBezTo>
                    <a:pt x="6326" y="8124"/>
                    <a:pt x="6529" y="7926"/>
                    <a:pt x="6529" y="7679"/>
                  </a:cubicBezTo>
                  <a:lnTo>
                    <a:pt x="6529" y="7171"/>
                  </a:lnTo>
                  <a:cubicBezTo>
                    <a:pt x="6539" y="7037"/>
                    <a:pt x="6434" y="6912"/>
                    <a:pt x="6290" y="6893"/>
                  </a:cubicBezTo>
                  <a:cubicBezTo>
                    <a:pt x="6232" y="6883"/>
                    <a:pt x="6165" y="6874"/>
                    <a:pt x="6108" y="6864"/>
                  </a:cubicBezTo>
                  <a:cubicBezTo>
                    <a:pt x="6424" y="6701"/>
                    <a:pt x="6664" y="6414"/>
                    <a:pt x="6750" y="6078"/>
                  </a:cubicBezTo>
                  <a:cubicBezTo>
                    <a:pt x="6790" y="5916"/>
                    <a:pt x="6660" y="5810"/>
                    <a:pt x="6536" y="5810"/>
                  </a:cubicBezTo>
                  <a:cubicBezTo>
                    <a:pt x="6454" y="5810"/>
                    <a:pt x="6374" y="5856"/>
                    <a:pt x="6347" y="5963"/>
                  </a:cubicBezTo>
                  <a:cubicBezTo>
                    <a:pt x="6271" y="6289"/>
                    <a:pt x="6002" y="6538"/>
                    <a:pt x="5667" y="6577"/>
                  </a:cubicBezTo>
                  <a:lnTo>
                    <a:pt x="5590" y="6577"/>
                  </a:lnTo>
                  <a:cubicBezTo>
                    <a:pt x="5456" y="6557"/>
                    <a:pt x="5331" y="6500"/>
                    <a:pt x="5216" y="6423"/>
                  </a:cubicBezTo>
                  <a:cubicBezTo>
                    <a:pt x="4804" y="6088"/>
                    <a:pt x="4459" y="5695"/>
                    <a:pt x="4181" y="5244"/>
                  </a:cubicBezTo>
                  <a:cubicBezTo>
                    <a:pt x="4085" y="5081"/>
                    <a:pt x="4028" y="4889"/>
                    <a:pt x="4028" y="4698"/>
                  </a:cubicBezTo>
                  <a:lnTo>
                    <a:pt x="4028" y="614"/>
                  </a:lnTo>
                  <a:cubicBezTo>
                    <a:pt x="4028" y="269"/>
                    <a:pt x="3759" y="1"/>
                    <a:pt x="3414" y="1"/>
                  </a:cubicBezTo>
                  <a:lnTo>
                    <a:pt x="3395" y="1"/>
                  </a:lnTo>
                  <a:cubicBezTo>
                    <a:pt x="3389" y="1"/>
                    <a:pt x="3383" y="1"/>
                    <a:pt x="3378" y="1"/>
                  </a:cubicBezTo>
                  <a:close/>
                </a:path>
              </a:pathLst>
            </a:custGeom>
            <a:solidFill>
              <a:srgbClr val="B8C1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406" name="Google Shape;3406;p37"/>
          <p:cNvGrpSpPr/>
          <p:nvPr/>
        </p:nvGrpSpPr>
        <p:grpSpPr>
          <a:xfrm>
            <a:off x="9465854" y="1854213"/>
            <a:ext cx="491123" cy="482672"/>
            <a:chOff x="7087217" y="1503602"/>
            <a:chExt cx="362399" cy="356163"/>
          </a:xfrm>
        </p:grpSpPr>
        <p:sp>
          <p:nvSpPr>
            <p:cNvPr id="3407" name="Google Shape;3407;p37"/>
            <p:cNvSpPr/>
            <p:nvPr/>
          </p:nvSpPr>
          <p:spPr>
            <a:xfrm>
              <a:off x="7087217" y="1503602"/>
              <a:ext cx="362398" cy="356163"/>
            </a:xfrm>
            <a:custGeom>
              <a:rect b="b" l="l" r="r" t="t"/>
              <a:pathLst>
                <a:path extrusionOk="0" h="13594" w="13832">
                  <a:moveTo>
                    <a:pt x="7471" y="1"/>
                  </a:moveTo>
                  <a:cubicBezTo>
                    <a:pt x="7135" y="1"/>
                    <a:pt x="6811" y="190"/>
                    <a:pt x="6633" y="490"/>
                  </a:cubicBezTo>
                  <a:cubicBezTo>
                    <a:pt x="6087" y="1420"/>
                    <a:pt x="5512" y="2944"/>
                    <a:pt x="5713" y="5062"/>
                  </a:cubicBezTo>
                  <a:cubicBezTo>
                    <a:pt x="4448" y="5944"/>
                    <a:pt x="3297" y="6989"/>
                    <a:pt x="2291" y="8158"/>
                  </a:cubicBezTo>
                  <a:cubicBezTo>
                    <a:pt x="1457" y="9136"/>
                    <a:pt x="719" y="10190"/>
                    <a:pt x="96" y="11312"/>
                  </a:cubicBezTo>
                  <a:cubicBezTo>
                    <a:pt x="0" y="11465"/>
                    <a:pt x="29" y="11676"/>
                    <a:pt x="163" y="11801"/>
                  </a:cubicBezTo>
                  <a:lnTo>
                    <a:pt x="1812" y="13468"/>
                  </a:lnTo>
                  <a:cubicBezTo>
                    <a:pt x="1896" y="13553"/>
                    <a:pt x="2005" y="13594"/>
                    <a:pt x="2112" y="13594"/>
                  </a:cubicBezTo>
                  <a:cubicBezTo>
                    <a:pt x="2260" y="13594"/>
                    <a:pt x="2405" y="13517"/>
                    <a:pt x="2483" y="13373"/>
                  </a:cubicBezTo>
                  <a:cubicBezTo>
                    <a:pt x="3087" y="12194"/>
                    <a:pt x="3834" y="11091"/>
                    <a:pt x="4697" y="10085"/>
                  </a:cubicBezTo>
                  <a:cubicBezTo>
                    <a:pt x="6259" y="8292"/>
                    <a:pt x="7793" y="7104"/>
                    <a:pt x="9844" y="6289"/>
                  </a:cubicBezTo>
                  <a:lnTo>
                    <a:pt x="10688" y="5963"/>
                  </a:lnTo>
                  <a:cubicBezTo>
                    <a:pt x="11665" y="5628"/>
                    <a:pt x="12682" y="5407"/>
                    <a:pt x="13707" y="5292"/>
                  </a:cubicBezTo>
                  <a:cubicBezTo>
                    <a:pt x="13784" y="5283"/>
                    <a:pt x="13832" y="5225"/>
                    <a:pt x="13832" y="5148"/>
                  </a:cubicBezTo>
                  <a:lnTo>
                    <a:pt x="13832" y="2340"/>
                  </a:lnTo>
                  <a:cubicBezTo>
                    <a:pt x="13832" y="2254"/>
                    <a:pt x="13765" y="2196"/>
                    <a:pt x="13688" y="2196"/>
                  </a:cubicBezTo>
                  <a:cubicBezTo>
                    <a:pt x="12011" y="2359"/>
                    <a:pt x="10381" y="2762"/>
                    <a:pt x="8819" y="3394"/>
                  </a:cubicBezTo>
                  <a:cubicBezTo>
                    <a:pt x="9029" y="2177"/>
                    <a:pt x="9815" y="998"/>
                    <a:pt x="10525" y="337"/>
                  </a:cubicBezTo>
                  <a:cubicBezTo>
                    <a:pt x="10647" y="215"/>
                    <a:pt x="10567" y="1"/>
                    <a:pt x="10401" y="1"/>
                  </a:cubicBezTo>
                  <a:cubicBezTo>
                    <a:pt x="10398" y="1"/>
                    <a:pt x="10394" y="1"/>
                    <a:pt x="10391" y="1"/>
                  </a:cubicBezTo>
                  <a:lnTo>
                    <a:pt x="7496" y="1"/>
                  </a:lnTo>
                  <a:cubicBezTo>
                    <a:pt x="7488" y="1"/>
                    <a:pt x="7479" y="1"/>
                    <a:pt x="7471" y="1"/>
                  </a:cubicBezTo>
                  <a:close/>
                </a:path>
              </a:pathLst>
            </a:custGeom>
            <a:solidFill>
              <a:srgbClr val="C7CF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08" name="Google Shape;3408;p37"/>
            <p:cNvSpPr/>
            <p:nvPr/>
          </p:nvSpPr>
          <p:spPr>
            <a:xfrm>
              <a:off x="7140953" y="1772833"/>
              <a:ext cx="23135" cy="19781"/>
            </a:xfrm>
            <a:custGeom>
              <a:rect b="b" l="l" r="r" t="t"/>
              <a:pathLst>
                <a:path extrusionOk="0" h="755" w="883">
                  <a:moveTo>
                    <a:pt x="508" y="1"/>
                  </a:moveTo>
                  <a:cubicBezTo>
                    <a:pt x="173" y="1"/>
                    <a:pt x="0" y="403"/>
                    <a:pt x="240" y="643"/>
                  </a:cubicBezTo>
                  <a:cubicBezTo>
                    <a:pt x="317" y="720"/>
                    <a:pt x="411" y="754"/>
                    <a:pt x="503" y="754"/>
                  </a:cubicBezTo>
                  <a:cubicBezTo>
                    <a:pt x="697" y="754"/>
                    <a:pt x="882" y="602"/>
                    <a:pt x="882" y="374"/>
                  </a:cubicBezTo>
                  <a:cubicBezTo>
                    <a:pt x="882" y="163"/>
                    <a:pt x="710" y="1"/>
                    <a:pt x="508" y="1"/>
                  </a:cubicBezTo>
                  <a:close/>
                </a:path>
              </a:pathLst>
            </a:custGeom>
            <a:solidFill>
              <a:srgbClr val="B9C3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09" name="Google Shape;3409;p37"/>
            <p:cNvSpPr/>
            <p:nvPr/>
          </p:nvSpPr>
          <p:spPr>
            <a:xfrm>
              <a:off x="7278818" y="1541277"/>
              <a:ext cx="23135" cy="19912"/>
            </a:xfrm>
            <a:custGeom>
              <a:rect b="b" l="l" r="r" t="t"/>
              <a:pathLst>
                <a:path extrusionOk="0" h="760" w="883">
                  <a:moveTo>
                    <a:pt x="509" y="1"/>
                  </a:moveTo>
                  <a:cubicBezTo>
                    <a:pt x="173" y="1"/>
                    <a:pt x="1" y="413"/>
                    <a:pt x="240" y="653"/>
                  </a:cubicBezTo>
                  <a:cubicBezTo>
                    <a:pt x="317" y="727"/>
                    <a:pt x="411" y="760"/>
                    <a:pt x="503" y="760"/>
                  </a:cubicBezTo>
                  <a:cubicBezTo>
                    <a:pt x="697" y="760"/>
                    <a:pt x="883" y="612"/>
                    <a:pt x="883" y="384"/>
                  </a:cubicBezTo>
                  <a:cubicBezTo>
                    <a:pt x="883" y="173"/>
                    <a:pt x="720" y="1"/>
                    <a:pt x="509" y="1"/>
                  </a:cubicBezTo>
                  <a:close/>
                </a:path>
              </a:pathLst>
            </a:custGeom>
            <a:solidFill>
              <a:srgbClr val="B9C3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10" name="Google Shape;3410;p37"/>
            <p:cNvSpPr/>
            <p:nvPr/>
          </p:nvSpPr>
          <p:spPr>
            <a:xfrm>
              <a:off x="7322781" y="1635204"/>
              <a:ext cx="23108" cy="19781"/>
            </a:xfrm>
            <a:custGeom>
              <a:rect b="b" l="l" r="r" t="t"/>
              <a:pathLst>
                <a:path extrusionOk="0" h="755" w="882">
                  <a:moveTo>
                    <a:pt x="508" y="1"/>
                  </a:moveTo>
                  <a:cubicBezTo>
                    <a:pt x="173" y="1"/>
                    <a:pt x="0" y="403"/>
                    <a:pt x="240" y="643"/>
                  </a:cubicBezTo>
                  <a:cubicBezTo>
                    <a:pt x="317" y="720"/>
                    <a:pt x="411" y="755"/>
                    <a:pt x="503" y="755"/>
                  </a:cubicBezTo>
                  <a:cubicBezTo>
                    <a:pt x="697" y="755"/>
                    <a:pt x="882" y="602"/>
                    <a:pt x="882" y="375"/>
                  </a:cubicBezTo>
                  <a:cubicBezTo>
                    <a:pt x="882" y="164"/>
                    <a:pt x="719" y="1"/>
                    <a:pt x="508" y="1"/>
                  </a:cubicBezTo>
                  <a:close/>
                </a:path>
              </a:pathLst>
            </a:custGeom>
            <a:solidFill>
              <a:srgbClr val="B9C3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11" name="Google Shape;3411;p37"/>
            <p:cNvSpPr/>
            <p:nvPr/>
          </p:nvSpPr>
          <p:spPr>
            <a:xfrm>
              <a:off x="7258722" y="1616367"/>
              <a:ext cx="23397" cy="19781"/>
            </a:xfrm>
            <a:custGeom>
              <a:rect b="b" l="l" r="r" t="t"/>
              <a:pathLst>
                <a:path extrusionOk="0" h="755" w="893">
                  <a:moveTo>
                    <a:pt x="526" y="0"/>
                  </a:moveTo>
                  <a:cubicBezTo>
                    <a:pt x="520" y="0"/>
                    <a:pt x="514" y="1"/>
                    <a:pt x="509" y="1"/>
                  </a:cubicBezTo>
                  <a:cubicBezTo>
                    <a:pt x="173" y="1"/>
                    <a:pt x="1" y="403"/>
                    <a:pt x="240" y="643"/>
                  </a:cubicBezTo>
                  <a:cubicBezTo>
                    <a:pt x="318" y="720"/>
                    <a:pt x="412" y="755"/>
                    <a:pt x="504" y="755"/>
                  </a:cubicBezTo>
                  <a:cubicBezTo>
                    <a:pt x="698" y="755"/>
                    <a:pt x="883" y="602"/>
                    <a:pt x="883" y="375"/>
                  </a:cubicBezTo>
                  <a:cubicBezTo>
                    <a:pt x="892" y="169"/>
                    <a:pt x="729" y="0"/>
                    <a:pt x="526" y="0"/>
                  </a:cubicBezTo>
                  <a:close/>
                </a:path>
              </a:pathLst>
            </a:custGeom>
            <a:solidFill>
              <a:srgbClr val="B9C3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12" name="Google Shape;3412;p37"/>
            <p:cNvSpPr/>
            <p:nvPr/>
          </p:nvSpPr>
          <p:spPr>
            <a:xfrm>
              <a:off x="7231370" y="1692713"/>
              <a:ext cx="23108" cy="19912"/>
            </a:xfrm>
            <a:custGeom>
              <a:rect b="b" l="l" r="r" t="t"/>
              <a:pathLst>
                <a:path extrusionOk="0" h="760" w="882">
                  <a:moveTo>
                    <a:pt x="508" y="1"/>
                  </a:moveTo>
                  <a:cubicBezTo>
                    <a:pt x="163" y="1"/>
                    <a:pt x="0" y="413"/>
                    <a:pt x="240" y="653"/>
                  </a:cubicBezTo>
                  <a:cubicBezTo>
                    <a:pt x="314" y="727"/>
                    <a:pt x="407" y="760"/>
                    <a:pt x="498" y="760"/>
                  </a:cubicBezTo>
                  <a:cubicBezTo>
                    <a:pt x="692" y="760"/>
                    <a:pt x="882" y="612"/>
                    <a:pt x="882" y="384"/>
                  </a:cubicBezTo>
                  <a:cubicBezTo>
                    <a:pt x="882" y="173"/>
                    <a:pt x="709" y="1"/>
                    <a:pt x="508" y="1"/>
                  </a:cubicBezTo>
                  <a:close/>
                </a:path>
              </a:pathLst>
            </a:custGeom>
            <a:solidFill>
              <a:srgbClr val="B9C3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13" name="Google Shape;3413;p37"/>
            <p:cNvSpPr/>
            <p:nvPr/>
          </p:nvSpPr>
          <p:spPr>
            <a:xfrm>
              <a:off x="7399626" y="1590009"/>
              <a:ext cx="23135" cy="19833"/>
            </a:xfrm>
            <a:custGeom>
              <a:rect b="b" l="l" r="r" t="t"/>
              <a:pathLst>
                <a:path extrusionOk="0" h="757" w="883">
                  <a:moveTo>
                    <a:pt x="508" y="0"/>
                  </a:moveTo>
                  <a:cubicBezTo>
                    <a:pt x="163" y="0"/>
                    <a:pt x="0" y="413"/>
                    <a:pt x="240" y="643"/>
                  </a:cubicBezTo>
                  <a:cubicBezTo>
                    <a:pt x="315" y="721"/>
                    <a:pt x="411" y="757"/>
                    <a:pt x="504" y="757"/>
                  </a:cubicBezTo>
                  <a:cubicBezTo>
                    <a:pt x="696" y="757"/>
                    <a:pt x="882" y="609"/>
                    <a:pt x="882" y="384"/>
                  </a:cubicBezTo>
                  <a:cubicBezTo>
                    <a:pt x="882" y="173"/>
                    <a:pt x="710" y="0"/>
                    <a:pt x="508" y="0"/>
                  </a:cubicBezTo>
                  <a:close/>
                </a:path>
              </a:pathLst>
            </a:custGeom>
            <a:solidFill>
              <a:srgbClr val="B9C3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14" name="Google Shape;3414;p37"/>
            <p:cNvSpPr/>
            <p:nvPr/>
          </p:nvSpPr>
          <p:spPr>
            <a:xfrm>
              <a:off x="7108806" y="1792431"/>
              <a:ext cx="23135" cy="19833"/>
            </a:xfrm>
            <a:custGeom>
              <a:rect b="b" l="l" r="r" t="t"/>
              <a:pathLst>
                <a:path extrusionOk="0" h="757" w="883">
                  <a:moveTo>
                    <a:pt x="508" y="0"/>
                  </a:moveTo>
                  <a:cubicBezTo>
                    <a:pt x="173" y="0"/>
                    <a:pt x="0" y="412"/>
                    <a:pt x="240" y="642"/>
                  </a:cubicBezTo>
                  <a:cubicBezTo>
                    <a:pt x="319" y="721"/>
                    <a:pt x="415" y="756"/>
                    <a:pt x="509" y="756"/>
                  </a:cubicBezTo>
                  <a:cubicBezTo>
                    <a:pt x="701" y="756"/>
                    <a:pt x="882" y="609"/>
                    <a:pt x="882" y="384"/>
                  </a:cubicBezTo>
                  <a:cubicBezTo>
                    <a:pt x="882" y="173"/>
                    <a:pt x="719" y="0"/>
                    <a:pt x="508" y="0"/>
                  </a:cubicBezTo>
                  <a:close/>
                </a:path>
              </a:pathLst>
            </a:custGeom>
            <a:solidFill>
              <a:srgbClr val="B9C3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15" name="Google Shape;3415;p37"/>
            <p:cNvSpPr/>
            <p:nvPr/>
          </p:nvSpPr>
          <p:spPr>
            <a:xfrm>
              <a:off x="7128639" y="1823320"/>
              <a:ext cx="23135" cy="19755"/>
            </a:xfrm>
            <a:custGeom>
              <a:rect b="b" l="l" r="r" t="t"/>
              <a:pathLst>
                <a:path extrusionOk="0" h="754" w="883">
                  <a:moveTo>
                    <a:pt x="509" y="0"/>
                  </a:moveTo>
                  <a:cubicBezTo>
                    <a:pt x="173" y="0"/>
                    <a:pt x="1" y="403"/>
                    <a:pt x="240" y="642"/>
                  </a:cubicBezTo>
                  <a:cubicBezTo>
                    <a:pt x="317" y="720"/>
                    <a:pt x="412" y="754"/>
                    <a:pt x="504" y="754"/>
                  </a:cubicBezTo>
                  <a:cubicBezTo>
                    <a:pt x="697" y="754"/>
                    <a:pt x="882" y="601"/>
                    <a:pt x="882" y="374"/>
                  </a:cubicBezTo>
                  <a:cubicBezTo>
                    <a:pt x="882" y="163"/>
                    <a:pt x="710" y="0"/>
                    <a:pt x="509" y="0"/>
                  </a:cubicBezTo>
                  <a:close/>
                </a:path>
              </a:pathLst>
            </a:custGeom>
            <a:solidFill>
              <a:srgbClr val="B9C3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16" name="Google Shape;3416;p37"/>
            <p:cNvSpPr/>
            <p:nvPr/>
          </p:nvSpPr>
          <p:spPr>
            <a:xfrm>
              <a:off x="7129635" y="1561137"/>
              <a:ext cx="319981" cy="298628"/>
            </a:xfrm>
            <a:custGeom>
              <a:rect b="b" l="l" r="r" t="t"/>
              <a:pathLst>
                <a:path extrusionOk="0" h="11398" w="12213">
                  <a:moveTo>
                    <a:pt x="12059" y="0"/>
                  </a:moveTo>
                  <a:cubicBezTo>
                    <a:pt x="11916" y="10"/>
                    <a:pt x="11733" y="38"/>
                    <a:pt x="11609" y="58"/>
                  </a:cubicBezTo>
                  <a:lnTo>
                    <a:pt x="11609" y="1620"/>
                  </a:lnTo>
                  <a:cubicBezTo>
                    <a:pt x="11609" y="2099"/>
                    <a:pt x="11264" y="2511"/>
                    <a:pt x="10785" y="2588"/>
                  </a:cubicBezTo>
                  <a:cubicBezTo>
                    <a:pt x="9999" y="2713"/>
                    <a:pt x="9222" y="2914"/>
                    <a:pt x="8465" y="3173"/>
                  </a:cubicBezTo>
                  <a:lnTo>
                    <a:pt x="7621" y="3489"/>
                  </a:lnTo>
                  <a:cubicBezTo>
                    <a:pt x="5570" y="4304"/>
                    <a:pt x="4027" y="5492"/>
                    <a:pt x="2474" y="7295"/>
                  </a:cubicBezTo>
                  <a:cubicBezTo>
                    <a:pt x="1477" y="8435"/>
                    <a:pt x="643" y="9710"/>
                    <a:pt x="1" y="11090"/>
                  </a:cubicBezTo>
                  <a:lnTo>
                    <a:pt x="193" y="11272"/>
                  </a:lnTo>
                  <a:cubicBezTo>
                    <a:pt x="273" y="11356"/>
                    <a:pt x="379" y="11397"/>
                    <a:pt x="486" y="11397"/>
                  </a:cubicBezTo>
                  <a:cubicBezTo>
                    <a:pt x="634" y="11397"/>
                    <a:pt x="781" y="11318"/>
                    <a:pt x="854" y="11167"/>
                  </a:cubicBezTo>
                  <a:cubicBezTo>
                    <a:pt x="1468" y="9998"/>
                    <a:pt x="2206" y="8895"/>
                    <a:pt x="3078" y="7889"/>
                  </a:cubicBezTo>
                  <a:cubicBezTo>
                    <a:pt x="4631" y="6096"/>
                    <a:pt x="6174" y="4908"/>
                    <a:pt x="8225" y="4093"/>
                  </a:cubicBezTo>
                  <a:lnTo>
                    <a:pt x="9069" y="3767"/>
                  </a:lnTo>
                  <a:cubicBezTo>
                    <a:pt x="10046" y="3432"/>
                    <a:pt x="11063" y="3202"/>
                    <a:pt x="12088" y="3087"/>
                  </a:cubicBezTo>
                  <a:cubicBezTo>
                    <a:pt x="12155" y="3087"/>
                    <a:pt x="12213" y="3019"/>
                    <a:pt x="12213" y="2952"/>
                  </a:cubicBezTo>
                  <a:lnTo>
                    <a:pt x="12213" y="144"/>
                  </a:lnTo>
                  <a:cubicBezTo>
                    <a:pt x="12213" y="58"/>
                    <a:pt x="12146" y="0"/>
                    <a:pt x="12059" y="0"/>
                  </a:cubicBezTo>
                  <a:close/>
                </a:path>
              </a:pathLst>
            </a:custGeom>
            <a:solidFill>
              <a:srgbClr val="B9C3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17" name="Google Shape;3417;p37"/>
            <p:cNvSpPr/>
            <p:nvPr/>
          </p:nvSpPr>
          <p:spPr>
            <a:xfrm>
              <a:off x="7117583" y="1646523"/>
              <a:ext cx="107027" cy="112162"/>
            </a:xfrm>
            <a:custGeom>
              <a:rect b="b" l="l" r="r" t="t"/>
              <a:pathLst>
                <a:path extrusionOk="0" h="4281" w="4085">
                  <a:moveTo>
                    <a:pt x="4027" y="0"/>
                  </a:moveTo>
                  <a:cubicBezTo>
                    <a:pt x="2963" y="796"/>
                    <a:pt x="1995" y="1706"/>
                    <a:pt x="1132" y="2713"/>
                  </a:cubicBezTo>
                  <a:cubicBezTo>
                    <a:pt x="710" y="3211"/>
                    <a:pt x="327" y="3700"/>
                    <a:pt x="1" y="4170"/>
                  </a:cubicBezTo>
                  <a:cubicBezTo>
                    <a:pt x="20" y="4169"/>
                    <a:pt x="37" y="4169"/>
                    <a:pt x="54" y="4169"/>
                  </a:cubicBezTo>
                  <a:cubicBezTo>
                    <a:pt x="347" y="4169"/>
                    <a:pt x="368" y="4280"/>
                    <a:pt x="565" y="4280"/>
                  </a:cubicBezTo>
                  <a:cubicBezTo>
                    <a:pt x="635" y="4280"/>
                    <a:pt x="728" y="4266"/>
                    <a:pt x="864" y="4227"/>
                  </a:cubicBezTo>
                  <a:cubicBezTo>
                    <a:pt x="1122" y="4160"/>
                    <a:pt x="1343" y="3844"/>
                    <a:pt x="1640" y="3690"/>
                  </a:cubicBezTo>
                  <a:cubicBezTo>
                    <a:pt x="1899" y="3556"/>
                    <a:pt x="2282" y="3585"/>
                    <a:pt x="2531" y="3374"/>
                  </a:cubicBezTo>
                  <a:cubicBezTo>
                    <a:pt x="2761" y="3192"/>
                    <a:pt x="2819" y="2818"/>
                    <a:pt x="3011" y="2559"/>
                  </a:cubicBezTo>
                  <a:cubicBezTo>
                    <a:pt x="3193" y="2329"/>
                    <a:pt x="3538" y="2176"/>
                    <a:pt x="3672" y="1879"/>
                  </a:cubicBezTo>
                  <a:cubicBezTo>
                    <a:pt x="3787" y="1610"/>
                    <a:pt x="3672" y="1246"/>
                    <a:pt x="3739" y="930"/>
                  </a:cubicBezTo>
                  <a:cubicBezTo>
                    <a:pt x="3806" y="652"/>
                    <a:pt x="4065" y="374"/>
                    <a:pt x="4084" y="48"/>
                  </a:cubicBezTo>
                  <a:lnTo>
                    <a:pt x="4027" y="0"/>
                  </a:lnTo>
                  <a:close/>
                </a:path>
              </a:pathLst>
            </a:custGeom>
            <a:solidFill>
              <a:srgbClr val="CCD6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18" name="Google Shape;3418;p37"/>
            <p:cNvSpPr/>
            <p:nvPr/>
          </p:nvSpPr>
          <p:spPr>
            <a:xfrm>
              <a:off x="7117347" y="1646523"/>
              <a:ext cx="107499" cy="112057"/>
            </a:xfrm>
            <a:custGeom>
              <a:rect b="b" l="l" r="r" t="t"/>
              <a:pathLst>
                <a:path extrusionOk="0" h="4277" w="4103">
                  <a:moveTo>
                    <a:pt x="4036" y="0"/>
                  </a:moveTo>
                  <a:cubicBezTo>
                    <a:pt x="3796" y="182"/>
                    <a:pt x="3556" y="364"/>
                    <a:pt x="3317" y="566"/>
                  </a:cubicBezTo>
                  <a:cubicBezTo>
                    <a:pt x="3269" y="872"/>
                    <a:pt x="3365" y="1198"/>
                    <a:pt x="3250" y="1438"/>
                  </a:cubicBezTo>
                  <a:cubicBezTo>
                    <a:pt x="3125" y="1745"/>
                    <a:pt x="2770" y="1888"/>
                    <a:pt x="2598" y="2118"/>
                  </a:cubicBezTo>
                  <a:cubicBezTo>
                    <a:pt x="2397" y="2377"/>
                    <a:pt x="2339" y="2751"/>
                    <a:pt x="2119" y="2943"/>
                  </a:cubicBezTo>
                  <a:cubicBezTo>
                    <a:pt x="1860" y="3144"/>
                    <a:pt x="1476" y="3125"/>
                    <a:pt x="1218" y="3250"/>
                  </a:cubicBezTo>
                  <a:cubicBezTo>
                    <a:pt x="920" y="3403"/>
                    <a:pt x="700" y="3719"/>
                    <a:pt x="441" y="3796"/>
                  </a:cubicBezTo>
                  <a:cubicBezTo>
                    <a:pt x="374" y="3815"/>
                    <a:pt x="307" y="3825"/>
                    <a:pt x="240" y="3844"/>
                  </a:cubicBezTo>
                  <a:cubicBezTo>
                    <a:pt x="163" y="3949"/>
                    <a:pt x="87" y="4055"/>
                    <a:pt x="0" y="4170"/>
                  </a:cubicBezTo>
                  <a:cubicBezTo>
                    <a:pt x="20" y="4169"/>
                    <a:pt x="38" y="4169"/>
                    <a:pt x="56" y="4169"/>
                  </a:cubicBezTo>
                  <a:cubicBezTo>
                    <a:pt x="348" y="4169"/>
                    <a:pt x="373" y="4276"/>
                    <a:pt x="572" y="4276"/>
                  </a:cubicBezTo>
                  <a:cubicBezTo>
                    <a:pt x="641" y="4276"/>
                    <a:pt x="732" y="4263"/>
                    <a:pt x="863" y="4227"/>
                  </a:cubicBezTo>
                  <a:cubicBezTo>
                    <a:pt x="1122" y="4151"/>
                    <a:pt x="1342" y="3834"/>
                    <a:pt x="1639" y="3681"/>
                  </a:cubicBezTo>
                  <a:cubicBezTo>
                    <a:pt x="1898" y="3556"/>
                    <a:pt x="2291" y="3575"/>
                    <a:pt x="2540" y="3365"/>
                  </a:cubicBezTo>
                  <a:cubicBezTo>
                    <a:pt x="2770" y="3182"/>
                    <a:pt x="2828" y="2809"/>
                    <a:pt x="3020" y="2550"/>
                  </a:cubicBezTo>
                  <a:cubicBezTo>
                    <a:pt x="3192" y="2320"/>
                    <a:pt x="3547" y="2166"/>
                    <a:pt x="3671" y="1869"/>
                  </a:cubicBezTo>
                  <a:cubicBezTo>
                    <a:pt x="3796" y="1610"/>
                    <a:pt x="3671" y="1246"/>
                    <a:pt x="3748" y="920"/>
                  </a:cubicBezTo>
                  <a:cubicBezTo>
                    <a:pt x="3815" y="642"/>
                    <a:pt x="4084" y="374"/>
                    <a:pt x="4103" y="38"/>
                  </a:cubicBezTo>
                  <a:lnTo>
                    <a:pt x="4036" y="0"/>
                  </a:lnTo>
                  <a:close/>
                </a:path>
              </a:pathLst>
            </a:custGeom>
            <a:solidFill>
              <a:srgbClr val="A9BA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19" name="Google Shape;3419;p37"/>
            <p:cNvSpPr/>
            <p:nvPr/>
          </p:nvSpPr>
          <p:spPr>
            <a:xfrm>
              <a:off x="7136421" y="1769322"/>
              <a:ext cx="23135" cy="19912"/>
            </a:xfrm>
            <a:custGeom>
              <a:rect b="b" l="l" r="r" t="t"/>
              <a:pathLst>
                <a:path extrusionOk="0" h="760" w="883">
                  <a:moveTo>
                    <a:pt x="499" y="0"/>
                  </a:moveTo>
                  <a:cubicBezTo>
                    <a:pt x="164" y="0"/>
                    <a:pt x="1" y="412"/>
                    <a:pt x="231" y="652"/>
                  </a:cubicBezTo>
                  <a:cubicBezTo>
                    <a:pt x="308" y="726"/>
                    <a:pt x="403" y="759"/>
                    <a:pt x="496" y="759"/>
                  </a:cubicBezTo>
                  <a:cubicBezTo>
                    <a:pt x="693" y="759"/>
                    <a:pt x="883" y="611"/>
                    <a:pt x="883" y="384"/>
                  </a:cubicBezTo>
                  <a:cubicBezTo>
                    <a:pt x="883" y="173"/>
                    <a:pt x="710" y="0"/>
                    <a:pt x="499" y="0"/>
                  </a:cubicBezTo>
                  <a:close/>
                </a:path>
              </a:pathLst>
            </a:custGeom>
            <a:solidFill>
              <a:srgbClr val="4962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20" name="Google Shape;3420;p37"/>
            <p:cNvSpPr/>
            <p:nvPr/>
          </p:nvSpPr>
          <p:spPr>
            <a:xfrm>
              <a:off x="7274311" y="1538029"/>
              <a:ext cx="23108" cy="19833"/>
            </a:xfrm>
            <a:custGeom>
              <a:rect b="b" l="l" r="r" t="t"/>
              <a:pathLst>
                <a:path extrusionOk="0" h="757" w="882">
                  <a:moveTo>
                    <a:pt x="508" y="0"/>
                  </a:moveTo>
                  <a:cubicBezTo>
                    <a:pt x="173" y="0"/>
                    <a:pt x="0" y="412"/>
                    <a:pt x="240" y="642"/>
                  </a:cubicBezTo>
                  <a:cubicBezTo>
                    <a:pt x="318" y="721"/>
                    <a:pt x="415" y="756"/>
                    <a:pt x="509" y="756"/>
                  </a:cubicBezTo>
                  <a:cubicBezTo>
                    <a:pt x="700" y="756"/>
                    <a:pt x="882" y="609"/>
                    <a:pt x="882" y="384"/>
                  </a:cubicBezTo>
                  <a:cubicBezTo>
                    <a:pt x="882" y="173"/>
                    <a:pt x="709" y="0"/>
                    <a:pt x="508" y="0"/>
                  </a:cubicBezTo>
                  <a:close/>
                </a:path>
              </a:pathLst>
            </a:custGeom>
            <a:solidFill>
              <a:srgbClr val="4962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21" name="Google Shape;3421;p37"/>
            <p:cNvSpPr/>
            <p:nvPr/>
          </p:nvSpPr>
          <p:spPr>
            <a:xfrm>
              <a:off x="7318249" y="1631956"/>
              <a:ext cx="23135" cy="19833"/>
            </a:xfrm>
            <a:custGeom>
              <a:rect b="b" l="l" r="r" t="t"/>
              <a:pathLst>
                <a:path extrusionOk="0" h="757" w="883">
                  <a:moveTo>
                    <a:pt x="509" y="0"/>
                  </a:moveTo>
                  <a:cubicBezTo>
                    <a:pt x="173" y="0"/>
                    <a:pt x="1" y="412"/>
                    <a:pt x="240" y="642"/>
                  </a:cubicBezTo>
                  <a:cubicBezTo>
                    <a:pt x="319" y="721"/>
                    <a:pt x="415" y="756"/>
                    <a:pt x="509" y="756"/>
                  </a:cubicBezTo>
                  <a:cubicBezTo>
                    <a:pt x="701" y="756"/>
                    <a:pt x="882" y="609"/>
                    <a:pt x="882" y="384"/>
                  </a:cubicBezTo>
                  <a:cubicBezTo>
                    <a:pt x="882" y="173"/>
                    <a:pt x="710" y="0"/>
                    <a:pt x="509" y="0"/>
                  </a:cubicBezTo>
                  <a:close/>
                </a:path>
              </a:pathLst>
            </a:custGeom>
            <a:solidFill>
              <a:srgbClr val="4962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22" name="Google Shape;3422;p37"/>
            <p:cNvSpPr/>
            <p:nvPr/>
          </p:nvSpPr>
          <p:spPr>
            <a:xfrm>
              <a:off x="7254216" y="1613118"/>
              <a:ext cx="23135" cy="19833"/>
            </a:xfrm>
            <a:custGeom>
              <a:rect b="b" l="l" r="r" t="t"/>
              <a:pathLst>
                <a:path extrusionOk="0" h="757" w="883">
                  <a:moveTo>
                    <a:pt x="508" y="0"/>
                  </a:moveTo>
                  <a:cubicBezTo>
                    <a:pt x="173" y="0"/>
                    <a:pt x="0" y="412"/>
                    <a:pt x="240" y="642"/>
                  </a:cubicBezTo>
                  <a:cubicBezTo>
                    <a:pt x="319" y="721"/>
                    <a:pt x="415" y="756"/>
                    <a:pt x="509" y="756"/>
                  </a:cubicBezTo>
                  <a:cubicBezTo>
                    <a:pt x="701" y="756"/>
                    <a:pt x="882" y="609"/>
                    <a:pt x="882" y="384"/>
                  </a:cubicBezTo>
                  <a:cubicBezTo>
                    <a:pt x="882" y="173"/>
                    <a:pt x="719" y="0"/>
                    <a:pt x="508" y="0"/>
                  </a:cubicBezTo>
                  <a:close/>
                </a:path>
              </a:pathLst>
            </a:custGeom>
            <a:solidFill>
              <a:srgbClr val="4962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23" name="Google Shape;3423;p37"/>
            <p:cNvSpPr/>
            <p:nvPr/>
          </p:nvSpPr>
          <p:spPr>
            <a:xfrm>
              <a:off x="7226575" y="1689465"/>
              <a:ext cx="23397" cy="19833"/>
            </a:xfrm>
            <a:custGeom>
              <a:rect b="b" l="l" r="r" t="t"/>
              <a:pathLst>
                <a:path extrusionOk="0" h="757" w="893">
                  <a:moveTo>
                    <a:pt x="509" y="0"/>
                  </a:moveTo>
                  <a:cubicBezTo>
                    <a:pt x="173" y="0"/>
                    <a:pt x="1" y="412"/>
                    <a:pt x="241" y="642"/>
                  </a:cubicBezTo>
                  <a:cubicBezTo>
                    <a:pt x="319" y="721"/>
                    <a:pt x="417" y="756"/>
                    <a:pt x="512" y="756"/>
                  </a:cubicBezTo>
                  <a:cubicBezTo>
                    <a:pt x="706" y="756"/>
                    <a:pt x="892" y="609"/>
                    <a:pt x="892" y="384"/>
                  </a:cubicBezTo>
                  <a:cubicBezTo>
                    <a:pt x="892" y="173"/>
                    <a:pt x="720" y="0"/>
                    <a:pt x="509" y="0"/>
                  </a:cubicBezTo>
                  <a:close/>
                </a:path>
              </a:pathLst>
            </a:custGeom>
            <a:solidFill>
              <a:srgbClr val="4962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24" name="Google Shape;3424;p37"/>
            <p:cNvSpPr/>
            <p:nvPr/>
          </p:nvSpPr>
          <p:spPr>
            <a:xfrm>
              <a:off x="7395093" y="1586734"/>
              <a:ext cx="23135" cy="19833"/>
            </a:xfrm>
            <a:custGeom>
              <a:rect b="b" l="l" r="r" t="t"/>
              <a:pathLst>
                <a:path extrusionOk="0" h="757" w="883">
                  <a:moveTo>
                    <a:pt x="499" y="1"/>
                  </a:moveTo>
                  <a:cubicBezTo>
                    <a:pt x="164" y="1"/>
                    <a:pt x="1" y="413"/>
                    <a:pt x="231" y="643"/>
                  </a:cubicBezTo>
                  <a:cubicBezTo>
                    <a:pt x="309" y="722"/>
                    <a:pt x="407" y="757"/>
                    <a:pt x="502" y="757"/>
                  </a:cubicBezTo>
                  <a:cubicBezTo>
                    <a:pt x="697" y="757"/>
                    <a:pt x="883" y="609"/>
                    <a:pt x="883" y="384"/>
                  </a:cubicBezTo>
                  <a:cubicBezTo>
                    <a:pt x="883" y="173"/>
                    <a:pt x="710" y="1"/>
                    <a:pt x="499" y="1"/>
                  </a:cubicBezTo>
                  <a:close/>
                </a:path>
              </a:pathLst>
            </a:custGeom>
            <a:solidFill>
              <a:srgbClr val="4962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25" name="Google Shape;3425;p37"/>
            <p:cNvSpPr/>
            <p:nvPr/>
          </p:nvSpPr>
          <p:spPr>
            <a:xfrm>
              <a:off x="7104273" y="1789156"/>
              <a:ext cx="23135" cy="19912"/>
            </a:xfrm>
            <a:custGeom>
              <a:rect b="b" l="l" r="r" t="t"/>
              <a:pathLst>
                <a:path extrusionOk="0" h="760" w="883">
                  <a:moveTo>
                    <a:pt x="509" y="1"/>
                  </a:moveTo>
                  <a:cubicBezTo>
                    <a:pt x="173" y="1"/>
                    <a:pt x="1" y="413"/>
                    <a:pt x="240" y="652"/>
                  </a:cubicBezTo>
                  <a:cubicBezTo>
                    <a:pt x="318" y="726"/>
                    <a:pt x="412" y="760"/>
                    <a:pt x="504" y="760"/>
                  </a:cubicBezTo>
                  <a:cubicBezTo>
                    <a:pt x="697" y="760"/>
                    <a:pt x="883" y="612"/>
                    <a:pt x="883" y="384"/>
                  </a:cubicBezTo>
                  <a:cubicBezTo>
                    <a:pt x="883" y="173"/>
                    <a:pt x="710" y="1"/>
                    <a:pt x="509" y="1"/>
                  </a:cubicBezTo>
                  <a:close/>
                </a:path>
              </a:pathLst>
            </a:custGeom>
            <a:solidFill>
              <a:srgbClr val="4962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26" name="Google Shape;3426;p37"/>
            <p:cNvSpPr/>
            <p:nvPr/>
          </p:nvSpPr>
          <p:spPr>
            <a:xfrm>
              <a:off x="7124133" y="1820045"/>
              <a:ext cx="23108" cy="19781"/>
            </a:xfrm>
            <a:custGeom>
              <a:rect b="b" l="l" r="r" t="t"/>
              <a:pathLst>
                <a:path extrusionOk="0" h="755" w="882">
                  <a:moveTo>
                    <a:pt x="499" y="1"/>
                  </a:moveTo>
                  <a:cubicBezTo>
                    <a:pt x="163" y="1"/>
                    <a:pt x="0" y="403"/>
                    <a:pt x="240" y="643"/>
                  </a:cubicBezTo>
                  <a:cubicBezTo>
                    <a:pt x="314" y="720"/>
                    <a:pt x="407" y="754"/>
                    <a:pt x="499" y="754"/>
                  </a:cubicBezTo>
                  <a:cubicBezTo>
                    <a:pt x="693" y="754"/>
                    <a:pt x="882" y="602"/>
                    <a:pt x="882" y="374"/>
                  </a:cubicBezTo>
                  <a:cubicBezTo>
                    <a:pt x="882" y="164"/>
                    <a:pt x="709" y="1"/>
                    <a:pt x="499" y="1"/>
                  </a:cubicBezTo>
                  <a:close/>
                </a:path>
              </a:pathLst>
            </a:custGeom>
            <a:solidFill>
              <a:srgbClr val="4962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27" name="Google Shape;3427;p37"/>
            <p:cNvSpPr/>
            <p:nvPr/>
          </p:nvSpPr>
          <p:spPr>
            <a:xfrm>
              <a:off x="7159529" y="1730677"/>
              <a:ext cx="86670" cy="97438"/>
            </a:xfrm>
            <a:custGeom>
              <a:rect b="b" l="l" r="r" t="t"/>
              <a:pathLst>
                <a:path extrusionOk="0" h="3719" w="3308">
                  <a:moveTo>
                    <a:pt x="2858" y="0"/>
                  </a:moveTo>
                  <a:cubicBezTo>
                    <a:pt x="2734" y="0"/>
                    <a:pt x="2616" y="11"/>
                    <a:pt x="2512" y="57"/>
                  </a:cubicBezTo>
                  <a:cubicBezTo>
                    <a:pt x="2205" y="191"/>
                    <a:pt x="2061" y="536"/>
                    <a:pt x="1831" y="718"/>
                  </a:cubicBezTo>
                  <a:cubicBezTo>
                    <a:pt x="1573" y="910"/>
                    <a:pt x="1199" y="967"/>
                    <a:pt x="1007" y="1197"/>
                  </a:cubicBezTo>
                  <a:cubicBezTo>
                    <a:pt x="806" y="1447"/>
                    <a:pt x="825" y="1830"/>
                    <a:pt x="700" y="2089"/>
                  </a:cubicBezTo>
                  <a:cubicBezTo>
                    <a:pt x="547" y="2396"/>
                    <a:pt x="231" y="2606"/>
                    <a:pt x="154" y="2865"/>
                  </a:cubicBezTo>
                  <a:cubicBezTo>
                    <a:pt x="1" y="3392"/>
                    <a:pt x="221" y="3258"/>
                    <a:pt x="202" y="3718"/>
                  </a:cubicBezTo>
                  <a:lnTo>
                    <a:pt x="269" y="3718"/>
                  </a:lnTo>
                  <a:cubicBezTo>
                    <a:pt x="758" y="2913"/>
                    <a:pt x="1323" y="2146"/>
                    <a:pt x="1946" y="1427"/>
                  </a:cubicBezTo>
                  <a:cubicBezTo>
                    <a:pt x="2368" y="929"/>
                    <a:pt x="2828" y="459"/>
                    <a:pt x="3308" y="18"/>
                  </a:cubicBezTo>
                  <a:lnTo>
                    <a:pt x="3288" y="9"/>
                  </a:lnTo>
                  <a:cubicBezTo>
                    <a:pt x="3265" y="10"/>
                    <a:pt x="3242" y="10"/>
                    <a:pt x="3220" y="10"/>
                  </a:cubicBezTo>
                  <a:cubicBezTo>
                    <a:pt x="3096" y="10"/>
                    <a:pt x="2974" y="0"/>
                    <a:pt x="2858" y="0"/>
                  </a:cubicBezTo>
                  <a:close/>
                </a:path>
              </a:pathLst>
            </a:custGeom>
            <a:solidFill>
              <a:srgbClr val="A9BA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428" name="Google Shape;3428;p37"/>
          <p:cNvGrpSpPr/>
          <p:nvPr/>
        </p:nvGrpSpPr>
        <p:grpSpPr>
          <a:xfrm>
            <a:off x="10660792" y="1850519"/>
            <a:ext cx="513279" cy="489844"/>
            <a:chOff x="7968952" y="1500877"/>
            <a:chExt cx="378748" cy="361455"/>
          </a:xfrm>
        </p:grpSpPr>
        <p:sp>
          <p:nvSpPr>
            <p:cNvPr id="3429" name="Google Shape;3429;p37"/>
            <p:cNvSpPr/>
            <p:nvPr/>
          </p:nvSpPr>
          <p:spPr>
            <a:xfrm>
              <a:off x="8160579" y="1622393"/>
              <a:ext cx="52505" cy="51771"/>
            </a:xfrm>
            <a:custGeom>
              <a:rect b="b" l="l" r="r" t="t"/>
              <a:pathLst>
                <a:path extrusionOk="0" h="1976" w="2004">
                  <a:moveTo>
                    <a:pt x="815" y="1"/>
                  </a:moveTo>
                  <a:lnTo>
                    <a:pt x="115" y="701"/>
                  </a:lnTo>
                  <a:cubicBezTo>
                    <a:pt x="0" y="816"/>
                    <a:pt x="0" y="998"/>
                    <a:pt x="115" y="1113"/>
                  </a:cubicBezTo>
                  <a:lnTo>
                    <a:pt x="901" y="1889"/>
                  </a:lnTo>
                  <a:cubicBezTo>
                    <a:pt x="954" y="1947"/>
                    <a:pt x="1026" y="1975"/>
                    <a:pt x="1099" y="1975"/>
                  </a:cubicBezTo>
                  <a:cubicBezTo>
                    <a:pt x="1172" y="1975"/>
                    <a:pt x="1246" y="1947"/>
                    <a:pt x="1304" y="1889"/>
                  </a:cubicBezTo>
                  <a:lnTo>
                    <a:pt x="2003" y="1189"/>
                  </a:lnTo>
                  <a:cubicBezTo>
                    <a:pt x="1754" y="1065"/>
                    <a:pt x="1524" y="892"/>
                    <a:pt x="1323" y="691"/>
                  </a:cubicBezTo>
                  <a:cubicBezTo>
                    <a:pt x="1112" y="490"/>
                    <a:pt x="949" y="260"/>
                    <a:pt x="815" y="1"/>
                  </a:cubicBezTo>
                  <a:close/>
                </a:path>
              </a:pathLst>
            </a:custGeom>
            <a:solidFill>
              <a:srgbClr val="C6CE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30" name="Google Shape;3430;p37"/>
            <p:cNvSpPr/>
            <p:nvPr/>
          </p:nvSpPr>
          <p:spPr>
            <a:xfrm>
              <a:off x="8163592" y="1642750"/>
              <a:ext cx="49728" cy="31230"/>
            </a:xfrm>
            <a:custGeom>
              <a:rect b="b" l="l" r="r" t="t"/>
              <a:pathLst>
                <a:path extrusionOk="0" h="1192" w="1898">
                  <a:moveTo>
                    <a:pt x="0" y="326"/>
                  </a:moveTo>
                  <a:lnTo>
                    <a:pt x="278" y="614"/>
                  </a:lnTo>
                  <a:cubicBezTo>
                    <a:pt x="291" y="626"/>
                    <a:pt x="305" y="636"/>
                    <a:pt x="319" y="645"/>
                  </a:cubicBezTo>
                  <a:lnTo>
                    <a:pt x="319" y="645"/>
                  </a:lnTo>
                  <a:lnTo>
                    <a:pt x="0" y="326"/>
                  </a:lnTo>
                  <a:close/>
                  <a:moveTo>
                    <a:pt x="1294" y="0"/>
                  </a:moveTo>
                  <a:lnTo>
                    <a:pt x="690" y="614"/>
                  </a:lnTo>
                  <a:cubicBezTo>
                    <a:pt x="633" y="666"/>
                    <a:pt x="558" y="693"/>
                    <a:pt x="484" y="693"/>
                  </a:cubicBezTo>
                  <a:cubicBezTo>
                    <a:pt x="427" y="693"/>
                    <a:pt x="369" y="677"/>
                    <a:pt x="319" y="645"/>
                  </a:cubicBezTo>
                  <a:lnTo>
                    <a:pt x="319" y="645"/>
                  </a:lnTo>
                  <a:lnTo>
                    <a:pt x="786" y="1112"/>
                  </a:lnTo>
                  <a:cubicBezTo>
                    <a:pt x="839" y="1165"/>
                    <a:pt x="911" y="1191"/>
                    <a:pt x="984" y="1191"/>
                  </a:cubicBezTo>
                  <a:cubicBezTo>
                    <a:pt x="1057" y="1191"/>
                    <a:pt x="1131" y="1165"/>
                    <a:pt x="1189" y="1112"/>
                  </a:cubicBezTo>
                  <a:lnTo>
                    <a:pt x="1898" y="403"/>
                  </a:lnTo>
                  <a:cubicBezTo>
                    <a:pt x="1677" y="297"/>
                    <a:pt x="1476" y="163"/>
                    <a:pt x="1294" y="0"/>
                  </a:cubicBezTo>
                  <a:close/>
                </a:path>
              </a:pathLst>
            </a:custGeom>
            <a:solidFill>
              <a:srgbClr val="AFBA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31" name="Google Shape;3431;p37"/>
            <p:cNvSpPr/>
            <p:nvPr/>
          </p:nvSpPr>
          <p:spPr>
            <a:xfrm>
              <a:off x="7968952" y="1652549"/>
              <a:ext cx="215233" cy="209364"/>
            </a:xfrm>
            <a:custGeom>
              <a:rect b="b" l="l" r="r" t="t"/>
              <a:pathLst>
                <a:path extrusionOk="0" h="7991" w="8215">
                  <a:moveTo>
                    <a:pt x="7458" y="0"/>
                  </a:moveTo>
                  <a:cubicBezTo>
                    <a:pt x="7113" y="297"/>
                    <a:pt x="6490" y="978"/>
                    <a:pt x="5982" y="2377"/>
                  </a:cubicBezTo>
                  <a:cubicBezTo>
                    <a:pt x="5522" y="3652"/>
                    <a:pt x="4716" y="4151"/>
                    <a:pt x="3499" y="4151"/>
                  </a:cubicBezTo>
                  <a:cubicBezTo>
                    <a:pt x="911" y="4151"/>
                    <a:pt x="0" y="7736"/>
                    <a:pt x="173" y="7898"/>
                  </a:cubicBezTo>
                  <a:cubicBezTo>
                    <a:pt x="202" y="7937"/>
                    <a:pt x="240" y="7956"/>
                    <a:pt x="278" y="7985"/>
                  </a:cubicBezTo>
                  <a:cubicBezTo>
                    <a:pt x="284" y="7989"/>
                    <a:pt x="291" y="7990"/>
                    <a:pt x="298" y="7990"/>
                  </a:cubicBezTo>
                  <a:cubicBezTo>
                    <a:pt x="581" y="7990"/>
                    <a:pt x="1705" y="5184"/>
                    <a:pt x="3671" y="5184"/>
                  </a:cubicBezTo>
                  <a:cubicBezTo>
                    <a:pt x="3700" y="5184"/>
                    <a:pt x="3729" y="5185"/>
                    <a:pt x="3758" y="5186"/>
                  </a:cubicBezTo>
                  <a:cubicBezTo>
                    <a:pt x="3800" y="5187"/>
                    <a:pt x="3842" y="5188"/>
                    <a:pt x="3885" y="5188"/>
                  </a:cubicBezTo>
                  <a:cubicBezTo>
                    <a:pt x="5152" y="5188"/>
                    <a:pt x="6367" y="4485"/>
                    <a:pt x="6988" y="2732"/>
                  </a:cubicBezTo>
                  <a:cubicBezTo>
                    <a:pt x="7487" y="1342"/>
                    <a:pt x="8081" y="853"/>
                    <a:pt x="8215" y="748"/>
                  </a:cubicBezTo>
                  <a:lnTo>
                    <a:pt x="7458" y="0"/>
                  </a:lnTo>
                  <a:close/>
                </a:path>
              </a:pathLst>
            </a:custGeom>
            <a:solidFill>
              <a:srgbClr val="D4DB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32" name="Google Shape;3432;p37"/>
            <p:cNvSpPr/>
            <p:nvPr/>
          </p:nvSpPr>
          <p:spPr>
            <a:xfrm>
              <a:off x="8164587" y="1652287"/>
              <a:ext cx="9825" cy="10061"/>
            </a:xfrm>
            <a:custGeom>
              <a:rect b="b" l="l" r="r" t="t"/>
              <a:pathLst>
                <a:path extrusionOk="0" h="384" w="375">
                  <a:moveTo>
                    <a:pt x="374" y="384"/>
                  </a:moveTo>
                  <a:lnTo>
                    <a:pt x="0" y="1"/>
                  </a:lnTo>
                  <a:close/>
                </a:path>
              </a:pathLst>
            </a:custGeom>
            <a:solidFill>
              <a:srgbClr val="CFD5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33" name="Google Shape;3433;p37"/>
            <p:cNvSpPr/>
            <p:nvPr/>
          </p:nvSpPr>
          <p:spPr>
            <a:xfrm>
              <a:off x="7972463" y="1662583"/>
              <a:ext cx="211722" cy="199565"/>
            </a:xfrm>
            <a:custGeom>
              <a:rect b="b" l="l" r="r" t="t"/>
              <a:pathLst>
                <a:path extrusionOk="0" h="7617" w="8081">
                  <a:moveTo>
                    <a:pt x="7717" y="1"/>
                  </a:moveTo>
                  <a:cubicBezTo>
                    <a:pt x="7583" y="96"/>
                    <a:pt x="6988" y="595"/>
                    <a:pt x="6490" y="1975"/>
                  </a:cubicBezTo>
                  <a:cubicBezTo>
                    <a:pt x="5859" y="3729"/>
                    <a:pt x="4644" y="4441"/>
                    <a:pt x="3384" y="4441"/>
                  </a:cubicBezTo>
                  <a:cubicBezTo>
                    <a:pt x="3342" y="4441"/>
                    <a:pt x="3301" y="4440"/>
                    <a:pt x="3260" y="4439"/>
                  </a:cubicBezTo>
                  <a:cubicBezTo>
                    <a:pt x="3230" y="4437"/>
                    <a:pt x="3200" y="4437"/>
                    <a:pt x="3171" y="4437"/>
                  </a:cubicBezTo>
                  <a:cubicBezTo>
                    <a:pt x="1658" y="4437"/>
                    <a:pt x="642" y="6112"/>
                    <a:pt x="125" y="6873"/>
                  </a:cubicBezTo>
                  <a:cubicBezTo>
                    <a:pt x="20" y="7237"/>
                    <a:pt x="1" y="7477"/>
                    <a:pt x="39" y="7525"/>
                  </a:cubicBezTo>
                  <a:cubicBezTo>
                    <a:pt x="68" y="7554"/>
                    <a:pt x="106" y="7583"/>
                    <a:pt x="144" y="7611"/>
                  </a:cubicBezTo>
                  <a:cubicBezTo>
                    <a:pt x="150" y="7615"/>
                    <a:pt x="156" y="7616"/>
                    <a:pt x="163" y="7616"/>
                  </a:cubicBezTo>
                  <a:cubicBezTo>
                    <a:pt x="445" y="7616"/>
                    <a:pt x="1581" y="4801"/>
                    <a:pt x="3556" y="4801"/>
                  </a:cubicBezTo>
                  <a:cubicBezTo>
                    <a:pt x="3582" y="4801"/>
                    <a:pt x="3608" y="4802"/>
                    <a:pt x="3633" y="4803"/>
                  </a:cubicBezTo>
                  <a:cubicBezTo>
                    <a:pt x="3675" y="4804"/>
                    <a:pt x="3717" y="4805"/>
                    <a:pt x="3759" y="4805"/>
                  </a:cubicBezTo>
                  <a:cubicBezTo>
                    <a:pt x="5018" y="4805"/>
                    <a:pt x="6223" y="4102"/>
                    <a:pt x="6854" y="2349"/>
                  </a:cubicBezTo>
                  <a:cubicBezTo>
                    <a:pt x="7353" y="969"/>
                    <a:pt x="7947" y="470"/>
                    <a:pt x="8081" y="374"/>
                  </a:cubicBezTo>
                  <a:cubicBezTo>
                    <a:pt x="8081" y="365"/>
                    <a:pt x="8081" y="365"/>
                    <a:pt x="8081" y="355"/>
                  </a:cubicBezTo>
                  <a:lnTo>
                    <a:pt x="7717" y="1"/>
                  </a:lnTo>
                  <a:close/>
                </a:path>
              </a:pathLst>
            </a:custGeom>
            <a:solidFill>
              <a:srgbClr val="CFD5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34" name="Google Shape;3434;p37"/>
            <p:cNvSpPr/>
            <p:nvPr/>
          </p:nvSpPr>
          <p:spPr>
            <a:xfrm>
              <a:off x="8167103" y="1502554"/>
              <a:ext cx="180597" cy="157750"/>
            </a:xfrm>
            <a:custGeom>
              <a:rect b="b" l="l" r="r" t="t"/>
              <a:pathLst>
                <a:path extrusionOk="0" h="6021" w="6893">
                  <a:moveTo>
                    <a:pt x="4660" y="1"/>
                  </a:moveTo>
                  <a:cubicBezTo>
                    <a:pt x="4038" y="1"/>
                    <a:pt x="3324" y="202"/>
                    <a:pt x="2665" y="520"/>
                  </a:cubicBezTo>
                  <a:cubicBezTo>
                    <a:pt x="2425" y="635"/>
                    <a:pt x="2004" y="894"/>
                    <a:pt x="2004" y="894"/>
                  </a:cubicBezTo>
                  <a:cubicBezTo>
                    <a:pt x="1716" y="1076"/>
                    <a:pt x="1457" y="1287"/>
                    <a:pt x="1218" y="1527"/>
                  </a:cubicBezTo>
                  <a:cubicBezTo>
                    <a:pt x="0" y="2735"/>
                    <a:pt x="77" y="4268"/>
                    <a:pt x="1074" y="5265"/>
                  </a:cubicBezTo>
                  <a:cubicBezTo>
                    <a:pt x="1559" y="5755"/>
                    <a:pt x="2178" y="6020"/>
                    <a:pt x="2826" y="6020"/>
                  </a:cubicBezTo>
                  <a:cubicBezTo>
                    <a:pt x="3496" y="6020"/>
                    <a:pt x="4198" y="5736"/>
                    <a:pt x="4812" y="5121"/>
                  </a:cubicBezTo>
                  <a:cubicBezTo>
                    <a:pt x="6020" y="3904"/>
                    <a:pt x="6892" y="1431"/>
                    <a:pt x="5905" y="434"/>
                  </a:cubicBezTo>
                  <a:cubicBezTo>
                    <a:pt x="5601" y="131"/>
                    <a:pt x="5161" y="1"/>
                    <a:pt x="4660" y="1"/>
                  </a:cubicBezTo>
                  <a:close/>
                </a:path>
              </a:pathLst>
            </a:custGeom>
            <a:solidFill>
              <a:srgbClr val="D4DB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35" name="Google Shape;3435;p37"/>
            <p:cNvSpPr/>
            <p:nvPr/>
          </p:nvSpPr>
          <p:spPr>
            <a:xfrm>
              <a:off x="8187198" y="1506877"/>
              <a:ext cx="160501" cy="153427"/>
            </a:xfrm>
            <a:custGeom>
              <a:rect b="b" l="l" r="r" t="t"/>
              <a:pathLst>
                <a:path extrusionOk="0" h="5856" w="6126">
                  <a:moveTo>
                    <a:pt x="4735" y="1"/>
                  </a:moveTo>
                  <a:cubicBezTo>
                    <a:pt x="5243" y="1151"/>
                    <a:pt x="4438" y="3212"/>
                    <a:pt x="3374" y="4285"/>
                  </a:cubicBezTo>
                  <a:cubicBezTo>
                    <a:pt x="2758" y="4902"/>
                    <a:pt x="2059" y="5186"/>
                    <a:pt x="1391" y="5186"/>
                  </a:cubicBezTo>
                  <a:cubicBezTo>
                    <a:pt x="895" y="5186"/>
                    <a:pt x="416" y="5030"/>
                    <a:pt x="0" y="4736"/>
                  </a:cubicBezTo>
                  <a:lnTo>
                    <a:pt x="0" y="4736"/>
                  </a:lnTo>
                  <a:cubicBezTo>
                    <a:pt x="86" y="4870"/>
                    <a:pt x="192" y="4985"/>
                    <a:pt x="307" y="5100"/>
                  </a:cubicBezTo>
                  <a:cubicBezTo>
                    <a:pt x="797" y="5590"/>
                    <a:pt x="1416" y="5855"/>
                    <a:pt x="2062" y="5855"/>
                  </a:cubicBezTo>
                  <a:cubicBezTo>
                    <a:pt x="2732" y="5855"/>
                    <a:pt x="3431" y="5571"/>
                    <a:pt x="4045" y="4956"/>
                  </a:cubicBezTo>
                  <a:cubicBezTo>
                    <a:pt x="5262" y="3739"/>
                    <a:pt x="6125" y="1256"/>
                    <a:pt x="5138" y="269"/>
                  </a:cubicBezTo>
                  <a:cubicBezTo>
                    <a:pt x="5023" y="154"/>
                    <a:pt x="4879" y="68"/>
                    <a:pt x="4735" y="1"/>
                  </a:cubicBezTo>
                  <a:close/>
                </a:path>
              </a:pathLst>
            </a:custGeom>
            <a:solidFill>
              <a:srgbClr val="CFD5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36" name="Google Shape;3436;p37"/>
            <p:cNvSpPr/>
            <p:nvPr/>
          </p:nvSpPr>
          <p:spPr>
            <a:xfrm>
              <a:off x="8073176" y="1500877"/>
              <a:ext cx="93193" cy="81430"/>
            </a:xfrm>
            <a:custGeom>
              <a:rect b="b" l="l" r="r" t="t"/>
              <a:pathLst>
                <a:path extrusionOk="0" h="3108" w="3557">
                  <a:moveTo>
                    <a:pt x="2404" y="0"/>
                  </a:moveTo>
                  <a:cubicBezTo>
                    <a:pt x="1814" y="0"/>
                    <a:pt x="1058" y="351"/>
                    <a:pt x="623" y="786"/>
                  </a:cubicBezTo>
                  <a:cubicBezTo>
                    <a:pt x="0" y="1418"/>
                    <a:pt x="39" y="2204"/>
                    <a:pt x="556" y="2722"/>
                  </a:cubicBezTo>
                  <a:cubicBezTo>
                    <a:pt x="806" y="2972"/>
                    <a:pt x="1125" y="3108"/>
                    <a:pt x="1459" y="3108"/>
                  </a:cubicBezTo>
                  <a:cubicBezTo>
                    <a:pt x="1805" y="3108"/>
                    <a:pt x="2166" y="2962"/>
                    <a:pt x="2483" y="2645"/>
                  </a:cubicBezTo>
                  <a:cubicBezTo>
                    <a:pt x="3106" y="2022"/>
                    <a:pt x="3556" y="738"/>
                    <a:pt x="3039" y="220"/>
                  </a:cubicBezTo>
                  <a:cubicBezTo>
                    <a:pt x="2885" y="66"/>
                    <a:pt x="2660" y="0"/>
                    <a:pt x="2404" y="0"/>
                  </a:cubicBezTo>
                  <a:close/>
                </a:path>
              </a:pathLst>
            </a:custGeom>
            <a:solidFill>
              <a:srgbClr val="D4DB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37" name="Google Shape;3437;p37"/>
            <p:cNvSpPr/>
            <p:nvPr/>
          </p:nvSpPr>
          <p:spPr>
            <a:xfrm>
              <a:off x="8081455" y="1501846"/>
              <a:ext cx="85176" cy="80696"/>
            </a:xfrm>
            <a:custGeom>
              <a:rect b="b" l="l" r="r" t="t"/>
              <a:pathLst>
                <a:path extrusionOk="0" h="3080" w="3251">
                  <a:moveTo>
                    <a:pt x="2378" y="1"/>
                  </a:moveTo>
                  <a:lnTo>
                    <a:pt x="2378" y="1"/>
                  </a:lnTo>
                  <a:cubicBezTo>
                    <a:pt x="2531" y="614"/>
                    <a:pt x="2138" y="1563"/>
                    <a:pt x="1630" y="2081"/>
                  </a:cubicBezTo>
                  <a:cubicBezTo>
                    <a:pt x="1308" y="2397"/>
                    <a:pt x="949" y="2543"/>
                    <a:pt x="603" y="2543"/>
                  </a:cubicBezTo>
                  <a:cubicBezTo>
                    <a:pt x="393" y="2543"/>
                    <a:pt x="189" y="2489"/>
                    <a:pt x="1" y="2388"/>
                  </a:cubicBezTo>
                  <a:lnTo>
                    <a:pt x="1" y="2388"/>
                  </a:lnTo>
                  <a:cubicBezTo>
                    <a:pt x="68" y="2493"/>
                    <a:pt x="144" y="2599"/>
                    <a:pt x="231" y="2685"/>
                  </a:cubicBezTo>
                  <a:cubicBezTo>
                    <a:pt x="486" y="2940"/>
                    <a:pt x="807" y="3079"/>
                    <a:pt x="1143" y="3079"/>
                  </a:cubicBezTo>
                  <a:cubicBezTo>
                    <a:pt x="1487" y="3079"/>
                    <a:pt x="1847" y="2933"/>
                    <a:pt x="2167" y="2618"/>
                  </a:cubicBezTo>
                  <a:cubicBezTo>
                    <a:pt x="2790" y="1995"/>
                    <a:pt x="3250" y="701"/>
                    <a:pt x="2723" y="193"/>
                  </a:cubicBezTo>
                  <a:cubicBezTo>
                    <a:pt x="2627" y="97"/>
                    <a:pt x="2512" y="39"/>
                    <a:pt x="2378" y="1"/>
                  </a:cubicBezTo>
                  <a:close/>
                </a:path>
              </a:pathLst>
            </a:custGeom>
            <a:solidFill>
              <a:srgbClr val="CFD5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38" name="Google Shape;3438;p37"/>
            <p:cNvSpPr/>
            <p:nvPr/>
          </p:nvSpPr>
          <p:spPr>
            <a:xfrm>
              <a:off x="8069901" y="1562630"/>
              <a:ext cx="26907" cy="26593"/>
            </a:xfrm>
            <a:custGeom>
              <a:rect b="b" l="l" r="r" t="t"/>
              <a:pathLst>
                <a:path extrusionOk="0" h="1015" w="1027">
                  <a:moveTo>
                    <a:pt x="422" y="1"/>
                  </a:moveTo>
                  <a:lnTo>
                    <a:pt x="58" y="365"/>
                  </a:lnTo>
                  <a:cubicBezTo>
                    <a:pt x="1" y="422"/>
                    <a:pt x="1" y="509"/>
                    <a:pt x="58" y="576"/>
                  </a:cubicBezTo>
                  <a:lnTo>
                    <a:pt x="461" y="978"/>
                  </a:lnTo>
                  <a:cubicBezTo>
                    <a:pt x="490" y="1002"/>
                    <a:pt x="528" y="1014"/>
                    <a:pt x="566" y="1014"/>
                  </a:cubicBezTo>
                  <a:cubicBezTo>
                    <a:pt x="605" y="1014"/>
                    <a:pt x="643" y="1002"/>
                    <a:pt x="672" y="978"/>
                  </a:cubicBezTo>
                  <a:lnTo>
                    <a:pt x="1026" y="614"/>
                  </a:lnTo>
                  <a:cubicBezTo>
                    <a:pt x="902" y="547"/>
                    <a:pt x="777" y="461"/>
                    <a:pt x="672" y="365"/>
                  </a:cubicBezTo>
                  <a:cubicBezTo>
                    <a:pt x="566" y="259"/>
                    <a:pt x="480" y="135"/>
                    <a:pt x="422" y="1"/>
                  </a:cubicBezTo>
                  <a:close/>
                </a:path>
              </a:pathLst>
            </a:custGeom>
            <a:solidFill>
              <a:srgbClr val="C6CE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39" name="Google Shape;3439;p37"/>
            <p:cNvSpPr/>
            <p:nvPr/>
          </p:nvSpPr>
          <p:spPr>
            <a:xfrm>
              <a:off x="7970969" y="1578193"/>
              <a:ext cx="111009" cy="108337"/>
            </a:xfrm>
            <a:custGeom>
              <a:rect b="b" l="l" r="r" t="t"/>
              <a:pathLst>
                <a:path extrusionOk="0" h="4135" w="4237">
                  <a:moveTo>
                    <a:pt x="3844" y="1"/>
                  </a:moveTo>
                  <a:cubicBezTo>
                    <a:pt x="3671" y="154"/>
                    <a:pt x="3345" y="509"/>
                    <a:pt x="3087" y="1228"/>
                  </a:cubicBezTo>
                  <a:cubicBezTo>
                    <a:pt x="2856" y="1889"/>
                    <a:pt x="2435" y="2148"/>
                    <a:pt x="1812" y="2148"/>
                  </a:cubicBezTo>
                  <a:cubicBezTo>
                    <a:pt x="470" y="2148"/>
                    <a:pt x="0" y="3998"/>
                    <a:pt x="86" y="4084"/>
                  </a:cubicBezTo>
                  <a:cubicBezTo>
                    <a:pt x="105" y="4103"/>
                    <a:pt x="125" y="4113"/>
                    <a:pt x="144" y="4132"/>
                  </a:cubicBezTo>
                  <a:cubicBezTo>
                    <a:pt x="147" y="4134"/>
                    <a:pt x="151" y="4135"/>
                    <a:pt x="154" y="4135"/>
                  </a:cubicBezTo>
                  <a:cubicBezTo>
                    <a:pt x="305" y="4135"/>
                    <a:pt x="883" y="2684"/>
                    <a:pt x="1907" y="2684"/>
                  </a:cubicBezTo>
                  <a:cubicBezTo>
                    <a:pt x="1920" y="2684"/>
                    <a:pt x="1933" y="2684"/>
                    <a:pt x="1946" y="2685"/>
                  </a:cubicBezTo>
                  <a:cubicBezTo>
                    <a:pt x="1963" y="2685"/>
                    <a:pt x="1979" y="2685"/>
                    <a:pt x="1996" y="2685"/>
                  </a:cubicBezTo>
                  <a:cubicBezTo>
                    <a:pt x="2315" y="2685"/>
                    <a:pt x="2631" y="2599"/>
                    <a:pt x="2895" y="2416"/>
                  </a:cubicBezTo>
                  <a:cubicBezTo>
                    <a:pt x="3039" y="2321"/>
                    <a:pt x="3154" y="2206"/>
                    <a:pt x="3259" y="2071"/>
                  </a:cubicBezTo>
                  <a:cubicBezTo>
                    <a:pt x="3403" y="1870"/>
                    <a:pt x="3527" y="1650"/>
                    <a:pt x="3604" y="1420"/>
                  </a:cubicBezTo>
                  <a:cubicBezTo>
                    <a:pt x="3863" y="701"/>
                    <a:pt x="4160" y="442"/>
                    <a:pt x="4237" y="394"/>
                  </a:cubicBezTo>
                  <a:lnTo>
                    <a:pt x="3844" y="1"/>
                  </a:lnTo>
                  <a:close/>
                </a:path>
              </a:pathLst>
            </a:custGeom>
            <a:solidFill>
              <a:srgbClr val="D4DB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40" name="Google Shape;3440;p37"/>
            <p:cNvSpPr/>
            <p:nvPr/>
          </p:nvSpPr>
          <p:spPr>
            <a:xfrm>
              <a:off x="8247458" y="1676758"/>
              <a:ext cx="92958" cy="81534"/>
            </a:xfrm>
            <a:custGeom>
              <a:rect b="b" l="l" r="r" t="t"/>
              <a:pathLst>
                <a:path extrusionOk="0" h="3112" w="3548">
                  <a:moveTo>
                    <a:pt x="2398" y="1"/>
                  </a:moveTo>
                  <a:cubicBezTo>
                    <a:pt x="1809" y="1"/>
                    <a:pt x="1057" y="352"/>
                    <a:pt x="624" y="792"/>
                  </a:cubicBezTo>
                  <a:cubicBezTo>
                    <a:pt x="1" y="1415"/>
                    <a:pt x="39" y="2211"/>
                    <a:pt x="547" y="2719"/>
                  </a:cubicBezTo>
                  <a:cubicBezTo>
                    <a:pt x="801" y="2973"/>
                    <a:pt x="1121" y="3112"/>
                    <a:pt x="1455" y="3112"/>
                  </a:cubicBezTo>
                  <a:cubicBezTo>
                    <a:pt x="1800" y="3112"/>
                    <a:pt x="2162" y="2963"/>
                    <a:pt x="2483" y="2642"/>
                  </a:cubicBezTo>
                  <a:cubicBezTo>
                    <a:pt x="3106" y="2028"/>
                    <a:pt x="3547" y="744"/>
                    <a:pt x="3039" y="226"/>
                  </a:cubicBezTo>
                  <a:cubicBezTo>
                    <a:pt x="2884" y="68"/>
                    <a:pt x="2657" y="1"/>
                    <a:pt x="2398" y="1"/>
                  </a:cubicBezTo>
                  <a:close/>
                </a:path>
              </a:pathLst>
            </a:custGeom>
            <a:solidFill>
              <a:srgbClr val="D4DB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41" name="Google Shape;3441;p37"/>
            <p:cNvSpPr/>
            <p:nvPr/>
          </p:nvSpPr>
          <p:spPr>
            <a:xfrm>
              <a:off x="8255501" y="1677648"/>
              <a:ext cx="85150" cy="80460"/>
            </a:xfrm>
            <a:custGeom>
              <a:rect b="b" l="l" r="r" t="t"/>
              <a:pathLst>
                <a:path extrusionOk="0" h="3071" w="3250">
                  <a:moveTo>
                    <a:pt x="2368" y="1"/>
                  </a:moveTo>
                  <a:cubicBezTo>
                    <a:pt x="2502" y="605"/>
                    <a:pt x="2109" y="1534"/>
                    <a:pt x="1601" y="2042"/>
                  </a:cubicBezTo>
                  <a:cubicBezTo>
                    <a:pt x="1288" y="2361"/>
                    <a:pt x="930" y="2506"/>
                    <a:pt x="586" y="2506"/>
                  </a:cubicBezTo>
                  <a:cubicBezTo>
                    <a:pt x="382" y="2506"/>
                    <a:pt x="182" y="2455"/>
                    <a:pt x="0" y="2359"/>
                  </a:cubicBezTo>
                  <a:lnTo>
                    <a:pt x="0" y="2359"/>
                  </a:lnTo>
                  <a:cubicBezTo>
                    <a:pt x="67" y="2474"/>
                    <a:pt x="144" y="2589"/>
                    <a:pt x="240" y="2685"/>
                  </a:cubicBezTo>
                  <a:cubicBezTo>
                    <a:pt x="490" y="2934"/>
                    <a:pt x="809" y="3071"/>
                    <a:pt x="1143" y="3071"/>
                  </a:cubicBezTo>
                  <a:cubicBezTo>
                    <a:pt x="1488" y="3071"/>
                    <a:pt x="1850" y="2925"/>
                    <a:pt x="2167" y="2608"/>
                  </a:cubicBezTo>
                  <a:cubicBezTo>
                    <a:pt x="2799" y="1985"/>
                    <a:pt x="3250" y="700"/>
                    <a:pt x="2732" y="192"/>
                  </a:cubicBezTo>
                  <a:cubicBezTo>
                    <a:pt x="2636" y="97"/>
                    <a:pt x="2502" y="29"/>
                    <a:pt x="2368" y="1"/>
                  </a:cubicBezTo>
                  <a:close/>
                </a:path>
              </a:pathLst>
            </a:custGeom>
            <a:solidFill>
              <a:srgbClr val="CFD5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42" name="Google Shape;3442;p37"/>
            <p:cNvSpPr/>
            <p:nvPr/>
          </p:nvSpPr>
          <p:spPr>
            <a:xfrm>
              <a:off x="8244183" y="1738432"/>
              <a:ext cx="27169" cy="26776"/>
            </a:xfrm>
            <a:custGeom>
              <a:rect b="b" l="l" r="r" t="t"/>
              <a:pathLst>
                <a:path extrusionOk="0" h="1022" w="1037">
                  <a:moveTo>
                    <a:pt x="423" y="0"/>
                  </a:moveTo>
                  <a:lnTo>
                    <a:pt x="58" y="365"/>
                  </a:lnTo>
                  <a:cubicBezTo>
                    <a:pt x="1" y="422"/>
                    <a:pt x="1" y="518"/>
                    <a:pt x="58" y="575"/>
                  </a:cubicBezTo>
                  <a:lnTo>
                    <a:pt x="461" y="978"/>
                  </a:lnTo>
                  <a:cubicBezTo>
                    <a:pt x="490" y="1007"/>
                    <a:pt x="528" y="1021"/>
                    <a:pt x="566" y="1021"/>
                  </a:cubicBezTo>
                  <a:cubicBezTo>
                    <a:pt x="605" y="1021"/>
                    <a:pt x="643" y="1007"/>
                    <a:pt x="672" y="978"/>
                  </a:cubicBezTo>
                  <a:lnTo>
                    <a:pt x="1036" y="614"/>
                  </a:lnTo>
                  <a:cubicBezTo>
                    <a:pt x="902" y="556"/>
                    <a:pt x="777" y="470"/>
                    <a:pt x="672" y="365"/>
                  </a:cubicBezTo>
                  <a:cubicBezTo>
                    <a:pt x="566" y="259"/>
                    <a:pt x="480" y="135"/>
                    <a:pt x="423" y="0"/>
                  </a:cubicBezTo>
                  <a:close/>
                </a:path>
              </a:pathLst>
            </a:custGeom>
            <a:solidFill>
              <a:srgbClr val="C6CE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43" name="Google Shape;3443;p37"/>
            <p:cNvSpPr/>
            <p:nvPr/>
          </p:nvSpPr>
          <p:spPr>
            <a:xfrm>
              <a:off x="8145252" y="1753995"/>
              <a:ext cx="111036" cy="108337"/>
            </a:xfrm>
            <a:custGeom>
              <a:rect b="b" l="l" r="r" t="t"/>
              <a:pathLst>
                <a:path extrusionOk="0" h="4135" w="4238">
                  <a:moveTo>
                    <a:pt x="3844" y="1"/>
                  </a:moveTo>
                  <a:cubicBezTo>
                    <a:pt x="3662" y="154"/>
                    <a:pt x="3346" y="509"/>
                    <a:pt x="3087" y="1228"/>
                  </a:cubicBezTo>
                  <a:cubicBezTo>
                    <a:pt x="2847" y="1889"/>
                    <a:pt x="2425" y="2148"/>
                    <a:pt x="1802" y="2148"/>
                  </a:cubicBezTo>
                  <a:cubicBezTo>
                    <a:pt x="470" y="2148"/>
                    <a:pt x="0" y="3998"/>
                    <a:pt x="87" y="4084"/>
                  </a:cubicBezTo>
                  <a:cubicBezTo>
                    <a:pt x="106" y="4103"/>
                    <a:pt x="125" y="4113"/>
                    <a:pt x="144" y="4132"/>
                  </a:cubicBezTo>
                  <a:cubicBezTo>
                    <a:pt x="147" y="4134"/>
                    <a:pt x="151" y="4135"/>
                    <a:pt x="155" y="4135"/>
                  </a:cubicBezTo>
                  <a:cubicBezTo>
                    <a:pt x="305" y="4135"/>
                    <a:pt x="883" y="2684"/>
                    <a:pt x="1898" y="2684"/>
                  </a:cubicBezTo>
                  <a:cubicBezTo>
                    <a:pt x="1911" y="2684"/>
                    <a:pt x="1924" y="2684"/>
                    <a:pt x="1937" y="2685"/>
                  </a:cubicBezTo>
                  <a:cubicBezTo>
                    <a:pt x="1963" y="2686"/>
                    <a:pt x="1990" y="2687"/>
                    <a:pt x="2017" y="2687"/>
                  </a:cubicBezTo>
                  <a:cubicBezTo>
                    <a:pt x="2335" y="2687"/>
                    <a:pt x="2648" y="2583"/>
                    <a:pt x="2905" y="2407"/>
                  </a:cubicBezTo>
                  <a:cubicBezTo>
                    <a:pt x="3192" y="2244"/>
                    <a:pt x="3250" y="2071"/>
                    <a:pt x="3250" y="2071"/>
                  </a:cubicBezTo>
                  <a:cubicBezTo>
                    <a:pt x="3403" y="1870"/>
                    <a:pt x="3518" y="1649"/>
                    <a:pt x="3604" y="1419"/>
                  </a:cubicBezTo>
                  <a:cubicBezTo>
                    <a:pt x="3854" y="700"/>
                    <a:pt x="4160" y="442"/>
                    <a:pt x="4237" y="394"/>
                  </a:cubicBezTo>
                  <a:lnTo>
                    <a:pt x="3844" y="1"/>
                  </a:lnTo>
                  <a:close/>
                </a:path>
              </a:pathLst>
            </a:custGeom>
            <a:solidFill>
              <a:srgbClr val="D4DB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444" name="Google Shape;3444;p37"/>
          <p:cNvGrpSpPr/>
          <p:nvPr/>
        </p:nvGrpSpPr>
        <p:grpSpPr>
          <a:xfrm>
            <a:off x="7669178" y="1905877"/>
            <a:ext cx="490802" cy="379099"/>
            <a:chOff x="5761445" y="1541723"/>
            <a:chExt cx="362162" cy="279737"/>
          </a:xfrm>
        </p:grpSpPr>
        <p:sp>
          <p:nvSpPr>
            <p:cNvPr id="3445" name="Google Shape;3445;p37"/>
            <p:cNvSpPr/>
            <p:nvPr/>
          </p:nvSpPr>
          <p:spPr>
            <a:xfrm>
              <a:off x="5870699" y="1603371"/>
              <a:ext cx="64059" cy="218089"/>
            </a:xfrm>
            <a:custGeom>
              <a:rect b="b" l="l" r="r" t="t"/>
              <a:pathLst>
                <a:path extrusionOk="0" h="8324" w="2445">
                  <a:moveTo>
                    <a:pt x="1735" y="1"/>
                  </a:moveTo>
                  <a:cubicBezTo>
                    <a:pt x="1630" y="1"/>
                    <a:pt x="1525" y="70"/>
                    <a:pt x="1525" y="209"/>
                  </a:cubicBezTo>
                  <a:lnTo>
                    <a:pt x="1525" y="487"/>
                  </a:lnTo>
                  <a:cubicBezTo>
                    <a:pt x="1525" y="1043"/>
                    <a:pt x="1170" y="1494"/>
                    <a:pt x="710" y="1494"/>
                  </a:cubicBezTo>
                  <a:lnTo>
                    <a:pt x="288" y="1494"/>
                  </a:lnTo>
                  <a:cubicBezTo>
                    <a:pt x="87" y="1494"/>
                    <a:pt x="0" y="1753"/>
                    <a:pt x="163" y="1877"/>
                  </a:cubicBezTo>
                  <a:cubicBezTo>
                    <a:pt x="29" y="2002"/>
                    <a:pt x="125" y="2232"/>
                    <a:pt x="307" y="2232"/>
                  </a:cubicBezTo>
                  <a:lnTo>
                    <a:pt x="739" y="2232"/>
                  </a:lnTo>
                  <a:cubicBezTo>
                    <a:pt x="1448" y="2232"/>
                    <a:pt x="2023" y="2807"/>
                    <a:pt x="2033" y="3516"/>
                  </a:cubicBezTo>
                  <a:lnTo>
                    <a:pt x="2033" y="8108"/>
                  </a:lnTo>
                  <a:cubicBezTo>
                    <a:pt x="2028" y="8251"/>
                    <a:pt x="2131" y="8323"/>
                    <a:pt x="2235" y="8323"/>
                  </a:cubicBezTo>
                  <a:cubicBezTo>
                    <a:pt x="2339" y="8323"/>
                    <a:pt x="2445" y="8251"/>
                    <a:pt x="2445" y="8108"/>
                  </a:cubicBezTo>
                  <a:lnTo>
                    <a:pt x="2445" y="3526"/>
                  </a:lnTo>
                  <a:cubicBezTo>
                    <a:pt x="2445" y="2711"/>
                    <a:pt x="1870" y="2002"/>
                    <a:pt x="1074" y="1848"/>
                  </a:cubicBezTo>
                  <a:cubicBezTo>
                    <a:pt x="1582" y="1666"/>
                    <a:pt x="1946" y="1129"/>
                    <a:pt x="1946" y="487"/>
                  </a:cubicBezTo>
                  <a:lnTo>
                    <a:pt x="1946" y="209"/>
                  </a:lnTo>
                  <a:cubicBezTo>
                    <a:pt x="1946" y="70"/>
                    <a:pt x="1841" y="1"/>
                    <a:pt x="1735" y="1"/>
                  </a:cubicBezTo>
                  <a:close/>
                </a:path>
              </a:pathLst>
            </a:custGeom>
            <a:solidFill>
              <a:srgbClr val="4962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46" name="Google Shape;3446;p37"/>
            <p:cNvSpPr/>
            <p:nvPr/>
          </p:nvSpPr>
          <p:spPr>
            <a:xfrm>
              <a:off x="5761445" y="1541723"/>
              <a:ext cx="139567" cy="223198"/>
            </a:xfrm>
            <a:custGeom>
              <a:rect b="b" l="l" r="r" t="t"/>
              <a:pathLst>
                <a:path extrusionOk="0" h="8519" w="5327">
                  <a:moveTo>
                    <a:pt x="2761" y="0"/>
                  </a:moveTo>
                  <a:cubicBezTo>
                    <a:pt x="2473" y="0"/>
                    <a:pt x="2171" y="66"/>
                    <a:pt x="1870" y="214"/>
                  </a:cubicBezTo>
                  <a:cubicBezTo>
                    <a:pt x="1611" y="338"/>
                    <a:pt x="1391" y="521"/>
                    <a:pt x="1199" y="741"/>
                  </a:cubicBezTo>
                  <a:cubicBezTo>
                    <a:pt x="1161" y="789"/>
                    <a:pt x="1132" y="837"/>
                    <a:pt x="1094" y="885"/>
                  </a:cubicBezTo>
                  <a:cubicBezTo>
                    <a:pt x="365" y="1978"/>
                    <a:pt x="1" y="3109"/>
                    <a:pt x="1" y="4259"/>
                  </a:cubicBezTo>
                  <a:cubicBezTo>
                    <a:pt x="1" y="5409"/>
                    <a:pt x="375" y="6550"/>
                    <a:pt x="1094" y="7633"/>
                  </a:cubicBezTo>
                  <a:cubicBezTo>
                    <a:pt x="1477" y="8205"/>
                    <a:pt x="2104" y="8519"/>
                    <a:pt x="2744" y="8519"/>
                  </a:cubicBezTo>
                  <a:cubicBezTo>
                    <a:pt x="3112" y="8519"/>
                    <a:pt x="3484" y="8415"/>
                    <a:pt x="3816" y="8198"/>
                  </a:cubicBezTo>
                  <a:cubicBezTo>
                    <a:pt x="4736" y="7585"/>
                    <a:pt x="4985" y="6339"/>
                    <a:pt x="4372" y="5419"/>
                  </a:cubicBezTo>
                  <a:lnTo>
                    <a:pt x="4353" y="5390"/>
                  </a:lnTo>
                  <a:cubicBezTo>
                    <a:pt x="4228" y="5189"/>
                    <a:pt x="4228" y="4939"/>
                    <a:pt x="4353" y="4738"/>
                  </a:cubicBezTo>
                  <a:cubicBezTo>
                    <a:pt x="4525" y="4451"/>
                    <a:pt x="4525" y="4086"/>
                    <a:pt x="4353" y="3789"/>
                  </a:cubicBezTo>
                  <a:cubicBezTo>
                    <a:pt x="4228" y="3598"/>
                    <a:pt x="4228" y="3339"/>
                    <a:pt x="4353" y="3147"/>
                  </a:cubicBezTo>
                  <a:cubicBezTo>
                    <a:pt x="4362" y="3118"/>
                    <a:pt x="4372" y="3109"/>
                    <a:pt x="4391" y="3089"/>
                  </a:cubicBezTo>
                  <a:cubicBezTo>
                    <a:pt x="5327" y="1682"/>
                    <a:pt x="4213" y="0"/>
                    <a:pt x="2761" y="0"/>
                  </a:cubicBez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47" name="Google Shape;3447;p37"/>
            <p:cNvSpPr/>
            <p:nvPr/>
          </p:nvSpPr>
          <p:spPr>
            <a:xfrm>
              <a:off x="5761707" y="1541854"/>
              <a:ext cx="83159" cy="222962"/>
            </a:xfrm>
            <a:custGeom>
              <a:rect b="b" l="l" r="r" t="t"/>
              <a:pathLst>
                <a:path extrusionOk="0" h="8510" w="3174">
                  <a:moveTo>
                    <a:pt x="2750" y="1"/>
                  </a:moveTo>
                  <a:cubicBezTo>
                    <a:pt x="2442" y="1"/>
                    <a:pt x="2135" y="71"/>
                    <a:pt x="1860" y="209"/>
                  </a:cubicBezTo>
                  <a:cubicBezTo>
                    <a:pt x="1601" y="333"/>
                    <a:pt x="1381" y="516"/>
                    <a:pt x="1199" y="736"/>
                  </a:cubicBezTo>
                  <a:cubicBezTo>
                    <a:pt x="1160" y="784"/>
                    <a:pt x="1122" y="832"/>
                    <a:pt x="1093" y="880"/>
                  </a:cubicBezTo>
                  <a:cubicBezTo>
                    <a:pt x="374" y="1973"/>
                    <a:pt x="0" y="3104"/>
                    <a:pt x="0" y="4254"/>
                  </a:cubicBezTo>
                  <a:cubicBezTo>
                    <a:pt x="0" y="5404"/>
                    <a:pt x="355" y="6545"/>
                    <a:pt x="1093" y="7628"/>
                  </a:cubicBezTo>
                  <a:cubicBezTo>
                    <a:pt x="1457" y="8184"/>
                    <a:pt x="2071" y="8510"/>
                    <a:pt x="2742" y="8510"/>
                  </a:cubicBezTo>
                  <a:cubicBezTo>
                    <a:pt x="2886" y="8510"/>
                    <a:pt x="3029" y="8500"/>
                    <a:pt x="3164" y="8471"/>
                  </a:cubicBezTo>
                  <a:cubicBezTo>
                    <a:pt x="2665" y="8356"/>
                    <a:pt x="2234" y="8059"/>
                    <a:pt x="1946" y="7628"/>
                  </a:cubicBezTo>
                  <a:cubicBezTo>
                    <a:pt x="1227" y="6545"/>
                    <a:pt x="863" y="5404"/>
                    <a:pt x="863" y="4254"/>
                  </a:cubicBezTo>
                  <a:cubicBezTo>
                    <a:pt x="863" y="3104"/>
                    <a:pt x="1218" y="1973"/>
                    <a:pt x="1946" y="880"/>
                  </a:cubicBezTo>
                  <a:cubicBezTo>
                    <a:pt x="1985" y="832"/>
                    <a:pt x="2023" y="784"/>
                    <a:pt x="2061" y="736"/>
                  </a:cubicBezTo>
                  <a:lnTo>
                    <a:pt x="2723" y="209"/>
                  </a:lnTo>
                  <a:cubicBezTo>
                    <a:pt x="2866" y="132"/>
                    <a:pt x="3020" y="84"/>
                    <a:pt x="3173" y="46"/>
                  </a:cubicBezTo>
                  <a:cubicBezTo>
                    <a:pt x="3034" y="16"/>
                    <a:pt x="2892" y="1"/>
                    <a:pt x="2750" y="1"/>
                  </a:cubicBezTo>
                  <a:close/>
                </a:path>
              </a:pathLst>
            </a:custGeom>
            <a:solidFill>
              <a:srgbClr val="546C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48" name="Google Shape;3448;p37"/>
            <p:cNvSpPr/>
            <p:nvPr/>
          </p:nvSpPr>
          <p:spPr>
            <a:xfrm>
              <a:off x="5950059" y="1603371"/>
              <a:ext cx="64059" cy="218089"/>
            </a:xfrm>
            <a:custGeom>
              <a:rect b="b" l="l" r="r" t="t"/>
              <a:pathLst>
                <a:path extrusionOk="0" h="8324" w="2445">
                  <a:moveTo>
                    <a:pt x="719" y="1"/>
                  </a:moveTo>
                  <a:cubicBezTo>
                    <a:pt x="614" y="1"/>
                    <a:pt x="508" y="70"/>
                    <a:pt x="508" y="209"/>
                  </a:cubicBezTo>
                  <a:lnTo>
                    <a:pt x="508" y="487"/>
                  </a:lnTo>
                  <a:cubicBezTo>
                    <a:pt x="508" y="1129"/>
                    <a:pt x="873" y="1666"/>
                    <a:pt x="1381" y="1848"/>
                  </a:cubicBezTo>
                  <a:cubicBezTo>
                    <a:pt x="585" y="2002"/>
                    <a:pt x="0" y="2701"/>
                    <a:pt x="0" y="3526"/>
                  </a:cubicBezTo>
                  <a:lnTo>
                    <a:pt x="0" y="8108"/>
                  </a:lnTo>
                  <a:cubicBezTo>
                    <a:pt x="0" y="8251"/>
                    <a:pt x="106" y="8323"/>
                    <a:pt x="211" y="8323"/>
                  </a:cubicBezTo>
                  <a:cubicBezTo>
                    <a:pt x="317" y="8323"/>
                    <a:pt x="422" y="8251"/>
                    <a:pt x="422" y="8108"/>
                  </a:cubicBezTo>
                  <a:lnTo>
                    <a:pt x="422" y="3516"/>
                  </a:lnTo>
                  <a:cubicBezTo>
                    <a:pt x="422" y="2807"/>
                    <a:pt x="997" y="2232"/>
                    <a:pt x="1707" y="2232"/>
                  </a:cubicBezTo>
                  <a:lnTo>
                    <a:pt x="2138" y="2232"/>
                  </a:lnTo>
                  <a:cubicBezTo>
                    <a:pt x="2320" y="2232"/>
                    <a:pt x="2416" y="2002"/>
                    <a:pt x="2282" y="1877"/>
                  </a:cubicBezTo>
                  <a:cubicBezTo>
                    <a:pt x="2445" y="1753"/>
                    <a:pt x="2368" y="1494"/>
                    <a:pt x="2167" y="1494"/>
                  </a:cubicBezTo>
                  <a:lnTo>
                    <a:pt x="1745" y="1494"/>
                  </a:lnTo>
                  <a:cubicBezTo>
                    <a:pt x="1285" y="1494"/>
                    <a:pt x="930" y="1043"/>
                    <a:pt x="930" y="487"/>
                  </a:cubicBezTo>
                  <a:lnTo>
                    <a:pt x="930" y="209"/>
                  </a:lnTo>
                  <a:cubicBezTo>
                    <a:pt x="930" y="70"/>
                    <a:pt x="825" y="1"/>
                    <a:pt x="719" y="1"/>
                  </a:cubicBezTo>
                  <a:close/>
                </a:path>
              </a:pathLst>
            </a:custGeom>
            <a:solidFill>
              <a:srgbClr val="7087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49" name="Google Shape;3449;p37"/>
            <p:cNvSpPr/>
            <p:nvPr/>
          </p:nvSpPr>
          <p:spPr>
            <a:xfrm>
              <a:off x="5984040" y="1541723"/>
              <a:ext cx="139567" cy="223250"/>
            </a:xfrm>
            <a:custGeom>
              <a:rect b="b" l="l" r="r" t="t"/>
              <a:pathLst>
                <a:path extrusionOk="0" h="8521" w="5327">
                  <a:moveTo>
                    <a:pt x="2567" y="0"/>
                  </a:moveTo>
                  <a:cubicBezTo>
                    <a:pt x="1114" y="0"/>
                    <a:pt x="1" y="1682"/>
                    <a:pt x="937" y="3089"/>
                  </a:cubicBezTo>
                  <a:cubicBezTo>
                    <a:pt x="946" y="3109"/>
                    <a:pt x="966" y="3128"/>
                    <a:pt x="975" y="3137"/>
                  </a:cubicBezTo>
                  <a:cubicBezTo>
                    <a:pt x="1100" y="3339"/>
                    <a:pt x="1100" y="3588"/>
                    <a:pt x="975" y="3789"/>
                  </a:cubicBezTo>
                  <a:cubicBezTo>
                    <a:pt x="793" y="4077"/>
                    <a:pt x="793" y="4451"/>
                    <a:pt x="975" y="4738"/>
                  </a:cubicBezTo>
                  <a:cubicBezTo>
                    <a:pt x="1100" y="4939"/>
                    <a:pt x="1100" y="5189"/>
                    <a:pt x="975" y="5390"/>
                  </a:cubicBezTo>
                  <a:lnTo>
                    <a:pt x="956" y="5419"/>
                  </a:lnTo>
                  <a:cubicBezTo>
                    <a:pt x="343" y="6339"/>
                    <a:pt x="592" y="7575"/>
                    <a:pt x="1502" y="8198"/>
                  </a:cubicBezTo>
                  <a:cubicBezTo>
                    <a:pt x="1836" y="8416"/>
                    <a:pt x="2212" y="8521"/>
                    <a:pt x="2583" y="8521"/>
                  </a:cubicBezTo>
                  <a:cubicBezTo>
                    <a:pt x="3223" y="8521"/>
                    <a:pt x="3852" y="8210"/>
                    <a:pt x="4234" y="7633"/>
                  </a:cubicBezTo>
                  <a:cubicBezTo>
                    <a:pt x="4972" y="6550"/>
                    <a:pt x="5327" y="5419"/>
                    <a:pt x="5327" y="4259"/>
                  </a:cubicBezTo>
                  <a:cubicBezTo>
                    <a:pt x="5327" y="3109"/>
                    <a:pt x="4953" y="1978"/>
                    <a:pt x="4234" y="894"/>
                  </a:cubicBezTo>
                  <a:cubicBezTo>
                    <a:pt x="4205" y="837"/>
                    <a:pt x="4167" y="799"/>
                    <a:pt x="4129" y="741"/>
                  </a:cubicBezTo>
                  <a:cubicBezTo>
                    <a:pt x="3947" y="492"/>
                    <a:pt x="3458" y="214"/>
                    <a:pt x="3458" y="214"/>
                  </a:cubicBezTo>
                  <a:cubicBezTo>
                    <a:pt x="3156" y="66"/>
                    <a:pt x="2855" y="0"/>
                    <a:pt x="2567" y="0"/>
                  </a:cubicBez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50" name="Google Shape;3450;p37"/>
            <p:cNvSpPr/>
            <p:nvPr/>
          </p:nvSpPr>
          <p:spPr>
            <a:xfrm>
              <a:off x="6038955" y="1541959"/>
              <a:ext cx="84652" cy="223119"/>
            </a:xfrm>
            <a:custGeom>
              <a:rect b="b" l="l" r="r" t="t"/>
              <a:pathLst>
                <a:path extrusionOk="0" h="8516" w="3231">
                  <a:moveTo>
                    <a:pt x="494" y="0"/>
                  </a:moveTo>
                  <a:cubicBezTo>
                    <a:pt x="329" y="0"/>
                    <a:pt x="163" y="21"/>
                    <a:pt x="1" y="61"/>
                  </a:cubicBezTo>
                  <a:cubicBezTo>
                    <a:pt x="135" y="99"/>
                    <a:pt x="269" y="147"/>
                    <a:pt x="394" y="205"/>
                  </a:cubicBezTo>
                  <a:lnTo>
                    <a:pt x="1055" y="732"/>
                  </a:lnTo>
                  <a:cubicBezTo>
                    <a:pt x="1093" y="780"/>
                    <a:pt x="1122" y="828"/>
                    <a:pt x="1160" y="885"/>
                  </a:cubicBezTo>
                  <a:cubicBezTo>
                    <a:pt x="1879" y="1969"/>
                    <a:pt x="2253" y="3100"/>
                    <a:pt x="2253" y="4259"/>
                  </a:cubicBezTo>
                  <a:cubicBezTo>
                    <a:pt x="2253" y="5410"/>
                    <a:pt x="1889" y="6541"/>
                    <a:pt x="1160" y="7624"/>
                  </a:cubicBezTo>
                  <a:cubicBezTo>
                    <a:pt x="892" y="8036"/>
                    <a:pt x="480" y="8324"/>
                    <a:pt x="1" y="8448"/>
                  </a:cubicBezTo>
                  <a:cubicBezTo>
                    <a:pt x="164" y="8487"/>
                    <a:pt x="327" y="8506"/>
                    <a:pt x="499" y="8515"/>
                  </a:cubicBezTo>
                  <a:cubicBezTo>
                    <a:pt x="1160" y="8515"/>
                    <a:pt x="1784" y="8180"/>
                    <a:pt x="2148" y="7624"/>
                  </a:cubicBezTo>
                  <a:cubicBezTo>
                    <a:pt x="2867" y="6541"/>
                    <a:pt x="3231" y="5410"/>
                    <a:pt x="3231" y="4259"/>
                  </a:cubicBezTo>
                  <a:cubicBezTo>
                    <a:pt x="3231" y="3100"/>
                    <a:pt x="2867" y="1969"/>
                    <a:pt x="2148" y="885"/>
                  </a:cubicBezTo>
                  <a:cubicBezTo>
                    <a:pt x="2109" y="838"/>
                    <a:pt x="2071" y="780"/>
                    <a:pt x="2042" y="732"/>
                  </a:cubicBezTo>
                  <a:cubicBezTo>
                    <a:pt x="1851" y="521"/>
                    <a:pt x="1621" y="339"/>
                    <a:pt x="1371" y="205"/>
                  </a:cubicBezTo>
                  <a:cubicBezTo>
                    <a:pt x="1098" y="68"/>
                    <a:pt x="797" y="0"/>
                    <a:pt x="494" y="0"/>
                  </a:cubicBezTo>
                  <a:close/>
                </a:path>
              </a:pathLst>
            </a:custGeom>
            <a:solidFill>
              <a:srgbClr val="546C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451" name="Google Shape;3451;p37"/>
          <p:cNvGrpSpPr/>
          <p:nvPr/>
        </p:nvGrpSpPr>
        <p:grpSpPr>
          <a:xfrm>
            <a:off x="8270226" y="4364006"/>
            <a:ext cx="485690" cy="491016"/>
            <a:chOff x="6204958" y="3355575"/>
            <a:chExt cx="358390" cy="362320"/>
          </a:xfrm>
        </p:grpSpPr>
        <p:sp>
          <p:nvSpPr>
            <p:cNvPr id="3452" name="Google Shape;3452;p37"/>
            <p:cNvSpPr/>
            <p:nvPr/>
          </p:nvSpPr>
          <p:spPr>
            <a:xfrm>
              <a:off x="6204958" y="3355706"/>
              <a:ext cx="358154" cy="362189"/>
            </a:xfrm>
            <a:custGeom>
              <a:rect b="b" l="l" r="r" t="t"/>
              <a:pathLst>
                <a:path extrusionOk="0" h="13824" w="13670">
                  <a:moveTo>
                    <a:pt x="6161" y="1"/>
                  </a:moveTo>
                  <a:cubicBezTo>
                    <a:pt x="6056" y="1"/>
                    <a:pt x="5947" y="14"/>
                    <a:pt x="5838" y="40"/>
                  </a:cubicBezTo>
                  <a:cubicBezTo>
                    <a:pt x="5551" y="98"/>
                    <a:pt x="5282" y="251"/>
                    <a:pt x="5090" y="481"/>
                  </a:cubicBezTo>
                  <a:cubicBezTo>
                    <a:pt x="4886" y="354"/>
                    <a:pt x="4654" y="291"/>
                    <a:pt x="4420" y="291"/>
                  </a:cubicBezTo>
                  <a:cubicBezTo>
                    <a:pt x="4248" y="291"/>
                    <a:pt x="4074" y="326"/>
                    <a:pt x="3911" y="395"/>
                  </a:cubicBezTo>
                  <a:cubicBezTo>
                    <a:pt x="3643" y="500"/>
                    <a:pt x="3413" y="692"/>
                    <a:pt x="3250" y="932"/>
                  </a:cubicBezTo>
                  <a:cubicBezTo>
                    <a:pt x="3170" y="908"/>
                    <a:pt x="3086" y="897"/>
                    <a:pt x="3000" y="897"/>
                  </a:cubicBezTo>
                  <a:cubicBezTo>
                    <a:pt x="2664" y="897"/>
                    <a:pt x="2300" y="1073"/>
                    <a:pt x="2033" y="1401"/>
                  </a:cubicBezTo>
                  <a:cubicBezTo>
                    <a:pt x="1860" y="1612"/>
                    <a:pt x="1755" y="1862"/>
                    <a:pt x="1726" y="2130"/>
                  </a:cubicBezTo>
                  <a:cubicBezTo>
                    <a:pt x="1275" y="2159"/>
                    <a:pt x="854" y="2552"/>
                    <a:pt x="729" y="3117"/>
                  </a:cubicBezTo>
                  <a:cubicBezTo>
                    <a:pt x="672" y="3376"/>
                    <a:pt x="691" y="3644"/>
                    <a:pt x="787" y="3894"/>
                  </a:cubicBezTo>
                  <a:cubicBezTo>
                    <a:pt x="269" y="4037"/>
                    <a:pt x="1" y="4670"/>
                    <a:pt x="173" y="5303"/>
                  </a:cubicBezTo>
                  <a:cubicBezTo>
                    <a:pt x="240" y="5523"/>
                    <a:pt x="355" y="5734"/>
                    <a:pt x="518" y="5897"/>
                  </a:cubicBezTo>
                  <a:cubicBezTo>
                    <a:pt x="461" y="6127"/>
                    <a:pt x="470" y="6367"/>
                    <a:pt x="537" y="6587"/>
                  </a:cubicBezTo>
                  <a:cubicBezTo>
                    <a:pt x="686" y="7140"/>
                    <a:pt x="1126" y="7508"/>
                    <a:pt x="1575" y="7508"/>
                  </a:cubicBezTo>
                  <a:cubicBezTo>
                    <a:pt x="1648" y="7508"/>
                    <a:pt x="1721" y="7499"/>
                    <a:pt x="1793" y="7479"/>
                  </a:cubicBezTo>
                  <a:cubicBezTo>
                    <a:pt x="1841" y="7469"/>
                    <a:pt x="1898" y="7450"/>
                    <a:pt x="1946" y="7421"/>
                  </a:cubicBezTo>
                  <a:cubicBezTo>
                    <a:pt x="2052" y="7686"/>
                    <a:pt x="2468" y="7902"/>
                    <a:pt x="2846" y="7902"/>
                  </a:cubicBezTo>
                  <a:cubicBezTo>
                    <a:pt x="2947" y="7902"/>
                    <a:pt x="3046" y="7887"/>
                    <a:pt x="3135" y="7852"/>
                  </a:cubicBezTo>
                  <a:cubicBezTo>
                    <a:pt x="3645" y="9016"/>
                    <a:pt x="4426" y="9609"/>
                    <a:pt x="5634" y="9609"/>
                  </a:cubicBezTo>
                  <a:cubicBezTo>
                    <a:pt x="5969" y="9609"/>
                    <a:pt x="6336" y="9564"/>
                    <a:pt x="6739" y="9472"/>
                  </a:cubicBezTo>
                  <a:cubicBezTo>
                    <a:pt x="6835" y="10000"/>
                    <a:pt x="7161" y="10623"/>
                    <a:pt x="8043" y="11131"/>
                  </a:cubicBezTo>
                  <a:cubicBezTo>
                    <a:pt x="9519" y="11984"/>
                    <a:pt x="10171" y="12645"/>
                    <a:pt x="10267" y="13306"/>
                  </a:cubicBezTo>
                  <a:cubicBezTo>
                    <a:pt x="10309" y="13607"/>
                    <a:pt x="10568" y="13823"/>
                    <a:pt x="10863" y="13823"/>
                  </a:cubicBezTo>
                  <a:cubicBezTo>
                    <a:pt x="10897" y="13823"/>
                    <a:pt x="10932" y="13820"/>
                    <a:pt x="10966" y="13814"/>
                  </a:cubicBezTo>
                  <a:cubicBezTo>
                    <a:pt x="11302" y="13757"/>
                    <a:pt x="11513" y="13421"/>
                    <a:pt x="11436" y="13096"/>
                  </a:cubicBezTo>
                  <a:lnTo>
                    <a:pt x="10861" y="10460"/>
                  </a:lnTo>
                  <a:lnTo>
                    <a:pt x="10746" y="8763"/>
                  </a:lnTo>
                  <a:lnTo>
                    <a:pt x="11704" y="8399"/>
                  </a:lnTo>
                  <a:cubicBezTo>
                    <a:pt x="11813" y="8450"/>
                    <a:pt x="11928" y="8474"/>
                    <a:pt x="12044" y="8474"/>
                  </a:cubicBezTo>
                  <a:cubicBezTo>
                    <a:pt x="12449" y="8474"/>
                    <a:pt x="12866" y="8178"/>
                    <a:pt x="13075" y="7709"/>
                  </a:cubicBezTo>
                  <a:cubicBezTo>
                    <a:pt x="13219" y="7411"/>
                    <a:pt x="13238" y="7066"/>
                    <a:pt x="13142" y="6750"/>
                  </a:cubicBezTo>
                  <a:cubicBezTo>
                    <a:pt x="13353" y="6558"/>
                    <a:pt x="13506" y="6300"/>
                    <a:pt x="13554" y="6022"/>
                  </a:cubicBezTo>
                  <a:cubicBezTo>
                    <a:pt x="13669" y="5485"/>
                    <a:pt x="13478" y="4986"/>
                    <a:pt x="13123" y="4756"/>
                  </a:cubicBezTo>
                  <a:cubicBezTo>
                    <a:pt x="13209" y="4382"/>
                    <a:pt x="13123" y="3980"/>
                    <a:pt x="12883" y="3673"/>
                  </a:cubicBezTo>
                  <a:cubicBezTo>
                    <a:pt x="12701" y="3424"/>
                    <a:pt x="12433" y="3242"/>
                    <a:pt x="12136" y="3165"/>
                  </a:cubicBezTo>
                  <a:cubicBezTo>
                    <a:pt x="12212" y="2849"/>
                    <a:pt x="12145" y="2513"/>
                    <a:pt x="11944" y="2245"/>
                  </a:cubicBezTo>
                  <a:cubicBezTo>
                    <a:pt x="11944" y="2245"/>
                    <a:pt x="11570" y="1814"/>
                    <a:pt x="11350" y="1766"/>
                  </a:cubicBezTo>
                  <a:cubicBezTo>
                    <a:pt x="11154" y="1717"/>
                    <a:pt x="10979" y="1654"/>
                    <a:pt x="10807" y="1654"/>
                  </a:cubicBezTo>
                  <a:cubicBezTo>
                    <a:pt x="10777" y="1654"/>
                    <a:pt x="10747" y="1656"/>
                    <a:pt x="10717" y="1660"/>
                  </a:cubicBezTo>
                  <a:cubicBezTo>
                    <a:pt x="10602" y="1286"/>
                    <a:pt x="10334" y="989"/>
                    <a:pt x="9979" y="836"/>
                  </a:cubicBezTo>
                  <a:cubicBezTo>
                    <a:pt x="9798" y="755"/>
                    <a:pt x="9601" y="714"/>
                    <a:pt x="9404" y="714"/>
                  </a:cubicBezTo>
                  <a:cubicBezTo>
                    <a:pt x="9298" y="714"/>
                    <a:pt x="9192" y="726"/>
                    <a:pt x="9088" y="750"/>
                  </a:cubicBezTo>
                  <a:cubicBezTo>
                    <a:pt x="8877" y="366"/>
                    <a:pt x="8474" y="127"/>
                    <a:pt x="8033" y="127"/>
                  </a:cubicBezTo>
                  <a:cubicBezTo>
                    <a:pt x="7998" y="124"/>
                    <a:pt x="7963" y="122"/>
                    <a:pt x="7929" y="122"/>
                  </a:cubicBezTo>
                  <a:cubicBezTo>
                    <a:pt x="7621" y="122"/>
                    <a:pt x="7325" y="235"/>
                    <a:pt x="7084" y="433"/>
                  </a:cubicBezTo>
                  <a:cubicBezTo>
                    <a:pt x="6896" y="170"/>
                    <a:pt x="6548" y="1"/>
                    <a:pt x="6161" y="1"/>
                  </a:cubicBezTo>
                  <a:close/>
                </a:path>
              </a:pathLst>
            </a:custGeom>
            <a:solidFill>
              <a:srgbClr val="C6CE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53" name="Google Shape;3453;p37"/>
            <p:cNvSpPr/>
            <p:nvPr/>
          </p:nvSpPr>
          <p:spPr>
            <a:xfrm>
              <a:off x="6253428" y="3355575"/>
              <a:ext cx="309920" cy="221442"/>
            </a:xfrm>
            <a:custGeom>
              <a:rect b="b" l="l" r="r" t="t"/>
              <a:pathLst>
                <a:path extrusionOk="0" h="8452" w="11829">
                  <a:moveTo>
                    <a:pt x="4312" y="0"/>
                  </a:moveTo>
                  <a:cubicBezTo>
                    <a:pt x="4209" y="0"/>
                    <a:pt x="4104" y="12"/>
                    <a:pt x="3998" y="36"/>
                  </a:cubicBezTo>
                  <a:cubicBezTo>
                    <a:pt x="3701" y="103"/>
                    <a:pt x="3442" y="256"/>
                    <a:pt x="3240" y="486"/>
                  </a:cubicBezTo>
                  <a:cubicBezTo>
                    <a:pt x="3035" y="359"/>
                    <a:pt x="2804" y="292"/>
                    <a:pt x="2572" y="292"/>
                  </a:cubicBezTo>
                  <a:cubicBezTo>
                    <a:pt x="2402" y="292"/>
                    <a:pt x="2232" y="327"/>
                    <a:pt x="2071" y="400"/>
                  </a:cubicBezTo>
                  <a:cubicBezTo>
                    <a:pt x="1793" y="505"/>
                    <a:pt x="1563" y="688"/>
                    <a:pt x="1410" y="937"/>
                  </a:cubicBezTo>
                  <a:cubicBezTo>
                    <a:pt x="1330" y="913"/>
                    <a:pt x="1245" y="902"/>
                    <a:pt x="1159" y="902"/>
                  </a:cubicBezTo>
                  <a:cubicBezTo>
                    <a:pt x="821" y="902"/>
                    <a:pt x="452" y="1078"/>
                    <a:pt x="192" y="1406"/>
                  </a:cubicBezTo>
                  <a:cubicBezTo>
                    <a:pt x="116" y="1493"/>
                    <a:pt x="58" y="1598"/>
                    <a:pt x="1" y="1704"/>
                  </a:cubicBezTo>
                  <a:cubicBezTo>
                    <a:pt x="68" y="1694"/>
                    <a:pt x="125" y="1675"/>
                    <a:pt x="183" y="1675"/>
                  </a:cubicBezTo>
                  <a:cubicBezTo>
                    <a:pt x="422" y="1636"/>
                    <a:pt x="643" y="1541"/>
                    <a:pt x="834" y="1387"/>
                  </a:cubicBezTo>
                  <a:cubicBezTo>
                    <a:pt x="1084" y="1169"/>
                    <a:pt x="1403" y="1052"/>
                    <a:pt x="1730" y="1052"/>
                  </a:cubicBezTo>
                  <a:cubicBezTo>
                    <a:pt x="1805" y="1052"/>
                    <a:pt x="1881" y="1058"/>
                    <a:pt x="1956" y="1071"/>
                  </a:cubicBezTo>
                  <a:cubicBezTo>
                    <a:pt x="2026" y="1083"/>
                    <a:pt x="2097" y="1089"/>
                    <a:pt x="2167" y="1089"/>
                  </a:cubicBezTo>
                  <a:cubicBezTo>
                    <a:pt x="2372" y="1089"/>
                    <a:pt x="2573" y="1037"/>
                    <a:pt x="2752" y="937"/>
                  </a:cubicBezTo>
                  <a:cubicBezTo>
                    <a:pt x="2876" y="870"/>
                    <a:pt x="3001" y="822"/>
                    <a:pt x="3145" y="793"/>
                  </a:cubicBezTo>
                  <a:cubicBezTo>
                    <a:pt x="3245" y="770"/>
                    <a:pt x="3348" y="758"/>
                    <a:pt x="3451" y="758"/>
                  </a:cubicBezTo>
                  <a:cubicBezTo>
                    <a:pt x="3642" y="758"/>
                    <a:pt x="3833" y="798"/>
                    <a:pt x="4007" y="879"/>
                  </a:cubicBezTo>
                  <a:cubicBezTo>
                    <a:pt x="4166" y="953"/>
                    <a:pt x="4334" y="990"/>
                    <a:pt x="4503" y="990"/>
                  </a:cubicBezTo>
                  <a:cubicBezTo>
                    <a:pt x="4620" y="990"/>
                    <a:pt x="4737" y="972"/>
                    <a:pt x="4851" y="937"/>
                  </a:cubicBezTo>
                  <a:cubicBezTo>
                    <a:pt x="4979" y="897"/>
                    <a:pt x="5113" y="877"/>
                    <a:pt x="5254" y="877"/>
                  </a:cubicBezTo>
                  <a:cubicBezTo>
                    <a:pt x="5282" y="877"/>
                    <a:pt x="5311" y="878"/>
                    <a:pt x="5340" y="879"/>
                  </a:cubicBezTo>
                  <a:cubicBezTo>
                    <a:pt x="5627" y="898"/>
                    <a:pt x="5915" y="1004"/>
                    <a:pt x="6145" y="1196"/>
                  </a:cubicBezTo>
                  <a:cubicBezTo>
                    <a:pt x="6336" y="1359"/>
                    <a:pt x="6567" y="1454"/>
                    <a:pt x="6825" y="1474"/>
                  </a:cubicBezTo>
                  <a:cubicBezTo>
                    <a:pt x="6979" y="1493"/>
                    <a:pt x="7132" y="1531"/>
                    <a:pt x="7285" y="1598"/>
                  </a:cubicBezTo>
                  <a:cubicBezTo>
                    <a:pt x="7496" y="1694"/>
                    <a:pt x="7688" y="1838"/>
                    <a:pt x="7822" y="2029"/>
                  </a:cubicBezTo>
                  <a:cubicBezTo>
                    <a:pt x="7985" y="2250"/>
                    <a:pt x="8225" y="2413"/>
                    <a:pt x="8493" y="2480"/>
                  </a:cubicBezTo>
                  <a:cubicBezTo>
                    <a:pt x="8541" y="2499"/>
                    <a:pt x="8599" y="2509"/>
                    <a:pt x="8647" y="2518"/>
                  </a:cubicBezTo>
                  <a:cubicBezTo>
                    <a:pt x="8886" y="2576"/>
                    <a:pt x="9241" y="3007"/>
                    <a:pt x="9241" y="3007"/>
                  </a:cubicBezTo>
                  <a:cubicBezTo>
                    <a:pt x="9337" y="3141"/>
                    <a:pt x="9413" y="3295"/>
                    <a:pt x="9452" y="3458"/>
                  </a:cubicBezTo>
                  <a:cubicBezTo>
                    <a:pt x="9509" y="3726"/>
                    <a:pt x="9663" y="3966"/>
                    <a:pt x="9883" y="4129"/>
                  </a:cubicBezTo>
                  <a:cubicBezTo>
                    <a:pt x="9998" y="4215"/>
                    <a:pt x="10094" y="4311"/>
                    <a:pt x="10180" y="4426"/>
                  </a:cubicBezTo>
                  <a:cubicBezTo>
                    <a:pt x="10343" y="4637"/>
                    <a:pt x="10439" y="4886"/>
                    <a:pt x="10458" y="5154"/>
                  </a:cubicBezTo>
                  <a:cubicBezTo>
                    <a:pt x="10477" y="5375"/>
                    <a:pt x="10554" y="5586"/>
                    <a:pt x="10679" y="5758"/>
                  </a:cubicBezTo>
                  <a:cubicBezTo>
                    <a:pt x="10870" y="6065"/>
                    <a:pt x="10937" y="6429"/>
                    <a:pt x="10851" y="6774"/>
                  </a:cubicBezTo>
                  <a:cubicBezTo>
                    <a:pt x="10813" y="6985"/>
                    <a:pt x="10717" y="7177"/>
                    <a:pt x="10592" y="7340"/>
                  </a:cubicBezTo>
                  <a:cubicBezTo>
                    <a:pt x="10506" y="7455"/>
                    <a:pt x="10468" y="7589"/>
                    <a:pt x="10487" y="7723"/>
                  </a:cubicBezTo>
                  <a:cubicBezTo>
                    <a:pt x="10516" y="7972"/>
                    <a:pt x="10477" y="8222"/>
                    <a:pt x="10382" y="8452"/>
                  </a:cubicBezTo>
                  <a:cubicBezTo>
                    <a:pt x="10765" y="8346"/>
                    <a:pt x="11072" y="8078"/>
                    <a:pt x="11225" y="7714"/>
                  </a:cubicBezTo>
                  <a:cubicBezTo>
                    <a:pt x="11369" y="7407"/>
                    <a:pt x="11388" y="7071"/>
                    <a:pt x="11292" y="6755"/>
                  </a:cubicBezTo>
                  <a:cubicBezTo>
                    <a:pt x="11503" y="6554"/>
                    <a:pt x="11647" y="6295"/>
                    <a:pt x="11704" y="6017"/>
                  </a:cubicBezTo>
                  <a:cubicBezTo>
                    <a:pt x="11829" y="5490"/>
                    <a:pt x="11637" y="4982"/>
                    <a:pt x="11283" y="4761"/>
                  </a:cubicBezTo>
                  <a:cubicBezTo>
                    <a:pt x="11369" y="4378"/>
                    <a:pt x="11283" y="3985"/>
                    <a:pt x="11043" y="3678"/>
                  </a:cubicBezTo>
                  <a:cubicBezTo>
                    <a:pt x="10861" y="3429"/>
                    <a:pt x="10592" y="3247"/>
                    <a:pt x="10295" y="3170"/>
                  </a:cubicBezTo>
                  <a:cubicBezTo>
                    <a:pt x="10372" y="2844"/>
                    <a:pt x="10305" y="2509"/>
                    <a:pt x="10104" y="2250"/>
                  </a:cubicBezTo>
                  <a:cubicBezTo>
                    <a:pt x="10104" y="2250"/>
                    <a:pt x="9739" y="1819"/>
                    <a:pt x="9500" y="1761"/>
                  </a:cubicBezTo>
                  <a:cubicBezTo>
                    <a:pt x="9286" y="1718"/>
                    <a:pt x="9110" y="1653"/>
                    <a:pt x="8932" y="1653"/>
                  </a:cubicBezTo>
                  <a:cubicBezTo>
                    <a:pt x="8910" y="1653"/>
                    <a:pt x="8889" y="1654"/>
                    <a:pt x="8867" y="1656"/>
                  </a:cubicBezTo>
                  <a:cubicBezTo>
                    <a:pt x="8762" y="1291"/>
                    <a:pt x="8493" y="985"/>
                    <a:pt x="8139" y="841"/>
                  </a:cubicBezTo>
                  <a:cubicBezTo>
                    <a:pt x="7957" y="760"/>
                    <a:pt x="7760" y="715"/>
                    <a:pt x="7562" y="715"/>
                  </a:cubicBezTo>
                  <a:cubicBezTo>
                    <a:pt x="7457" y="715"/>
                    <a:pt x="7351" y="728"/>
                    <a:pt x="7247" y="755"/>
                  </a:cubicBezTo>
                  <a:cubicBezTo>
                    <a:pt x="7084" y="410"/>
                    <a:pt x="6672" y="160"/>
                    <a:pt x="6193" y="122"/>
                  </a:cubicBezTo>
                  <a:cubicBezTo>
                    <a:pt x="6158" y="119"/>
                    <a:pt x="6123" y="118"/>
                    <a:pt x="6088" y="118"/>
                  </a:cubicBezTo>
                  <a:cubicBezTo>
                    <a:pt x="5779" y="118"/>
                    <a:pt x="5476" y="232"/>
                    <a:pt x="5244" y="438"/>
                  </a:cubicBezTo>
                  <a:cubicBezTo>
                    <a:pt x="5054" y="165"/>
                    <a:pt x="4702" y="0"/>
                    <a:pt x="4312" y="0"/>
                  </a:cubicBezTo>
                  <a:close/>
                </a:path>
              </a:pathLst>
            </a:custGeom>
            <a:solidFill>
              <a:srgbClr val="8999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54" name="Google Shape;3454;p37"/>
            <p:cNvSpPr/>
            <p:nvPr/>
          </p:nvSpPr>
          <p:spPr>
            <a:xfrm>
              <a:off x="6225814" y="3425057"/>
              <a:ext cx="3537" cy="6550"/>
            </a:xfrm>
            <a:custGeom>
              <a:rect b="b" l="l" r="r" t="t"/>
              <a:pathLst>
                <a:path extrusionOk="0" h="250" w="135">
                  <a:moveTo>
                    <a:pt x="134" y="1"/>
                  </a:moveTo>
                  <a:cubicBezTo>
                    <a:pt x="77" y="77"/>
                    <a:pt x="39" y="163"/>
                    <a:pt x="0" y="250"/>
                  </a:cubicBezTo>
                  <a:lnTo>
                    <a:pt x="86" y="250"/>
                  </a:lnTo>
                  <a:cubicBezTo>
                    <a:pt x="86" y="163"/>
                    <a:pt x="106" y="77"/>
                    <a:pt x="134" y="1"/>
                  </a:cubicBezTo>
                  <a:close/>
                </a:path>
              </a:pathLst>
            </a:custGeom>
            <a:solidFill>
              <a:srgbClr val="8999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55" name="Google Shape;3455;p37"/>
            <p:cNvSpPr/>
            <p:nvPr/>
          </p:nvSpPr>
          <p:spPr>
            <a:xfrm>
              <a:off x="6367451" y="3577751"/>
              <a:ext cx="139148" cy="140144"/>
            </a:xfrm>
            <a:custGeom>
              <a:rect b="b" l="l" r="r" t="t"/>
              <a:pathLst>
                <a:path extrusionOk="0" h="5349" w="5311">
                  <a:moveTo>
                    <a:pt x="585" y="0"/>
                  </a:moveTo>
                  <a:cubicBezTo>
                    <a:pt x="585" y="1"/>
                    <a:pt x="0" y="1601"/>
                    <a:pt x="1841" y="2656"/>
                  </a:cubicBezTo>
                  <a:cubicBezTo>
                    <a:pt x="3317" y="3509"/>
                    <a:pt x="3969" y="4170"/>
                    <a:pt x="4065" y="4831"/>
                  </a:cubicBezTo>
                  <a:cubicBezTo>
                    <a:pt x="4107" y="5132"/>
                    <a:pt x="4366" y="5348"/>
                    <a:pt x="4661" y="5348"/>
                  </a:cubicBezTo>
                  <a:cubicBezTo>
                    <a:pt x="4695" y="5348"/>
                    <a:pt x="4730" y="5345"/>
                    <a:pt x="4764" y="5339"/>
                  </a:cubicBezTo>
                  <a:cubicBezTo>
                    <a:pt x="5100" y="5282"/>
                    <a:pt x="5311" y="4946"/>
                    <a:pt x="5234" y="4621"/>
                  </a:cubicBezTo>
                  <a:lnTo>
                    <a:pt x="4659" y="1985"/>
                  </a:lnTo>
                  <a:lnTo>
                    <a:pt x="4132" y="662"/>
                  </a:lnTo>
                  <a:cubicBezTo>
                    <a:pt x="4132" y="662"/>
                    <a:pt x="3539" y="703"/>
                    <a:pt x="2889" y="703"/>
                  </a:cubicBezTo>
                  <a:cubicBezTo>
                    <a:pt x="2171" y="703"/>
                    <a:pt x="1382" y="653"/>
                    <a:pt x="1246" y="441"/>
                  </a:cubicBezTo>
                  <a:cubicBezTo>
                    <a:pt x="1103" y="211"/>
                    <a:pt x="863" y="48"/>
                    <a:pt x="585" y="0"/>
                  </a:cubicBezTo>
                  <a:close/>
                </a:path>
              </a:pathLst>
            </a:custGeom>
            <a:solidFill>
              <a:srgbClr val="E1E6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56" name="Google Shape;3456;p37"/>
            <p:cNvSpPr/>
            <p:nvPr/>
          </p:nvSpPr>
          <p:spPr>
            <a:xfrm>
              <a:off x="6460120" y="3595069"/>
              <a:ext cx="46479" cy="122328"/>
            </a:xfrm>
            <a:custGeom>
              <a:rect b="b" l="l" r="r" t="t"/>
              <a:pathLst>
                <a:path extrusionOk="0" h="4669" w="1774">
                  <a:moveTo>
                    <a:pt x="604" y="1"/>
                  </a:moveTo>
                  <a:cubicBezTo>
                    <a:pt x="604" y="1"/>
                    <a:pt x="345" y="20"/>
                    <a:pt x="0" y="30"/>
                  </a:cubicBezTo>
                  <a:lnTo>
                    <a:pt x="499" y="1295"/>
                  </a:lnTo>
                  <a:lnTo>
                    <a:pt x="1074" y="3931"/>
                  </a:lnTo>
                  <a:cubicBezTo>
                    <a:pt x="1131" y="4180"/>
                    <a:pt x="1016" y="4439"/>
                    <a:pt x="786" y="4573"/>
                  </a:cubicBezTo>
                  <a:cubicBezTo>
                    <a:pt x="882" y="4631"/>
                    <a:pt x="997" y="4669"/>
                    <a:pt x="1122" y="4669"/>
                  </a:cubicBezTo>
                  <a:cubicBezTo>
                    <a:pt x="1496" y="4669"/>
                    <a:pt x="1774" y="4324"/>
                    <a:pt x="1697" y="3960"/>
                  </a:cubicBezTo>
                  <a:lnTo>
                    <a:pt x="1122" y="1324"/>
                  </a:lnTo>
                  <a:lnTo>
                    <a:pt x="604" y="1"/>
                  </a:lnTo>
                  <a:close/>
                </a:path>
              </a:pathLst>
            </a:custGeom>
            <a:solidFill>
              <a:srgbClr val="D8DD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57" name="Google Shape;3457;p37"/>
            <p:cNvSpPr/>
            <p:nvPr/>
          </p:nvSpPr>
          <p:spPr>
            <a:xfrm>
              <a:off x="6419929" y="3572485"/>
              <a:ext cx="101997" cy="56513"/>
            </a:xfrm>
            <a:custGeom>
              <a:rect b="b" l="l" r="r" t="t"/>
              <a:pathLst>
                <a:path extrusionOk="0" h="2157" w="3893">
                  <a:moveTo>
                    <a:pt x="825" y="0"/>
                  </a:moveTo>
                  <a:cubicBezTo>
                    <a:pt x="346" y="0"/>
                    <a:pt x="1" y="451"/>
                    <a:pt x="116" y="911"/>
                  </a:cubicBezTo>
                  <a:lnTo>
                    <a:pt x="192" y="1313"/>
                  </a:lnTo>
                  <a:cubicBezTo>
                    <a:pt x="317" y="1812"/>
                    <a:pt x="767" y="2157"/>
                    <a:pt x="1285" y="2157"/>
                  </a:cubicBezTo>
                  <a:lnTo>
                    <a:pt x="2608" y="2157"/>
                  </a:lnTo>
                  <a:cubicBezTo>
                    <a:pt x="3116" y="2157"/>
                    <a:pt x="3566" y="1812"/>
                    <a:pt x="3701" y="1313"/>
                  </a:cubicBezTo>
                  <a:lnTo>
                    <a:pt x="3768" y="911"/>
                  </a:lnTo>
                  <a:cubicBezTo>
                    <a:pt x="3892" y="451"/>
                    <a:pt x="3538" y="0"/>
                    <a:pt x="3068" y="0"/>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58" name="Google Shape;3458;p37"/>
            <p:cNvSpPr/>
            <p:nvPr/>
          </p:nvSpPr>
          <p:spPr>
            <a:xfrm>
              <a:off x="6426453" y="3572485"/>
              <a:ext cx="95211" cy="56513"/>
            </a:xfrm>
            <a:custGeom>
              <a:rect b="b" l="l" r="r" t="t"/>
              <a:pathLst>
                <a:path extrusionOk="0" h="2157" w="3634">
                  <a:moveTo>
                    <a:pt x="2934" y="0"/>
                  </a:moveTo>
                  <a:lnTo>
                    <a:pt x="2934" y="0"/>
                  </a:lnTo>
                  <a:cubicBezTo>
                    <a:pt x="2944" y="96"/>
                    <a:pt x="2944" y="192"/>
                    <a:pt x="2915" y="288"/>
                  </a:cubicBezTo>
                  <a:lnTo>
                    <a:pt x="2838" y="690"/>
                  </a:lnTo>
                  <a:cubicBezTo>
                    <a:pt x="2714" y="1189"/>
                    <a:pt x="2263" y="1543"/>
                    <a:pt x="1745" y="1543"/>
                  </a:cubicBezTo>
                  <a:lnTo>
                    <a:pt x="432" y="1543"/>
                  </a:lnTo>
                  <a:cubicBezTo>
                    <a:pt x="279" y="1543"/>
                    <a:pt x="135" y="1515"/>
                    <a:pt x="1" y="1457"/>
                  </a:cubicBezTo>
                  <a:lnTo>
                    <a:pt x="1" y="1457"/>
                  </a:lnTo>
                  <a:cubicBezTo>
                    <a:pt x="173" y="1879"/>
                    <a:pt x="586" y="2157"/>
                    <a:pt x="1046" y="2157"/>
                  </a:cubicBezTo>
                  <a:lnTo>
                    <a:pt x="2359" y="2157"/>
                  </a:lnTo>
                  <a:cubicBezTo>
                    <a:pt x="2877" y="2157"/>
                    <a:pt x="3327" y="1802"/>
                    <a:pt x="3452" y="1304"/>
                  </a:cubicBezTo>
                  <a:lnTo>
                    <a:pt x="3528" y="901"/>
                  </a:lnTo>
                  <a:cubicBezTo>
                    <a:pt x="3634" y="479"/>
                    <a:pt x="3356" y="67"/>
                    <a:pt x="2934" y="0"/>
                  </a:cubicBezTo>
                  <a:close/>
                </a:path>
              </a:pathLst>
            </a:custGeom>
            <a:solidFill>
              <a:srgbClr val="526A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59" name="Google Shape;3459;p37"/>
            <p:cNvSpPr/>
            <p:nvPr/>
          </p:nvSpPr>
          <p:spPr>
            <a:xfrm>
              <a:off x="6381232" y="3407006"/>
              <a:ext cx="100503" cy="62277"/>
            </a:xfrm>
            <a:custGeom>
              <a:rect b="b" l="l" r="r" t="t"/>
              <a:pathLst>
                <a:path extrusionOk="0" h="2377" w="3836">
                  <a:moveTo>
                    <a:pt x="886" y="1"/>
                  </a:moveTo>
                  <a:cubicBezTo>
                    <a:pt x="656" y="1"/>
                    <a:pt x="423" y="50"/>
                    <a:pt x="203" y="153"/>
                  </a:cubicBezTo>
                  <a:cubicBezTo>
                    <a:pt x="0" y="262"/>
                    <a:pt x="102" y="543"/>
                    <a:pt x="293" y="543"/>
                  </a:cubicBezTo>
                  <a:cubicBezTo>
                    <a:pt x="319" y="543"/>
                    <a:pt x="347" y="538"/>
                    <a:pt x="375" y="527"/>
                  </a:cubicBezTo>
                  <a:cubicBezTo>
                    <a:pt x="539" y="452"/>
                    <a:pt x="710" y="416"/>
                    <a:pt x="879" y="416"/>
                  </a:cubicBezTo>
                  <a:cubicBezTo>
                    <a:pt x="1295" y="416"/>
                    <a:pt x="1694" y="631"/>
                    <a:pt x="1919" y="1006"/>
                  </a:cubicBezTo>
                  <a:cubicBezTo>
                    <a:pt x="1612" y="1351"/>
                    <a:pt x="1535" y="1840"/>
                    <a:pt x="1727" y="2252"/>
                  </a:cubicBezTo>
                  <a:cubicBezTo>
                    <a:pt x="1765" y="2329"/>
                    <a:pt x="1832" y="2377"/>
                    <a:pt x="1919" y="2377"/>
                  </a:cubicBezTo>
                  <a:cubicBezTo>
                    <a:pt x="1947" y="2377"/>
                    <a:pt x="1976" y="2367"/>
                    <a:pt x="2005" y="2357"/>
                  </a:cubicBezTo>
                  <a:cubicBezTo>
                    <a:pt x="2110" y="2309"/>
                    <a:pt x="2149" y="2185"/>
                    <a:pt x="2101" y="2079"/>
                  </a:cubicBezTo>
                  <a:cubicBezTo>
                    <a:pt x="1938" y="1715"/>
                    <a:pt x="2091" y="1293"/>
                    <a:pt x="2455" y="1121"/>
                  </a:cubicBezTo>
                  <a:cubicBezTo>
                    <a:pt x="2551" y="1077"/>
                    <a:pt x="2652" y="1056"/>
                    <a:pt x="2752" y="1056"/>
                  </a:cubicBezTo>
                  <a:cubicBezTo>
                    <a:pt x="3023" y="1056"/>
                    <a:pt x="3285" y="1210"/>
                    <a:pt x="3404" y="1476"/>
                  </a:cubicBezTo>
                  <a:cubicBezTo>
                    <a:pt x="3447" y="1547"/>
                    <a:pt x="3527" y="1586"/>
                    <a:pt x="3608" y="1586"/>
                  </a:cubicBezTo>
                  <a:cubicBezTo>
                    <a:pt x="3636" y="1586"/>
                    <a:pt x="3665" y="1581"/>
                    <a:pt x="3692" y="1571"/>
                  </a:cubicBezTo>
                  <a:cubicBezTo>
                    <a:pt x="3788" y="1514"/>
                    <a:pt x="3836" y="1389"/>
                    <a:pt x="3788" y="1293"/>
                  </a:cubicBezTo>
                  <a:cubicBezTo>
                    <a:pt x="3592" y="875"/>
                    <a:pt x="3183" y="634"/>
                    <a:pt x="2757" y="634"/>
                  </a:cubicBezTo>
                  <a:cubicBezTo>
                    <a:pt x="2598" y="634"/>
                    <a:pt x="2436" y="667"/>
                    <a:pt x="2283" y="737"/>
                  </a:cubicBezTo>
                  <a:cubicBezTo>
                    <a:pt x="2273" y="747"/>
                    <a:pt x="2264" y="747"/>
                    <a:pt x="2264" y="757"/>
                  </a:cubicBezTo>
                  <a:cubicBezTo>
                    <a:pt x="1954" y="272"/>
                    <a:pt x="1428" y="1"/>
                    <a:pt x="886" y="1"/>
                  </a:cubicBezTo>
                  <a:close/>
                </a:path>
              </a:pathLst>
            </a:custGeom>
            <a:solidFill>
              <a:srgbClr val="50687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60" name="Google Shape;3460;p37"/>
            <p:cNvSpPr/>
            <p:nvPr/>
          </p:nvSpPr>
          <p:spPr>
            <a:xfrm>
              <a:off x="6255865" y="3454873"/>
              <a:ext cx="84259" cy="48811"/>
            </a:xfrm>
            <a:custGeom>
              <a:rect b="b" l="l" r="r" t="t"/>
              <a:pathLst>
                <a:path extrusionOk="0" h="1863" w="3216">
                  <a:moveTo>
                    <a:pt x="2482" y="1"/>
                  </a:moveTo>
                  <a:cubicBezTo>
                    <a:pt x="2018" y="1"/>
                    <a:pt x="1574" y="257"/>
                    <a:pt x="1345" y="693"/>
                  </a:cubicBezTo>
                  <a:cubicBezTo>
                    <a:pt x="1192" y="647"/>
                    <a:pt x="1036" y="624"/>
                    <a:pt x="880" y="624"/>
                  </a:cubicBezTo>
                  <a:cubicBezTo>
                    <a:pt x="646" y="624"/>
                    <a:pt x="414" y="676"/>
                    <a:pt x="195" y="780"/>
                  </a:cubicBezTo>
                  <a:cubicBezTo>
                    <a:pt x="1" y="889"/>
                    <a:pt x="97" y="1170"/>
                    <a:pt x="293" y="1170"/>
                  </a:cubicBezTo>
                  <a:cubicBezTo>
                    <a:pt x="319" y="1170"/>
                    <a:pt x="347" y="1165"/>
                    <a:pt x="377" y="1153"/>
                  </a:cubicBezTo>
                  <a:cubicBezTo>
                    <a:pt x="537" y="1079"/>
                    <a:pt x="706" y="1043"/>
                    <a:pt x="873" y="1043"/>
                  </a:cubicBezTo>
                  <a:cubicBezTo>
                    <a:pt x="1326" y="1043"/>
                    <a:pt x="1765" y="1304"/>
                    <a:pt x="1968" y="1738"/>
                  </a:cubicBezTo>
                  <a:cubicBezTo>
                    <a:pt x="2007" y="1815"/>
                    <a:pt x="2083" y="1863"/>
                    <a:pt x="2160" y="1863"/>
                  </a:cubicBezTo>
                  <a:cubicBezTo>
                    <a:pt x="2189" y="1863"/>
                    <a:pt x="2218" y="1853"/>
                    <a:pt x="2246" y="1844"/>
                  </a:cubicBezTo>
                  <a:cubicBezTo>
                    <a:pt x="2352" y="1796"/>
                    <a:pt x="2400" y="1671"/>
                    <a:pt x="2352" y="1566"/>
                  </a:cubicBezTo>
                  <a:cubicBezTo>
                    <a:pt x="2218" y="1278"/>
                    <a:pt x="1997" y="1029"/>
                    <a:pt x="1719" y="866"/>
                  </a:cubicBezTo>
                  <a:cubicBezTo>
                    <a:pt x="1825" y="684"/>
                    <a:pt x="1988" y="540"/>
                    <a:pt x="2179" y="473"/>
                  </a:cubicBezTo>
                  <a:cubicBezTo>
                    <a:pt x="2276" y="433"/>
                    <a:pt x="2380" y="414"/>
                    <a:pt x="2483" y="414"/>
                  </a:cubicBezTo>
                  <a:cubicBezTo>
                    <a:pt x="2605" y="414"/>
                    <a:pt x="2727" y="440"/>
                    <a:pt x="2841" y="492"/>
                  </a:cubicBezTo>
                  <a:cubicBezTo>
                    <a:pt x="2869" y="503"/>
                    <a:pt x="2897" y="509"/>
                    <a:pt x="2923" y="509"/>
                  </a:cubicBezTo>
                  <a:cubicBezTo>
                    <a:pt x="3114" y="509"/>
                    <a:pt x="3216" y="228"/>
                    <a:pt x="3013" y="118"/>
                  </a:cubicBezTo>
                  <a:cubicBezTo>
                    <a:pt x="2840" y="38"/>
                    <a:pt x="2660" y="1"/>
                    <a:pt x="2482" y="1"/>
                  </a:cubicBezTo>
                  <a:close/>
                </a:path>
              </a:pathLst>
            </a:custGeom>
            <a:solidFill>
              <a:srgbClr val="50687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61" name="Google Shape;3461;p37"/>
            <p:cNvSpPr/>
            <p:nvPr/>
          </p:nvSpPr>
          <p:spPr>
            <a:xfrm>
              <a:off x="6422183" y="3506932"/>
              <a:ext cx="51273" cy="22637"/>
            </a:xfrm>
            <a:custGeom>
              <a:rect b="b" l="l" r="r" t="t"/>
              <a:pathLst>
                <a:path extrusionOk="0" h="864" w="1957">
                  <a:moveTo>
                    <a:pt x="847" y="1"/>
                  </a:moveTo>
                  <a:cubicBezTo>
                    <a:pt x="584" y="1"/>
                    <a:pt x="326" y="82"/>
                    <a:pt x="116" y="240"/>
                  </a:cubicBezTo>
                  <a:cubicBezTo>
                    <a:pt x="20" y="307"/>
                    <a:pt x="1" y="432"/>
                    <a:pt x="58" y="528"/>
                  </a:cubicBezTo>
                  <a:cubicBezTo>
                    <a:pt x="99" y="585"/>
                    <a:pt x="164" y="615"/>
                    <a:pt x="230" y="615"/>
                  </a:cubicBezTo>
                  <a:cubicBezTo>
                    <a:pt x="273" y="615"/>
                    <a:pt x="317" y="602"/>
                    <a:pt x="356" y="575"/>
                  </a:cubicBezTo>
                  <a:cubicBezTo>
                    <a:pt x="505" y="471"/>
                    <a:pt x="679" y="420"/>
                    <a:pt x="851" y="420"/>
                  </a:cubicBezTo>
                  <a:cubicBezTo>
                    <a:pt x="1119" y="420"/>
                    <a:pt x="1384" y="543"/>
                    <a:pt x="1554" y="777"/>
                  </a:cubicBezTo>
                  <a:cubicBezTo>
                    <a:pt x="1592" y="834"/>
                    <a:pt x="1650" y="863"/>
                    <a:pt x="1726" y="863"/>
                  </a:cubicBezTo>
                  <a:cubicBezTo>
                    <a:pt x="1765" y="863"/>
                    <a:pt x="1803" y="853"/>
                    <a:pt x="1841" y="825"/>
                  </a:cubicBezTo>
                  <a:cubicBezTo>
                    <a:pt x="1937" y="758"/>
                    <a:pt x="1956" y="623"/>
                    <a:pt x="1889" y="528"/>
                  </a:cubicBezTo>
                  <a:cubicBezTo>
                    <a:pt x="1698" y="259"/>
                    <a:pt x="1400" y="67"/>
                    <a:pt x="1065" y="20"/>
                  </a:cubicBezTo>
                  <a:cubicBezTo>
                    <a:pt x="992" y="7"/>
                    <a:pt x="920" y="1"/>
                    <a:pt x="847" y="1"/>
                  </a:cubicBezTo>
                  <a:close/>
                </a:path>
              </a:pathLst>
            </a:custGeom>
            <a:solidFill>
              <a:srgbClr val="50687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62" name="Google Shape;3462;p37"/>
            <p:cNvSpPr/>
            <p:nvPr/>
          </p:nvSpPr>
          <p:spPr>
            <a:xfrm>
              <a:off x="6358621" y="3569236"/>
              <a:ext cx="52793" cy="23292"/>
            </a:xfrm>
            <a:custGeom>
              <a:rect b="b" l="l" r="r" t="t"/>
              <a:pathLst>
                <a:path extrusionOk="0" h="889" w="2015">
                  <a:moveTo>
                    <a:pt x="1151" y="0"/>
                  </a:moveTo>
                  <a:cubicBezTo>
                    <a:pt x="1078" y="0"/>
                    <a:pt x="1005" y="6"/>
                    <a:pt x="932" y="19"/>
                  </a:cubicBezTo>
                  <a:cubicBezTo>
                    <a:pt x="596" y="86"/>
                    <a:pt x="309" y="278"/>
                    <a:pt x="117" y="555"/>
                  </a:cubicBezTo>
                  <a:cubicBezTo>
                    <a:pt x="1" y="720"/>
                    <a:pt x="143" y="888"/>
                    <a:pt x="293" y="888"/>
                  </a:cubicBezTo>
                  <a:cubicBezTo>
                    <a:pt x="353" y="888"/>
                    <a:pt x="415" y="861"/>
                    <a:pt x="462" y="795"/>
                  </a:cubicBezTo>
                  <a:cubicBezTo>
                    <a:pt x="587" y="603"/>
                    <a:pt x="788" y="479"/>
                    <a:pt x="1018" y="440"/>
                  </a:cubicBezTo>
                  <a:cubicBezTo>
                    <a:pt x="1074" y="428"/>
                    <a:pt x="1130" y="422"/>
                    <a:pt x="1186" y="422"/>
                  </a:cubicBezTo>
                  <a:cubicBezTo>
                    <a:pt x="1352" y="422"/>
                    <a:pt x="1517" y="474"/>
                    <a:pt x="1660" y="575"/>
                  </a:cubicBezTo>
                  <a:cubicBezTo>
                    <a:pt x="1696" y="600"/>
                    <a:pt x="1735" y="611"/>
                    <a:pt x="1774" y="611"/>
                  </a:cubicBezTo>
                  <a:cubicBezTo>
                    <a:pt x="1840" y="611"/>
                    <a:pt x="1905" y="577"/>
                    <a:pt x="1948" y="517"/>
                  </a:cubicBezTo>
                  <a:cubicBezTo>
                    <a:pt x="2015" y="421"/>
                    <a:pt x="1986" y="297"/>
                    <a:pt x="1900" y="230"/>
                  </a:cubicBezTo>
                  <a:cubicBezTo>
                    <a:pt x="1675" y="80"/>
                    <a:pt x="1415" y="0"/>
                    <a:pt x="1151" y="0"/>
                  </a:cubicBezTo>
                  <a:close/>
                </a:path>
              </a:pathLst>
            </a:custGeom>
            <a:solidFill>
              <a:srgbClr val="50687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63" name="Google Shape;3463;p37"/>
            <p:cNvSpPr/>
            <p:nvPr/>
          </p:nvSpPr>
          <p:spPr>
            <a:xfrm>
              <a:off x="6345076" y="3480470"/>
              <a:ext cx="45509" cy="34532"/>
            </a:xfrm>
            <a:custGeom>
              <a:rect b="b" l="l" r="r" t="t"/>
              <a:pathLst>
                <a:path extrusionOk="0" h="1318" w="1737">
                  <a:moveTo>
                    <a:pt x="1509" y="1"/>
                  </a:moveTo>
                  <a:cubicBezTo>
                    <a:pt x="1409" y="1"/>
                    <a:pt x="1322" y="73"/>
                    <a:pt x="1305" y="176"/>
                  </a:cubicBezTo>
                  <a:cubicBezTo>
                    <a:pt x="1236" y="599"/>
                    <a:pt x="872" y="897"/>
                    <a:pt x="458" y="897"/>
                  </a:cubicBezTo>
                  <a:cubicBezTo>
                    <a:pt x="412" y="897"/>
                    <a:pt x="365" y="893"/>
                    <a:pt x="318" y="886"/>
                  </a:cubicBezTo>
                  <a:cubicBezTo>
                    <a:pt x="308" y="885"/>
                    <a:pt x="299" y="884"/>
                    <a:pt x="290" y="884"/>
                  </a:cubicBezTo>
                  <a:cubicBezTo>
                    <a:pt x="54" y="884"/>
                    <a:pt x="1" y="1242"/>
                    <a:pt x="250" y="1298"/>
                  </a:cubicBezTo>
                  <a:cubicBezTo>
                    <a:pt x="318" y="1308"/>
                    <a:pt x="394" y="1317"/>
                    <a:pt x="461" y="1317"/>
                  </a:cubicBezTo>
                  <a:cubicBezTo>
                    <a:pt x="1084" y="1308"/>
                    <a:pt x="1621" y="857"/>
                    <a:pt x="1717" y="244"/>
                  </a:cubicBezTo>
                  <a:cubicBezTo>
                    <a:pt x="1736" y="129"/>
                    <a:pt x="1659" y="23"/>
                    <a:pt x="1544" y="4"/>
                  </a:cubicBezTo>
                  <a:cubicBezTo>
                    <a:pt x="1533" y="2"/>
                    <a:pt x="1521" y="1"/>
                    <a:pt x="1509" y="1"/>
                  </a:cubicBezTo>
                  <a:close/>
                </a:path>
              </a:pathLst>
            </a:custGeom>
            <a:solidFill>
              <a:srgbClr val="50687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64" name="Google Shape;3464;p37"/>
            <p:cNvSpPr/>
            <p:nvPr/>
          </p:nvSpPr>
          <p:spPr>
            <a:xfrm>
              <a:off x="6278030" y="3534285"/>
              <a:ext cx="15353" cy="32933"/>
            </a:xfrm>
            <a:custGeom>
              <a:rect b="b" l="l" r="r" t="t"/>
              <a:pathLst>
                <a:path extrusionOk="0" h="1257" w="586">
                  <a:moveTo>
                    <a:pt x="300" y="1"/>
                  </a:moveTo>
                  <a:cubicBezTo>
                    <a:pt x="218" y="1"/>
                    <a:pt x="136" y="47"/>
                    <a:pt x="106" y="155"/>
                  </a:cubicBezTo>
                  <a:cubicBezTo>
                    <a:pt x="1" y="471"/>
                    <a:pt x="126" y="998"/>
                    <a:pt x="154" y="1094"/>
                  </a:cubicBezTo>
                  <a:cubicBezTo>
                    <a:pt x="173" y="1190"/>
                    <a:pt x="260" y="1257"/>
                    <a:pt x="356" y="1257"/>
                  </a:cubicBezTo>
                  <a:cubicBezTo>
                    <a:pt x="375" y="1257"/>
                    <a:pt x="384" y="1257"/>
                    <a:pt x="404" y="1247"/>
                  </a:cubicBezTo>
                  <a:cubicBezTo>
                    <a:pt x="519" y="1219"/>
                    <a:pt x="586" y="1103"/>
                    <a:pt x="557" y="998"/>
                  </a:cubicBezTo>
                  <a:cubicBezTo>
                    <a:pt x="499" y="787"/>
                    <a:pt x="451" y="433"/>
                    <a:pt x="499" y="279"/>
                  </a:cubicBezTo>
                  <a:cubicBezTo>
                    <a:pt x="564" y="115"/>
                    <a:pt x="431" y="1"/>
                    <a:pt x="300" y="1"/>
                  </a:cubicBezTo>
                  <a:close/>
                </a:path>
              </a:pathLst>
            </a:custGeom>
            <a:solidFill>
              <a:srgbClr val="50687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65" name="Google Shape;3465;p37"/>
            <p:cNvSpPr/>
            <p:nvPr/>
          </p:nvSpPr>
          <p:spPr>
            <a:xfrm>
              <a:off x="6325767" y="3362911"/>
              <a:ext cx="20672" cy="25519"/>
            </a:xfrm>
            <a:custGeom>
              <a:rect b="b" l="l" r="r" t="t"/>
              <a:pathLst>
                <a:path extrusionOk="0" h="974" w="789">
                  <a:moveTo>
                    <a:pt x="485" y="1"/>
                  </a:moveTo>
                  <a:cubicBezTo>
                    <a:pt x="438" y="1"/>
                    <a:pt x="389" y="19"/>
                    <a:pt x="345" y="62"/>
                  </a:cubicBezTo>
                  <a:cubicBezTo>
                    <a:pt x="307" y="101"/>
                    <a:pt x="0" y="408"/>
                    <a:pt x="0" y="772"/>
                  </a:cubicBezTo>
                  <a:cubicBezTo>
                    <a:pt x="0" y="887"/>
                    <a:pt x="96" y="973"/>
                    <a:pt x="211" y="973"/>
                  </a:cubicBezTo>
                  <a:cubicBezTo>
                    <a:pt x="216" y="974"/>
                    <a:pt x="222" y="974"/>
                    <a:pt x="227" y="974"/>
                  </a:cubicBezTo>
                  <a:cubicBezTo>
                    <a:pt x="335" y="974"/>
                    <a:pt x="421" y="881"/>
                    <a:pt x="412" y="772"/>
                  </a:cubicBezTo>
                  <a:cubicBezTo>
                    <a:pt x="412" y="618"/>
                    <a:pt x="575" y="417"/>
                    <a:pt x="633" y="360"/>
                  </a:cubicBezTo>
                  <a:cubicBezTo>
                    <a:pt x="788" y="212"/>
                    <a:pt x="646" y="1"/>
                    <a:pt x="485" y="1"/>
                  </a:cubicBezTo>
                  <a:close/>
                </a:path>
              </a:pathLst>
            </a:custGeom>
            <a:solidFill>
              <a:srgbClr val="50687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66" name="Google Shape;3466;p37"/>
            <p:cNvSpPr/>
            <p:nvPr/>
          </p:nvSpPr>
          <p:spPr>
            <a:xfrm>
              <a:off x="6305042" y="3381146"/>
              <a:ext cx="50880" cy="19205"/>
            </a:xfrm>
            <a:custGeom>
              <a:rect b="b" l="l" r="r" t="t"/>
              <a:pathLst>
                <a:path extrusionOk="0" h="733" w="1942">
                  <a:moveTo>
                    <a:pt x="1025" y="0"/>
                  </a:moveTo>
                  <a:cubicBezTo>
                    <a:pt x="896" y="0"/>
                    <a:pt x="778" y="24"/>
                    <a:pt x="676" y="57"/>
                  </a:cubicBezTo>
                  <a:cubicBezTo>
                    <a:pt x="484" y="124"/>
                    <a:pt x="302" y="229"/>
                    <a:pt x="149" y="373"/>
                  </a:cubicBezTo>
                  <a:cubicBezTo>
                    <a:pt x="1" y="521"/>
                    <a:pt x="139" y="732"/>
                    <a:pt x="302" y="732"/>
                  </a:cubicBezTo>
                  <a:cubicBezTo>
                    <a:pt x="350" y="732"/>
                    <a:pt x="400" y="714"/>
                    <a:pt x="446" y="670"/>
                  </a:cubicBezTo>
                  <a:cubicBezTo>
                    <a:pt x="459" y="651"/>
                    <a:pt x="699" y="421"/>
                    <a:pt x="1018" y="421"/>
                  </a:cubicBezTo>
                  <a:cubicBezTo>
                    <a:pt x="1184" y="421"/>
                    <a:pt x="1371" y="483"/>
                    <a:pt x="1558" y="670"/>
                  </a:cubicBezTo>
                  <a:cubicBezTo>
                    <a:pt x="1606" y="699"/>
                    <a:pt x="1654" y="728"/>
                    <a:pt x="1711" y="728"/>
                  </a:cubicBezTo>
                  <a:cubicBezTo>
                    <a:pt x="1759" y="728"/>
                    <a:pt x="1817" y="699"/>
                    <a:pt x="1855" y="660"/>
                  </a:cubicBezTo>
                  <a:cubicBezTo>
                    <a:pt x="1941" y="584"/>
                    <a:pt x="1941" y="450"/>
                    <a:pt x="1855" y="373"/>
                  </a:cubicBezTo>
                  <a:cubicBezTo>
                    <a:pt x="1565" y="89"/>
                    <a:pt x="1274" y="0"/>
                    <a:pt x="1025" y="0"/>
                  </a:cubicBezTo>
                  <a:close/>
                </a:path>
              </a:pathLst>
            </a:custGeom>
            <a:solidFill>
              <a:srgbClr val="50687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67" name="Google Shape;3467;p37"/>
            <p:cNvSpPr/>
            <p:nvPr/>
          </p:nvSpPr>
          <p:spPr>
            <a:xfrm>
              <a:off x="6526275" y="3501037"/>
              <a:ext cx="29056" cy="37309"/>
            </a:xfrm>
            <a:custGeom>
              <a:rect b="b" l="l" r="r" t="t"/>
              <a:pathLst>
                <a:path extrusionOk="0" h="1424" w="1109">
                  <a:moveTo>
                    <a:pt x="313" y="0"/>
                  </a:moveTo>
                  <a:cubicBezTo>
                    <a:pt x="141" y="0"/>
                    <a:pt x="1" y="236"/>
                    <a:pt x="188" y="379"/>
                  </a:cubicBezTo>
                  <a:cubicBezTo>
                    <a:pt x="447" y="590"/>
                    <a:pt x="629" y="896"/>
                    <a:pt x="686" y="1232"/>
                  </a:cubicBezTo>
                  <a:cubicBezTo>
                    <a:pt x="696" y="1337"/>
                    <a:pt x="792" y="1424"/>
                    <a:pt x="897" y="1424"/>
                  </a:cubicBezTo>
                  <a:cubicBezTo>
                    <a:pt x="907" y="1424"/>
                    <a:pt x="907" y="1424"/>
                    <a:pt x="916" y="1414"/>
                  </a:cubicBezTo>
                  <a:cubicBezTo>
                    <a:pt x="1032" y="1404"/>
                    <a:pt x="1108" y="1309"/>
                    <a:pt x="1108" y="1193"/>
                  </a:cubicBezTo>
                  <a:cubicBezTo>
                    <a:pt x="1032" y="753"/>
                    <a:pt x="801" y="350"/>
                    <a:pt x="456" y="62"/>
                  </a:cubicBezTo>
                  <a:cubicBezTo>
                    <a:pt x="410" y="19"/>
                    <a:pt x="360" y="0"/>
                    <a:pt x="313" y="0"/>
                  </a:cubicBezTo>
                  <a:close/>
                </a:path>
              </a:pathLst>
            </a:custGeom>
            <a:solidFill>
              <a:srgbClr val="50687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468" name="Google Shape;3468;p37"/>
          <p:cNvGrpSpPr/>
          <p:nvPr/>
        </p:nvGrpSpPr>
        <p:grpSpPr>
          <a:xfrm>
            <a:off x="6555919" y="1849134"/>
            <a:ext cx="329284" cy="491478"/>
            <a:chOff x="4939970" y="1499855"/>
            <a:chExt cx="242978" cy="362661"/>
          </a:xfrm>
        </p:grpSpPr>
        <p:sp>
          <p:nvSpPr>
            <p:cNvPr id="3469" name="Google Shape;3469;p37"/>
            <p:cNvSpPr/>
            <p:nvPr/>
          </p:nvSpPr>
          <p:spPr>
            <a:xfrm>
              <a:off x="4992973" y="1499855"/>
              <a:ext cx="43728" cy="120075"/>
            </a:xfrm>
            <a:custGeom>
              <a:rect b="b" l="l" r="r" t="t"/>
              <a:pathLst>
                <a:path extrusionOk="0" h="4583" w="1669">
                  <a:moveTo>
                    <a:pt x="834" y="0"/>
                  </a:moveTo>
                  <a:cubicBezTo>
                    <a:pt x="374" y="0"/>
                    <a:pt x="0" y="384"/>
                    <a:pt x="20" y="844"/>
                  </a:cubicBezTo>
                  <a:lnTo>
                    <a:pt x="20" y="4582"/>
                  </a:lnTo>
                  <a:cubicBezTo>
                    <a:pt x="269" y="4179"/>
                    <a:pt x="710" y="3940"/>
                    <a:pt x="1189" y="3940"/>
                  </a:cubicBezTo>
                  <a:cubicBezTo>
                    <a:pt x="1342" y="3940"/>
                    <a:pt x="1496" y="3959"/>
                    <a:pt x="1649" y="4017"/>
                  </a:cubicBezTo>
                  <a:lnTo>
                    <a:pt x="1649" y="844"/>
                  </a:lnTo>
                  <a:cubicBezTo>
                    <a:pt x="1668" y="384"/>
                    <a:pt x="1295" y="0"/>
                    <a:pt x="834" y="0"/>
                  </a:cubicBezTo>
                  <a:close/>
                </a:path>
              </a:pathLst>
            </a:custGeom>
            <a:solidFill>
              <a:srgbClr val="D8DE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70" name="Google Shape;3470;p37"/>
            <p:cNvSpPr/>
            <p:nvPr/>
          </p:nvSpPr>
          <p:spPr>
            <a:xfrm>
              <a:off x="4993470" y="1584979"/>
              <a:ext cx="42732" cy="34951"/>
            </a:xfrm>
            <a:custGeom>
              <a:rect b="b" l="l" r="r" t="t"/>
              <a:pathLst>
                <a:path extrusionOk="0" h="1334" w="1631">
                  <a:moveTo>
                    <a:pt x="1170" y="1"/>
                  </a:moveTo>
                  <a:cubicBezTo>
                    <a:pt x="691" y="1"/>
                    <a:pt x="250" y="250"/>
                    <a:pt x="1" y="652"/>
                  </a:cubicBezTo>
                  <a:lnTo>
                    <a:pt x="1" y="1333"/>
                  </a:lnTo>
                  <a:cubicBezTo>
                    <a:pt x="250" y="930"/>
                    <a:pt x="691" y="691"/>
                    <a:pt x="1170" y="691"/>
                  </a:cubicBezTo>
                  <a:cubicBezTo>
                    <a:pt x="1323" y="691"/>
                    <a:pt x="1477" y="710"/>
                    <a:pt x="1630" y="768"/>
                  </a:cubicBezTo>
                  <a:lnTo>
                    <a:pt x="1630" y="77"/>
                  </a:lnTo>
                  <a:cubicBezTo>
                    <a:pt x="1477" y="29"/>
                    <a:pt x="1323" y="1"/>
                    <a:pt x="1170" y="1"/>
                  </a:cubicBezTo>
                  <a:close/>
                </a:path>
              </a:pathLst>
            </a:custGeom>
            <a:solidFill>
              <a:srgbClr val="C6CE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71" name="Google Shape;3471;p37"/>
            <p:cNvSpPr/>
            <p:nvPr/>
          </p:nvSpPr>
          <p:spPr>
            <a:xfrm>
              <a:off x="4939970" y="1536588"/>
              <a:ext cx="203207" cy="325928"/>
            </a:xfrm>
            <a:custGeom>
              <a:rect b="b" l="l" r="r" t="t"/>
              <a:pathLst>
                <a:path extrusionOk="0" h="12440" w="7756">
                  <a:moveTo>
                    <a:pt x="1482" y="8965"/>
                  </a:moveTo>
                  <a:cubicBezTo>
                    <a:pt x="1805" y="8965"/>
                    <a:pt x="2129" y="9180"/>
                    <a:pt x="2129" y="9612"/>
                  </a:cubicBezTo>
                  <a:lnTo>
                    <a:pt x="2129" y="10810"/>
                  </a:lnTo>
                  <a:cubicBezTo>
                    <a:pt x="2129" y="11165"/>
                    <a:pt x="1841" y="11452"/>
                    <a:pt x="1477" y="11452"/>
                  </a:cubicBezTo>
                  <a:cubicBezTo>
                    <a:pt x="1122" y="11452"/>
                    <a:pt x="835" y="11165"/>
                    <a:pt x="835" y="10810"/>
                  </a:cubicBezTo>
                  <a:lnTo>
                    <a:pt x="835" y="9612"/>
                  </a:lnTo>
                  <a:cubicBezTo>
                    <a:pt x="835" y="9180"/>
                    <a:pt x="1158" y="8965"/>
                    <a:pt x="1482" y="8965"/>
                  </a:cubicBezTo>
                  <a:close/>
                  <a:moveTo>
                    <a:pt x="6858" y="0"/>
                  </a:moveTo>
                  <a:cubicBezTo>
                    <a:pt x="6651" y="0"/>
                    <a:pt x="6442" y="79"/>
                    <a:pt x="6279" y="237"/>
                  </a:cubicBezTo>
                  <a:lnTo>
                    <a:pt x="3835" y="2691"/>
                  </a:lnTo>
                  <a:cubicBezTo>
                    <a:pt x="3619" y="2581"/>
                    <a:pt x="3403" y="2532"/>
                    <a:pt x="3197" y="2532"/>
                  </a:cubicBezTo>
                  <a:cubicBezTo>
                    <a:pt x="2145" y="2532"/>
                    <a:pt x="1359" y="3811"/>
                    <a:pt x="2129" y="4781"/>
                  </a:cubicBezTo>
                  <a:lnTo>
                    <a:pt x="2129" y="8126"/>
                  </a:lnTo>
                  <a:cubicBezTo>
                    <a:pt x="1928" y="8021"/>
                    <a:pt x="1707" y="7973"/>
                    <a:pt x="1487" y="7973"/>
                  </a:cubicBezTo>
                  <a:cubicBezTo>
                    <a:pt x="662" y="7973"/>
                    <a:pt x="1" y="8644"/>
                    <a:pt x="1" y="9458"/>
                  </a:cubicBezTo>
                  <a:lnTo>
                    <a:pt x="1" y="10963"/>
                  </a:lnTo>
                  <a:cubicBezTo>
                    <a:pt x="1" y="11778"/>
                    <a:pt x="662" y="12439"/>
                    <a:pt x="1487" y="12439"/>
                  </a:cubicBezTo>
                  <a:cubicBezTo>
                    <a:pt x="2301" y="12439"/>
                    <a:pt x="2963" y="11778"/>
                    <a:pt x="2963" y="10963"/>
                  </a:cubicBezTo>
                  <a:lnTo>
                    <a:pt x="2963" y="5279"/>
                  </a:lnTo>
                  <a:cubicBezTo>
                    <a:pt x="3049" y="5298"/>
                    <a:pt x="3126" y="5308"/>
                    <a:pt x="3202" y="5308"/>
                  </a:cubicBezTo>
                  <a:cubicBezTo>
                    <a:pt x="3835" y="5308"/>
                    <a:pt x="4381" y="4877"/>
                    <a:pt x="4544" y="4273"/>
                  </a:cubicBezTo>
                  <a:lnTo>
                    <a:pt x="7439" y="1388"/>
                  </a:lnTo>
                  <a:cubicBezTo>
                    <a:pt x="7756" y="1071"/>
                    <a:pt x="7756" y="554"/>
                    <a:pt x="7430" y="237"/>
                  </a:cubicBezTo>
                  <a:cubicBezTo>
                    <a:pt x="7271" y="79"/>
                    <a:pt x="7065" y="0"/>
                    <a:pt x="6858" y="0"/>
                  </a:cubicBezTo>
                  <a:close/>
                </a:path>
              </a:pathLst>
            </a:custGeom>
            <a:solidFill>
              <a:srgbClr val="D8DE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72" name="Google Shape;3472;p37"/>
            <p:cNvSpPr/>
            <p:nvPr/>
          </p:nvSpPr>
          <p:spPr>
            <a:xfrm>
              <a:off x="5033163" y="1662321"/>
              <a:ext cx="149785" cy="191155"/>
            </a:xfrm>
            <a:custGeom>
              <a:rect b="b" l="l" r="r" t="t"/>
              <a:pathLst>
                <a:path extrusionOk="0" h="7296" w="5717">
                  <a:moveTo>
                    <a:pt x="3823" y="4866"/>
                  </a:moveTo>
                  <a:cubicBezTo>
                    <a:pt x="4215" y="4866"/>
                    <a:pt x="4592" y="5168"/>
                    <a:pt x="4592" y="5628"/>
                  </a:cubicBezTo>
                  <a:cubicBezTo>
                    <a:pt x="4592" y="6049"/>
                    <a:pt x="4256" y="6394"/>
                    <a:pt x="3834" y="6394"/>
                  </a:cubicBezTo>
                  <a:lnTo>
                    <a:pt x="3825" y="6394"/>
                  </a:lnTo>
                  <a:cubicBezTo>
                    <a:pt x="3144" y="6394"/>
                    <a:pt x="2809" y="5570"/>
                    <a:pt x="3288" y="5091"/>
                  </a:cubicBezTo>
                  <a:cubicBezTo>
                    <a:pt x="3443" y="4935"/>
                    <a:pt x="3635" y="4866"/>
                    <a:pt x="3823" y="4866"/>
                  </a:cubicBezTo>
                  <a:close/>
                  <a:moveTo>
                    <a:pt x="719" y="1"/>
                  </a:moveTo>
                  <a:cubicBezTo>
                    <a:pt x="527" y="221"/>
                    <a:pt x="278" y="384"/>
                    <a:pt x="0" y="461"/>
                  </a:cubicBezTo>
                  <a:lnTo>
                    <a:pt x="1812" y="4880"/>
                  </a:lnTo>
                  <a:cubicBezTo>
                    <a:pt x="1975" y="5263"/>
                    <a:pt x="2109" y="5656"/>
                    <a:pt x="2214" y="6049"/>
                  </a:cubicBezTo>
                  <a:cubicBezTo>
                    <a:pt x="2404" y="6781"/>
                    <a:pt x="3065" y="7296"/>
                    <a:pt x="3823" y="7296"/>
                  </a:cubicBezTo>
                  <a:cubicBezTo>
                    <a:pt x="3830" y="7296"/>
                    <a:pt x="3837" y="7296"/>
                    <a:pt x="3844" y="7295"/>
                  </a:cubicBezTo>
                  <a:cubicBezTo>
                    <a:pt x="4611" y="7286"/>
                    <a:pt x="5263" y="6759"/>
                    <a:pt x="5445" y="6011"/>
                  </a:cubicBezTo>
                  <a:cubicBezTo>
                    <a:pt x="5717" y="4843"/>
                    <a:pt x="4785" y="3960"/>
                    <a:pt x="3804" y="3960"/>
                  </a:cubicBezTo>
                  <a:cubicBezTo>
                    <a:pt x="3368" y="3960"/>
                    <a:pt x="2923" y="4134"/>
                    <a:pt x="2569" y="4535"/>
                  </a:cubicBezTo>
                  <a:lnTo>
                    <a:pt x="719" y="1"/>
                  </a:lnTo>
                  <a:close/>
                </a:path>
              </a:pathLst>
            </a:custGeom>
            <a:solidFill>
              <a:srgbClr val="D8DE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73" name="Google Shape;3473;p37"/>
            <p:cNvSpPr/>
            <p:nvPr/>
          </p:nvSpPr>
          <p:spPr>
            <a:xfrm>
              <a:off x="5033399" y="1662321"/>
              <a:ext cx="25388" cy="27667"/>
            </a:xfrm>
            <a:custGeom>
              <a:rect b="b" l="l" r="r" t="t"/>
              <a:pathLst>
                <a:path extrusionOk="0" h="1056" w="969">
                  <a:moveTo>
                    <a:pt x="720" y="1"/>
                  </a:moveTo>
                  <a:cubicBezTo>
                    <a:pt x="528" y="221"/>
                    <a:pt x="279" y="384"/>
                    <a:pt x="1" y="461"/>
                  </a:cubicBezTo>
                  <a:lnTo>
                    <a:pt x="240" y="1055"/>
                  </a:lnTo>
                  <a:cubicBezTo>
                    <a:pt x="518" y="979"/>
                    <a:pt x="777" y="825"/>
                    <a:pt x="969" y="614"/>
                  </a:cubicBezTo>
                  <a:lnTo>
                    <a:pt x="720" y="1"/>
                  </a:lnTo>
                  <a:close/>
                </a:path>
              </a:pathLst>
            </a:custGeom>
            <a:solidFill>
              <a:srgbClr val="C6CE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74" name="Google Shape;3474;p37"/>
            <p:cNvSpPr/>
            <p:nvPr/>
          </p:nvSpPr>
          <p:spPr>
            <a:xfrm>
              <a:off x="5006780" y="1626427"/>
              <a:ext cx="30680" cy="26279"/>
            </a:xfrm>
            <a:custGeom>
              <a:rect b="b" l="l" r="r" t="t"/>
              <a:pathLst>
                <a:path extrusionOk="0" h="1003" w="1171">
                  <a:moveTo>
                    <a:pt x="672" y="0"/>
                  </a:moveTo>
                  <a:cubicBezTo>
                    <a:pt x="221" y="0"/>
                    <a:pt x="1" y="547"/>
                    <a:pt x="317" y="853"/>
                  </a:cubicBezTo>
                  <a:cubicBezTo>
                    <a:pt x="420" y="956"/>
                    <a:pt x="547" y="1003"/>
                    <a:pt x="670" y="1003"/>
                  </a:cubicBezTo>
                  <a:cubicBezTo>
                    <a:pt x="926" y="1003"/>
                    <a:pt x="1170" y="805"/>
                    <a:pt x="1170" y="508"/>
                  </a:cubicBezTo>
                  <a:cubicBezTo>
                    <a:pt x="1170" y="230"/>
                    <a:pt x="950" y="0"/>
                    <a:pt x="672" y="0"/>
                  </a:cubicBezTo>
                  <a:close/>
                </a:path>
              </a:pathLst>
            </a:custGeom>
            <a:solidFill>
              <a:srgbClr val="5368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475" name="Google Shape;3475;p37"/>
          <p:cNvGrpSpPr/>
          <p:nvPr/>
        </p:nvGrpSpPr>
        <p:grpSpPr>
          <a:xfrm>
            <a:off x="10734637" y="4363901"/>
            <a:ext cx="385314" cy="490804"/>
            <a:chOff x="8023448" y="3355496"/>
            <a:chExt cx="284323" cy="362163"/>
          </a:xfrm>
        </p:grpSpPr>
        <p:sp>
          <p:nvSpPr>
            <p:cNvPr id="3476" name="Google Shape;3476;p37"/>
            <p:cNvSpPr/>
            <p:nvPr/>
          </p:nvSpPr>
          <p:spPr>
            <a:xfrm>
              <a:off x="8023448" y="3372815"/>
              <a:ext cx="284322" cy="344844"/>
            </a:xfrm>
            <a:custGeom>
              <a:rect b="b" l="l" r="r" t="t"/>
              <a:pathLst>
                <a:path extrusionOk="0" h="13162" w="10852">
                  <a:moveTo>
                    <a:pt x="10228" y="1"/>
                  </a:moveTo>
                  <a:lnTo>
                    <a:pt x="1668" y="10"/>
                  </a:lnTo>
                  <a:lnTo>
                    <a:pt x="623" y="10"/>
                  </a:lnTo>
                  <a:cubicBezTo>
                    <a:pt x="278" y="10"/>
                    <a:pt x="0" y="288"/>
                    <a:pt x="0" y="633"/>
                  </a:cubicBezTo>
                  <a:lnTo>
                    <a:pt x="0" y="12538"/>
                  </a:lnTo>
                  <a:cubicBezTo>
                    <a:pt x="0" y="12874"/>
                    <a:pt x="278" y="13161"/>
                    <a:pt x="623" y="13161"/>
                  </a:cubicBezTo>
                  <a:lnTo>
                    <a:pt x="10228" y="13161"/>
                  </a:lnTo>
                  <a:cubicBezTo>
                    <a:pt x="10573" y="13161"/>
                    <a:pt x="10851" y="12874"/>
                    <a:pt x="10851" y="12538"/>
                  </a:cubicBezTo>
                  <a:lnTo>
                    <a:pt x="10851" y="633"/>
                  </a:lnTo>
                  <a:cubicBezTo>
                    <a:pt x="10851" y="288"/>
                    <a:pt x="10573" y="1"/>
                    <a:pt x="10228" y="1"/>
                  </a:cubicBezTo>
                  <a:close/>
                </a:path>
              </a:pathLst>
            </a:custGeom>
            <a:solidFill>
              <a:srgbClr val="677C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77" name="Google Shape;3477;p37"/>
            <p:cNvSpPr/>
            <p:nvPr/>
          </p:nvSpPr>
          <p:spPr>
            <a:xfrm>
              <a:off x="8241930" y="3373077"/>
              <a:ext cx="65841" cy="344582"/>
            </a:xfrm>
            <a:custGeom>
              <a:rect b="b" l="l" r="r" t="t"/>
              <a:pathLst>
                <a:path extrusionOk="0" h="13152" w="2513">
                  <a:moveTo>
                    <a:pt x="1906" y="0"/>
                  </a:moveTo>
                  <a:cubicBezTo>
                    <a:pt x="1900" y="0"/>
                    <a:pt x="1895" y="0"/>
                    <a:pt x="1889" y="0"/>
                  </a:cubicBezTo>
                  <a:lnTo>
                    <a:pt x="1" y="0"/>
                  </a:lnTo>
                  <a:cubicBezTo>
                    <a:pt x="346" y="0"/>
                    <a:pt x="633" y="278"/>
                    <a:pt x="633" y="623"/>
                  </a:cubicBezTo>
                  <a:lnTo>
                    <a:pt x="633" y="12528"/>
                  </a:lnTo>
                  <a:cubicBezTo>
                    <a:pt x="633" y="12864"/>
                    <a:pt x="346" y="13151"/>
                    <a:pt x="1" y="13151"/>
                  </a:cubicBezTo>
                  <a:lnTo>
                    <a:pt x="1889" y="13151"/>
                  </a:lnTo>
                  <a:cubicBezTo>
                    <a:pt x="2234" y="13151"/>
                    <a:pt x="2512" y="12874"/>
                    <a:pt x="2512" y="12528"/>
                  </a:cubicBezTo>
                  <a:lnTo>
                    <a:pt x="2512" y="623"/>
                  </a:lnTo>
                  <a:cubicBezTo>
                    <a:pt x="2512" y="284"/>
                    <a:pt x="2243" y="0"/>
                    <a:pt x="1906" y="0"/>
                  </a:cubicBezTo>
                  <a:close/>
                </a:path>
              </a:pathLst>
            </a:custGeom>
            <a:solidFill>
              <a:srgbClr val="4760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78" name="Google Shape;3478;p37"/>
            <p:cNvSpPr/>
            <p:nvPr/>
          </p:nvSpPr>
          <p:spPr>
            <a:xfrm>
              <a:off x="8058111" y="3373077"/>
              <a:ext cx="214997" cy="312435"/>
            </a:xfrm>
            <a:custGeom>
              <a:rect b="b" l="l" r="r" t="t"/>
              <a:pathLst>
                <a:path extrusionOk="0" h="11925" w="8206">
                  <a:moveTo>
                    <a:pt x="0" y="0"/>
                  </a:moveTo>
                  <a:lnTo>
                    <a:pt x="0" y="11925"/>
                  </a:lnTo>
                  <a:lnTo>
                    <a:pt x="8205" y="11925"/>
                  </a:lnTo>
                  <a:lnTo>
                    <a:pt x="8205" y="0"/>
                  </a:lnTo>
                  <a:close/>
                </a:path>
              </a:pathLst>
            </a:custGeom>
            <a:solidFill>
              <a:srgbClr val="E7EB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79" name="Google Shape;3479;p37"/>
            <p:cNvSpPr/>
            <p:nvPr/>
          </p:nvSpPr>
          <p:spPr>
            <a:xfrm>
              <a:off x="8058346" y="3373077"/>
              <a:ext cx="214761" cy="312435"/>
            </a:xfrm>
            <a:custGeom>
              <a:rect b="b" l="l" r="r" t="t"/>
              <a:pathLst>
                <a:path extrusionOk="0" h="11925" w="8197">
                  <a:moveTo>
                    <a:pt x="7027" y="0"/>
                  </a:moveTo>
                  <a:lnTo>
                    <a:pt x="7027" y="7496"/>
                  </a:lnTo>
                  <a:cubicBezTo>
                    <a:pt x="7027" y="9289"/>
                    <a:pt x="5570" y="10755"/>
                    <a:pt x="3768" y="10755"/>
                  </a:cubicBezTo>
                  <a:lnTo>
                    <a:pt x="1" y="10755"/>
                  </a:lnTo>
                  <a:lnTo>
                    <a:pt x="1" y="11925"/>
                  </a:lnTo>
                  <a:lnTo>
                    <a:pt x="8196" y="11925"/>
                  </a:lnTo>
                  <a:lnTo>
                    <a:pt x="8196" y="0"/>
                  </a:lnTo>
                  <a:close/>
                </a:path>
              </a:pathLst>
            </a:custGeom>
            <a:solidFill>
              <a:srgbClr val="D2D8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80" name="Google Shape;3480;p37"/>
            <p:cNvSpPr/>
            <p:nvPr/>
          </p:nvSpPr>
          <p:spPr>
            <a:xfrm>
              <a:off x="8092013" y="3355496"/>
              <a:ext cx="147427" cy="72338"/>
            </a:xfrm>
            <a:custGeom>
              <a:rect b="b" l="l" r="r" t="t"/>
              <a:pathLst>
                <a:path extrusionOk="0" h="2761" w="5627">
                  <a:moveTo>
                    <a:pt x="451" y="0"/>
                  </a:moveTo>
                  <a:cubicBezTo>
                    <a:pt x="201" y="0"/>
                    <a:pt x="0" y="202"/>
                    <a:pt x="0" y="451"/>
                  </a:cubicBezTo>
                  <a:lnTo>
                    <a:pt x="0" y="1352"/>
                  </a:lnTo>
                  <a:cubicBezTo>
                    <a:pt x="0" y="1601"/>
                    <a:pt x="201" y="1802"/>
                    <a:pt x="451" y="1802"/>
                  </a:cubicBezTo>
                  <a:lnTo>
                    <a:pt x="1620" y="1802"/>
                  </a:lnTo>
                  <a:cubicBezTo>
                    <a:pt x="1620" y="2330"/>
                    <a:pt x="2051" y="2761"/>
                    <a:pt x="2579" y="2761"/>
                  </a:cubicBezTo>
                  <a:lnTo>
                    <a:pt x="3048" y="2761"/>
                  </a:lnTo>
                  <a:cubicBezTo>
                    <a:pt x="3576" y="2761"/>
                    <a:pt x="4007" y="2330"/>
                    <a:pt x="4007" y="1802"/>
                  </a:cubicBezTo>
                  <a:lnTo>
                    <a:pt x="5176" y="1802"/>
                  </a:lnTo>
                  <a:cubicBezTo>
                    <a:pt x="5426" y="1802"/>
                    <a:pt x="5627" y="1601"/>
                    <a:pt x="5627" y="1352"/>
                  </a:cubicBezTo>
                  <a:lnTo>
                    <a:pt x="5627" y="451"/>
                  </a:lnTo>
                  <a:cubicBezTo>
                    <a:pt x="5627" y="202"/>
                    <a:pt x="5426" y="0"/>
                    <a:pt x="5176" y="0"/>
                  </a:cubicBezTo>
                  <a:close/>
                </a:path>
              </a:pathLst>
            </a:custGeom>
            <a:solidFill>
              <a:srgbClr val="5368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81" name="Google Shape;3481;p37"/>
            <p:cNvSpPr/>
            <p:nvPr/>
          </p:nvSpPr>
          <p:spPr>
            <a:xfrm>
              <a:off x="8162570" y="3355496"/>
              <a:ext cx="76871" cy="72102"/>
            </a:xfrm>
            <a:custGeom>
              <a:rect b="b" l="l" r="r" t="t"/>
              <a:pathLst>
                <a:path extrusionOk="0" h="2752" w="2934">
                  <a:moveTo>
                    <a:pt x="806" y="0"/>
                  </a:moveTo>
                  <a:cubicBezTo>
                    <a:pt x="1122" y="997"/>
                    <a:pt x="806" y="2090"/>
                    <a:pt x="1" y="2751"/>
                  </a:cubicBezTo>
                  <a:lnTo>
                    <a:pt x="346" y="2751"/>
                  </a:lnTo>
                  <a:cubicBezTo>
                    <a:pt x="873" y="2751"/>
                    <a:pt x="1304" y="2330"/>
                    <a:pt x="1304" y="1793"/>
                  </a:cubicBezTo>
                  <a:lnTo>
                    <a:pt x="2483" y="1793"/>
                  </a:lnTo>
                  <a:cubicBezTo>
                    <a:pt x="2733" y="1793"/>
                    <a:pt x="2934" y="1592"/>
                    <a:pt x="2934" y="1352"/>
                  </a:cubicBezTo>
                  <a:lnTo>
                    <a:pt x="2934" y="451"/>
                  </a:lnTo>
                  <a:cubicBezTo>
                    <a:pt x="2924" y="202"/>
                    <a:pt x="2733" y="0"/>
                    <a:pt x="2483" y="0"/>
                  </a:cubicBezTo>
                  <a:close/>
                </a:path>
              </a:pathLst>
            </a:custGeom>
            <a:solidFill>
              <a:srgbClr val="2741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82" name="Google Shape;3482;p37"/>
            <p:cNvSpPr/>
            <p:nvPr/>
          </p:nvSpPr>
          <p:spPr>
            <a:xfrm>
              <a:off x="8090992" y="3448402"/>
              <a:ext cx="147454" cy="103516"/>
            </a:xfrm>
            <a:custGeom>
              <a:rect b="b" l="l" r="r" t="t"/>
              <a:pathLst>
                <a:path extrusionOk="0" h="3951" w="5628">
                  <a:moveTo>
                    <a:pt x="3471" y="1"/>
                  </a:moveTo>
                  <a:cubicBezTo>
                    <a:pt x="3384" y="11"/>
                    <a:pt x="3308" y="68"/>
                    <a:pt x="3279" y="154"/>
                  </a:cubicBezTo>
                  <a:lnTo>
                    <a:pt x="2551" y="3049"/>
                  </a:lnTo>
                  <a:lnTo>
                    <a:pt x="1841" y="988"/>
                  </a:lnTo>
                  <a:cubicBezTo>
                    <a:pt x="1812" y="912"/>
                    <a:pt x="1745" y="854"/>
                    <a:pt x="1669" y="854"/>
                  </a:cubicBezTo>
                  <a:cubicBezTo>
                    <a:pt x="1661" y="853"/>
                    <a:pt x="1653" y="853"/>
                    <a:pt x="1645" y="853"/>
                  </a:cubicBezTo>
                  <a:cubicBezTo>
                    <a:pt x="1577" y="853"/>
                    <a:pt x="1510" y="890"/>
                    <a:pt x="1467" y="950"/>
                  </a:cubicBezTo>
                  <a:lnTo>
                    <a:pt x="883" y="2004"/>
                  </a:lnTo>
                  <a:lnTo>
                    <a:pt x="269" y="2004"/>
                  </a:lnTo>
                  <a:cubicBezTo>
                    <a:pt x="1" y="2004"/>
                    <a:pt x="1" y="2407"/>
                    <a:pt x="269" y="2407"/>
                  </a:cubicBezTo>
                  <a:lnTo>
                    <a:pt x="998" y="2407"/>
                  </a:lnTo>
                  <a:cubicBezTo>
                    <a:pt x="1074" y="2407"/>
                    <a:pt x="1142" y="2369"/>
                    <a:pt x="1170" y="2301"/>
                  </a:cubicBezTo>
                  <a:lnTo>
                    <a:pt x="1602" y="1544"/>
                  </a:lnTo>
                  <a:lnTo>
                    <a:pt x="2378" y="3816"/>
                  </a:lnTo>
                  <a:cubicBezTo>
                    <a:pt x="2407" y="3902"/>
                    <a:pt x="2483" y="3950"/>
                    <a:pt x="2570" y="3950"/>
                  </a:cubicBezTo>
                  <a:lnTo>
                    <a:pt x="2579" y="3950"/>
                  </a:lnTo>
                  <a:cubicBezTo>
                    <a:pt x="2666" y="3950"/>
                    <a:pt x="2742" y="3893"/>
                    <a:pt x="2771" y="3797"/>
                  </a:cubicBezTo>
                  <a:lnTo>
                    <a:pt x="3509" y="883"/>
                  </a:lnTo>
                  <a:lnTo>
                    <a:pt x="4017" y="2273"/>
                  </a:lnTo>
                  <a:cubicBezTo>
                    <a:pt x="4046" y="2349"/>
                    <a:pt x="4113" y="2407"/>
                    <a:pt x="4199" y="2407"/>
                  </a:cubicBezTo>
                  <a:lnTo>
                    <a:pt x="5417" y="2407"/>
                  </a:lnTo>
                  <a:cubicBezTo>
                    <a:pt x="5522" y="2407"/>
                    <a:pt x="5618" y="2311"/>
                    <a:pt x="5618" y="2206"/>
                  </a:cubicBezTo>
                  <a:cubicBezTo>
                    <a:pt x="5627" y="2091"/>
                    <a:pt x="5532" y="2004"/>
                    <a:pt x="5426" y="2004"/>
                  </a:cubicBezTo>
                  <a:lnTo>
                    <a:pt x="4353" y="2004"/>
                  </a:lnTo>
                  <a:lnTo>
                    <a:pt x="3672" y="135"/>
                  </a:lnTo>
                  <a:cubicBezTo>
                    <a:pt x="3643" y="49"/>
                    <a:pt x="3557" y="1"/>
                    <a:pt x="3471" y="1"/>
                  </a:cubicBezTo>
                  <a:close/>
                </a:path>
              </a:pathLst>
            </a:custGeom>
            <a:solidFill>
              <a:srgbClr val="ACB7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83" name="Google Shape;3483;p37"/>
            <p:cNvSpPr/>
            <p:nvPr/>
          </p:nvSpPr>
          <p:spPr>
            <a:xfrm>
              <a:off x="8091254" y="3588310"/>
              <a:ext cx="148947" cy="10559"/>
            </a:xfrm>
            <a:custGeom>
              <a:rect b="b" l="l" r="r" t="t"/>
              <a:pathLst>
                <a:path extrusionOk="0" h="403" w="5685">
                  <a:moveTo>
                    <a:pt x="259" y="0"/>
                  </a:moveTo>
                  <a:cubicBezTo>
                    <a:pt x="0" y="0"/>
                    <a:pt x="0" y="403"/>
                    <a:pt x="259" y="403"/>
                  </a:cubicBezTo>
                  <a:lnTo>
                    <a:pt x="5416" y="403"/>
                  </a:lnTo>
                  <a:cubicBezTo>
                    <a:pt x="5685" y="403"/>
                    <a:pt x="5685" y="0"/>
                    <a:pt x="5416" y="0"/>
                  </a:cubicBezTo>
                  <a:close/>
                </a:path>
              </a:pathLst>
            </a:custGeom>
            <a:solidFill>
              <a:srgbClr val="ACB7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84" name="Google Shape;3484;p37"/>
            <p:cNvSpPr/>
            <p:nvPr/>
          </p:nvSpPr>
          <p:spPr>
            <a:xfrm>
              <a:off x="8091254" y="3634998"/>
              <a:ext cx="148947" cy="10585"/>
            </a:xfrm>
            <a:custGeom>
              <a:rect b="b" l="l" r="r" t="t"/>
              <a:pathLst>
                <a:path extrusionOk="0" h="404" w="5685">
                  <a:moveTo>
                    <a:pt x="259" y="1"/>
                  </a:moveTo>
                  <a:cubicBezTo>
                    <a:pt x="0" y="1"/>
                    <a:pt x="0" y="403"/>
                    <a:pt x="259" y="403"/>
                  </a:cubicBezTo>
                  <a:lnTo>
                    <a:pt x="5416" y="403"/>
                  </a:lnTo>
                  <a:cubicBezTo>
                    <a:pt x="5685" y="403"/>
                    <a:pt x="5685" y="1"/>
                    <a:pt x="5416" y="1"/>
                  </a:cubicBezTo>
                  <a:close/>
                </a:path>
              </a:pathLst>
            </a:custGeom>
            <a:solidFill>
              <a:srgbClr val="ACB7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485" name="Google Shape;3485;p37"/>
          <p:cNvGrpSpPr/>
          <p:nvPr/>
        </p:nvGrpSpPr>
        <p:grpSpPr>
          <a:xfrm>
            <a:off x="8865482" y="4363898"/>
            <a:ext cx="496946" cy="490554"/>
            <a:chOff x="6644201" y="3355496"/>
            <a:chExt cx="366695" cy="361979"/>
          </a:xfrm>
        </p:grpSpPr>
        <p:sp>
          <p:nvSpPr>
            <p:cNvPr id="3486" name="Google Shape;3486;p37"/>
            <p:cNvSpPr/>
            <p:nvPr/>
          </p:nvSpPr>
          <p:spPr>
            <a:xfrm>
              <a:off x="6824274" y="3378421"/>
              <a:ext cx="11056" cy="52190"/>
            </a:xfrm>
            <a:custGeom>
              <a:rect b="b" l="l" r="r" t="t"/>
              <a:pathLst>
                <a:path extrusionOk="0" h="1992" w="422">
                  <a:moveTo>
                    <a:pt x="211" y="0"/>
                  </a:moveTo>
                  <a:cubicBezTo>
                    <a:pt x="106" y="0"/>
                    <a:pt x="0" y="70"/>
                    <a:pt x="0" y="209"/>
                  </a:cubicBezTo>
                  <a:lnTo>
                    <a:pt x="0" y="1781"/>
                  </a:lnTo>
                  <a:cubicBezTo>
                    <a:pt x="0" y="1896"/>
                    <a:pt x="96" y="1991"/>
                    <a:pt x="211" y="1991"/>
                  </a:cubicBezTo>
                  <a:cubicBezTo>
                    <a:pt x="326" y="1991"/>
                    <a:pt x="422" y="1896"/>
                    <a:pt x="422" y="1781"/>
                  </a:cubicBezTo>
                  <a:lnTo>
                    <a:pt x="422" y="209"/>
                  </a:lnTo>
                  <a:cubicBezTo>
                    <a:pt x="422" y="70"/>
                    <a:pt x="316" y="0"/>
                    <a:pt x="211" y="0"/>
                  </a:cubicBezTo>
                  <a:close/>
                </a:path>
              </a:pathLst>
            </a:custGeom>
            <a:solidFill>
              <a:srgbClr val="748B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87" name="Google Shape;3487;p37"/>
            <p:cNvSpPr/>
            <p:nvPr/>
          </p:nvSpPr>
          <p:spPr>
            <a:xfrm>
              <a:off x="6904944" y="3402709"/>
              <a:ext cx="60994" cy="56802"/>
            </a:xfrm>
            <a:custGeom>
              <a:rect b="b" l="l" r="r" t="t"/>
              <a:pathLst>
                <a:path extrusionOk="0" h="2168" w="2328">
                  <a:moveTo>
                    <a:pt x="2031" y="0"/>
                  </a:moveTo>
                  <a:cubicBezTo>
                    <a:pt x="1982" y="0"/>
                    <a:pt x="1931" y="20"/>
                    <a:pt x="1886" y="68"/>
                  </a:cubicBezTo>
                  <a:lnTo>
                    <a:pt x="142" y="1812"/>
                  </a:lnTo>
                  <a:cubicBezTo>
                    <a:pt x="1" y="1934"/>
                    <a:pt x="90" y="2167"/>
                    <a:pt x="275" y="2167"/>
                  </a:cubicBezTo>
                  <a:cubicBezTo>
                    <a:pt x="278" y="2167"/>
                    <a:pt x="282" y="2167"/>
                    <a:pt x="286" y="2167"/>
                  </a:cubicBezTo>
                  <a:cubicBezTo>
                    <a:pt x="343" y="2167"/>
                    <a:pt x="401" y="2138"/>
                    <a:pt x="439" y="2100"/>
                  </a:cubicBezTo>
                  <a:lnTo>
                    <a:pt x="2174" y="365"/>
                  </a:lnTo>
                  <a:cubicBezTo>
                    <a:pt x="2328" y="211"/>
                    <a:pt x="2190" y="0"/>
                    <a:pt x="2031" y="0"/>
                  </a:cubicBezTo>
                  <a:close/>
                </a:path>
              </a:pathLst>
            </a:custGeom>
            <a:solidFill>
              <a:srgbClr val="748B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88" name="Google Shape;3488;p37"/>
            <p:cNvSpPr/>
            <p:nvPr/>
          </p:nvSpPr>
          <p:spPr>
            <a:xfrm>
              <a:off x="6942541" y="3531036"/>
              <a:ext cx="47239" cy="10821"/>
            </a:xfrm>
            <a:custGeom>
              <a:rect b="b" l="l" r="r" t="t"/>
              <a:pathLst>
                <a:path extrusionOk="0" h="413" w="1803">
                  <a:moveTo>
                    <a:pt x="288" y="1"/>
                  </a:moveTo>
                  <a:cubicBezTo>
                    <a:pt x="1" y="1"/>
                    <a:pt x="1" y="413"/>
                    <a:pt x="288" y="413"/>
                  </a:cubicBezTo>
                  <a:lnTo>
                    <a:pt x="1525" y="413"/>
                  </a:lnTo>
                  <a:cubicBezTo>
                    <a:pt x="1803" y="413"/>
                    <a:pt x="1803" y="1"/>
                    <a:pt x="1525" y="1"/>
                  </a:cubicBezTo>
                  <a:close/>
                </a:path>
              </a:pathLst>
            </a:custGeom>
            <a:solidFill>
              <a:srgbClr val="748B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89" name="Google Shape;3489;p37"/>
            <p:cNvSpPr/>
            <p:nvPr/>
          </p:nvSpPr>
          <p:spPr>
            <a:xfrm>
              <a:off x="6927397" y="3636518"/>
              <a:ext cx="30759" cy="26645"/>
            </a:xfrm>
            <a:custGeom>
              <a:rect b="b" l="l" r="r" t="t"/>
              <a:pathLst>
                <a:path extrusionOk="0" h="1017" w="1174">
                  <a:moveTo>
                    <a:pt x="299" y="0"/>
                  </a:moveTo>
                  <a:cubicBezTo>
                    <a:pt x="140" y="0"/>
                    <a:pt x="1" y="209"/>
                    <a:pt x="148" y="355"/>
                  </a:cubicBezTo>
                  <a:lnTo>
                    <a:pt x="742" y="949"/>
                  </a:lnTo>
                  <a:cubicBezTo>
                    <a:pt x="780" y="988"/>
                    <a:pt x="838" y="1007"/>
                    <a:pt x="895" y="1007"/>
                  </a:cubicBezTo>
                  <a:lnTo>
                    <a:pt x="895" y="1016"/>
                  </a:lnTo>
                  <a:cubicBezTo>
                    <a:pt x="1087" y="1016"/>
                    <a:pt x="1173" y="786"/>
                    <a:pt x="1039" y="652"/>
                  </a:cubicBezTo>
                  <a:lnTo>
                    <a:pt x="445" y="68"/>
                  </a:lnTo>
                  <a:cubicBezTo>
                    <a:pt x="400" y="20"/>
                    <a:pt x="349" y="0"/>
                    <a:pt x="299" y="0"/>
                  </a:cubicBezTo>
                  <a:close/>
                </a:path>
              </a:pathLst>
            </a:custGeom>
            <a:solidFill>
              <a:srgbClr val="748B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90" name="Google Shape;3490;p37"/>
            <p:cNvSpPr/>
            <p:nvPr/>
          </p:nvSpPr>
          <p:spPr>
            <a:xfrm>
              <a:off x="6905049" y="3614169"/>
              <a:ext cx="23973" cy="21117"/>
            </a:xfrm>
            <a:custGeom>
              <a:rect b="b" l="l" r="r" t="t"/>
              <a:pathLst>
                <a:path extrusionOk="0" h="806" w="915">
                  <a:moveTo>
                    <a:pt x="295" y="0"/>
                  </a:moveTo>
                  <a:cubicBezTo>
                    <a:pt x="134" y="0"/>
                    <a:pt x="1" y="208"/>
                    <a:pt x="147" y="355"/>
                  </a:cubicBezTo>
                  <a:lnTo>
                    <a:pt x="540" y="748"/>
                  </a:lnTo>
                  <a:cubicBezTo>
                    <a:pt x="579" y="786"/>
                    <a:pt x="636" y="805"/>
                    <a:pt x="684" y="805"/>
                  </a:cubicBezTo>
                  <a:cubicBezTo>
                    <a:pt x="742" y="805"/>
                    <a:pt x="790" y="786"/>
                    <a:pt x="828" y="748"/>
                  </a:cubicBezTo>
                  <a:cubicBezTo>
                    <a:pt x="914" y="662"/>
                    <a:pt x="914" y="528"/>
                    <a:pt x="828" y="451"/>
                  </a:cubicBezTo>
                  <a:lnTo>
                    <a:pt x="445" y="67"/>
                  </a:lnTo>
                  <a:cubicBezTo>
                    <a:pt x="397" y="20"/>
                    <a:pt x="345" y="0"/>
                    <a:pt x="295" y="0"/>
                  </a:cubicBezTo>
                  <a:close/>
                </a:path>
              </a:pathLst>
            </a:custGeom>
            <a:solidFill>
              <a:srgbClr val="748B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91" name="Google Shape;3491;p37"/>
            <p:cNvSpPr/>
            <p:nvPr/>
          </p:nvSpPr>
          <p:spPr>
            <a:xfrm>
              <a:off x="6824274" y="3642360"/>
              <a:ext cx="11056" cy="52190"/>
            </a:xfrm>
            <a:custGeom>
              <a:rect b="b" l="l" r="r" t="t"/>
              <a:pathLst>
                <a:path extrusionOk="0" h="1992" w="422">
                  <a:moveTo>
                    <a:pt x="211" y="0"/>
                  </a:moveTo>
                  <a:cubicBezTo>
                    <a:pt x="106" y="0"/>
                    <a:pt x="0" y="70"/>
                    <a:pt x="0" y="209"/>
                  </a:cubicBezTo>
                  <a:lnTo>
                    <a:pt x="0" y="1781"/>
                  </a:lnTo>
                  <a:cubicBezTo>
                    <a:pt x="0" y="1896"/>
                    <a:pt x="96" y="1992"/>
                    <a:pt x="211" y="1992"/>
                  </a:cubicBezTo>
                  <a:cubicBezTo>
                    <a:pt x="326" y="1992"/>
                    <a:pt x="422" y="1896"/>
                    <a:pt x="422" y="1781"/>
                  </a:cubicBezTo>
                  <a:lnTo>
                    <a:pt x="422" y="209"/>
                  </a:lnTo>
                  <a:cubicBezTo>
                    <a:pt x="422" y="70"/>
                    <a:pt x="316" y="0"/>
                    <a:pt x="211" y="0"/>
                  </a:cubicBezTo>
                  <a:close/>
                </a:path>
              </a:pathLst>
            </a:custGeom>
            <a:solidFill>
              <a:srgbClr val="748B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92" name="Google Shape;3492;p37"/>
            <p:cNvSpPr/>
            <p:nvPr/>
          </p:nvSpPr>
          <p:spPr>
            <a:xfrm>
              <a:off x="6715780" y="3612754"/>
              <a:ext cx="40034" cy="37099"/>
            </a:xfrm>
            <a:custGeom>
              <a:rect b="b" l="l" r="r" t="t"/>
              <a:pathLst>
                <a:path extrusionOk="0" h="1416" w="1528">
                  <a:moveTo>
                    <a:pt x="1226" y="1"/>
                  </a:moveTo>
                  <a:cubicBezTo>
                    <a:pt x="1178" y="1"/>
                    <a:pt x="1128" y="19"/>
                    <a:pt x="1083" y="64"/>
                  </a:cubicBezTo>
                  <a:lnTo>
                    <a:pt x="87" y="1061"/>
                  </a:lnTo>
                  <a:cubicBezTo>
                    <a:pt x="0" y="1137"/>
                    <a:pt x="0" y="1272"/>
                    <a:pt x="87" y="1358"/>
                  </a:cubicBezTo>
                  <a:cubicBezTo>
                    <a:pt x="125" y="1396"/>
                    <a:pt x="182" y="1415"/>
                    <a:pt x="240" y="1415"/>
                  </a:cubicBezTo>
                  <a:cubicBezTo>
                    <a:pt x="288" y="1415"/>
                    <a:pt x="345" y="1396"/>
                    <a:pt x="384" y="1358"/>
                  </a:cubicBezTo>
                  <a:lnTo>
                    <a:pt x="1381" y="361"/>
                  </a:lnTo>
                  <a:cubicBezTo>
                    <a:pt x="1528" y="206"/>
                    <a:pt x="1387" y="1"/>
                    <a:pt x="1226" y="1"/>
                  </a:cubicBezTo>
                  <a:close/>
                </a:path>
              </a:pathLst>
            </a:custGeom>
            <a:solidFill>
              <a:srgbClr val="748B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93" name="Google Shape;3493;p37"/>
            <p:cNvSpPr/>
            <p:nvPr/>
          </p:nvSpPr>
          <p:spPr>
            <a:xfrm>
              <a:off x="6669825" y="3531036"/>
              <a:ext cx="47239" cy="10821"/>
            </a:xfrm>
            <a:custGeom>
              <a:rect b="b" l="l" r="r" t="t"/>
              <a:pathLst>
                <a:path extrusionOk="0" h="413" w="1803">
                  <a:moveTo>
                    <a:pt x="288" y="1"/>
                  </a:moveTo>
                  <a:cubicBezTo>
                    <a:pt x="0" y="1"/>
                    <a:pt x="0" y="413"/>
                    <a:pt x="288" y="413"/>
                  </a:cubicBezTo>
                  <a:lnTo>
                    <a:pt x="1524" y="413"/>
                  </a:lnTo>
                  <a:cubicBezTo>
                    <a:pt x="1802" y="413"/>
                    <a:pt x="1802" y="1"/>
                    <a:pt x="1524" y="1"/>
                  </a:cubicBezTo>
                  <a:close/>
                </a:path>
              </a:pathLst>
            </a:custGeom>
            <a:solidFill>
              <a:srgbClr val="748B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94" name="Google Shape;3494;p37"/>
            <p:cNvSpPr/>
            <p:nvPr/>
          </p:nvSpPr>
          <p:spPr>
            <a:xfrm>
              <a:off x="6700924" y="3410097"/>
              <a:ext cx="54548" cy="50409"/>
            </a:xfrm>
            <a:custGeom>
              <a:rect b="b" l="l" r="r" t="t"/>
              <a:pathLst>
                <a:path extrusionOk="0" h="1924" w="2082">
                  <a:moveTo>
                    <a:pt x="300" y="0"/>
                  </a:moveTo>
                  <a:cubicBezTo>
                    <a:pt x="140" y="0"/>
                    <a:pt x="0" y="206"/>
                    <a:pt x="155" y="361"/>
                  </a:cubicBezTo>
                  <a:lnTo>
                    <a:pt x="1650" y="1856"/>
                  </a:lnTo>
                  <a:cubicBezTo>
                    <a:pt x="1689" y="1894"/>
                    <a:pt x="1746" y="1913"/>
                    <a:pt x="1804" y="1913"/>
                  </a:cubicBezTo>
                  <a:lnTo>
                    <a:pt x="1804" y="1923"/>
                  </a:lnTo>
                  <a:cubicBezTo>
                    <a:pt x="1986" y="1923"/>
                    <a:pt x="2082" y="1693"/>
                    <a:pt x="1948" y="1559"/>
                  </a:cubicBezTo>
                  <a:lnTo>
                    <a:pt x="443" y="64"/>
                  </a:lnTo>
                  <a:cubicBezTo>
                    <a:pt x="398" y="19"/>
                    <a:pt x="348" y="0"/>
                    <a:pt x="300" y="0"/>
                  </a:cubicBezTo>
                  <a:close/>
                </a:path>
              </a:pathLst>
            </a:custGeom>
            <a:solidFill>
              <a:srgbClr val="748B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95" name="Google Shape;3495;p37"/>
            <p:cNvSpPr/>
            <p:nvPr/>
          </p:nvSpPr>
          <p:spPr>
            <a:xfrm>
              <a:off x="6709492" y="3418953"/>
              <a:ext cx="240621" cy="234988"/>
            </a:xfrm>
            <a:custGeom>
              <a:rect b="b" l="l" r="r" t="t"/>
              <a:pathLst>
                <a:path extrusionOk="0" h="8969" w="9184">
                  <a:moveTo>
                    <a:pt x="3686" y="0"/>
                  </a:moveTo>
                  <a:cubicBezTo>
                    <a:pt x="3649" y="0"/>
                    <a:pt x="3612" y="4"/>
                    <a:pt x="3576" y="13"/>
                  </a:cubicBezTo>
                  <a:cubicBezTo>
                    <a:pt x="3250" y="80"/>
                    <a:pt x="3039" y="502"/>
                    <a:pt x="2742" y="646"/>
                  </a:cubicBezTo>
                  <a:cubicBezTo>
                    <a:pt x="2454" y="789"/>
                    <a:pt x="1985" y="694"/>
                    <a:pt x="1726" y="895"/>
                  </a:cubicBezTo>
                  <a:cubicBezTo>
                    <a:pt x="1467" y="1106"/>
                    <a:pt x="1467" y="1575"/>
                    <a:pt x="1266" y="1834"/>
                  </a:cubicBezTo>
                  <a:cubicBezTo>
                    <a:pt x="1055" y="2093"/>
                    <a:pt x="605" y="2189"/>
                    <a:pt x="451" y="2496"/>
                  </a:cubicBezTo>
                  <a:cubicBezTo>
                    <a:pt x="307" y="2793"/>
                    <a:pt x="518" y="3215"/>
                    <a:pt x="442" y="3540"/>
                  </a:cubicBezTo>
                  <a:cubicBezTo>
                    <a:pt x="365" y="3866"/>
                    <a:pt x="1" y="4144"/>
                    <a:pt x="1" y="4480"/>
                  </a:cubicBezTo>
                  <a:cubicBezTo>
                    <a:pt x="1" y="4815"/>
                    <a:pt x="365" y="5112"/>
                    <a:pt x="442" y="5429"/>
                  </a:cubicBezTo>
                  <a:cubicBezTo>
                    <a:pt x="509" y="5745"/>
                    <a:pt x="307" y="6176"/>
                    <a:pt x="451" y="6474"/>
                  </a:cubicBezTo>
                  <a:cubicBezTo>
                    <a:pt x="595" y="6771"/>
                    <a:pt x="1055" y="6876"/>
                    <a:pt x="1266" y="7135"/>
                  </a:cubicBezTo>
                  <a:cubicBezTo>
                    <a:pt x="1477" y="7394"/>
                    <a:pt x="1467" y="7863"/>
                    <a:pt x="1726" y="8074"/>
                  </a:cubicBezTo>
                  <a:cubicBezTo>
                    <a:pt x="1985" y="8276"/>
                    <a:pt x="2445" y="8170"/>
                    <a:pt x="2742" y="8324"/>
                  </a:cubicBezTo>
                  <a:cubicBezTo>
                    <a:pt x="3039" y="8467"/>
                    <a:pt x="3240" y="8889"/>
                    <a:pt x="3576" y="8956"/>
                  </a:cubicBezTo>
                  <a:cubicBezTo>
                    <a:pt x="3613" y="8965"/>
                    <a:pt x="3651" y="8969"/>
                    <a:pt x="3689" y="8969"/>
                  </a:cubicBezTo>
                  <a:cubicBezTo>
                    <a:pt x="3983" y="8969"/>
                    <a:pt x="4295" y="8736"/>
                    <a:pt x="4592" y="8736"/>
                  </a:cubicBezTo>
                  <a:cubicBezTo>
                    <a:pt x="4898" y="8736"/>
                    <a:pt x="5218" y="8969"/>
                    <a:pt x="5507" y="8969"/>
                  </a:cubicBezTo>
                  <a:cubicBezTo>
                    <a:pt x="5545" y="8969"/>
                    <a:pt x="5582" y="8965"/>
                    <a:pt x="5618" y="8956"/>
                  </a:cubicBezTo>
                  <a:cubicBezTo>
                    <a:pt x="5934" y="8889"/>
                    <a:pt x="6145" y="8458"/>
                    <a:pt x="6442" y="8324"/>
                  </a:cubicBezTo>
                  <a:cubicBezTo>
                    <a:pt x="6739" y="8180"/>
                    <a:pt x="7199" y="8276"/>
                    <a:pt x="7458" y="8074"/>
                  </a:cubicBezTo>
                  <a:cubicBezTo>
                    <a:pt x="7717" y="7863"/>
                    <a:pt x="7717" y="7394"/>
                    <a:pt x="7928" y="7135"/>
                  </a:cubicBezTo>
                  <a:cubicBezTo>
                    <a:pt x="8129" y="6876"/>
                    <a:pt x="8589" y="6780"/>
                    <a:pt x="8733" y="6474"/>
                  </a:cubicBezTo>
                  <a:cubicBezTo>
                    <a:pt x="8877" y="6176"/>
                    <a:pt x="8675" y="5755"/>
                    <a:pt x="8742" y="5429"/>
                  </a:cubicBezTo>
                  <a:cubicBezTo>
                    <a:pt x="8819" y="5103"/>
                    <a:pt x="9183" y="4815"/>
                    <a:pt x="9183" y="4480"/>
                  </a:cubicBezTo>
                  <a:cubicBezTo>
                    <a:pt x="9183" y="4144"/>
                    <a:pt x="8819" y="3857"/>
                    <a:pt x="8742" y="3540"/>
                  </a:cubicBezTo>
                  <a:cubicBezTo>
                    <a:pt x="8675" y="3224"/>
                    <a:pt x="8877" y="2793"/>
                    <a:pt x="8733" y="2496"/>
                  </a:cubicBezTo>
                  <a:cubicBezTo>
                    <a:pt x="8589" y="2199"/>
                    <a:pt x="8129" y="2093"/>
                    <a:pt x="7928" y="1834"/>
                  </a:cubicBezTo>
                  <a:cubicBezTo>
                    <a:pt x="7717" y="1575"/>
                    <a:pt x="7717" y="1106"/>
                    <a:pt x="7458" y="895"/>
                  </a:cubicBezTo>
                  <a:cubicBezTo>
                    <a:pt x="7353" y="818"/>
                    <a:pt x="7228" y="780"/>
                    <a:pt x="7094" y="770"/>
                  </a:cubicBezTo>
                  <a:lnTo>
                    <a:pt x="6365" y="617"/>
                  </a:lnTo>
                  <a:cubicBezTo>
                    <a:pt x="6107" y="454"/>
                    <a:pt x="5905" y="80"/>
                    <a:pt x="5608" y="23"/>
                  </a:cubicBezTo>
                  <a:cubicBezTo>
                    <a:pt x="5576" y="15"/>
                    <a:pt x="5543" y="12"/>
                    <a:pt x="5509" y="12"/>
                  </a:cubicBezTo>
                  <a:cubicBezTo>
                    <a:pt x="5229" y="12"/>
                    <a:pt x="4891" y="234"/>
                    <a:pt x="4592" y="234"/>
                  </a:cubicBezTo>
                  <a:cubicBezTo>
                    <a:pt x="4295" y="234"/>
                    <a:pt x="3975" y="0"/>
                    <a:pt x="3686" y="0"/>
                  </a:cubicBezTo>
                  <a:close/>
                </a:path>
              </a:pathLst>
            </a:custGeom>
            <a:solidFill>
              <a:srgbClr val="B8C3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96" name="Google Shape;3496;p37"/>
            <p:cNvSpPr/>
            <p:nvPr/>
          </p:nvSpPr>
          <p:spPr>
            <a:xfrm>
              <a:off x="6749683" y="3436114"/>
              <a:ext cx="200430" cy="218010"/>
            </a:xfrm>
            <a:custGeom>
              <a:rect b="b" l="l" r="r" t="t"/>
              <a:pathLst>
                <a:path extrusionOk="0" h="8321" w="7650">
                  <a:moveTo>
                    <a:pt x="4966" y="0"/>
                  </a:moveTo>
                  <a:cubicBezTo>
                    <a:pt x="6375" y="1534"/>
                    <a:pt x="6528" y="3844"/>
                    <a:pt x="5339" y="5550"/>
                  </a:cubicBezTo>
                  <a:cubicBezTo>
                    <a:pt x="4482" y="6772"/>
                    <a:pt x="3103" y="7453"/>
                    <a:pt x="1682" y="7453"/>
                  </a:cubicBezTo>
                  <a:cubicBezTo>
                    <a:pt x="1118" y="7453"/>
                    <a:pt x="548" y="7346"/>
                    <a:pt x="0" y="7122"/>
                  </a:cubicBezTo>
                  <a:lnTo>
                    <a:pt x="0" y="7122"/>
                  </a:lnTo>
                  <a:cubicBezTo>
                    <a:pt x="39" y="7237"/>
                    <a:pt x="106" y="7343"/>
                    <a:pt x="192" y="7419"/>
                  </a:cubicBezTo>
                  <a:cubicBezTo>
                    <a:pt x="451" y="7630"/>
                    <a:pt x="911" y="7525"/>
                    <a:pt x="1208" y="7669"/>
                  </a:cubicBezTo>
                  <a:cubicBezTo>
                    <a:pt x="1505" y="7822"/>
                    <a:pt x="1706" y="8234"/>
                    <a:pt x="2042" y="8311"/>
                  </a:cubicBezTo>
                  <a:cubicBezTo>
                    <a:pt x="2076" y="8318"/>
                    <a:pt x="2110" y="8321"/>
                    <a:pt x="2145" y="8321"/>
                  </a:cubicBezTo>
                  <a:cubicBezTo>
                    <a:pt x="2442" y="8321"/>
                    <a:pt x="2758" y="8090"/>
                    <a:pt x="3058" y="8090"/>
                  </a:cubicBezTo>
                  <a:cubicBezTo>
                    <a:pt x="3367" y="8090"/>
                    <a:pt x="3691" y="8321"/>
                    <a:pt x="3983" y="8321"/>
                  </a:cubicBezTo>
                  <a:cubicBezTo>
                    <a:pt x="4017" y="8321"/>
                    <a:pt x="4051" y="8318"/>
                    <a:pt x="4084" y="8311"/>
                  </a:cubicBezTo>
                  <a:cubicBezTo>
                    <a:pt x="4400" y="8234"/>
                    <a:pt x="4611" y="7812"/>
                    <a:pt x="4908" y="7669"/>
                  </a:cubicBezTo>
                  <a:cubicBezTo>
                    <a:pt x="5205" y="7534"/>
                    <a:pt x="5665" y="7630"/>
                    <a:pt x="5924" y="7419"/>
                  </a:cubicBezTo>
                  <a:cubicBezTo>
                    <a:pt x="6183" y="7218"/>
                    <a:pt x="6183" y="6748"/>
                    <a:pt x="6394" y="6490"/>
                  </a:cubicBezTo>
                  <a:cubicBezTo>
                    <a:pt x="6595" y="6231"/>
                    <a:pt x="7055" y="6125"/>
                    <a:pt x="7199" y="5828"/>
                  </a:cubicBezTo>
                  <a:cubicBezTo>
                    <a:pt x="7343" y="5521"/>
                    <a:pt x="7132" y="5109"/>
                    <a:pt x="7208" y="4783"/>
                  </a:cubicBezTo>
                  <a:cubicBezTo>
                    <a:pt x="7276" y="4467"/>
                    <a:pt x="7649" y="4170"/>
                    <a:pt x="7649" y="3834"/>
                  </a:cubicBezTo>
                  <a:cubicBezTo>
                    <a:pt x="7649" y="3499"/>
                    <a:pt x="7276" y="3202"/>
                    <a:pt x="7208" y="2885"/>
                  </a:cubicBezTo>
                  <a:cubicBezTo>
                    <a:pt x="7132" y="2569"/>
                    <a:pt x="7333" y="2138"/>
                    <a:pt x="7189" y="1841"/>
                  </a:cubicBezTo>
                  <a:cubicBezTo>
                    <a:pt x="7046" y="1544"/>
                    <a:pt x="6595" y="1438"/>
                    <a:pt x="6384" y="1179"/>
                  </a:cubicBezTo>
                  <a:cubicBezTo>
                    <a:pt x="6173" y="920"/>
                    <a:pt x="6173" y="451"/>
                    <a:pt x="5914" y="250"/>
                  </a:cubicBezTo>
                  <a:cubicBezTo>
                    <a:pt x="5809" y="173"/>
                    <a:pt x="5684" y="125"/>
                    <a:pt x="5560" y="115"/>
                  </a:cubicBezTo>
                  <a:lnTo>
                    <a:pt x="4966" y="0"/>
                  </a:lnTo>
                  <a:close/>
                </a:path>
              </a:pathLst>
            </a:custGeom>
            <a:solidFill>
              <a:srgbClr val="A0AF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97" name="Google Shape;3497;p37"/>
            <p:cNvSpPr/>
            <p:nvPr/>
          </p:nvSpPr>
          <p:spPr>
            <a:xfrm>
              <a:off x="6774049" y="3464226"/>
              <a:ext cx="33169" cy="28244"/>
            </a:xfrm>
            <a:custGeom>
              <a:rect b="b" l="l" r="r" t="t"/>
              <a:pathLst>
                <a:path extrusionOk="0" h="1078" w="1266">
                  <a:moveTo>
                    <a:pt x="729" y="1"/>
                  </a:moveTo>
                  <a:cubicBezTo>
                    <a:pt x="240" y="1"/>
                    <a:pt x="0" y="576"/>
                    <a:pt x="345" y="921"/>
                  </a:cubicBezTo>
                  <a:cubicBezTo>
                    <a:pt x="453" y="1029"/>
                    <a:pt x="587" y="1077"/>
                    <a:pt x="719" y="1077"/>
                  </a:cubicBezTo>
                  <a:cubicBezTo>
                    <a:pt x="996" y="1077"/>
                    <a:pt x="1265" y="863"/>
                    <a:pt x="1265" y="538"/>
                  </a:cubicBezTo>
                  <a:cubicBezTo>
                    <a:pt x="1265" y="240"/>
                    <a:pt x="1026" y="1"/>
                    <a:pt x="729" y="1"/>
                  </a:cubicBezTo>
                  <a:close/>
                </a:path>
              </a:pathLst>
            </a:custGeom>
            <a:solidFill>
              <a:srgbClr val="C1C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98" name="Google Shape;3498;p37"/>
            <p:cNvSpPr/>
            <p:nvPr/>
          </p:nvSpPr>
          <p:spPr>
            <a:xfrm>
              <a:off x="6810964" y="3355496"/>
              <a:ext cx="33169" cy="28479"/>
            </a:xfrm>
            <a:custGeom>
              <a:rect b="b" l="l" r="r" t="t"/>
              <a:pathLst>
                <a:path extrusionOk="0" h="1087" w="1266">
                  <a:moveTo>
                    <a:pt x="719" y="0"/>
                  </a:moveTo>
                  <a:cubicBezTo>
                    <a:pt x="240" y="0"/>
                    <a:pt x="0" y="585"/>
                    <a:pt x="336" y="930"/>
                  </a:cubicBezTo>
                  <a:cubicBezTo>
                    <a:pt x="447" y="1038"/>
                    <a:pt x="583" y="1087"/>
                    <a:pt x="716" y="1087"/>
                  </a:cubicBezTo>
                  <a:cubicBezTo>
                    <a:pt x="997" y="1087"/>
                    <a:pt x="1265" y="872"/>
                    <a:pt x="1265" y="547"/>
                  </a:cubicBezTo>
                  <a:cubicBezTo>
                    <a:pt x="1265" y="250"/>
                    <a:pt x="1016" y="0"/>
                    <a:pt x="719" y="0"/>
                  </a:cubicBezTo>
                  <a:close/>
                </a:path>
              </a:pathLst>
            </a:custGeom>
            <a:solidFill>
              <a:srgbClr val="C1C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99" name="Google Shape;3499;p37"/>
            <p:cNvSpPr/>
            <p:nvPr/>
          </p:nvSpPr>
          <p:spPr>
            <a:xfrm>
              <a:off x="6866194" y="3511203"/>
              <a:ext cx="33195" cy="28401"/>
            </a:xfrm>
            <a:custGeom>
              <a:rect b="b" l="l" r="r" t="t"/>
              <a:pathLst>
                <a:path extrusionOk="0" h="1084" w="1267">
                  <a:moveTo>
                    <a:pt x="729" y="0"/>
                  </a:moveTo>
                  <a:cubicBezTo>
                    <a:pt x="241" y="0"/>
                    <a:pt x="1" y="585"/>
                    <a:pt x="346" y="921"/>
                  </a:cubicBezTo>
                  <a:cubicBezTo>
                    <a:pt x="456" y="1033"/>
                    <a:pt x="592" y="1084"/>
                    <a:pt x="725" y="1084"/>
                  </a:cubicBezTo>
                  <a:cubicBezTo>
                    <a:pt x="1001" y="1084"/>
                    <a:pt x="1266" y="869"/>
                    <a:pt x="1266" y="547"/>
                  </a:cubicBezTo>
                  <a:cubicBezTo>
                    <a:pt x="1266" y="240"/>
                    <a:pt x="1027" y="0"/>
                    <a:pt x="729" y="0"/>
                  </a:cubicBezTo>
                  <a:close/>
                </a:path>
              </a:pathLst>
            </a:custGeom>
            <a:solidFill>
              <a:srgbClr val="C1C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00" name="Google Shape;3500;p37"/>
            <p:cNvSpPr/>
            <p:nvPr/>
          </p:nvSpPr>
          <p:spPr>
            <a:xfrm>
              <a:off x="6762992" y="3556896"/>
              <a:ext cx="52505" cy="44828"/>
            </a:xfrm>
            <a:custGeom>
              <a:rect b="b" l="l" r="r" t="t"/>
              <a:pathLst>
                <a:path extrusionOk="0" h="1711" w="2004">
                  <a:moveTo>
                    <a:pt x="1151" y="1"/>
                  </a:moveTo>
                  <a:cubicBezTo>
                    <a:pt x="384" y="1"/>
                    <a:pt x="0" y="921"/>
                    <a:pt x="547" y="1458"/>
                  </a:cubicBezTo>
                  <a:cubicBezTo>
                    <a:pt x="721" y="1632"/>
                    <a:pt x="936" y="1710"/>
                    <a:pt x="1146" y="1710"/>
                  </a:cubicBezTo>
                  <a:cubicBezTo>
                    <a:pt x="1584" y="1710"/>
                    <a:pt x="2004" y="1372"/>
                    <a:pt x="2004" y="854"/>
                  </a:cubicBezTo>
                  <a:cubicBezTo>
                    <a:pt x="2004" y="384"/>
                    <a:pt x="1620" y="1"/>
                    <a:pt x="1151" y="1"/>
                  </a:cubicBezTo>
                  <a:close/>
                </a:path>
              </a:pathLst>
            </a:custGeom>
            <a:solidFill>
              <a:srgbClr val="C1C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01" name="Google Shape;3501;p37"/>
            <p:cNvSpPr/>
            <p:nvPr/>
          </p:nvSpPr>
          <p:spPr>
            <a:xfrm>
              <a:off x="6953859" y="3377426"/>
              <a:ext cx="36680" cy="35003"/>
            </a:xfrm>
            <a:custGeom>
              <a:rect b="b" l="l" r="r" t="t"/>
              <a:pathLst>
                <a:path extrusionOk="0" h="1336" w="1400">
                  <a:moveTo>
                    <a:pt x="672" y="1"/>
                  </a:moveTo>
                  <a:cubicBezTo>
                    <a:pt x="329" y="1"/>
                    <a:pt x="0" y="267"/>
                    <a:pt x="0" y="668"/>
                  </a:cubicBezTo>
                  <a:cubicBezTo>
                    <a:pt x="0" y="1070"/>
                    <a:pt x="329" y="1336"/>
                    <a:pt x="672" y="1336"/>
                  </a:cubicBezTo>
                  <a:cubicBezTo>
                    <a:pt x="836" y="1336"/>
                    <a:pt x="1004" y="1275"/>
                    <a:pt x="1141" y="1138"/>
                  </a:cubicBezTo>
                  <a:cubicBezTo>
                    <a:pt x="1400" y="879"/>
                    <a:pt x="1400" y="457"/>
                    <a:pt x="1141" y="199"/>
                  </a:cubicBezTo>
                  <a:cubicBezTo>
                    <a:pt x="1004" y="62"/>
                    <a:pt x="836" y="1"/>
                    <a:pt x="672" y="1"/>
                  </a:cubicBezTo>
                  <a:close/>
                </a:path>
              </a:pathLst>
            </a:custGeom>
            <a:solidFill>
              <a:srgbClr val="C1C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02" name="Google Shape;3502;p37"/>
            <p:cNvSpPr/>
            <p:nvPr/>
          </p:nvSpPr>
          <p:spPr>
            <a:xfrm>
              <a:off x="6977701" y="3522259"/>
              <a:ext cx="33195" cy="28479"/>
            </a:xfrm>
            <a:custGeom>
              <a:rect b="b" l="l" r="r" t="t"/>
              <a:pathLst>
                <a:path extrusionOk="0" h="1087" w="1267">
                  <a:moveTo>
                    <a:pt x="729" y="0"/>
                  </a:moveTo>
                  <a:cubicBezTo>
                    <a:pt x="240" y="0"/>
                    <a:pt x="1" y="585"/>
                    <a:pt x="346" y="930"/>
                  </a:cubicBezTo>
                  <a:cubicBezTo>
                    <a:pt x="454" y="1038"/>
                    <a:pt x="588" y="1086"/>
                    <a:pt x="720" y="1086"/>
                  </a:cubicBezTo>
                  <a:cubicBezTo>
                    <a:pt x="997" y="1086"/>
                    <a:pt x="1266" y="871"/>
                    <a:pt x="1266" y="546"/>
                  </a:cubicBezTo>
                  <a:cubicBezTo>
                    <a:pt x="1266" y="249"/>
                    <a:pt x="1026" y="0"/>
                    <a:pt x="729" y="0"/>
                  </a:cubicBezTo>
                  <a:close/>
                </a:path>
              </a:pathLst>
            </a:custGeom>
            <a:solidFill>
              <a:srgbClr val="C1C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03" name="Google Shape;3503;p37"/>
            <p:cNvSpPr/>
            <p:nvPr/>
          </p:nvSpPr>
          <p:spPr>
            <a:xfrm>
              <a:off x="6945816" y="3652473"/>
              <a:ext cx="38462" cy="36680"/>
            </a:xfrm>
            <a:custGeom>
              <a:rect b="b" l="l" r="r" t="t"/>
              <a:pathLst>
                <a:path extrusionOk="0" h="1400" w="1468">
                  <a:moveTo>
                    <a:pt x="703" y="1"/>
                  </a:moveTo>
                  <a:cubicBezTo>
                    <a:pt x="344" y="1"/>
                    <a:pt x="0" y="282"/>
                    <a:pt x="0" y="705"/>
                  </a:cubicBezTo>
                  <a:cubicBezTo>
                    <a:pt x="0" y="1120"/>
                    <a:pt x="343" y="1399"/>
                    <a:pt x="702" y="1399"/>
                  </a:cubicBezTo>
                  <a:cubicBezTo>
                    <a:pt x="872" y="1399"/>
                    <a:pt x="1047" y="1336"/>
                    <a:pt x="1189" y="1193"/>
                  </a:cubicBezTo>
                  <a:cubicBezTo>
                    <a:pt x="1467" y="925"/>
                    <a:pt x="1467" y="484"/>
                    <a:pt x="1189" y="206"/>
                  </a:cubicBezTo>
                  <a:cubicBezTo>
                    <a:pt x="1047" y="64"/>
                    <a:pt x="873" y="1"/>
                    <a:pt x="703" y="1"/>
                  </a:cubicBezTo>
                  <a:close/>
                </a:path>
              </a:pathLst>
            </a:custGeom>
            <a:solidFill>
              <a:srgbClr val="C1C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04" name="Google Shape;3504;p37"/>
            <p:cNvSpPr/>
            <p:nvPr/>
          </p:nvSpPr>
          <p:spPr>
            <a:xfrm>
              <a:off x="6810964" y="3688996"/>
              <a:ext cx="33169" cy="28479"/>
            </a:xfrm>
            <a:custGeom>
              <a:rect b="b" l="l" r="r" t="t"/>
              <a:pathLst>
                <a:path extrusionOk="0" h="1087" w="1266">
                  <a:moveTo>
                    <a:pt x="719" y="1"/>
                  </a:moveTo>
                  <a:cubicBezTo>
                    <a:pt x="240" y="1"/>
                    <a:pt x="0" y="585"/>
                    <a:pt x="336" y="931"/>
                  </a:cubicBezTo>
                  <a:cubicBezTo>
                    <a:pt x="447" y="1039"/>
                    <a:pt x="583" y="1087"/>
                    <a:pt x="716" y="1087"/>
                  </a:cubicBezTo>
                  <a:cubicBezTo>
                    <a:pt x="997" y="1087"/>
                    <a:pt x="1265" y="872"/>
                    <a:pt x="1265" y="547"/>
                  </a:cubicBezTo>
                  <a:cubicBezTo>
                    <a:pt x="1265" y="250"/>
                    <a:pt x="1016" y="1"/>
                    <a:pt x="719" y="1"/>
                  </a:cubicBezTo>
                  <a:close/>
                </a:path>
              </a:pathLst>
            </a:custGeom>
            <a:solidFill>
              <a:srgbClr val="C1C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05" name="Google Shape;3505;p37"/>
            <p:cNvSpPr/>
            <p:nvPr/>
          </p:nvSpPr>
          <p:spPr>
            <a:xfrm>
              <a:off x="6697702" y="3640212"/>
              <a:ext cx="29894" cy="28479"/>
            </a:xfrm>
            <a:custGeom>
              <a:rect b="b" l="l" r="r" t="t"/>
              <a:pathLst>
                <a:path extrusionOk="0" h="1087" w="1141">
                  <a:moveTo>
                    <a:pt x="550" y="0"/>
                  </a:moveTo>
                  <a:cubicBezTo>
                    <a:pt x="269" y="0"/>
                    <a:pt x="0" y="215"/>
                    <a:pt x="0" y="540"/>
                  </a:cubicBezTo>
                  <a:cubicBezTo>
                    <a:pt x="0" y="870"/>
                    <a:pt x="266" y="1086"/>
                    <a:pt x="545" y="1086"/>
                  </a:cubicBezTo>
                  <a:cubicBezTo>
                    <a:pt x="680" y="1086"/>
                    <a:pt x="818" y="1036"/>
                    <a:pt x="930" y="923"/>
                  </a:cubicBezTo>
                  <a:cubicBezTo>
                    <a:pt x="1141" y="713"/>
                    <a:pt x="1141" y="367"/>
                    <a:pt x="930" y="157"/>
                  </a:cubicBezTo>
                  <a:cubicBezTo>
                    <a:pt x="819" y="49"/>
                    <a:pt x="683" y="0"/>
                    <a:pt x="550" y="0"/>
                  </a:cubicBezTo>
                  <a:close/>
                </a:path>
              </a:pathLst>
            </a:custGeom>
            <a:solidFill>
              <a:srgbClr val="C1C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06" name="Google Shape;3506;p37"/>
            <p:cNvSpPr/>
            <p:nvPr/>
          </p:nvSpPr>
          <p:spPr>
            <a:xfrm>
              <a:off x="6644201" y="3522259"/>
              <a:ext cx="33169" cy="28479"/>
            </a:xfrm>
            <a:custGeom>
              <a:rect b="b" l="l" r="r" t="t"/>
              <a:pathLst>
                <a:path extrusionOk="0" h="1087" w="1266">
                  <a:moveTo>
                    <a:pt x="719" y="0"/>
                  </a:moveTo>
                  <a:cubicBezTo>
                    <a:pt x="240" y="0"/>
                    <a:pt x="0" y="585"/>
                    <a:pt x="336" y="930"/>
                  </a:cubicBezTo>
                  <a:cubicBezTo>
                    <a:pt x="447" y="1038"/>
                    <a:pt x="583" y="1086"/>
                    <a:pt x="716" y="1086"/>
                  </a:cubicBezTo>
                  <a:cubicBezTo>
                    <a:pt x="997" y="1086"/>
                    <a:pt x="1266" y="871"/>
                    <a:pt x="1266" y="546"/>
                  </a:cubicBezTo>
                  <a:cubicBezTo>
                    <a:pt x="1266" y="249"/>
                    <a:pt x="1016" y="0"/>
                    <a:pt x="719" y="0"/>
                  </a:cubicBezTo>
                  <a:close/>
                </a:path>
              </a:pathLst>
            </a:custGeom>
            <a:solidFill>
              <a:srgbClr val="C1C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07" name="Google Shape;3507;p37"/>
            <p:cNvSpPr/>
            <p:nvPr/>
          </p:nvSpPr>
          <p:spPr>
            <a:xfrm>
              <a:off x="6676349" y="3383242"/>
              <a:ext cx="39457" cy="37754"/>
            </a:xfrm>
            <a:custGeom>
              <a:rect b="b" l="l" r="r" t="t"/>
              <a:pathLst>
                <a:path extrusionOk="0" h="1441" w="1506">
                  <a:moveTo>
                    <a:pt x="731" y="1"/>
                  </a:moveTo>
                  <a:cubicBezTo>
                    <a:pt x="359" y="1"/>
                    <a:pt x="0" y="290"/>
                    <a:pt x="0" y="724"/>
                  </a:cubicBezTo>
                  <a:cubicBezTo>
                    <a:pt x="0" y="1156"/>
                    <a:pt x="356" y="1441"/>
                    <a:pt x="726" y="1441"/>
                  </a:cubicBezTo>
                  <a:cubicBezTo>
                    <a:pt x="906" y="1441"/>
                    <a:pt x="1089" y="1373"/>
                    <a:pt x="1237" y="1223"/>
                  </a:cubicBezTo>
                  <a:cubicBezTo>
                    <a:pt x="1505" y="945"/>
                    <a:pt x="1505" y="494"/>
                    <a:pt x="1237" y="216"/>
                  </a:cubicBezTo>
                  <a:cubicBezTo>
                    <a:pt x="1091" y="67"/>
                    <a:pt x="910" y="1"/>
                    <a:pt x="731" y="1"/>
                  </a:cubicBezTo>
                  <a:close/>
                </a:path>
              </a:pathLst>
            </a:custGeom>
            <a:solidFill>
              <a:srgbClr val="C1CB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508" name="Google Shape;3508;p37"/>
          <p:cNvGrpSpPr/>
          <p:nvPr/>
        </p:nvGrpSpPr>
        <p:grpSpPr>
          <a:xfrm>
            <a:off x="10642082" y="2552940"/>
            <a:ext cx="494885" cy="367277"/>
            <a:chOff x="7955145" y="2019192"/>
            <a:chExt cx="365175" cy="271013"/>
          </a:xfrm>
        </p:grpSpPr>
        <p:sp>
          <p:nvSpPr>
            <p:cNvPr id="3509" name="Google Shape;3509;p37"/>
            <p:cNvSpPr/>
            <p:nvPr/>
          </p:nvSpPr>
          <p:spPr>
            <a:xfrm>
              <a:off x="7977729" y="2019192"/>
              <a:ext cx="320243" cy="271013"/>
            </a:xfrm>
            <a:custGeom>
              <a:rect b="b" l="l" r="r" t="t"/>
              <a:pathLst>
                <a:path extrusionOk="0" h="10344" w="12223">
                  <a:moveTo>
                    <a:pt x="8676" y="1"/>
                  </a:moveTo>
                  <a:cubicBezTo>
                    <a:pt x="7707" y="1"/>
                    <a:pt x="6778" y="394"/>
                    <a:pt x="6107" y="1103"/>
                  </a:cubicBezTo>
                  <a:cubicBezTo>
                    <a:pt x="5428" y="385"/>
                    <a:pt x="4496" y="5"/>
                    <a:pt x="3546" y="5"/>
                  </a:cubicBezTo>
                  <a:cubicBezTo>
                    <a:pt x="3101" y="5"/>
                    <a:pt x="2653" y="88"/>
                    <a:pt x="2225" y="260"/>
                  </a:cubicBezTo>
                  <a:cubicBezTo>
                    <a:pt x="883" y="796"/>
                    <a:pt x="1" y="2100"/>
                    <a:pt x="1" y="3547"/>
                  </a:cubicBezTo>
                  <a:cubicBezTo>
                    <a:pt x="1" y="5541"/>
                    <a:pt x="1372" y="6921"/>
                    <a:pt x="2570" y="7909"/>
                  </a:cubicBezTo>
                  <a:cubicBezTo>
                    <a:pt x="3087" y="8330"/>
                    <a:pt x="3624" y="8733"/>
                    <a:pt x="4180" y="9097"/>
                  </a:cubicBezTo>
                  <a:lnTo>
                    <a:pt x="6107" y="10343"/>
                  </a:lnTo>
                  <a:lnTo>
                    <a:pt x="8033" y="9097"/>
                  </a:lnTo>
                  <a:cubicBezTo>
                    <a:pt x="8589" y="8733"/>
                    <a:pt x="9126" y="8340"/>
                    <a:pt x="9644" y="7909"/>
                  </a:cubicBezTo>
                  <a:cubicBezTo>
                    <a:pt x="10842" y="6931"/>
                    <a:pt x="12222" y="5531"/>
                    <a:pt x="12222" y="3547"/>
                  </a:cubicBezTo>
                  <a:cubicBezTo>
                    <a:pt x="12222" y="1889"/>
                    <a:pt x="11072" y="451"/>
                    <a:pt x="9452" y="87"/>
                  </a:cubicBezTo>
                  <a:cubicBezTo>
                    <a:pt x="9193" y="30"/>
                    <a:pt x="8934" y="1"/>
                    <a:pt x="8676" y="1"/>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10" name="Google Shape;3510;p37"/>
            <p:cNvSpPr/>
            <p:nvPr/>
          </p:nvSpPr>
          <p:spPr>
            <a:xfrm>
              <a:off x="8084468" y="2023226"/>
              <a:ext cx="213504" cy="266978"/>
            </a:xfrm>
            <a:custGeom>
              <a:rect b="b" l="l" r="r" t="t"/>
              <a:pathLst>
                <a:path extrusionOk="0" h="10190" w="8149">
                  <a:moveTo>
                    <a:pt x="5618" y="0"/>
                  </a:moveTo>
                  <a:lnTo>
                    <a:pt x="5618" y="0"/>
                  </a:lnTo>
                  <a:cubicBezTo>
                    <a:pt x="6020" y="2166"/>
                    <a:pt x="6298" y="7400"/>
                    <a:pt x="1" y="8876"/>
                  </a:cubicBezTo>
                  <a:cubicBezTo>
                    <a:pt x="58" y="8905"/>
                    <a:pt x="87" y="8934"/>
                    <a:pt x="106" y="8943"/>
                  </a:cubicBezTo>
                  <a:lnTo>
                    <a:pt x="2033" y="10189"/>
                  </a:lnTo>
                  <a:lnTo>
                    <a:pt x="3959" y="8943"/>
                  </a:lnTo>
                  <a:cubicBezTo>
                    <a:pt x="4515" y="8579"/>
                    <a:pt x="5052" y="8186"/>
                    <a:pt x="5570" y="7764"/>
                  </a:cubicBezTo>
                  <a:cubicBezTo>
                    <a:pt x="6768" y="6777"/>
                    <a:pt x="8139" y="5387"/>
                    <a:pt x="8139" y="3403"/>
                  </a:cubicBezTo>
                  <a:cubicBezTo>
                    <a:pt x="8148" y="1831"/>
                    <a:pt x="7113" y="451"/>
                    <a:pt x="5618" y="0"/>
                  </a:cubicBezTo>
                  <a:close/>
                </a:path>
              </a:pathLst>
            </a:custGeom>
            <a:solidFill>
              <a:srgbClr val="5A7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11" name="Google Shape;3511;p37"/>
            <p:cNvSpPr/>
            <p:nvPr/>
          </p:nvSpPr>
          <p:spPr>
            <a:xfrm>
              <a:off x="8182377" y="2136437"/>
              <a:ext cx="95735" cy="76163"/>
            </a:xfrm>
            <a:custGeom>
              <a:rect b="b" l="l" r="r" t="t"/>
              <a:pathLst>
                <a:path extrusionOk="0" h="2907" w="3654">
                  <a:moveTo>
                    <a:pt x="2082" y="1"/>
                  </a:moveTo>
                  <a:cubicBezTo>
                    <a:pt x="2076" y="1"/>
                    <a:pt x="2069" y="1"/>
                    <a:pt x="2063" y="2"/>
                  </a:cubicBezTo>
                  <a:cubicBezTo>
                    <a:pt x="1977" y="2"/>
                    <a:pt x="1909" y="60"/>
                    <a:pt x="1881" y="136"/>
                  </a:cubicBezTo>
                  <a:lnTo>
                    <a:pt x="1238" y="2140"/>
                  </a:lnTo>
                  <a:lnTo>
                    <a:pt x="443" y="318"/>
                  </a:lnTo>
                  <a:cubicBezTo>
                    <a:pt x="406" y="231"/>
                    <a:pt x="336" y="194"/>
                    <a:pt x="265" y="194"/>
                  </a:cubicBezTo>
                  <a:cubicBezTo>
                    <a:pt x="134" y="194"/>
                    <a:pt x="1" y="320"/>
                    <a:pt x="69" y="481"/>
                  </a:cubicBezTo>
                  <a:lnTo>
                    <a:pt x="1085" y="2791"/>
                  </a:lnTo>
                  <a:cubicBezTo>
                    <a:pt x="1114" y="2859"/>
                    <a:pt x="1191" y="2906"/>
                    <a:pt x="1267" y="2906"/>
                  </a:cubicBezTo>
                  <a:lnTo>
                    <a:pt x="1277" y="2906"/>
                  </a:lnTo>
                  <a:cubicBezTo>
                    <a:pt x="1363" y="2906"/>
                    <a:pt x="1440" y="2849"/>
                    <a:pt x="1459" y="2772"/>
                  </a:cubicBezTo>
                  <a:lnTo>
                    <a:pt x="2120" y="731"/>
                  </a:lnTo>
                  <a:lnTo>
                    <a:pt x="2657" y="1814"/>
                  </a:lnTo>
                  <a:cubicBezTo>
                    <a:pt x="2686" y="1881"/>
                    <a:pt x="2753" y="1929"/>
                    <a:pt x="2830" y="1929"/>
                  </a:cubicBezTo>
                  <a:lnTo>
                    <a:pt x="3366" y="1929"/>
                  </a:lnTo>
                  <a:cubicBezTo>
                    <a:pt x="3462" y="1795"/>
                    <a:pt x="3558" y="1660"/>
                    <a:pt x="3654" y="1517"/>
                  </a:cubicBezTo>
                  <a:lnTo>
                    <a:pt x="2954" y="1517"/>
                  </a:lnTo>
                  <a:lnTo>
                    <a:pt x="2254" y="108"/>
                  </a:lnTo>
                  <a:cubicBezTo>
                    <a:pt x="2219" y="46"/>
                    <a:pt x="2152" y="1"/>
                    <a:pt x="2082" y="1"/>
                  </a:cubicBezTo>
                  <a:close/>
                </a:path>
              </a:pathLst>
            </a:custGeom>
            <a:solidFill>
              <a:srgbClr val="5A7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12" name="Google Shape;3512;p37"/>
            <p:cNvSpPr/>
            <p:nvPr/>
          </p:nvSpPr>
          <p:spPr>
            <a:xfrm>
              <a:off x="7997327" y="2098866"/>
              <a:ext cx="191601" cy="125026"/>
            </a:xfrm>
            <a:custGeom>
              <a:rect b="b" l="l" r="r" t="t"/>
              <a:pathLst>
                <a:path extrusionOk="0" h="4772" w="7313">
                  <a:moveTo>
                    <a:pt x="6600" y="1"/>
                  </a:moveTo>
                  <a:cubicBezTo>
                    <a:pt x="6523" y="1"/>
                    <a:pt x="6447" y="41"/>
                    <a:pt x="6413" y="123"/>
                  </a:cubicBezTo>
                  <a:lnTo>
                    <a:pt x="5464" y="2471"/>
                  </a:lnTo>
                  <a:lnTo>
                    <a:pt x="4659" y="1129"/>
                  </a:lnTo>
                  <a:cubicBezTo>
                    <a:pt x="4621" y="1062"/>
                    <a:pt x="4555" y="1029"/>
                    <a:pt x="4489" y="1029"/>
                  </a:cubicBezTo>
                  <a:cubicBezTo>
                    <a:pt x="4405" y="1029"/>
                    <a:pt x="4322" y="1081"/>
                    <a:pt x="4295" y="1177"/>
                  </a:cubicBezTo>
                  <a:lnTo>
                    <a:pt x="3480" y="3909"/>
                  </a:lnTo>
                  <a:lnTo>
                    <a:pt x="2445" y="861"/>
                  </a:lnTo>
                  <a:cubicBezTo>
                    <a:pt x="2416" y="784"/>
                    <a:pt x="2349" y="736"/>
                    <a:pt x="2272" y="727"/>
                  </a:cubicBezTo>
                  <a:cubicBezTo>
                    <a:pt x="2186" y="727"/>
                    <a:pt x="2109" y="775"/>
                    <a:pt x="2071" y="851"/>
                  </a:cubicBezTo>
                  <a:lnTo>
                    <a:pt x="1045" y="2951"/>
                  </a:lnTo>
                  <a:lnTo>
                    <a:pt x="0" y="2951"/>
                  </a:lnTo>
                  <a:cubicBezTo>
                    <a:pt x="96" y="3094"/>
                    <a:pt x="192" y="3229"/>
                    <a:pt x="298" y="3363"/>
                  </a:cubicBezTo>
                  <a:lnTo>
                    <a:pt x="1170" y="3363"/>
                  </a:lnTo>
                  <a:cubicBezTo>
                    <a:pt x="1256" y="3353"/>
                    <a:pt x="1323" y="3315"/>
                    <a:pt x="1352" y="3238"/>
                  </a:cubicBezTo>
                  <a:lnTo>
                    <a:pt x="2224" y="1465"/>
                  </a:lnTo>
                  <a:lnTo>
                    <a:pt x="3298" y="4638"/>
                  </a:lnTo>
                  <a:cubicBezTo>
                    <a:pt x="3327" y="4714"/>
                    <a:pt x="3403" y="4772"/>
                    <a:pt x="3490" y="4772"/>
                  </a:cubicBezTo>
                  <a:cubicBezTo>
                    <a:pt x="3576" y="4772"/>
                    <a:pt x="3653" y="4714"/>
                    <a:pt x="3681" y="4628"/>
                  </a:cubicBezTo>
                  <a:lnTo>
                    <a:pt x="4534" y="1733"/>
                  </a:lnTo>
                  <a:lnTo>
                    <a:pt x="5301" y="3027"/>
                  </a:lnTo>
                  <a:cubicBezTo>
                    <a:pt x="5341" y="3094"/>
                    <a:pt x="5409" y="3126"/>
                    <a:pt x="5476" y="3126"/>
                  </a:cubicBezTo>
                  <a:cubicBezTo>
                    <a:pt x="5553" y="3126"/>
                    <a:pt x="5630" y="3085"/>
                    <a:pt x="5665" y="3008"/>
                  </a:cubicBezTo>
                  <a:lnTo>
                    <a:pt x="6595" y="727"/>
                  </a:lnTo>
                  <a:lnTo>
                    <a:pt x="6864" y="1359"/>
                  </a:lnTo>
                  <a:cubicBezTo>
                    <a:pt x="6904" y="1447"/>
                    <a:pt x="6976" y="1484"/>
                    <a:pt x="7048" y="1484"/>
                  </a:cubicBezTo>
                  <a:cubicBezTo>
                    <a:pt x="7181" y="1484"/>
                    <a:pt x="7312" y="1358"/>
                    <a:pt x="7237" y="1196"/>
                  </a:cubicBezTo>
                  <a:lnTo>
                    <a:pt x="6787" y="123"/>
                  </a:lnTo>
                  <a:cubicBezTo>
                    <a:pt x="6753" y="41"/>
                    <a:pt x="6677" y="1"/>
                    <a:pt x="6600" y="1"/>
                  </a:cubicBezTo>
                  <a:close/>
                </a:path>
              </a:pathLst>
            </a:custGeom>
            <a:solidFill>
              <a:srgbClr val="5A7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13" name="Google Shape;3513;p37"/>
            <p:cNvSpPr/>
            <p:nvPr/>
          </p:nvSpPr>
          <p:spPr>
            <a:xfrm>
              <a:off x="8182220" y="2122917"/>
              <a:ext cx="138100" cy="76373"/>
            </a:xfrm>
            <a:custGeom>
              <a:rect b="b" l="l" r="r" t="t"/>
              <a:pathLst>
                <a:path extrusionOk="0" h="2915" w="5271">
                  <a:moveTo>
                    <a:pt x="2059" y="1"/>
                  </a:moveTo>
                  <a:cubicBezTo>
                    <a:pt x="1983" y="10"/>
                    <a:pt x="1915" y="68"/>
                    <a:pt x="1887" y="144"/>
                  </a:cubicBezTo>
                  <a:lnTo>
                    <a:pt x="1244" y="2138"/>
                  </a:lnTo>
                  <a:lnTo>
                    <a:pt x="449" y="326"/>
                  </a:lnTo>
                  <a:cubicBezTo>
                    <a:pt x="408" y="239"/>
                    <a:pt x="336" y="202"/>
                    <a:pt x="264" y="202"/>
                  </a:cubicBezTo>
                  <a:cubicBezTo>
                    <a:pt x="132" y="202"/>
                    <a:pt x="0" y="328"/>
                    <a:pt x="75" y="489"/>
                  </a:cubicBezTo>
                  <a:lnTo>
                    <a:pt x="1081" y="2799"/>
                  </a:lnTo>
                  <a:cubicBezTo>
                    <a:pt x="1120" y="2867"/>
                    <a:pt x="1187" y="2914"/>
                    <a:pt x="1273" y="2914"/>
                  </a:cubicBezTo>
                  <a:lnTo>
                    <a:pt x="1283" y="2914"/>
                  </a:lnTo>
                  <a:cubicBezTo>
                    <a:pt x="1359" y="2905"/>
                    <a:pt x="1436" y="2847"/>
                    <a:pt x="1465" y="2771"/>
                  </a:cubicBezTo>
                  <a:lnTo>
                    <a:pt x="2117" y="739"/>
                  </a:lnTo>
                  <a:lnTo>
                    <a:pt x="2653" y="1812"/>
                  </a:lnTo>
                  <a:cubicBezTo>
                    <a:pt x="2682" y="1879"/>
                    <a:pt x="2759" y="1927"/>
                    <a:pt x="2836" y="1927"/>
                  </a:cubicBezTo>
                  <a:lnTo>
                    <a:pt x="5002" y="1927"/>
                  </a:lnTo>
                  <a:cubicBezTo>
                    <a:pt x="5270" y="1927"/>
                    <a:pt x="5270" y="1525"/>
                    <a:pt x="5002" y="1525"/>
                  </a:cubicBezTo>
                  <a:lnTo>
                    <a:pt x="2960" y="1525"/>
                  </a:lnTo>
                  <a:lnTo>
                    <a:pt x="2260" y="116"/>
                  </a:lnTo>
                  <a:cubicBezTo>
                    <a:pt x="2222" y="39"/>
                    <a:pt x="2145" y="1"/>
                    <a:pt x="2059" y="1"/>
                  </a:cubicBezTo>
                  <a:close/>
                </a:path>
              </a:pathLst>
            </a:custGeom>
            <a:solidFill>
              <a:srgbClr val="B8C6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14" name="Google Shape;3514;p37"/>
            <p:cNvSpPr/>
            <p:nvPr/>
          </p:nvSpPr>
          <p:spPr>
            <a:xfrm>
              <a:off x="7955145" y="2085504"/>
              <a:ext cx="234123" cy="125341"/>
            </a:xfrm>
            <a:custGeom>
              <a:rect b="b" l="l" r="r" t="t"/>
              <a:pathLst>
                <a:path extrusionOk="0" h="4784" w="8936">
                  <a:moveTo>
                    <a:pt x="8205" y="0"/>
                  </a:moveTo>
                  <a:cubicBezTo>
                    <a:pt x="8129" y="0"/>
                    <a:pt x="8052" y="48"/>
                    <a:pt x="8023" y="125"/>
                  </a:cubicBezTo>
                  <a:lnTo>
                    <a:pt x="7074" y="2483"/>
                  </a:lnTo>
                  <a:lnTo>
                    <a:pt x="6279" y="1131"/>
                  </a:lnTo>
                  <a:cubicBezTo>
                    <a:pt x="6244" y="1071"/>
                    <a:pt x="6171" y="1034"/>
                    <a:pt x="6101" y="1034"/>
                  </a:cubicBezTo>
                  <a:cubicBezTo>
                    <a:pt x="6093" y="1034"/>
                    <a:pt x="6085" y="1035"/>
                    <a:pt x="6077" y="1036"/>
                  </a:cubicBezTo>
                  <a:cubicBezTo>
                    <a:pt x="6001" y="1045"/>
                    <a:pt x="5934" y="1103"/>
                    <a:pt x="5905" y="1179"/>
                  </a:cubicBezTo>
                  <a:lnTo>
                    <a:pt x="5100" y="3911"/>
                  </a:lnTo>
                  <a:lnTo>
                    <a:pt x="4064" y="863"/>
                  </a:lnTo>
                  <a:cubicBezTo>
                    <a:pt x="4036" y="786"/>
                    <a:pt x="3969" y="738"/>
                    <a:pt x="3882" y="729"/>
                  </a:cubicBezTo>
                  <a:cubicBezTo>
                    <a:pt x="3806" y="729"/>
                    <a:pt x="3729" y="777"/>
                    <a:pt x="3691" y="853"/>
                  </a:cubicBezTo>
                  <a:lnTo>
                    <a:pt x="2665" y="2953"/>
                  </a:lnTo>
                  <a:lnTo>
                    <a:pt x="269" y="2953"/>
                  </a:lnTo>
                  <a:cubicBezTo>
                    <a:pt x="0" y="2953"/>
                    <a:pt x="0" y="3355"/>
                    <a:pt x="269" y="3355"/>
                  </a:cubicBezTo>
                  <a:lnTo>
                    <a:pt x="2790" y="3355"/>
                  </a:lnTo>
                  <a:cubicBezTo>
                    <a:pt x="2866" y="3355"/>
                    <a:pt x="2943" y="3307"/>
                    <a:pt x="2972" y="3240"/>
                  </a:cubicBezTo>
                  <a:lnTo>
                    <a:pt x="3844" y="1457"/>
                  </a:lnTo>
                  <a:lnTo>
                    <a:pt x="4917" y="4640"/>
                  </a:lnTo>
                  <a:cubicBezTo>
                    <a:pt x="4946" y="4716"/>
                    <a:pt x="5023" y="4774"/>
                    <a:pt x="5109" y="4774"/>
                  </a:cubicBezTo>
                  <a:cubicBezTo>
                    <a:pt x="5109" y="4774"/>
                    <a:pt x="5109" y="4783"/>
                    <a:pt x="5109" y="4783"/>
                  </a:cubicBezTo>
                  <a:cubicBezTo>
                    <a:pt x="5205" y="4774"/>
                    <a:pt x="5282" y="4716"/>
                    <a:pt x="5301" y="4640"/>
                  </a:cubicBezTo>
                  <a:lnTo>
                    <a:pt x="6154" y="1726"/>
                  </a:lnTo>
                  <a:lnTo>
                    <a:pt x="6930" y="3020"/>
                  </a:lnTo>
                  <a:cubicBezTo>
                    <a:pt x="6969" y="3087"/>
                    <a:pt x="7045" y="3125"/>
                    <a:pt x="7113" y="3125"/>
                  </a:cubicBezTo>
                  <a:cubicBezTo>
                    <a:pt x="7189" y="3116"/>
                    <a:pt x="7256" y="3068"/>
                    <a:pt x="7285" y="3000"/>
                  </a:cubicBezTo>
                  <a:lnTo>
                    <a:pt x="8215" y="729"/>
                  </a:lnTo>
                  <a:lnTo>
                    <a:pt x="8493" y="1352"/>
                  </a:lnTo>
                  <a:cubicBezTo>
                    <a:pt x="8530" y="1439"/>
                    <a:pt x="8600" y="1476"/>
                    <a:pt x="8671" y="1476"/>
                  </a:cubicBezTo>
                  <a:cubicBezTo>
                    <a:pt x="8802" y="1476"/>
                    <a:pt x="8935" y="1351"/>
                    <a:pt x="8867" y="1189"/>
                  </a:cubicBezTo>
                  <a:lnTo>
                    <a:pt x="8397" y="125"/>
                  </a:lnTo>
                  <a:cubicBezTo>
                    <a:pt x="8368" y="48"/>
                    <a:pt x="8292" y="0"/>
                    <a:pt x="8205" y="0"/>
                  </a:cubicBezTo>
                  <a:close/>
                </a:path>
              </a:pathLst>
            </a:custGeom>
            <a:solidFill>
              <a:srgbClr val="B8C6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515" name="Google Shape;3515;p37"/>
          <p:cNvGrpSpPr/>
          <p:nvPr/>
        </p:nvGrpSpPr>
        <p:grpSpPr>
          <a:xfrm>
            <a:off x="10049875" y="2539769"/>
            <a:ext cx="490482" cy="393374"/>
            <a:chOff x="7518155" y="2009471"/>
            <a:chExt cx="361926" cy="290270"/>
          </a:xfrm>
        </p:grpSpPr>
        <p:sp>
          <p:nvSpPr>
            <p:cNvPr id="3516" name="Google Shape;3516;p37"/>
            <p:cNvSpPr/>
            <p:nvPr/>
          </p:nvSpPr>
          <p:spPr>
            <a:xfrm>
              <a:off x="7518155" y="2133712"/>
              <a:ext cx="361403" cy="166029"/>
            </a:xfrm>
            <a:custGeom>
              <a:rect b="b" l="l" r="r" t="t"/>
              <a:pathLst>
                <a:path extrusionOk="0" h="6337" w="13794">
                  <a:moveTo>
                    <a:pt x="3840" y="0"/>
                  </a:moveTo>
                  <a:cubicBezTo>
                    <a:pt x="3835" y="0"/>
                    <a:pt x="3830" y="1"/>
                    <a:pt x="3825" y="1"/>
                  </a:cubicBezTo>
                  <a:lnTo>
                    <a:pt x="442" y="1"/>
                  </a:lnTo>
                  <a:cubicBezTo>
                    <a:pt x="202" y="1"/>
                    <a:pt x="1" y="192"/>
                    <a:pt x="1" y="432"/>
                  </a:cubicBezTo>
                  <a:lnTo>
                    <a:pt x="1" y="5800"/>
                  </a:lnTo>
                  <a:cubicBezTo>
                    <a:pt x="1" y="6097"/>
                    <a:pt x="250" y="6337"/>
                    <a:pt x="547" y="6337"/>
                  </a:cubicBezTo>
                  <a:lnTo>
                    <a:pt x="13248" y="6337"/>
                  </a:lnTo>
                  <a:cubicBezTo>
                    <a:pt x="13545" y="6337"/>
                    <a:pt x="13794" y="6097"/>
                    <a:pt x="13794" y="5800"/>
                  </a:cubicBezTo>
                  <a:lnTo>
                    <a:pt x="13794" y="432"/>
                  </a:lnTo>
                  <a:cubicBezTo>
                    <a:pt x="13794" y="192"/>
                    <a:pt x="13593" y="1"/>
                    <a:pt x="13353" y="1"/>
                  </a:cubicBezTo>
                  <a:lnTo>
                    <a:pt x="9969" y="1"/>
                  </a:lnTo>
                  <a:cubicBezTo>
                    <a:pt x="9586" y="1"/>
                    <a:pt x="9308" y="346"/>
                    <a:pt x="9385" y="720"/>
                  </a:cubicBezTo>
                  <a:cubicBezTo>
                    <a:pt x="9711" y="2282"/>
                    <a:pt x="8532" y="3758"/>
                    <a:pt x="6931" y="3787"/>
                  </a:cubicBezTo>
                  <a:cubicBezTo>
                    <a:pt x="6919" y="3787"/>
                    <a:pt x="6907" y="3787"/>
                    <a:pt x="6896" y="3787"/>
                  </a:cubicBezTo>
                  <a:cubicBezTo>
                    <a:pt x="5493" y="3787"/>
                    <a:pt x="4362" y="2654"/>
                    <a:pt x="4362" y="1247"/>
                  </a:cubicBezTo>
                  <a:cubicBezTo>
                    <a:pt x="4362" y="1065"/>
                    <a:pt x="4372" y="892"/>
                    <a:pt x="4410" y="720"/>
                  </a:cubicBezTo>
                  <a:cubicBezTo>
                    <a:pt x="4486" y="351"/>
                    <a:pt x="4207" y="0"/>
                    <a:pt x="3840" y="0"/>
                  </a:cubicBezTo>
                  <a:close/>
                </a:path>
              </a:pathLst>
            </a:custGeom>
            <a:solidFill>
              <a:srgbClr val="E7EA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17" name="Google Shape;3517;p37"/>
            <p:cNvSpPr/>
            <p:nvPr/>
          </p:nvSpPr>
          <p:spPr>
            <a:xfrm>
              <a:off x="7765037" y="2147781"/>
              <a:ext cx="114782" cy="40217"/>
            </a:xfrm>
            <a:custGeom>
              <a:rect b="b" l="l" r="r" t="t"/>
              <a:pathLst>
                <a:path extrusionOk="0" h="1535" w="4381">
                  <a:moveTo>
                    <a:pt x="575" y="0"/>
                  </a:moveTo>
                  <a:cubicBezTo>
                    <a:pt x="307" y="0"/>
                    <a:pt x="77" y="173"/>
                    <a:pt x="0" y="432"/>
                  </a:cubicBezTo>
                  <a:cubicBezTo>
                    <a:pt x="0" y="508"/>
                    <a:pt x="10" y="585"/>
                    <a:pt x="10" y="671"/>
                  </a:cubicBezTo>
                  <a:cubicBezTo>
                    <a:pt x="19" y="748"/>
                    <a:pt x="10" y="796"/>
                    <a:pt x="10" y="863"/>
                  </a:cubicBezTo>
                  <a:cubicBezTo>
                    <a:pt x="29" y="997"/>
                    <a:pt x="48" y="1122"/>
                    <a:pt x="48" y="1256"/>
                  </a:cubicBezTo>
                  <a:cubicBezTo>
                    <a:pt x="48" y="1342"/>
                    <a:pt x="38" y="1429"/>
                    <a:pt x="29" y="1515"/>
                  </a:cubicBezTo>
                  <a:lnTo>
                    <a:pt x="48" y="1534"/>
                  </a:lnTo>
                  <a:cubicBezTo>
                    <a:pt x="479" y="1534"/>
                    <a:pt x="479" y="978"/>
                    <a:pt x="920" y="978"/>
                  </a:cubicBezTo>
                  <a:cubicBezTo>
                    <a:pt x="1352" y="978"/>
                    <a:pt x="1352" y="1534"/>
                    <a:pt x="1792" y="1534"/>
                  </a:cubicBezTo>
                  <a:cubicBezTo>
                    <a:pt x="2224" y="1534"/>
                    <a:pt x="2224" y="978"/>
                    <a:pt x="2665" y="978"/>
                  </a:cubicBezTo>
                  <a:cubicBezTo>
                    <a:pt x="3096" y="978"/>
                    <a:pt x="3096" y="1534"/>
                    <a:pt x="3537" y="1534"/>
                  </a:cubicBezTo>
                  <a:cubicBezTo>
                    <a:pt x="3968" y="1534"/>
                    <a:pt x="3968" y="1007"/>
                    <a:pt x="4381" y="978"/>
                  </a:cubicBezTo>
                  <a:lnTo>
                    <a:pt x="4381" y="10"/>
                  </a:lnTo>
                  <a:lnTo>
                    <a:pt x="4371" y="0"/>
                  </a:lnTo>
                  <a:close/>
                </a:path>
              </a:pathLst>
            </a:custGeom>
            <a:solidFill>
              <a:srgbClr val="D0D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18" name="Google Shape;3518;p37"/>
            <p:cNvSpPr/>
            <p:nvPr/>
          </p:nvSpPr>
          <p:spPr>
            <a:xfrm>
              <a:off x="7518417" y="2147781"/>
              <a:ext cx="114782" cy="40217"/>
            </a:xfrm>
            <a:custGeom>
              <a:rect b="b" l="l" r="r" t="t"/>
              <a:pathLst>
                <a:path extrusionOk="0" h="1535" w="4381">
                  <a:moveTo>
                    <a:pt x="0" y="0"/>
                  </a:moveTo>
                  <a:lnTo>
                    <a:pt x="0" y="978"/>
                  </a:lnTo>
                  <a:cubicBezTo>
                    <a:pt x="432" y="978"/>
                    <a:pt x="432" y="1534"/>
                    <a:pt x="863" y="1534"/>
                  </a:cubicBezTo>
                  <a:cubicBezTo>
                    <a:pt x="1304" y="1534"/>
                    <a:pt x="1304" y="978"/>
                    <a:pt x="1735" y="978"/>
                  </a:cubicBezTo>
                  <a:cubicBezTo>
                    <a:pt x="2176" y="978"/>
                    <a:pt x="2176" y="1534"/>
                    <a:pt x="2607" y="1534"/>
                  </a:cubicBezTo>
                  <a:cubicBezTo>
                    <a:pt x="3048" y="1534"/>
                    <a:pt x="3048" y="978"/>
                    <a:pt x="3480" y="978"/>
                  </a:cubicBezTo>
                  <a:cubicBezTo>
                    <a:pt x="3921" y="978"/>
                    <a:pt x="3921" y="1534"/>
                    <a:pt x="4352" y="1534"/>
                  </a:cubicBezTo>
                  <a:lnTo>
                    <a:pt x="4371" y="1505"/>
                  </a:lnTo>
                  <a:cubicBezTo>
                    <a:pt x="4362" y="1419"/>
                    <a:pt x="4352" y="1342"/>
                    <a:pt x="4352" y="1256"/>
                  </a:cubicBezTo>
                  <a:cubicBezTo>
                    <a:pt x="4352" y="1160"/>
                    <a:pt x="4352" y="1074"/>
                    <a:pt x="4371" y="978"/>
                  </a:cubicBezTo>
                  <a:cubicBezTo>
                    <a:pt x="4381" y="892"/>
                    <a:pt x="4352" y="806"/>
                    <a:pt x="4352" y="710"/>
                  </a:cubicBezTo>
                  <a:cubicBezTo>
                    <a:pt x="4352" y="595"/>
                    <a:pt x="4362" y="489"/>
                    <a:pt x="4381" y="374"/>
                  </a:cubicBezTo>
                  <a:cubicBezTo>
                    <a:pt x="4285" y="144"/>
                    <a:pt x="4064" y="0"/>
                    <a:pt x="3825" y="0"/>
                  </a:cubicBezTo>
                  <a:close/>
                </a:path>
              </a:pathLst>
            </a:custGeom>
            <a:solidFill>
              <a:srgbClr val="D0D7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19" name="Google Shape;3519;p37"/>
            <p:cNvSpPr/>
            <p:nvPr/>
          </p:nvSpPr>
          <p:spPr>
            <a:xfrm>
              <a:off x="7518417" y="2133712"/>
              <a:ext cx="117533" cy="39955"/>
            </a:xfrm>
            <a:custGeom>
              <a:rect b="b" l="l" r="r" t="t"/>
              <a:pathLst>
                <a:path extrusionOk="0" h="1525" w="4486">
                  <a:moveTo>
                    <a:pt x="3830" y="0"/>
                  </a:moveTo>
                  <a:cubicBezTo>
                    <a:pt x="3825" y="0"/>
                    <a:pt x="3820" y="1"/>
                    <a:pt x="3815" y="1"/>
                  </a:cubicBezTo>
                  <a:lnTo>
                    <a:pt x="432" y="1"/>
                  </a:lnTo>
                  <a:cubicBezTo>
                    <a:pt x="192" y="1"/>
                    <a:pt x="0" y="192"/>
                    <a:pt x="0" y="442"/>
                  </a:cubicBezTo>
                  <a:lnTo>
                    <a:pt x="0" y="969"/>
                  </a:lnTo>
                  <a:cubicBezTo>
                    <a:pt x="432" y="969"/>
                    <a:pt x="432" y="1525"/>
                    <a:pt x="863" y="1525"/>
                  </a:cubicBezTo>
                  <a:cubicBezTo>
                    <a:pt x="1304" y="1525"/>
                    <a:pt x="1304" y="969"/>
                    <a:pt x="1735" y="969"/>
                  </a:cubicBezTo>
                  <a:cubicBezTo>
                    <a:pt x="2176" y="969"/>
                    <a:pt x="2176" y="1525"/>
                    <a:pt x="2607" y="1525"/>
                  </a:cubicBezTo>
                  <a:cubicBezTo>
                    <a:pt x="3048" y="1525"/>
                    <a:pt x="3048" y="969"/>
                    <a:pt x="3480" y="969"/>
                  </a:cubicBezTo>
                  <a:cubicBezTo>
                    <a:pt x="3921" y="969"/>
                    <a:pt x="3921" y="1525"/>
                    <a:pt x="4352" y="1525"/>
                  </a:cubicBezTo>
                  <a:lnTo>
                    <a:pt x="4371" y="1506"/>
                  </a:lnTo>
                  <a:cubicBezTo>
                    <a:pt x="4362" y="1419"/>
                    <a:pt x="4352" y="1333"/>
                    <a:pt x="4352" y="1247"/>
                  </a:cubicBezTo>
                  <a:cubicBezTo>
                    <a:pt x="4352" y="1074"/>
                    <a:pt x="4371" y="892"/>
                    <a:pt x="4409" y="720"/>
                  </a:cubicBezTo>
                  <a:cubicBezTo>
                    <a:pt x="4485" y="351"/>
                    <a:pt x="4206" y="0"/>
                    <a:pt x="3830" y="0"/>
                  </a:cubicBezTo>
                  <a:close/>
                </a:path>
              </a:pathLst>
            </a:custGeom>
            <a:solidFill>
              <a:srgbClr val="D6DC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20" name="Google Shape;3520;p37"/>
            <p:cNvSpPr/>
            <p:nvPr/>
          </p:nvSpPr>
          <p:spPr>
            <a:xfrm>
              <a:off x="7762548" y="2133712"/>
              <a:ext cx="117533" cy="39955"/>
            </a:xfrm>
            <a:custGeom>
              <a:rect b="b" l="l" r="r" t="t"/>
              <a:pathLst>
                <a:path extrusionOk="0" h="1525" w="4486">
                  <a:moveTo>
                    <a:pt x="655" y="0"/>
                  </a:moveTo>
                  <a:cubicBezTo>
                    <a:pt x="279" y="0"/>
                    <a:pt x="0" y="351"/>
                    <a:pt x="76" y="720"/>
                  </a:cubicBezTo>
                  <a:cubicBezTo>
                    <a:pt x="114" y="892"/>
                    <a:pt x="133" y="1074"/>
                    <a:pt x="133" y="1247"/>
                  </a:cubicBezTo>
                  <a:cubicBezTo>
                    <a:pt x="133" y="1333"/>
                    <a:pt x="124" y="1419"/>
                    <a:pt x="114" y="1506"/>
                  </a:cubicBezTo>
                  <a:lnTo>
                    <a:pt x="133" y="1525"/>
                  </a:lnTo>
                  <a:cubicBezTo>
                    <a:pt x="565" y="1525"/>
                    <a:pt x="565" y="969"/>
                    <a:pt x="1006" y="969"/>
                  </a:cubicBezTo>
                  <a:cubicBezTo>
                    <a:pt x="1437" y="969"/>
                    <a:pt x="1437" y="1525"/>
                    <a:pt x="1878" y="1525"/>
                  </a:cubicBezTo>
                  <a:cubicBezTo>
                    <a:pt x="2309" y="1525"/>
                    <a:pt x="2309" y="969"/>
                    <a:pt x="2750" y="969"/>
                  </a:cubicBezTo>
                  <a:cubicBezTo>
                    <a:pt x="3182" y="969"/>
                    <a:pt x="3182" y="1525"/>
                    <a:pt x="3622" y="1525"/>
                  </a:cubicBezTo>
                  <a:cubicBezTo>
                    <a:pt x="4054" y="1525"/>
                    <a:pt x="4054" y="969"/>
                    <a:pt x="4485" y="969"/>
                  </a:cubicBezTo>
                  <a:lnTo>
                    <a:pt x="4485" y="442"/>
                  </a:lnTo>
                  <a:cubicBezTo>
                    <a:pt x="4485" y="192"/>
                    <a:pt x="4293" y="1"/>
                    <a:pt x="4054" y="1"/>
                  </a:cubicBezTo>
                  <a:lnTo>
                    <a:pt x="670" y="1"/>
                  </a:lnTo>
                  <a:cubicBezTo>
                    <a:pt x="665" y="1"/>
                    <a:pt x="660" y="0"/>
                    <a:pt x="655" y="0"/>
                  </a:cubicBezTo>
                  <a:close/>
                </a:path>
              </a:pathLst>
            </a:custGeom>
            <a:solidFill>
              <a:srgbClr val="D6DC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21" name="Google Shape;3521;p37"/>
            <p:cNvSpPr/>
            <p:nvPr/>
          </p:nvSpPr>
          <p:spPr>
            <a:xfrm>
              <a:off x="7604536" y="2228896"/>
              <a:ext cx="22139" cy="18916"/>
            </a:xfrm>
            <a:custGeom>
              <a:rect b="b" l="l" r="r" t="t"/>
              <a:pathLst>
                <a:path extrusionOk="0" h="722" w="845">
                  <a:moveTo>
                    <a:pt x="480" y="1"/>
                  </a:moveTo>
                  <a:cubicBezTo>
                    <a:pt x="164" y="1"/>
                    <a:pt x="1" y="384"/>
                    <a:pt x="221" y="614"/>
                  </a:cubicBezTo>
                  <a:cubicBezTo>
                    <a:pt x="296" y="689"/>
                    <a:pt x="388" y="722"/>
                    <a:pt x="478" y="722"/>
                  </a:cubicBezTo>
                  <a:cubicBezTo>
                    <a:pt x="665" y="722"/>
                    <a:pt x="844" y="578"/>
                    <a:pt x="844" y="365"/>
                  </a:cubicBezTo>
                  <a:cubicBezTo>
                    <a:pt x="844" y="163"/>
                    <a:pt x="682" y="1"/>
                    <a:pt x="480" y="1"/>
                  </a:cubicBezTo>
                  <a:close/>
                </a:path>
              </a:pathLst>
            </a:custGeom>
            <a:solidFill>
              <a:srgbClr val="B9C3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22" name="Google Shape;3522;p37"/>
            <p:cNvSpPr/>
            <p:nvPr/>
          </p:nvSpPr>
          <p:spPr>
            <a:xfrm>
              <a:off x="7526696" y="2253000"/>
              <a:ext cx="22113" cy="18916"/>
            </a:xfrm>
            <a:custGeom>
              <a:rect b="b" l="l" r="r" t="t"/>
              <a:pathLst>
                <a:path extrusionOk="0" h="722" w="844">
                  <a:moveTo>
                    <a:pt x="480" y="1"/>
                  </a:moveTo>
                  <a:cubicBezTo>
                    <a:pt x="163" y="1"/>
                    <a:pt x="0" y="384"/>
                    <a:pt x="231" y="614"/>
                  </a:cubicBezTo>
                  <a:cubicBezTo>
                    <a:pt x="302" y="689"/>
                    <a:pt x="391" y="722"/>
                    <a:pt x="479" y="722"/>
                  </a:cubicBezTo>
                  <a:cubicBezTo>
                    <a:pt x="664" y="722"/>
                    <a:pt x="844" y="576"/>
                    <a:pt x="844" y="355"/>
                  </a:cubicBezTo>
                  <a:cubicBezTo>
                    <a:pt x="844" y="164"/>
                    <a:pt x="681" y="1"/>
                    <a:pt x="480" y="1"/>
                  </a:cubicBezTo>
                  <a:close/>
                </a:path>
              </a:pathLst>
            </a:custGeom>
            <a:solidFill>
              <a:srgbClr val="B9C3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23" name="Google Shape;3523;p37"/>
            <p:cNvSpPr/>
            <p:nvPr/>
          </p:nvSpPr>
          <p:spPr>
            <a:xfrm>
              <a:off x="7550564" y="2206286"/>
              <a:ext cx="22113" cy="18943"/>
            </a:xfrm>
            <a:custGeom>
              <a:rect b="b" l="l" r="r" t="t"/>
              <a:pathLst>
                <a:path extrusionOk="0" h="723" w="844">
                  <a:moveTo>
                    <a:pt x="489" y="1"/>
                  </a:moveTo>
                  <a:cubicBezTo>
                    <a:pt x="163" y="1"/>
                    <a:pt x="0" y="394"/>
                    <a:pt x="230" y="614"/>
                  </a:cubicBezTo>
                  <a:cubicBezTo>
                    <a:pt x="305" y="689"/>
                    <a:pt x="396" y="722"/>
                    <a:pt x="484" y="722"/>
                  </a:cubicBezTo>
                  <a:cubicBezTo>
                    <a:pt x="669" y="722"/>
                    <a:pt x="844" y="579"/>
                    <a:pt x="844" y="365"/>
                  </a:cubicBezTo>
                  <a:cubicBezTo>
                    <a:pt x="844" y="164"/>
                    <a:pt x="681" y="1"/>
                    <a:pt x="489" y="1"/>
                  </a:cubicBezTo>
                  <a:close/>
                </a:path>
              </a:pathLst>
            </a:custGeom>
            <a:solidFill>
              <a:srgbClr val="B9C3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24" name="Google Shape;3524;p37"/>
            <p:cNvSpPr/>
            <p:nvPr/>
          </p:nvSpPr>
          <p:spPr>
            <a:xfrm>
              <a:off x="7768286" y="2228896"/>
              <a:ext cx="21877" cy="18916"/>
            </a:xfrm>
            <a:custGeom>
              <a:rect b="b" l="l" r="r" t="t"/>
              <a:pathLst>
                <a:path extrusionOk="0" h="722" w="835">
                  <a:moveTo>
                    <a:pt x="480" y="1"/>
                  </a:moveTo>
                  <a:cubicBezTo>
                    <a:pt x="154" y="1"/>
                    <a:pt x="1" y="384"/>
                    <a:pt x="221" y="614"/>
                  </a:cubicBezTo>
                  <a:cubicBezTo>
                    <a:pt x="296" y="689"/>
                    <a:pt x="387" y="722"/>
                    <a:pt x="475" y="722"/>
                  </a:cubicBezTo>
                  <a:cubicBezTo>
                    <a:pt x="660" y="722"/>
                    <a:pt x="835" y="578"/>
                    <a:pt x="835" y="365"/>
                  </a:cubicBezTo>
                  <a:cubicBezTo>
                    <a:pt x="835" y="163"/>
                    <a:pt x="672" y="1"/>
                    <a:pt x="480" y="1"/>
                  </a:cubicBezTo>
                  <a:close/>
                </a:path>
              </a:pathLst>
            </a:custGeom>
            <a:solidFill>
              <a:srgbClr val="B9C3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25" name="Google Shape;3525;p37"/>
            <p:cNvSpPr/>
            <p:nvPr/>
          </p:nvSpPr>
          <p:spPr>
            <a:xfrm>
              <a:off x="7845891" y="2253000"/>
              <a:ext cx="22113" cy="18916"/>
            </a:xfrm>
            <a:custGeom>
              <a:rect b="b" l="l" r="r" t="t"/>
              <a:pathLst>
                <a:path extrusionOk="0" h="722" w="844">
                  <a:moveTo>
                    <a:pt x="489" y="1"/>
                  </a:moveTo>
                  <a:cubicBezTo>
                    <a:pt x="163" y="1"/>
                    <a:pt x="1" y="384"/>
                    <a:pt x="231" y="614"/>
                  </a:cubicBezTo>
                  <a:cubicBezTo>
                    <a:pt x="305" y="689"/>
                    <a:pt x="395" y="722"/>
                    <a:pt x="484" y="722"/>
                  </a:cubicBezTo>
                  <a:cubicBezTo>
                    <a:pt x="668" y="722"/>
                    <a:pt x="844" y="576"/>
                    <a:pt x="844" y="355"/>
                  </a:cubicBezTo>
                  <a:cubicBezTo>
                    <a:pt x="844" y="164"/>
                    <a:pt x="681" y="1"/>
                    <a:pt x="489" y="1"/>
                  </a:cubicBezTo>
                  <a:close/>
                </a:path>
              </a:pathLst>
            </a:custGeom>
            <a:solidFill>
              <a:srgbClr val="B9C3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26" name="Google Shape;3526;p37"/>
            <p:cNvSpPr/>
            <p:nvPr/>
          </p:nvSpPr>
          <p:spPr>
            <a:xfrm>
              <a:off x="7822022" y="2206286"/>
              <a:ext cx="22139" cy="18943"/>
            </a:xfrm>
            <a:custGeom>
              <a:rect b="b" l="l" r="r" t="t"/>
              <a:pathLst>
                <a:path extrusionOk="0" h="723" w="845">
                  <a:moveTo>
                    <a:pt x="480" y="1"/>
                  </a:moveTo>
                  <a:cubicBezTo>
                    <a:pt x="164" y="1"/>
                    <a:pt x="1" y="394"/>
                    <a:pt x="221" y="614"/>
                  </a:cubicBezTo>
                  <a:cubicBezTo>
                    <a:pt x="296" y="689"/>
                    <a:pt x="388" y="722"/>
                    <a:pt x="478" y="722"/>
                  </a:cubicBezTo>
                  <a:cubicBezTo>
                    <a:pt x="665" y="722"/>
                    <a:pt x="844" y="579"/>
                    <a:pt x="844" y="365"/>
                  </a:cubicBezTo>
                  <a:cubicBezTo>
                    <a:pt x="844" y="164"/>
                    <a:pt x="681" y="1"/>
                    <a:pt x="480" y="1"/>
                  </a:cubicBezTo>
                  <a:close/>
                </a:path>
              </a:pathLst>
            </a:custGeom>
            <a:solidFill>
              <a:srgbClr val="B9C3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27" name="Google Shape;3527;p37"/>
            <p:cNvSpPr/>
            <p:nvPr/>
          </p:nvSpPr>
          <p:spPr>
            <a:xfrm>
              <a:off x="7636500" y="2009471"/>
              <a:ext cx="125026" cy="206901"/>
            </a:xfrm>
            <a:custGeom>
              <a:rect b="b" l="l" r="r" t="t"/>
              <a:pathLst>
                <a:path extrusionOk="0" h="7897" w="4772">
                  <a:moveTo>
                    <a:pt x="2380" y="0"/>
                  </a:moveTo>
                  <a:cubicBezTo>
                    <a:pt x="2318" y="0"/>
                    <a:pt x="2256" y="41"/>
                    <a:pt x="2241" y="123"/>
                  </a:cubicBezTo>
                  <a:lnTo>
                    <a:pt x="1762" y="3113"/>
                  </a:lnTo>
                  <a:cubicBezTo>
                    <a:pt x="1647" y="3784"/>
                    <a:pt x="1369" y="4407"/>
                    <a:pt x="947" y="4934"/>
                  </a:cubicBezTo>
                  <a:cubicBezTo>
                    <a:pt x="1" y="6129"/>
                    <a:pt x="856" y="7896"/>
                    <a:pt x="2382" y="7896"/>
                  </a:cubicBezTo>
                  <a:cubicBezTo>
                    <a:pt x="2386" y="7896"/>
                    <a:pt x="2391" y="7896"/>
                    <a:pt x="2395" y="7896"/>
                  </a:cubicBezTo>
                  <a:cubicBezTo>
                    <a:pt x="3928" y="7887"/>
                    <a:pt x="4772" y="6113"/>
                    <a:pt x="3804" y="4915"/>
                  </a:cubicBezTo>
                  <a:cubicBezTo>
                    <a:pt x="3449" y="4474"/>
                    <a:pt x="3190" y="3957"/>
                    <a:pt x="3056" y="3410"/>
                  </a:cubicBezTo>
                  <a:lnTo>
                    <a:pt x="2874" y="2356"/>
                  </a:lnTo>
                  <a:lnTo>
                    <a:pt x="2519" y="123"/>
                  </a:lnTo>
                  <a:cubicBezTo>
                    <a:pt x="2505" y="41"/>
                    <a:pt x="2443" y="0"/>
                    <a:pt x="2380" y="0"/>
                  </a:cubicBezTo>
                  <a:close/>
                </a:path>
              </a:pathLst>
            </a:custGeom>
            <a:solidFill>
              <a:srgbClr val="3B53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28" name="Google Shape;3528;p37"/>
            <p:cNvSpPr/>
            <p:nvPr/>
          </p:nvSpPr>
          <p:spPr>
            <a:xfrm>
              <a:off x="7688167" y="2009471"/>
              <a:ext cx="73412" cy="206639"/>
            </a:xfrm>
            <a:custGeom>
              <a:rect b="b" l="l" r="r" t="t"/>
              <a:pathLst>
                <a:path extrusionOk="0" h="7887" w="2802">
                  <a:moveTo>
                    <a:pt x="408" y="0"/>
                  </a:moveTo>
                  <a:cubicBezTo>
                    <a:pt x="346" y="0"/>
                    <a:pt x="284" y="41"/>
                    <a:pt x="269" y="123"/>
                  </a:cubicBezTo>
                  <a:lnTo>
                    <a:pt x="1" y="1800"/>
                  </a:lnTo>
                  <a:lnTo>
                    <a:pt x="87" y="2356"/>
                  </a:lnTo>
                  <a:lnTo>
                    <a:pt x="269" y="3401"/>
                  </a:lnTo>
                  <a:cubicBezTo>
                    <a:pt x="403" y="3957"/>
                    <a:pt x="653" y="4474"/>
                    <a:pt x="1017" y="4915"/>
                  </a:cubicBezTo>
                  <a:cubicBezTo>
                    <a:pt x="1860" y="5960"/>
                    <a:pt x="1314" y="7542"/>
                    <a:pt x="1" y="7839"/>
                  </a:cubicBezTo>
                  <a:cubicBezTo>
                    <a:pt x="125" y="7867"/>
                    <a:pt x="260" y="7887"/>
                    <a:pt x="384" y="7887"/>
                  </a:cubicBezTo>
                  <a:cubicBezTo>
                    <a:pt x="396" y="7887"/>
                    <a:pt x="409" y="7887"/>
                    <a:pt x="421" y="7887"/>
                  </a:cubicBezTo>
                  <a:cubicBezTo>
                    <a:pt x="1941" y="7887"/>
                    <a:pt x="2802" y="6104"/>
                    <a:pt x="1832" y="4915"/>
                  </a:cubicBezTo>
                  <a:cubicBezTo>
                    <a:pt x="1477" y="4474"/>
                    <a:pt x="1218" y="3957"/>
                    <a:pt x="1094" y="3410"/>
                  </a:cubicBezTo>
                  <a:lnTo>
                    <a:pt x="911" y="2356"/>
                  </a:lnTo>
                  <a:lnTo>
                    <a:pt x="547" y="123"/>
                  </a:lnTo>
                  <a:cubicBezTo>
                    <a:pt x="533" y="41"/>
                    <a:pt x="471" y="0"/>
                    <a:pt x="408" y="0"/>
                  </a:cubicBezTo>
                  <a:close/>
                </a:path>
              </a:pathLst>
            </a:custGeom>
            <a:solidFill>
              <a:srgbClr val="2B45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529" name="Google Shape;3529;p37"/>
          <p:cNvGrpSpPr/>
          <p:nvPr/>
        </p:nvGrpSpPr>
        <p:grpSpPr>
          <a:xfrm>
            <a:off x="9455639" y="2514808"/>
            <a:ext cx="490802" cy="443509"/>
            <a:chOff x="7079672" y="1991053"/>
            <a:chExt cx="362162" cy="327264"/>
          </a:xfrm>
        </p:grpSpPr>
        <p:sp>
          <p:nvSpPr>
            <p:cNvPr id="3530" name="Google Shape;3530;p37"/>
            <p:cNvSpPr/>
            <p:nvPr/>
          </p:nvSpPr>
          <p:spPr>
            <a:xfrm>
              <a:off x="7418202" y="2117651"/>
              <a:ext cx="23632" cy="200666"/>
            </a:xfrm>
            <a:custGeom>
              <a:rect b="b" l="l" r="r" t="t"/>
              <a:pathLst>
                <a:path extrusionOk="0" h="7659" w="902">
                  <a:moveTo>
                    <a:pt x="442" y="0"/>
                  </a:moveTo>
                  <a:cubicBezTo>
                    <a:pt x="192" y="0"/>
                    <a:pt x="1" y="202"/>
                    <a:pt x="1" y="441"/>
                  </a:cubicBezTo>
                  <a:lnTo>
                    <a:pt x="1" y="7544"/>
                  </a:lnTo>
                  <a:cubicBezTo>
                    <a:pt x="1" y="7611"/>
                    <a:pt x="58" y="7659"/>
                    <a:pt x="125" y="7659"/>
                  </a:cubicBezTo>
                  <a:lnTo>
                    <a:pt x="777" y="7659"/>
                  </a:lnTo>
                  <a:cubicBezTo>
                    <a:pt x="844" y="7659"/>
                    <a:pt x="902" y="7611"/>
                    <a:pt x="902" y="7534"/>
                  </a:cubicBezTo>
                  <a:lnTo>
                    <a:pt x="902" y="441"/>
                  </a:lnTo>
                  <a:cubicBezTo>
                    <a:pt x="902" y="202"/>
                    <a:pt x="710" y="0"/>
                    <a:pt x="461" y="0"/>
                  </a:cubicBezTo>
                  <a:close/>
                </a:path>
              </a:pathLst>
            </a:custGeom>
            <a:solidFill>
              <a:srgbClr val="CBD2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31" name="Google Shape;3531;p37"/>
            <p:cNvSpPr/>
            <p:nvPr/>
          </p:nvSpPr>
          <p:spPr>
            <a:xfrm>
              <a:off x="7423992" y="2117651"/>
              <a:ext cx="17842" cy="200666"/>
            </a:xfrm>
            <a:custGeom>
              <a:rect b="b" l="l" r="r" t="t"/>
              <a:pathLst>
                <a:path extrusionOk="0" h="7659" w="681">
                  <a:moveTo>
                    <a:pt x="259" y="0"/>
                  </a:moveTo>
                  <a:cubicBezTo>
                    <a:pt x="173" y="0"/>
                    <a:pt x="77" y="19"/>
                    <a:pt x="0" y="58"/>
                  </a:cubicBezTo>
                  <a:cubicBezTo>
                    <a:pt x="144" y="144"/>
                    <a:pt x="221" y="288"/>
                    <a:pt x="221" y="451"/>
                  </a:cubicBezTo>
                  <a:lnTo>
                    <a:pt x="221" y="7659"/>
                  </a:lnTo>
                  <a:lnTo>
                    <a:pt x="546" y="7659"/>
                  </a:lnTo>
                  <a:cubicBezTo>
                    <a:pt x="623" y="7659"/>
                    <a:pt x="671" y="7601"/>
                    <a:pt x="681" y="7534"/>
                  </a:cubicBezTo>
                  <a:lnTo>
                    <a:pt x="681" y="470"/>
                  </a:lnTo>
                  <a:cubicBezTo>
                    <a:pt x="681" y="230"/>
                    <a:pt x="498" y="29"/>
                    <a:pt x="259" y="0"/>
                  </a:cubicBezTo>
                  <a:close/>
                </a:path>
              </a:pathLst>
            </a:custGeom>
            <a:solidFill>
              <a:srgbClr val="B8C1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32" name="Google Shape;3532;p37"/>
            <p:cNvSpPr/>
            <p:nvPr/>
          </p:nvSpPr>
          <p:spPr>
            <a:xfrm>
              <a:off x="7103540" y="2161353"/>
              <a:ext cx="104748" cy="94687"/>
            </a:xfrm>
            <a:custGeom>
              <a:rect b="b" l="l" r="r" t="t"/>
              <a:pathLst>
                <a:path extrusionOk="0" h="3614" w="3998">
                  <a:moveTo>
                    <a:pt x="0" y="0"/>
                  </a:moveTo>
                  <a:lnTo>
                    <a:pt x="0" y="3614"/>
                  </a:lnTo>
                  <a:lnTo>
                    <a:pt x="3997" y="3614"/>
                  </a:lnTo>
                  <a:lnTo>
                    <a:pt x="3997" y="0"/>
                  </a:lnTo>
                  <a:close/>
                </a:path>
              </a:pathLst>
            </a:custGeom>
            <a:solidFill>
              <a:srgbClr val="D2D9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33" name="Google Shape;3533;p37"/>
            <p:cNvSpPr/>
            <p:nvPr/>
          </p:nvSpPr>
          <p:spPr>
            <a:xfrm>
              <a:off x="7190419" y="2161353"/>
              <a:ext cx="17868" cy="94687"/>
            </a:xfrm>
            <a:custGeom>
              <a:rect b="b" l="l" r="r" t="t"/>
              <a:pathLst>
                <a:path extrusionOk="0" h="3614" w="682">
                  <a:moveTo>
                    <a:pt x="1" y="0"/>
                  </a:moveTo>
                  <a:lnTo>
                    <a:pt x="1" y="3614"/>
                  </a:lnTo>
                  <a:lnTo>
                    <a:pt x="681" y="3614"/>
                  </a:lnTo>
                  <a:lnTo>
                    <a:pt x="681" y="0"/>
                  </a:lnTo>
                  <a:close/>
                </a:path>
              </a:pathLst>
            </a:custGeom>
            <a:solidFill>
              <a:srgbClr val="CFD5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34" name="Google Shape;3534;p37"/>
            <p:cNvSpPr/>
            <p:nvPr/>
          </p:nvSpPr>
          <p:spPr>
            <a:xfrm>
              <a:off x="7103540" y="2090010"/>
              <a:ext cx="71343" cy="71369"/>
            </a:xfrm>
            <a:custGeom>
              <a:rect b="b" l="l" r="r" t="t"/>
              <a:pathLst>
                <a:path extrusionOk="0" h="2724" w="2723">
                  <a:moveTo>
                    <a:pt x="0" y="1"/>
                  </a:moveTo>
                  <a:lnTo>
                    <a:pt x="0" y="2723"/>
                  </a:lnTo>
                  <a:lnTo>
                    <a:pt x="2722" y="2723"/>
                  </a:lnTo>
                  <a:lnTo>
                    <a:pt x="2722" y="2646"/>
                  </a:lnTo>
                  <a:cubicBezTo>
                    <a:pt x="2722" y="1189"/>
                    <a:pt x="1534" y="1"/>
                    <a:pt x="77" y="1"/>
                  </a:cubicBezTo>
                  <a:close/>
                </a:path>
              </a:pathLst>
            </a:custGeom>
            <a:solidFill>
              <a:srgbClr val="D9DE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35" name="Google Shape;3535;p37"/>
            <p:cNvSpPr/>
            <p:nvPr/>
          </p:nvSpPr>
          <p:spPr>
            <a:xfrm>
              <a:off x="7103540" y="2090010"/>
              <a:ext cx="71343" cy="71369"/>
            </a:xfrm>
            <a:custGeom>
              <a:rect b="b" l="l" r="r" t="t"/>
              <a:pathLst>
                <a:path extrusionOk="0" h="2724" w="2723">
                  <a:moveTo>
                    <a:pt x="0" y="1"/>
                  </a:moveTo>
                  <a:lnTo>
                    <a:pt x="0" y="528"/>
                  </a:lnTo>
                  <a:cubicBezTo>
                    <a:pt x="1112" y="739"/>
                    <a:pt x="1984" y="1611"/>
                    <a:pt x="2195" y="2723"/>
                  </a:cubicBezTo>
                  <a:lnTo>
                    <a:pt x="2722" y="2723"/>
                  </a:lnTo>
                  <a:cubicBezTo>
                    <a:pt x="2722" y="1218"/>
                    <a:pt x="1505" y="1"/>
                    <a:pt x="0" y="1"/>
                  </a:cubicBezTo>
                  <a:close/>
                </a:path>
              </a:pathLst>
            </a:custGeom>
            <a:solidFill>
              <a:srgbClr val="C7CE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36" name="Google Shape;3536;p37"/>
            <p:cNvSpPr/>
            <p:nvPr/>
          </p:nvSpPr>
          <p:spPr>
            <a:xfrm>
              <a:off x="7139198" y="2256013"/>
              <a:ext cx="16847" cy="62304"/>
            </a:xfrm>
            <a:custGeom>
              <a:rect b="b" l="l" r="r" t="t"/>
              <a:pathLst>
                <a:path extrusionOk="0" h="2378" w="643">
                  <a:moveTo>
                    <a:pt x="0" y="1"/>
                  </a:moveTo>
                  <a:lnTo>
                    <a:pt x="0" y="2282"/>
                  </a:lnTo>
                  <a:cubicBezTo>
                    <a:pt x="0" y="2330"/>
                    <a:pt x="48" y="2378"/>
                    <a:pt x="106" y="2378"/>
                  </a:cubicBezTo>
                  <a:lnTo>
                    <a:pt x="537" y="2378"/>
                  </a:lnTo>
                  <a:cubicBezTo>
                    <a:pt x="595" y="2378"/>
                    <a:pt x="633" y="2330"/>
                    <a:pt x="642" y="2282"/>
                  </a:cubicBezTo>
                  <a:lnTo>
                    <a:pt x="642" y="1"/>
                  </a:lnTo>
                  <a:close/>
                </a:path>
              </a:pathLst>
            </a:custGeom>
            <a:solidFill>
              <a:srgbClr val="C1C9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37" name="Google Shape;3537;p37"/>
            <p:cNvSpPr/>
            <p:nvPr/>
          </p:nvSpPr>
          <p:spPr>
            <a:xfrm>
              <a:off x="7193930" y="2002424"/>
              <a:ext cx="11083" cy="38147"/>
            </a:xfrm>
            <a:custGeom>
              <a:rect b="b" l="l" r="r" t="t"/>
              <a:pathLst>
                <a:path extrusionOk="0" h="1456" w="423">
                  <a:moveTo>
                    <a:pt x="212" y="1"/>
                  </a:moveTo>
                  <a:cubicBezTo>
                    <a:pt x="106" y="1"/>
                    <a:pt x="1" y="70"/>
                    <a:pt x="1" y="209"/>
                  </a:cubicBezTo>
                  <a:lnTo>
                    <a:pt x="1" y="1245"/>
                  </a:lnTo>
                  <a:cubicBezTo>
                    <a:pt x="1" y="1360"/>
                    <a:pt x="87" y="1456"/>
                    <a:pt x="212" y="1456"/>
                  </a:cubicBezTo>
                  <a:cubicBezTo>
                    <a:pt x="327" y="1456"/>
                    <a:pt x="413" y="1360"/>
                    <a:pt x="423" y="1245"/>
                  </a:cubicBezTo>
                  <a:lnTo>
                    <a:pt x="423" y="209"/>
                  </a:lnTo>
                  <a:cubicBezTo>
                    <a:pt x="423" y="70"/>
                    <a:pt x="317" y="1"/>
                    <a:pt x="212" y="1"/>
                  </a:cubicBezTo>
                  <a:close/>
                </a:path>
              </a:pathLst>
            </a:custGeom>
            <a:solidFill>
              <a:srgbClr val="C1C9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38" name="Google Shape;3538;p37"/>
            <p:cNvSpPr/>
            <p:nvPr/>
          </p:nvSpPr>
          <p:spPr>
            <a:xfrm>
              <a:off x="7193930" y="2072063"/>
              <a:ext cx="11083" cy="47108"/>
            </a:xfrm>
            <a:custGeom>
              <a:rect b="b" l="l" r="r" t="t"/>
              <a:pathLst>
                <a:path extrusionOk="0" h="1798" w="423">
                  <a:moveTo>
                    <a:pt x="212" y="0"/>
                  </a:moveTo>
                  <a:cubicBezTo>
                    <a:pt x="106" y="0"/>
                    <a:pt x="1" y="72"/>
                    <a:pt x="1" y="216"/>
                  </a:cubicBezTo>
                  <a:lnTo>
                    <a:pt x="1" y="1587"/>
                  </a:lnTo>
                  <a:cubicBezTo>
                    <a:pt x="1" y="1702"/>
                    <a:pt x="87" y="1798"/>
                    <a:pt x="212" y="1798"/>
                  </a:cubicBezTo>
                  <a:cubicBezTo>
                    <a:pt x="317" y="1798"/>
                    <a:pt x="413" y="1702"/>
                    <a:pt x="423" y="1587"/>
                  </a:cubicBezTo>
                  <a:lnTo>
                    <a:pt x="423" y="216"/>
                  </a:lnTo>
                  <a:cubicBezTo>
                    <a:pt x="423" y="72"/>
                    <a:pt x="317" y="0"/>
                    <a:pt x="212" y="0"/>
                  </a:cubicBezTo>
                  <a:close/>
                </a:path>
              </a:pathLst>
            </a:custGeom>
            <a:solidFill>
              <a:srgbClr val="C1C9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39" name="Google Shape;3539;p37"/>
            <p:cNvSpPr/>
            <p:nvPr/>
          </p:nvSpPr>
          <p:spPr>
            <a:xfrm>
              <a:off x="7177371" y="2029488"/>
              <a:ext cx="43964" cy="47998"/>
            </a:xfrm>
            <a:custGeom>
              <a:rect b="b" l="l" r="r" t="t"/>
              <a:pathLst>
                <a:path extrusionOk="0" h="1832" w="1678">
                  <a:moveTo>
                    <a:pt x="253" y="0"/>
                  </a:moveTo>
                  <a:cubicBezTo>
                    <a:pt x="108" y="0"/>
                    <a:pt x="1" y="130"/>
                    <a:pt x="10" y="269"/>
                  </a:cubicBezTo>
                  <a:lnTo>
                    <a:pt x="134" y="1573"/>
                  </a:lnTo>
                  <a:cubicBezTo>
                    <a:pt x="144" y="1717"/>
                    <a:pt x="269" y="1832"/>
                    <a:pt x="412" y="1832"/>
                  </a:cubicBezTo>
                  <a:lnTo>
                    <a:pt x="1265" y="1832"/>
                  </a:lnTo>
                  <a:cubicBezTo>
                    <a:pt x="1409" y="1832"/>
                    <a:pt x="1534" y="1717"/>
                    <a:pt x="1543" y="1573"/>
                  </a:cubicBezTo>
                  <a:lnTo>
                    <a:pt x="1668" y="269"/>
                  </a:lnTo>
                  <a:cubicBezTo>
                    <a:pt x="1678" y="125"/>
                    <a:pt x="1563" y="1"/>
                    <a:pt x="1409" y="1"/>
                  </a:cubicBezTo>
                  <a:lnTo>
                    <a:pt x="269" y="1"/>
                  </a:lnTo>
                  <a:cubicBezTo>
                    <a:pt x="263" y="0"/>
                    <a:pt x="258" y="0"/>
                    <a:pt x="253" y="0"/>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40" name="Google Shape;3540;p37"/>
            <p:cNvSpPr/>
            <p:nvPr/>
          </p:nvSpPr>
          <p:spPr>
            <a:xfrm>
              <a:off x="7197205" y="2029488"/>
              <a:ext cx="24130" cy="47998"/>
            </a:xfrm>
            <a:custGeom>
              <a:rect b="b" l="l" r="r" t="t"/>
              <a:pathLst>
                <a:path extrusionOk="0" h="1832" w="921">
                  <a:moveTo>
                    <a:pt x="422" y="1"/>
                  </a:moveTo>
                  <a:lnTo>
                    <a:pt x="278" y="1582"/>
                  </a:lnTo>
                  <a:cubicBezTo>
                    <a:pt x="269" y="1726"/>
                    <a:pt x="144" y="1832"/>
                    <a:pt x="0" y="1832"/>
                  </a:cubicBezTo>
                  <a:lnTo>
                    <a:pt x="508" y="1832"/>
                  </a:lnTo>
                  <a:cubicBezTo>
                    <a:pt x="652" y="1832"/>
                    <a:pt x="777" y="1726"/>
                    <a:pt x="786" y="1582"/>
                  </a:cubicBezTo>
                  <a:lnTo>
                    <a:pt x="911" y="279"/>
                  </a:lnTo>
                  <a:cubicBezTo>
                    <a:pt x="921" y="125"/>
                    <a:pt x="806" y="1"/>
                    <a:pt x="652" y="1"/>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41" name="Google Shape;3541;p37"/>
            <p:cNvSpPr/>
            <p:nvPr/>
          </p:nvSpPr>
          <p:spPr>
            <a:xfrm>
              <a:off x="7208261" y="2145528"/>
              <a:ext cx="209705" cy="129611"/>
            </a:xfrm>
            <a:custGeom>
              <a:rect b="b" l="l" r="r" t="t"/>
              <a:pathLst>
                <a:path extrusionOk="0" h="4947" w="8004">
                  <a:moveTo>
                    <a:pt x="508" y="0"/>
                  </a:moveTo>
                  <a:cubicBezTo>
                    <a:pt x="230" y="0"/>
                    <a:pt x="0" y="221"/>
                    <a:pt x="0" y="508"/>
                  </a:cubicBezTo>
                  <a:lnTo>
                    <a:pt x="0" y="4438"/>
                  </a:lnTo>
                  <a:cubicBezTo>
                    <a:pt x="0" y="4716"/>
                    <a:pt x="230" y="4946"/>
                    <a:pt x="508" y="4946"/>
                  </a:cubicBezTo>
                  <a:lnTo>
                    <a:pt x="8004" y="4946"/>
                  </a:lnTo>
                  <a:lnTo>
                    <a:pt x="8004" y="0"/>
                  </a:ln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42" name="Google Shape;3542;p37"/>
            <p:cNvSpPr/>
            <p:nvPr/>
          </p:nvSpPr>
          <p:spPr>
            <a:xfrm>
              <a:off x="7391321" y="2145528"/>
              <a:ext cx="26645" cy="129611"/>
            </a:xfrm>
            <a:custGeom>
              <a:rect b="b" l="l" r="r" t="t"/>
              <a:pathLst>
                <a:path extrusionOk="0" h="4947" w="1017">
                  <a:moveTo>
                    <a:pt x="1" y="0"/>
                  </a:moveTo>
                  <a:lnTo>
                    <a:pt x="1" y="4946"/>
                  </a:lnTo>
                  <a:lnTo>
                    <a:pt x="1017" y="4946"/>
                  </a:lnTo>
                  <a:lnTo>
                    <a:pt x="1017" y="0"/>
                  </a:ln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43" name="Google Shape;3543;p37"/>
            <p:cNvSpPr/>
            <p:nvPr/>
          </p:nvSpPr>
          <p:spPr>
            <a:xfrm>
              <a:off x="7139198" y="1991053"/>
              <a:ext cx="88189" cy="122092"/>
            </a:xfrm>
            <a:custGeom>
              <a:rect b="b" l="l" r="r" t="t"/>
              <a:pathLst>
                <a:path extrusionOk="0" h="4660" w="3366">
                  <a:moveTo>
                    <a:pt x="2951" y="0"/>
                  </a:moveTo>
                  <a:cubicBezTo>
                    <a:pt x="2942" y="0"/>
                    <a:pt x="2933" y="1"/>
                    <a:pt x="2924" y="1"/>
                  </a:cubicBezTo>
                  <a:lnTo>
                    <a:pt x="384" y="1"/>
                  </a:lnTo>
                  <a:cubicBezTo>
                    <a:pt x="173" y="1"/>
                    <a:pt x="0" y="174"/>
                    <a:pt x="0" y="385"/>
                  </a:cubicBezTo>
                  <a:lnTo>
                    <a:pt x="0" y="4142"/>
                  </a:lnTo>
                  <a:cubicBezTo>
                    <a:pt x="240" y="4276"/>
                    <a:pt x="451" y="4449"/>
                    <a:pt x="642" y="4660"/>
                  </a:cubicBezTo>
                  <a:lnTo>
                    <a:pt x="642" y="634"/>
                  </a:lnTo>
                  <a:lnTo>
                    <a:pt x="2924" y="634"/>
                  </a:lnTo>
                  <a:cubicBezTo>
                    <a:pt x="2933" y="634"/>
                    <a:pt x="2942" y="635"/>
                    <a:pt x="2951" y="635"/>
                  </a:cubicBezTo>
                  <a:cubicBezTo>
                    <a:pt x="3365" y="635"/>
                    <a:pt x="3365" y="0"/>
                    <a:pt x="2951" y="0"/>
                  </a:cubicBezTo>
                  <a:close/>
                </a:path>
              </a:pathLst>
            </a:custGeom>
            <a:solidFill>
              <a:srgbClr val="C1C9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44" name="Google Shape;3544;p37"/>
            <p:cNvSpPr/>
            <p:nvPr/>
          </p:nvSpPr>
          <p:spPr>
            <a:xfrm>
              <a:off x="7079672" y="2018406"/>
              <a:ext cx="23894" cy="299911"/>
            </a:xfrm>
            <a:custGeom>
              <a:rect b="b" l="l" r="r" t="t"/>
              <a:pathLst>
                <a:path extrusionOk="0" h="11447" w="912">
                  <a:moveTo>
                    <a:pt x="446" y="1"/>
                  </a:moveTo>
                  <a:cubicBezTo>
                    <a:pt x="194" y="1"/>
                    <a:pt x="0" y="205"/>
                    <a:pt x="0" y="453"/>
                  </a:cubicBezTo>
                  <a:lnTo>
                    <a:pt x="0" y="11322"/>
                  </a:lnTo>
                  <a:lnTo>
                    <a:pt x="10" y="11322"/>
                  </a:lnTo>
                  <a:cubicBezTo>
                    <a:pt x="10" y="11389"/>
                    <a:pt x="58" y="11447"/>
                    <a:pt x="135" y="11447"/>
                  </a:cubicBezTo>
                  <a:lnTo>
                    <a:pt x="777" y="11447"/>
                  </a:lnTo>
                  <a:cubicBezTo>
                    <a:pt x="854" y="11447"/>
                    <a:pt x="902" y="11389"/>
                    <a:pt x="911" y="11322"/>
                  </a:cubicBezTo>
                  <a:lnTo>
                    <a:pt x="911" y="462"/>
                  </a:lnTo>
                  <a:cubicBezTo>
                    <a:pt x="911" y="213"/>
                    <a:pt x="719" y="12"/>
                    <a:pt x="480" y="2"/>
                  </a:cubicBezTo>
                  <a:cubicBezTo>
                    <a:pt x="468" y="1"/>
                    <a:pt x="457" y="1"/>
                    <a:pt x="446" y="1"/>
                  </a:cubicBezTo>
                  <a:close/>
                </a:path>
              </a:pathLst>
            </a:custGeom>
            <a:solidFill>
              <a:srgbClr val="CBD2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45" name="Google Shape;3545;p37"/>
            <p:cNvSpPr/>
            <p:nvPr/>
          </p:nvSpPr>
          <p:spPr>
            <a:xfrm>
              <a:off x="7085698" y="2018379"/>
              <a:ext cx="17868" cy="299938"/>
            </a:xfrm>
            <a:custGeom>
              <a:rect b="b" l="l" r="r" t="t"/>
              <a:pathLst>
                <a:path extrusionOk="0" h="11448" w="682">
                  <a:moveTo>
                    <a:pt x="222" y="1"/>
                  </a:moveTo>
                  <a:cubicBezTo>
                    <a:pt x="144" y="1"/>
                    <a:pt x="72" y="21"/>
                    <a:pt x="1" y="61"/>
                  </a:cubicBezTo>
                  <a:cubicBezTo>
                    <a:pt x="144" y="137"/>
                    <a:pt x="231" y="291"/>
                    <a:pt x="231" y="454"/>
                  </a:cubicBezTo>
                  <a:lnTo>
                    <a:pt x="231" y="11448"/>
                  </a:lnTo>
                  <a:lnTo>
                    <a:pt x="547" y="11448"/>
                  </a:lnTo>
                  <a:cubicBezTo>
                    <a:pt x="614" y="11448"/>
                    <a:pt x="672" y="11390"/>
                    <a:pt x="672" y="11323"/>
                  </a:cubicBezTo>
                  <a:lnTo>
                    <a:pt x="672" y="463"/>
                  </a:lnTo>
                  <a:cubicBezTo>
                    <a:pt x="681" y="223"/>
                    <a:pt x="499" y="22"/>
                    <a:pt x="269" y="3"/>
                  </a:cubicBezTo>
                  <a:cubicBezTo>
                    <a:pt x="253" y="1"/>
                    <a:pt x="237" y="1"/>
                    <a:pt x="222" y="1"/>
                  </a:cubicBezTo>
                  <a:close/>
                </a:path>
              </a:pathLst>
            </a:custGeom>
            <a:solidFill>
              <a:srgbClr val="B8C1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546" name="Google Shape;3546;p37"/>
          <p:cNvGrpSpPr/>
          <p:nvPr/>
        </p:nvGrpSpPr>
        <p:grpSpPr>
          <a:xfrm>
            <a:off x="8861405" y="2575059"/>
            <a:ext cx="490448" cy="322716"/>
            <a:chOff x="6641188" y="2035514"/>
            <a:chExt cx="361901" cy="238132"/>
          </a:xfrm>
        </p:grpSpPr>
        <p:sp>
          <p:nvSpPr>
            <p:cNvPr id="3547" name="Google Shape;3547;p37"/>
            <p:cNvSpPr/>
            <p:nvPr/>
          </p:nvSpPr>
          <p:spPr>
            <a:xfrm>
              <a:off x="6641188" y="2035514"/>
              <a:ext cx="361901" cy="220787"/>
            </a:xfrm>
            <a:custGeom>
              <a:rect b="b" l="l" r="r" t="t"/>
              <a:pathLst>
                <a:path extrusionOk="0" h="8427" w="13813">
                  <a:moveTo>
                    <a:pt x="451" y="1"/>
                  </a:moveTo>
                  <a:cubicBezTo>
                    <a:pt x="202" y="1"/>
                    <a:pt x="0" y="202"/>
                    <a:pt x="0" y="461"/>
                  </a:cubicBezTo>
                  <a:lnTo>
                    <a:pt x="0" y="7976"/>
                  </a:lnTo>
                  <a:cubicBezTo>
                    <a:pt x="0" y="8225"/>
                    <a:pt x="202" y="8426"/>
                    <a:pt x="451" y="8426"/>
                  </a:cubicBezTo>
                  <a:lnTo>
                    <a:pt x="13362" y="8426"/>
                  </a:lnTo>
                  <a:cubicBezTo>
                    <a:pt x="13612" y="8426"/>
                    <a:pt x="13813" y="8225"/>
                    <a:pt x="13813" y="7985"/>
                  </a:cubicBezTo>
                  <a:lnTo>
                    <a:pt x="13813" y="461"/>
                  </a:lnTo>
                  <a:cubicBezTo>
                    <a:pt x="13813" y="202"/>
                    <a:pt x="13612" y="1"/>
                    <a:pt x="13362" y="1"/>
                  </a:cubicBezTo>
                  <a:close/>
                </a:path>
              </a:pathLst>
            </a:custGeom>
            <a:solidFill>
              <a:srgbClr val="DDE3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48" name="Google Shape;3548;p37"/>
            <p:cNvSpPr/>
            <p:nvPr/>
          </p:nvSpPr>
          <p:spPr>
            <a:xfrm>
              <a:off x="6641188" y="2035514"/>
              <a:ext cx="361901" cy="220787"/>
            </a:xfrm>
            <a:custGeom>
              <a:rect b="b" l="l" r="r" t="t"/>
              <a:pathLst>
                <a:path extrusionOk="0" h="8427" w="13813">
                  <a:moveTo>
                    <a:pt x="12864" y="1"/>
                  </a:moveTo>
                  <a:lnTo>
                    <a:pt x="12864" y="6883"/>
                  </a:lnTo>
                  <a:cubicBezTo>
                    <a:pt x="12864" y="7132"/>
                    <a:pt x="12653" y="7343"/>
                    <a:pt x="12394" y="7343"/>
                  </a:cubicBezTo>
                  <a:lnTo>
                    <a:pt x="0" y="7343"/>
                  </a:lnTo>
                  <a:lnTo>
                    <a:pt x="0" y="7957"/>
                  </a:lnTo>
                  <a:cubicBezTo>
                    <a:pt x="0" y="8215"/>
                    <a:pt x="211" y="8426"/>
                    <a:pt x="460" y="8426"/>
                  </a:cubicBezTo>
                  <a:lnTo>
                    <a:pt x="13343" y="8426"/>
                  </a:lnTo>
                  <a:cubicBezTo>
                    <a:pt x="13602" y="8426"/>
                    <a:pt x="13813" y="8215"/>
                    <a:pt x="13813" y="7957"/>
                  </a:cubicBezTo>
                  <a:lnTo>
                    <a:pt x="13813" y="470"/>
                  </a:lnTo>
                  <a:cubicBezTo>
                    <a:pt x="13813" y="212"/>
                    <a:pt x="13602" y="1"/>
                    <a:pt x="13353" y="1"/>
                  </a:cubicBezTo>
                  <a:close/>
                </a:path>
              </a:pathLst>
            </a:custGeom>
            <a:solidFill>
              <a:srgbClr val="D2D8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49" name="Google Shape;3549;p37"/>
            <p:cNvSpPr/>
            <p:nvPr/>
          </p:nvSpPr>
          <p:spPr>
            <a:xfrm>
              <a:off x="6681615" y="2256275"/>
              <a:ext cx="65579" cy="17371"/>
            </a:xfrm>
            <a:custGeom>
              <a:rect b="b" l="l" r="r" t="t"/>
              <a:pathLst>
                <a:path extrusionOk="0" h="663" w="2503">
                  <a:moveTo>
                    <a:pt x="1" y="0"/>
                  </a:moveTo>
                  <a:lnTo>
                    <a:pt x="1" y="355"/>
                  </a:lnTo>
                  <a:cubicBezTo>
                    <a:pt x="1" y="528"/>
                    <a:pt x="135" y="662"/>
                    <a:pt x="307" y="662"/>
                  </a:cubicBezTo>
                  <a:lnTo>
                    <a:pt x="2196" y="662"/>
                  </a:lnTo>
                  <a:cubicBezTo>
                    <a:pt x="2201" y="662"/>
                    <a:pt x="2206" y="662"/>
                    <a:pt x="2211" y="662"/>
                  </a:cubicBezTo>
                  <a:cubicBezTo>
                    <a:pt x="2368" y="662"/>
                    <a:pt x="2502" y="522"/>
                    <a:pt x="2502" y="355"/>
                  </a:cubicBezTo>
                  <a:lnTo>
                    <a:pt x="2502" y="0"/>
                  </a:lnTo>
                  <a:close/>
                </a:path>
              </a:pathLst>
            </a:custGeom>
            <a:solidFill>
              <a:srgbClr val="DDE3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50" name="Google Shape;3550;p37"/>
            <p:cNvSpPr/>
            <p:nvPr/>
          </p:nvSpPr>
          <p:spPr>
            <a:xfrm>
              <a:off x="6897084" y="2256275"/>
              <a:ext cx="65579" cy="17371"/>
            </a:xfrm>
            <a:custGeom>
              <a:rect b="b" l="l" r="r" t="t"/>
              <a:pathLst>
                <a:path extrusionOk="0" h="663" w="2503">
                  <a:moveTo>
                    <a:pt x="1" y="0"/>
                  </a:moveTo>
                  <a:lnTo>
                    <a:pt x="1" y="355"/>
                  </a:lnTo>
                  <a:cubicBezTo>
                    <a:pt x="1" y="528"/>
                    <a:pt x="135" y="662"/>
                    <a:pt x="308" y="662"/>
                  </a:cubicBezTo>
                  <a:lnTo>
                    <a:pt x="2196" y="662"/>
                  </a:lnTo>
                  <a:cubicBezTo>
                    <a:pt x="2201" y="662"/>
                    <a:pt x="2207" y="662"/>
                    <a:pt x="2212" y="662"/>
                  </a:cubicBezTo>
                  <a:cubicBezTo>
                    <a:pt x="2377" y="662"/>
                    <a:pt x="2503" y="522"/>
                    <a:pt x="2503" y="355"/>
                  </a:cubicBezTo>
                  <a:lnTo>
                    <a:pt x="2503" y="0"/>
                  </a:lnTo>
                  <a:close/>
                </a:path>
              </a:pathLst>
            </a:custGeom>
            <a:solidFill>
              <a:srgbClr val="DDE3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51" name="Google Shape;3551;p37"/>
            <p:cNvSpPr/>
            <p:nvPr/>
          </p:nvSpPr>
          <p:spPr>
            <a:xfrm>
              <a:off x="6666288" y="2064151"/>
              <a:ext cx="191653" cy="163776"/>
            </a:xfrm>
            <a:custGeom>
              <a:rect b="b" l="l" r="r" t="t"/>
              <a:pathLst>
                <a:path extrusionOk="0" h="6251" w="7315">
                  <a:moveTo>
                    <a:pt x="329" y="0"/>
                  </a:moveTo>
                  <a:cubicBezTo>
                    <a:pt x="145" y="0"/>
                    <a:pt x="1" y="150"/>
                    <a:pt x="1" y="336"/>
                  </a:cubicBezTo>
                  <a:lnTo>
                    <a:pt x="1" y="5905"/>
                  </a:lnTo>
                  <a:cubicBezTo>
                    <a:pt x="1" y="6097"/>
                    <a:pt x="154" y="6250"/>
                    <a:pt x="346" y="6250"/>
                  </a:cubicBezTo>
                  <a:lnTo>
                    <a:pt x="6970" y="6250"/>
                  </a:lnTo>
                  <a:cubicBezTo>
                    <a:pt x="7161" y="6250"/>
                    <a:pt x="7315" y="6097"/>
                    <a:pt x="7315" y="5905"/>
                  </a:cubicBezTo>
                  <a:lnTo>
                    <a:pt x="7315" y="336"/>
                  </a:lnTo>
                  <a:cubicBezTo>
                    <a:pt x="7315" y="150"/>
                    <a:pt x="7170" y="0"/>
                    <a:pt x="6987" y="0"/>
                  </a:cubicBezTo>
                  <a:cubicBezTo>
                    <a:pt x="6981" y="0"/>
                    <a:pt x="6975" y="0"/>
                    <a:pt x="6970" y="1"/>
                  </a:cubicBezTo>
                  <a:lnTo>
                    <a:pt x="346" y="1"/>
                  </a:lnTo>
                  <a:cubicBezTo>
                    <a:pt x="340" y="0"/>
                    <a:pt x="335" y="0"/>
                    <a:pt x="329" y="0"/>
                  </a:cubicBezTo>
                  <a:close/>
                </a:path>
              </a:pathLst>
            </a:custGeom>
            <a:solidFill>
              <a:srgbClr val="8493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52" name="Google Shape;3552;p37"/>
            <p:cNvSpPr/>
            <p:nvPr/>
          </p:nvSpPr>
          <p:spPr>
            <a:xfrm>
              <a:off x="6666288" y="2063653"/>
              <a:ext cx="191915" cy="164274"/>
            </a:xfrm>
            <a:custGeom>
              <a:rect b="b" l="l" r="r" t="t"/>
              <a:pathLst>
                <a:path extrusionOk="0" h="6270" w="7325">
                  <a:moveTo>
                    <a:pt x="6960" y="0"/>
                  </a:moveTo>
                  <a:lnTo>
                    <a:pt x="6577" y="10"/>
                  </a:lnTo>
                  <a:lnTo>
                    <a:pt x="6577" y="4333"/>
                  </a:lnTo>
                  <a:cubicBezTo>
                    <a:pt x="6577" y="4994"/>
                    <a:pt x="6040" y="5531"/>
                    <a:pt x="5378" y="5531"/>
                  </a:cubicBezTo>
                  <a:lnTo>
                    <a:pt x="1" y="5531"/>
                  </a:lnTo>
                  <a:lnTo>
                    <a:pt x="1" y="5915"/>
                  </a:lnTo>
                  <a:cubicBezTo>
                    <a:pt x="1" y="6106"/>
                    <a:pt x="164" y="6269"/>
                    <a:pt x="365" y="6269"/>
                  </a:cubicBezTo>
                  <a:lnTo>
                    <a:pt x="6960" y="6269"/>
                  </a:lnTo>
                  <a:cubicBezTo>
                    <a:pt x="7161" y="6269"/>
                    <a:pt x="7324" y="6106"/>
                    <a:pt x="7324" y="5915"/>
                  </a:cubicBezTo>
                  <a:lnTo>
                    <a:pt x="7324" y="365"/>
                  </a:lnTo>
                  <a:cubicBezTo>
                    <a:pt x="7324" y="163"/>
                    <a:pt x="7161" y="0"/>
                    <a:pt x="6960" y="0"/>
                  </a:cubicBezTo>
                  <a:close/>
                </a:path>
              </a:pathLst>
            </a:custGeom>
            <a:solidFill>
              <a:srgbClr val="7787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53" name="Google Shape;3553;p37"/>
            <p:cNvSpPr/>
            <p:nvPr/>
          </p:nvSpPr>
          <p:spPr>
            <a:xfrm>
              <a:off x="6892315" y="2171387"/>
              <a:ext cx="75115" cy="64321"/>
            </a:xfrm>
            <a:custGeom>
              <a:rect b="b" l="l" r="r" t="t"/>
              <a:pathLst>
                <a:path extrusionOk="0" h="2455" w="2867">
                  <a:moveTo>
                    <a:pt x="1640" y="0"/>
                  </a:moveTo>
                  <a:cubicBezTo>
                    <a:pt x="547" y="0"/>
                    <a:pt x="1" y="1323"/>
                    <a:pt x="768" y="2090"/>
                  </a:cubicBezTo>
                  <a:cubicBezTo>
                    <a:pt x="1019" y="2342"/>
                    <a:pt x="1329" y="2455"/>
                    <a:pt x="1632" y="2455"/>
                  </a:cubicBezTo>
                  <a:cubicBezTo>
                    <a:pt x="2263" y="2455"/>
                    <a:pt x="2867" y="1966"/>
                    <a:pt x="2867" y="1227"/>
                  </a:cubicBezTo>
                  <a:cubicBezTo>
                    <a:pt x="2857" y="547"/>
                    <a:pt x="2311" y="0"/>
                    <a:pt x="1640" y="0"/>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54" name="Google Shape;3554;p37"/>
            <p:cNvSpPr/>
            <p:nvPr/>
          </p:nvSpPr>
          <p:spPr>
            <a:xfrm>
              <a:off x="6925485" y="2171387"/>
              <a:ext cx="44461" cy="64111"/>
            </a:xfrm>
            <a:custGeom>
              <a:rect b="b" l="l" r="r" t="t"/>
              <a:pathLst>
                <a:path extrusionOk="0" h="2447" w="1697">
                  <a:moveTo>
                    <a:pt x="374" y="0"/>
                  </a:moveTo>
                  <a:cubicBezTo>
                    <a:pt x="240" y="0"/>
                    <a:pt x="115" y="20"/>
                    <a:pt x="0" y="58"/>
                  </a:cubicBezTo>
                  <a:cubicBezTo>
                    <a:pt x="1131" y="422"/>
                    <a:pt x="1131" y="2023"/>
                    <a:pt x="0" y="2387"/>
                  </a:cubicBezTo>
                  <a:cubicBezTo>
                    <a:pt x="125" y="2428"/>
                    <a:pt x="251" y="2447"/>
                    <a:pt x="375" y="2447"/>
                  </a:cubicBezTo>
                  <a:cubicBezTo>
                    <a:pt x="956" y="2447"/>
                    <a:pt x="1487" y="2026"/>
                    <a:pt x="1582" y="1410"/>
                  </a:cubicBezTo>
                  <a:cubicBezTo>
                    <a:pt x="1697" y="671"/>
                    <a:pt x="1122" y="0"/>
                    <a:pt x="374" y="0"/>
                  </a:cubicBezTo>
                  <a:close/>
                </a:path>
              </a:pathLst>
            </a:custGeom>
            <a:solidFill>
              <a:srgbClr val="9BAB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55" name="Google Shape;3555;p37"/>
            <p:cNvSpPr/>
            <p:nvPr/>
          </p:nvSpPr>
          <p:spPr>
            <a:xfrm>
              <a:off x="6889302" y="2064151"/>
              <a:ext cx="40715" cy="19624"/>
            </a:xfrm>
            <a:custGeom>
              <a:rect b="b" l="l" r="r" t="t"/>
              <a:pathLst>
                <a:path extrusionOk="0" h="749" w="1554">
                  <a:moveTo>
                    <a:pt x="317" y="1"/>
                  </a:moveTo>
                  <a:cubicBezTo>
                    <a:pt x="145" y="1"/>
                    <a:pt x="1" y="144"/>
                    <a:pt x="1" y="317"/>
                  </a:cubicBezTo>
                  <a:lnTo>
                    <a:pt x="1" y="422"/>
                  </a:lnTo>
                  <a:cubicBezTo>
                    <a:pt x="1" y="604"/>
                    <a:pt x="145" y="748"/>
                    <a:pt x="317" y="748"/>
                  </a:cubicBezTo>
                  <a:lnTo>
                    <a:pt x="1228" y="748"/>
                  </a:lnTo>
                  <a:cubicBezTo>
                    <a:pt x="1410" y="748"/>
                    <a:pt x="1554" y="595"/>
                    <a:pt x="1554" y="422"/>
                  </a:cubicBezTo>
                  <a:lnTo>
                    <a:pt x="1554" y="317"/>
                  </a:lnTo>
                  <a:cubicBezTo>
                    <a:pt x="1554" y="144"/>
                    <a:pt x="1410" y="1"/>
                    <a:pt x="1228" y="1"/>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56" name="Google Shape;3556;p37"/>
            <p:cNvSpPr/>
            <p:nvPr/>
          </p:nvSpPr>
          <p:spPr>
            <a:xfrm>
              <a:off x="6908402" y="2063889"/>
              <a:ext cx="21615" cy="19886"/>
            </a:xfrm>
            <a:custGeom>
              <a:rect b="b" l="l" r="r" t="t"/>
              <a:pathLst>
                <a:path extrusionOk="0" h="759" w="825">
                  <a:moveTo>
                    <a:pt x="0" y="1"/>
                  </a:moveTo>
                  <a:cubicBezTo>
                    <a:pt x="192" y="1"/>
                    <a:pt x="336" y="154"/>
                    <a:pt x="336" y="336"/>
                  </a:cubicBezTo>
                  <a:lnTo>
                    <a:pt x="336" y="423"/>
                  </a:lnTo>
                  <a:cubicBezTo>
                    <a:pt x="336" y="605"/>
                    <a:pt x="192" y="758"/>
                    <a:pt x="0" y="758"/>
                  </a:cubicBezTo>
                  <a:lnTo>
                    <a:pt x="489" y="758"/>
                  </a:lnTo>
                  <a:cubicBezTo>
                    <a:pt x="671" y="758"/>
                    <a:pt x="825" y="605"/>
                    <a:pt x="825" y="423"/>
                  </a:cubicBezTo>
                  <a:lnTo>
                    <a:pt x="825" y="336"/>
                  </a:lnTo>
                  <a:cubicBezTo>
                    <a:pt x="825" y="154"/>
                    <a:pt x="671" y="1"/>
                    <a:pt x="489" y="1"/>
                  </a:cubicBezTo>
                  <a:close/>
                </a:path>
              </a:pathLst>
            </a:custGeom>
            <a:solidFill>
              <a:srgbClr val="9BAB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57" name="Google Shape;3557;p37"/>
            <p:cNvSpPr/>
            <p:nvPr/>
          </p:nvSpPr>
          <p:spPr>
            <a:xfrm>
              <a:off x="6889302" y="2099049"/>
              <a:ext cx="40715" cy="19624"/>
            </a:xfrm>
            <a:custGeom>
              <a:rect b="b" l="l" r="r" t="t"/>
              <a:pathLst>
                <a:path extrusionOk="0" h="749" w="1554">
                  <a:moveTo>
                    <a:pt x="317" y="1"/>
                  </a:moveTo>
                  <a:cubicBezTo>
                    <a:pt x="145" y="1"/>
                    <a:pt x="1" y="145"/>
                    <a:pt x="1" y="317"/>
                  </a:cubicBezTo>
                  <a:lnTo>
                    <a:pt x="1" y="423"/>
                  </a:lnTo>
                  <a:cubicBezTo>
                    <a:pt x="1" y="605"/>
                    <a:pt x="145" y="749"/>
                    <a:pt x="317" y="749"/>
                  </a:cubicBezTo>
                  <a:lnTo>
                    <a:pt x="1228" y="749"/>
                  </a:lnTo>
                  <a:cubicBezTo>
                    <a:pt x="1410" y="749"/>
                    <a:pt x="1554" y="605"/>
                    <a:pt x="1554" y="423"/>
                  </a:cubicBezTo>
                  <a:lnTo>
                    <a:pt x="1554" y="317"/>
                  </a:lnTo>
                  <a:cubicBezTo>
                    <a:pt x="1554" y="145"/>
                    <a:pt x="1410" y="1"/>
                    <a:pt x="1228" y="1"/>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58" name="Google Shape;3558;p37"/>
            <p:cNvSpPr/>
            <p:nvPr/>
          </p:nvSpPr>
          <p:spPr>
            <a:xfrm>
              <a:off x="6889302" y="2133974"/>
              <a:ext cx="40715" cy="19598"/>
            </a:xfrm>
            <a:custGeom>
              <a:rect b="b" l="l" r="r" t="t"/>
              <a:pathLst>
                <a:path extrusionOk="0" h="748" w="1554">
                  <a:moveTo>
                    <a:pt x="317" y="0"/>
                  </a:moveTo>
                  <a:cubicBezTo>
                    <a:pt x="145" y="0"/>
                    <a:pt x="1" y="144"/>
                    <a:pt x="1" y="326"/>
                  </a:cubicBezTo>
                  <a:lnTo>
                    <a:pt x="1" y="422"/>
                  </a:lnTo>
                  <a:cubicBezTo>
                    <a:pt x="1" y="604"/>
                    <a:pt x="145" y="748"/>
                    <a:pt x="317" y="748"/>
                  </a:cubicBezTo>
                  <a:lnTo>
                    <a:pt x="1228" y="748"/>
                  </a:lnTo>
                  <a:cubicBezTo>
                    <a:pt x="1410" y="748"/>
                    <a:pt x="1554" y="604"/>
                    <a:pt x="1554" y="422"/>
                  </a:cubicBezTo>
                  <a:lnTo>
                    <a:pt x="1554" y="326"/>
                  </a:lnTo>
                  <a:cubicBezTo>
                    <a:pt x="1554" y="144"/>
                    <a:pt x="1410" y="0"/>
                    <a:pt x="1228" y="0"/>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59" name="Google Shape;3559;p37"/>
            <p:cNvSpPr/>
            <p:nvPr/>
          </p:nvSpPr>
          <p:spPr>
            <a:xfrm>
              <a:off x="6908402" y="2099049"/>
              <a:ext cx="21615" cy="19624"/>
            </a:xfrm>
            <a:custGeom>
              <a:rect b="b" l="l" r="r" t="t"/>
              <a:pathLst>
                <a:path extrusionOk="0" h="749" w="825">
                  <a:moveTo>
                    <a:pt x="0" y="1"/>
                  </a:moveTo>
                  <a:cubicBezTo>
                    <a:pt x="192" y="1"/>
                    <a:pt x="336" y="145"/>
                    <a:pt x="336" y="336"/>
                  </a:cubicBezTo>
                  <a:lnTo>
                    <a:pt x="336" y="413"/>
                  </a:lnTo>
                  <a:cubicBezTo>
                    <a:pt x="336" y="595"/>
                    <a:pt x="192" y="749"/>
                    <a:pt x="0" y="749"/>
                  </a:cubicBezTo>
                  <a:lnTo>
                    <a:pt x="489" y="749"/>
                  </a:lnTo>
                  <a:cubicBezTo>
                    <a:pt x="671" y="749"/>
                    <a:pt x="825" y="605"/>
                    <a:pt x="825" y="413"/>
                  </a:cubicBezTo>
                  <a:lnTo>
                    <a:pt x="825" y="336"/>
                  </a:lnTo>
                  <a:cubicBezTo>
                    <a:pt x="825" y="145"/>
                    <a:pt x="671" y="1"/>
                    <a:pt x="489" y="1"/>
                  </a:cubicBezTo>
                  <a:close/>
                </a:path>
              </a:pathLst>
            </a:custGeom>
            <a:solidFill>
              <a:srgbClr val="9BAB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60" name="Google Shape;3560;p37"/>
            <p:cNvSpPr/>
            <p:nvPr/>
          </p:nvSpPr>
          <p:spPr>
            <a:xfrm>
              <a:off x="6908402" y="2133974"/>
              <a:ext cx="21615" cy="19598"/>
            </a:xfrm>
            <a:custGeom>
              <a:rect b="b" l="l" r="r" t="t"/>
              <a:pathLst>
                <a:path extrusionOk="0" h="748" w="825">
                  <a:moveTo>
                    <a:pt x="0" y="0"/>
                  </a:moveTo>
                  <a:cubicBezTo>
                    <a:pt x="192" y="0"/>
                    <a:pt x="336" y="144"/>
                    <a:pt x="336" y="326"/>
                  </a:cubicBezTo>
                  <a:lnTo>
                    <a:pt x="336" y="412"/>
                  </a:lnTo>
                  <a:cubicBezTo>
                    <a:pt x="336" y="595"/>
                    <a:pt x="192" y="748"/>
                    <a:pt x="0" y="748"/>
                  </a:cubicBezTo>
                  <a:lnTo>
                    <a:pt x="489" y="748"/>
                  </a:lnTo>
                  <a:cubicBezTo>
                    <a:pt x="671" y="748"/>
                    <a:pt x="825" y="595"/>
                    <a:pt x="825" y="412"/>
                  </a:cubicBezTo>
                  <a:lnTo>
                    <a:pt x="825" y="326"/>
                  </a:lnTo>
                  <a:cubicBezTo>
                    <a:pt x="825" y="144"/>
                    <a:pt x="671" y="0"/>
                    <a:pt x="489" y="0"/>
                  </a:cubicBezTo>
                  <a:close/>
                </a:path>
              </a:pathLst>
            </a:custGeom>
            <a:solidFill>
              <a:srgbClr val="9BAB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61" name="Google Shape;3561;p37"/>
            <p:cNvSpPr/>
            <p:nvPr/>
          </p:nvSpPr>
          <p:spPr>
            <a:xfrm>
              <a:off x="6947833" y="2064151"/>
              <a:ext cx="33405" cy="89421"/>
            </a:xfrm>
            <a:custGeom>
              <a:rect b="b" l="l" r="r" t="t"/>
              <a:pathLst>
                <a:path extrusionOk="0" h="3413" w="1275">
                  <a:moveTo>
                    <a:pt x="297" y="1"/>
                  </a:moveTo>
                  <a:cubicBezTo>
                    <a:pt x="134" y="1"/>
                    <a:pt x="0" y="135"/>
                    <a:pt x="0" y="298"/>
                  </a:cubicBezTo>
                  <a:lnTo>
                    <a:pt x="0" y="3116"/>
                  </a:lnTo>
                  <a:cubicBezTo>
                    <a:pt x="0" y="3279"/>
                    <a:pt x="134" y="3413"/>
                    <a:pt x="297" y="3413"/>
                  </a:cubicBezTo>
                  <a:lnTo>
                    <a:pt x="978" y="3413"/>
                  </a:lnTo>
                  <a:cubicBezTo>
                    <a:pt x="1141" y="3413"/>
                    <a:pt x="1275" y="3279"/>
                    <a:pt x="1275" y="3116"/>
                  </a:cubicBezTo>
                  <a:lnTo>
                    <a:pt x="1275" y="298"/>
                  </a:lnTo>
                  <a:cubicBezTo>
                    <a:pt x="1275" y="135"/>
                    <a:pt x="1141" y="1"/>
                    <a:pt x="978" y="1"/>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62" name="Google Shape;3562;p37"/>
            <p:cNvSpPr/>
            <p:nvPr/>
          </p:nvSpPr>
          <p:spPr>
            <a:xfrm>
              <a:off x="6960645" y="2063889"/>
              <a:ext cx="20593" cy="89683"/>
            </a:xfrm>
            <a:custGeom>
              <a:rect b="b" l="l" r="r" t="t"/>
              <a:pathLst>
                <a:path extrusionOk="0" h="3423" w="786">
                  <a:moveTo>
                    <a:pt x="0" y="1"/>
                  </a:moveTo>
                  <a:cubicBezTo>
                    <a:pt x="173" y="1"/>
                    <a:pt x="307" y="145"/>
                    <a:pt x="307" y="317"/>
                  </a:cubicBezTo>
                  <a:lnTo>
                    <a:pt x="307" y="3116"/>
                  </a:lnTo>
                  <a:cubicBezTo>
                    <a:pt x="307" y="3279"/>
                    <a:pt x="173" y="3423"/>
                    <a:pt x="0" y="3423"/>
                  </a:cubicBezTo>
                  <a:lnTo>
                    <a:pt x="479" y="3423"/>
                  </a:lnTo>
                  <a:cubicBezTo>
                    <a:pt x="652" y="3423"/>
                    <a:pt x="786" y="3279"/>
                    <a:pt x="786" y="3116"/>
                  </a:cubicBezTo>
                  <a:lnTo>
                    <a:pt x="786" y="317"/>
                  </a:lnTo>
                  <a:cubicBezTo>
                    <a:pt x="786" y="145"/>
                    <a:pt x="642" y="1"/>
                    <a:pt x="479" y="1"/>
                  </a:cubicBezTo>
                  <a:close/>
                </a:path>
              </a:pathLst>
            </a:custGeom>
            <a:solidFill>
              <a:srgbClr val="9BAB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63" name="Google Shape;3563;p37"/>
            <p:cNvSpPr/>
            <p:nvPr/>
          </p:nvSpPr>
          <p:spPr>
            <a:xfrm>
              <a:off x="6816728" y="2076203"/>
              <a:ext cx="31676" cy="11083"/>
            </a:xfrm>
            <a:custGeom>
              <a:rect b="b" l="l" r="r" t="t"/>
              <a:pathLst>
                <a:path extrusionOk="0" h="423" w="1209">
                  <a:moveTo>
                    <a:pt x="211" y="1"/>
                  </a:moveTo>
                  <a:cubicBezTo>
                    <a:pt x="96" y="1"/>
                    <a:pt x="1" y="96"/>
                    <a:pt x="1" y="212"/>
                  </a:cubicBezTo>
                  <a:cubicBezTo>
                    <a:pt x="1" y="327"/>
                    <a:pt x="96" y="422"/>
                    <a:pt x="211" y="422"/>
                  </a:cubicBezTo>
                  <a:lnTo>
                    <a:pt x="930" y="422"/>
                  </a:lnTo>
                  <a:cubicBezTo>
                    <a:pt x="1208" y="422"/>
                    <a:pt x="1208" y="1"/>
                    <a:pt x="930"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64" name="Google Shape;3564;p37"/>
            <p:cNvSpPr/>
            <p:nvPr/>
          </p:nvSpPr>
          <p:spPr>
            <a:xfrm>
              <a:off x="6677842" y="2076203"/>
              <a:ext cx="15353" cy="11083"/>
            </a:xfrm>
            <a:custGeom>
              <a:rect b="b" l="l" r="r" t="t"/>
              <a:pathLst>
                <a:path extrusionOk="0" h="423" w="586">
                  <a:moveTo>
                    <a:pt x="288" y="1"/>
                  </a:moveTo>
                  <a:cubicBezTo>
                    <a:pt x="1" y="1"/>
                    <a:pt x="1" y="422"/>
                    <a:pt x="288" y="422"/>
                  </a:cubicBezTo>
                  <a:lnTo>
                    <a:pt x="308" y="422"/>
                  </a:lnTo>
                  <a:cubicBezTo>
                    <a:pt x="586" y="422"/>
                    <a:pt x="586" y="1"/>
                    <a:pt x="308"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65" name="Google Shape;3565;p37"/>
            <p:cNvSpPr/>
            <p:nvPr/>
          </p:nvSpPr>
          <p:spPr>
            <a:xfrm>
              <a:off x="6685126" y="2100569"/>
              <a:ext cx="155995" cy="90678"/>
            </a:xfrm>
            <a:custGeom>
              <a:rect b="b" l="l" r="r" t="t"/>
              <a:pathLst>
                <a:path extrusionOk="0" h="3461" w="5954">
                  <a:moveTo>
                    <a:pt x="2627" y="0"/>
                  </a:moveTo>
                  <a:cubicBezTo>
                    <a:pt x="2531" y="0"/>
                    <a:pt x="2445" y="68"/>
                    <a:pt x="2416" y="163"/>
                  </a:cubicBezTo>
                  <a:lnTo>
                    <a:pt x="1947" y="2445"/>
                  </a:lnTo>
                  <a:lnTo>
                    <a:pt x="1535" y="1160"/>
                  </a:lnTo>
                  <a:cubicBezTo>
                    <a:pt x="1505" y="1065"/>
                    <a:pt x="1423" y="1017"/>
                    <a:pt x="1339" y="1017"/>
                  </a:cubicBezTo>
                  <a:cubicBezTo>
                    <a:pt x="1262" y="1017"/>
                    <a:pt x="1183" y="1058"/>
                    <a:pt x="1141" y="1141"/>
                  </a:cubicBezTo>
                  <a:lnTo>
                    <a:pt x="624" y="2263"/>
                  </a:lnTo>
                  <a:lnTo>
                    <a:pt x="212" y="2263"/>
                  </a:lnTo>
                  <a:cubicBezTo>
                    <a:pt x="97" y="2263"/>
                    <a:pt x="1" y="2358"/>
                    <a:pt x="1" y="2473"/>
                  </a:cubicBezTo>
                  <a:cubicBezTo>
                    <a:pt x="1" y="2588"/>
                    <a:pt x="97" y="2684"/>
                    <a:pt x="212" y="2684"/>
                  </a:cubicBezTo>
                  <a:lnTo>
                    <a:pt x="758" y="2684"/>
                  </a:lnTo>
                  <a:cubicBezTo>
                    <a:pt x="844" y="2684"/>
                    <a:pt x="921" y="2636"/>
                    <a:pt x="950" y="2560"/>
                  </a:cubicBezTo>
                  <a:lnTo>
                    <a:pt x="1304" y="1802"/>
                  </a:lnTo>
                  <a:lnTo>
                    <a:pt x="1793" y="3317"/>
                  </a:lnTo>
                  <a:cubicBezTo>
                    <a:pt x="1822" y="3403"/>
                    <a:pt x="1908" y="3461"/>
                    <a:pt x="1995" y="3461"/>
                  </a:cubicBezTo>
                  <a:lnTo>
                    <a:pt x="2004" y="3461"/>
                  </a:lnTo>
                  <a:cubicBezTo>
                    <a:pt x="2100" y="3461"/>
                    <a:pt x="2177" y="3394"/>
                    <a:pt x="2196" y="3298"/>
                  </a:cubicBezTo>
                  <a:lnTo>
                    <a:pt x="2598" y="1362"/>
                  </a:lnTo>
                  <a:lnTo>
                    <a:pt x="2761" y="2378"/>
                  </a:lnTo>
                  <a:cubicBezTo>
                    <a:pt x="2781" y="2473"/>
                    <a:pt x="2867" y="2550"/>
                    <a:pt x="2972" y="2550"/>
                  </a:cubicBezTo>
                  <a:lnTo>
                    <a:pt x="3777" y="2550"/>
                  </a:lnTo>
                  <a:cubicBezTo>
                    <a:pt x="3873" y="2550"/>
                    <a:pt x="3960" y="2473"/>
                    <a:pt x="3979" y="2378"/>
                  </a:cubicBezTo>
                  <a:lnTo>
                    <a:pt x="4075" y="1850"/>
                  </a:lnTo>
                  <a:lnTo>
                    <a:pt x="4333" y="3020"/>
                  </a:lnTo>
                  <a:cubicBezTo>
                    <a:pt x="4353" y="3106"/>
                    <a:pt x="4429" y="3173"/>
                    <a:pt x="4516" y="3183"/>
                  </a:cubicBezTo>
                  <a:cubicBezTo>
                    <a:pt x="4523" y="3184"/>
                    <a:pt x="4530" y="3184"/>
                    <a:pt x="4537" y="3184"/>
                  </a:cubicBezTo>
                  <a:cubicBezTo>
                    <a:pt x="4616" y="3184"/>
                    <a:pt x="4691" y="3137"/>
                    <a:pt x="4726" y="3058"/>
                  </a:cubicBezTo>
                  <a:lnTo>
                    <a:pt x="4985" y="2512"/>
                  </a:lnTo>
                  <a:lnTo>
                    <a:pt x="5666" y="2512"/>
                  </a:lnTo>
                  <a:cubicBezTo>
                    <a:pt x="5953" y="2512"/>
                    <a:pt x="5953" y="2090"/>
                    <a:pt x="5666" y="2090"/>
                  </a:cubicBezTo>
                  <a:lnTo>
                    <a:pt x="4861" y="2090"/>
                  </a:lnTo>
                  <a:cubicBezTo>
                    <a:pt x="4774" y="2090"/>
                    <a:pt x="4698" y="2138"/>
                    <a:pt x="4669" y="2215"/>
                  </a:cubicBezTo>
                  <a:lnTo>
                    <a:pt x="4611" y="2330"/>
                  </a:lnTo>
                  <a:lnTo>
                    <a:pt x="4257" y="748"/>
                  </a:lnTo>
                  <a:cubicBezTo>
                    <a:pt x="4233" y="640"/>
                    <a:pt x="4146" y="587"/>
                    <a:pt x="4058" y="587"/>
                  </a:cubicBezTo>
                  <a:cubicBezTo>
                    <a:pt x="3966" y="587"/>
                    <a:pt x="3874" y="645"/>
                    <a:pt x="3854" y="758"/>
                  </a:cubicBezTo>
                  <a:lnTo>
                    <a:pt x="3595" y="2128"/>
                  </a:lnTo>
                  <a:lnTo>
                    <a:pt x="3145" y="2128"/>
                  </a:lnTo>
                  <a:lnTo>
                    <a:pt x="2829" y="173"/>
                  </a:lnTo>
                  <a:cubicBezTo>
                    <a:pt x="2819" y="77"/>
                    <a:pt x="2733" y="0"/>
                    <a:pt x="2627"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566" name="Google Shape;3566;p37"/>
          <p:cNvGrpSpPr/>
          <p:nvPr/>
        </p:nvGrpSpPr>
        <p:grpSpPr>
          <a:xfrm>
            <a:off x="8266819" y="2508875"/>
            <a:ext cx="491158" cy="455191"/>
            <a:chOff x="6202443" y="1986677"/>
            <a:chExt cx="362425" cy="335885"/>
          </a:xfrm>
        </p:grpSpPr>
        <p:sp>
          <p:nvSpPr>
            <p:cNvPr id="3567" name="Google Shape;3567;p37"/>
            <p:cNvSpPr/>
            <p:nvPr/>
          </p:nvSpPr>
          <p:spPr>
            <a:xfrm>
              <a:off x="6202705" y="2077460"/>
              <a:ext cx="202945" cy="244891"/>
            </a:xfrm>
            <a:custGeom>
              <a:rect b="b" l="l" r="r" t="t"/>
              <a:pathLst>
                <a:path extrusionOk="0" h="9347" w="7746">
                  <a:moveTo>
                    <a:pt x="892" y="1"/>
                  </a:moveTo>
                  <a:cubicBezTo>
                    <a:pt x="403" y="1"/>
                    <a:pt x="0" y="403"/>
                    <a:pt x="0" y="902"/>
                  </a:cubicBezTo>
                  <a:lnTo>
                    <a:pt x="0" y="8455"/>
                  </a:lnTo>
                  <a:cubicBezTo>
                    <a:pt x="0" y="8944"/>
                    <a:pt x="403" y="9346"/>
                    <a:pt x="892" y="9346"/>
                  </a:cubicBezTo>
                  <a:lnTo>
                    <a:pt x="6854" y="9346"/>
                  </a:lnTo>
                  <a:cubicBezTo>
                    <a:pt x="7256" y="9346"/>
                    <a:pt x="7621" y="9068"/>
                    <a:pt x="7726" y="8675"/>
                  </a:cubicBezTo>
                  <a:cubicBezTo>
                    <a:pt x="6432" y="7554"/>
                    <a:pt x="6442" y="5541"/>
                    <a:pt x="7745" y="4439"/>
                  </a:cubicBezTo>
                  <a:lnTo>
                    <a:pt x="7745" y="902"/>
                  </a:lnTo>
                  <a:cubicBezTo>
                    <a:pt x="7745" y="403"/>
                    <a:pt x="7343" y="1"/>
                    <a:pt x="6854" y="1"/>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68" name="Google Shape;3568;p37"/>
            <p:cNvSpPr/>
            <p:nvPr/>
          </p:nvSpPr>
          <p:spPr>
            <a:xfrm>
              <a:off x="6202443" y="2077460"/>
              <a:ext cx="202185" cy="244891"/>
            </a:xfrm>
            <a:custGeom>
              <a:rect b="b" l="l" r="r" t="t"/>
              <a:pathLst>
                <a:path extrusionOk="0" h="9347" w="7717">
                  <a:moveTo>
                    <a:pt x="6193" y="1"/>
                  </a:moveTo>
                  <a:cubicBezTo>
                    <a:pt x="6682" y="1"/>
                    <a:pt x="7084" y="403"/>
                    <a:pt x="7084" y="902"/>
                  </a:cubicBezTo>
                  <a:lnTo>
                    <a:pt x="7084" y="3988"/>
                  </a:lnTo>
                  <a:cubicBezTo>
                    <a:pt x="7084" y="4122"/>
                    <a:pt x="7036" y="4256"/>
                    <a:pt x="6941" y="4362"/>
                  </a:cubicBezTo>
                  <a:cubicBezTo>
                    <a:pt x="6663" y="4697"/>
                    <a:pt x="6452" y="5071"/>
                    <a:pt x="6317" y="5474"/>
                  </a:cubicBezTo>
                  <a:cubicBezTo>
                    <a:pt x="6174" y="5819"/>
                    <a:pt x="6097" y="6193"/>
                    <a:pt x="6097" y="6567"/>
                  </a:cubicBezTo>
                  <a:cubicBezTo>
                    <a:pt x="6097" y="6940"/>
                    <a:pt x="6174" y="7314"/>
                    <a:pt x="6317" y="7659"/>
                  </a:cubicBezTo>
                  <a:cubicBezTo>
                    <a:pt x="6317" y="7659"/>
                    <a:pt x="6317" y="7659"/>
                    <a:pt x="6317" y="7669"/>
                  </a:cubicBezTo>
                  <a:cubicBezTo>
                    <a:pt x="6442" y="8052"/>
                    <a:pt x="6164" y="8445"/>
                    <a:pt x="5762" y="8455"/>
                  </a:cubicBezTo>
                  <a:lnTo>
                    <a:pt x="892" y="8455"/>
                  </a:lnTo>
                  <a:cubicBezTo>
                    <a:pt x="403" y="8455"/>
                    <a:pt x="1" y="8052"/>
                    <a:pt x="1" y="7554"/>
                  </a:cubicBezTo>
                  <a:lnTo>
                    <a:pt x="1" y="8445"/>
                  </a:lnTo>
                  <a:cubicBezTo>
                    <a:pt x="1" y="8944"/>
                    <a:pt x="403" y="9346"/>
                    <a:pt x="892" y="9346"/>
                  </a:cubicBezTo>
                  <a:lnTo>
                    <a:pt x="6854" y="9346"/>
                  </a:lnTo>
                  <a:cubicBezTo>
                    <a:pt x="7132" y="9346"/>
                    <a:pt x="7401" y="9212"/>
                    <a:pt x="7573" y="8992"/>
                  </a:cubicBezTo>
                  <a:cubicBezTo>
                    <a:pt x="7573" y="8982"/>
                    <a:pt x="7583" y="8972"/>
                    <a:pt x="7592" y="8963"/>
                  </a:cubicBezTo>
                  <a:cubicBezTo>
                    <a:pt x="7592" y="8953"/>
                    <a:pt x="7602" y="8944"/>
                    <a:pt x="7612" y="8934"/>
                  </a:cubicBezTo>
                  <a:lnTo>
                    <a:pt x="7612" y="8925"/>
                  </a:lnTo>
                  <a:cubicBezTo>
                    <a:pt x="7612" y="8915"/>
                    <a:pt x="7612" y="8905"/>
                    <a:pt x="7621" y="8905"/>
                  </a:cubicBezTo>
                  <a:cubicBezTo>
                    <a:pt x="7631" y="8896"/>
                    <a:pt x="7621" y="8905"/>
                    <a:pt x="7621" y="8886"/>
                  </a:cubicBezTo>
                  <a:cubicBezTo>
                    <a:pt x="7621" y="8886"/>
                    <a:pt x="7631" y="8877"/>
                    <a:pt x="7631" y="8867"/>
                  </a:cubicBezTo>
                  <a:lnTo>
                    <a:pt x="7631" y="8857"/>
                  </a:lnTo>
                  <a:cubicBezTo>
                    <a:pt x="7640" y="8848"/>
                    <a:pt x="7640" y="8838"/>
                    <a:pt x="7650" y="8838"/>
                  </a:cubicBezTo>
                  <a:lnTo>
                    <a:pt x="7650" y="8819"/>
                  </a:lnTo>
                  <a:cubicBezTo>
                    <a:pt x="7650" y="8819"/>
                    <a:pt x="7650" y="8809"/>
                    <a:pt x="7650" y="8800"/>
                  </a:cubicBezTo>
                  <a:lnTo>
                    <a:pt x="7650" y="8790"/>
                  </a:lnTo>
                  <a:cubicBezTo>
                    <a:pt x="7650" y="8781"/>
                    <a:pt x="7650" y="8771"/>
                    <a:pt x="7659" y="8762"/>
                  </a:cubicBezTo>
                  <a:cubicBezTo>
                    <a:pt x="7669" y="8762"/>
                    <a:pt x="7659" y="8752"/>
                    <a:pt x="7659" y="8752"/>
                  </a:cubicBezTo>
                  <a:lnTo>
                    <a:pt x="7669" y="8723"/>
                  </a:lnTo>
                  <a:lnTo>
                    <a:pt x="7669" y="8714"/>
                  </a:lnTo>
                  <a:cubicBezTo>
                    <a:pt x="7669" y="8694"/>
                    <a:pt x="7679" y="8685"/>
                    <a:pt x="7679" y="8675"/>
                  </a:cubicBezTo>
                  <a:cubicBezTo>
                    <a:pt x="7650" y="8647"/>
                    <a:pt x="7621" y="8618"/>
                    <a:pt x="7592" y="8589"/>
                  </a:cubicBezTo>
                  <a:lnTo>
                    <a:pt x="7583" y="8589"/>
                  </a:lnTo>
                  <a:cubicBezTo>
                    <a:pt x="7554" y="8560"/>
                    <a:pt x="7525" y="8532"/>
                    <a:pt x="7496" y="8503"/>
                  </a:cubicBezTo>
                  <a:lnTo>
                    <a:pt x="7487" y="8493"/>
                  </a:lnTo>
                  <a:cubicBezTo>
                    <a:pt x="7458" y="8464"/>
                    <a:pt x="7429" y="8436"/>
                    <a:pt x="7410" y="8407"/>
                  </a:cubicBezTo>
                  <a:lnTo>
                    <a:pt x="7410" y="8397"/>
                  </a:lnTo>
                  <a:cubicBezTo>
                    <a:pt x="7381" y="8359"/>
                    <a:pt x="7353" y="8330"/>
                    <a:pt x="7334" y="8301"/>
                  </a:cubicBezTo>
                  <a:cubicBezTo>
                    <a:pt x="6394" y="7122"/>
                    <a:pt x="6567" y="5416"/>
                    <a:pt x="7717" y="4439"/>
                  </a:cubicBezTo>
                  <a:lnTo>
                    <a:pt x="7717" y="902"/>
                  </a:lnTo>
                  <a:cubicBezTo>
                    <a:pt x="7717" y="422"/>
                    <a:pt x="7343" y="29"/>
                    <a:pt x="6864" y="1"/>
                  </a:cubicBezTo>
                  <a:close/>
                </a:path>
              </a:pathLst>
            </a:custGeom>
            <a:solidFill>
              <a:srgbClr val="90A2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69" name="Google Shape;3569;p37"/>
            <p:cNvSpPr/>
            <p:nvPr/>
          </p:nvSpPr>
          <p:spPr>
            <a:xfrm>
              <a:off x="6248398" y="2055610"/>
              <a:ext cx="111298" cy="22139"/>
            </a:xfrm>
            <a:custGeom>
              <a:rect b="b" l="l" r="r" t="t"/>
              <a:pathLst>
                <a:path extrusionOk="0" h="845" w="4248">
                  <a:moveTo>
                    <a:pt x="1" y="1"/>
                  </a:moveTo>
                  <a:lnTo>
                    <a:pt x="1" y="844"/>
                  </a:lnTo>
                  <a:lnTo>
                    <a:pt x="4247" y="844"/>
                  </a:lnTo>
                  <a:lnTo>
                    <a:pt x="4247" y="1"/>
                  </a:lnTo>
                  <a:close/>
                </a:path>
              </a:pathLst>
            </a:custGeom>
            <a:solidFill>
              <a:srgbClr val="879A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70" name="Google Shape;3570;p37"/>
            <p:cNvSpPr/>
            <p:nvPr/>
          </p:nvSpPr>
          <p:spPr>
            <a:xfrm>
              <a:off x="6331295" y="2055610"/>
              <a:ext cx="28401" cy="22139"/>
            </a:xfrm>
            <a:custGeom>
              <a:rect b="b" l="l" r="r" t="t"/>
              <a:pathLst>
                <a:path extrusionOk="0" h="845" w="1084">
                  <a:moveTo>
                    <a:pt x="0" y="1"/>
                  </a:moveTo>
                  <a:lnTo>
                    <a:pt x="0" y="844"/>
                  </a:lnTo>
                  <a:lnTo>
                    <a:pt x="1083" y="844"/>
                  </a:lnTo>
                  <a:lnTo>
                    <a:pt x="1083" y="1"/>
                  </a:lnTo>
                  <a:close/>
                </a:path>
              </a:pathLst>
            </a:custGeom>
            <a:solidFill>
              <a:srgbClr val="748B9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71" name="Google Shape;3571;p37"/>
            <p:cNvSpPr/>
            <p:nvPr/>
          </p:nvSpPr>
          <p:spPr>
            <a:xfrm>
              <a:off x="6225290" y="1992834"/>
              <a:ext cx="157514" cy="62801"/>
            </a:xfrm>
            <a:custGeom>
              <a:rect b="b" l="l" r="r" t="t"/>
              <a:pathLst>
                <a:path extrusionOk="0" h="2397" w="6012">
                  <a:moveTo>
                    <a:pt x="336" y="0"/>
                  </a:moveTo>
                  <a:cubicBezTo>
                    <a:pt x="154" y="0"/>
                    <a:pt x="1" y="144"/>
                    <a:pt x="1" y="336"/>
                  </a:cubicBezTo>
                  <a:lnTo>
                    <a:pt x="1" y="1198"/>
                  </a:lnTo>
                  <a:lnTo>
                    <a:pt x="1" y="2061"/>
                  </a:lnTo>
                  <a:cubicBezTo>
                    <a:pt x="1" y="2243"/>
                    <a:pt x="154" y="2397"/>
                    <a:pt x="346" y="2397"/>
                  </a:cubicBezTo>
                  <a:lnTo>
                    <a:pt x="5676" y="2397"/>
                  </a:lnTo>
                  <a:cubicBezTo>
                    <a:pt x="5858" y="2397"/>
                    <a:pt x="6011" y="2243"/>
                    <a:pt x="6011" y="2061"/>
                  </a:cubicBezTo>
                  <a:lnTo>
                    <a:pt x="6011" y="336"/>
                  </a:lnTo>
                  <a:cubicBezTo>
                    <a:pt x="6011" y="144"/>
                    <a:pt x="5858" y="0"/>
                    <a:pt x="5676" y="0"/>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72" name="Google Shape;3572;p37"/>
            <p:cNvSpPr/>
            <p:nvPr/>
          </p:nvSpPr>
          <p:spPr>
            <a:xfrm>
              <a:off x="6343085" y="1992572"/>
              <a:ext cx="39719" cy="63063"/>
            </a:xfrm>
            <a:custGeom>
              <a:rect b="b" l="l" r="r" t="t"/>
              <a:pathLst>
                <a:path extrusionOk="0" h="2407" w="1516">
                  <a:moveTo>
                    <a:pt x="10" y="1"/>
                  </a:moveTo>
                  <a:lnTo>
                    <a:pt x="1" y="10"/>
                  </a:lnTo>
                  <a:lnTo>
                    <a:pt x="10" y="10"/>
                  </a:lnTo>
                  <a:lnTo>
                    <a:pt x="10" y="1"/>
                  </a:lnTo>
                  <a:close/>
                  <a:moveTo>
                    <a:pt x="10" y="10"/>
                  </a:moveTo>
                  <a:lnTo>
                    <a:pt x="10" y="2407"/>
                  </a:lnTo>
                  <a:lnTo>
                    <a:pt x="1180" y="2407"/>
                  </a:lnTo>
                  <a:cubicBezTo>
                    <a:pt x="1362" y="2407"/>
                    <a:pt x="1515" y="2263"/>
                    <a:pt x="1515" y="2071"/>
                  </a:cubicBezTo>
                  <a:lnTo>
                    <a:pt x="1515" y="346"/>
                  </a:lnTo>
                  <a:cubicBezTo>
                    <a:pt x="1515" y="154"/>
                    <a:pt x="1362" y="10"/>
                    <a:pt x="1180" y="10"/>
                  </a:cubicBezTo>
                  <a:close/>
                </a:path>
              </a:pathLst>
            </a:custGeom>
            <a:solidFill>
              <a:srgbClr val="90A2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73" name="Google Shape;3573;p37"/>
            <p:cNvSpPr/>
            <p:nvPr/>
          </p:nvSpPr>
          <p:spPr>
            <a:xfrm>
              <a:off x="6222539" y="2138978"/>
              <a:ext cx="142685" cy="122223"/>
            </a:xfrm>
            <a:custGeom>
              <a:rect b="b" l="l" r="r" t="t"/>
              <a:pathLst>
                <a:path extrusionOk="0" h="4665" w="5446">
                  <a:moveTo>
                    <a:pt x="3116" y="1"/>
                  </a:moveTo>
                  <a:cubicBezTo>
                    <a:pt x="1045" y="1"/>
                    <a:pt x="1" y="2512"/>
                    <a:pt x="1467" y="3979"/>
                  </a:cubicBezTo>
                  <a:cubicBezTo>
                    <a:pt x="1941" y="4452"/>
                    <a:pt x="2523" y="4664"/>
                    <a:pt x="3094" y="4664"/>
                  </a:cubicBezTo>
                  <a:cubicBezTo>
                    <a:pt x="4293" y="4664"/>
                    <a:pt x="5445" y="3732"/>
                    <a:pt x="5445" y="2330"/>
                  </a:cubicBezTo>
                  <a:cubicBezTo>
                    <a:pt x="5445" y="1046"/>
                    <a:pt x="4400" y="1"/>
                    <a:pt x="3116" y="1"/>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74" name="Google Shape;3574;p37"/>
            <p:cNvSpPr/>
            <p:nvPr/>
          </p:nvSpPr>
          <p:spPr>
            <a:xfrm>
              <a:off x="6253926" y="2149799"/>
              <a:ext cx="121070" cy="111586"/>
            </a:xfrm>
            <a:custGeom>
              <a:rect b="b" l="l" r="r" t="t"/>
              <a:pathLst>
                <a:path extrusionOk="0" h="4259" w="4621">
                  <a:moveTo>
                    <a:pt x="3241" y="0"/>
                  </a:moveTo>
                  <a:cubicBezTo>
                    <a:pt x="3864" y="920"/>
                    <a:pt x="3749" y="2157"/>
                    <a:pt x="2963" y="2952"/>
                  </a:cubicBezTo>
                  <a:cubicBezTo>
                    <a:pt x="2509" y="3401"/>
                    <a:pt x="1911" y="3634"/>
                    <a:pt x="1309" y="3634"/>
                  </a:cubicBezTo>
                  <a:cubicBezTo>
                    <a:pt x="856" y="3634"/>
                    <a:pt x="400" y="3502"/>
                    <a:pt x="1" y="3230"/>
                  </a:cubicBezTo>
                  <a:lnTo>
                    <a:pt x="1" y="3230"/>
                  </a:lnTo>
                  <a:cubicBezTo>
                    <a:pt x="459" y="3907"/>
                    <a:pt x="1196" y="4258"/>
                    <a:pt x="1939" y="4258"/>
                  </a:cubicBezTo>
                  <a:cubicBezTo>
                    <a:pt x="2531" y="4258"/>
                    <a:pt x="3126" y="4035"/>
                    <a:pt x="3586" y="3575"/>
                  </a:cubicBezTo>
                  <a:cubicBezTo>
                    <a:pt x="4621" y="2540"/>
                    <a:pt x="4458" y="815"/>
                    <a:pt x="3241" y="0"/>
                  </a:cubicBezTo>
                  <a:close/>
                </a:path>
              </a:pathLst>
            </a:custGeom>
            <a:solidFill>
              <a:srgbClr val="5B72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75" name="Google Shape;3575;p37"/>
            <p:cNvSpPr/>
            <p:nvPr/>
          </p:nvSpPr>
          <p:spPr>
            <a:xfrm>
              <a:off x="6355137" y="2176654"/>
              <a:ext cx="170562" cy="145908"/>
            </a:xfrm>
            <a:custGeom>
              <a:rect b="b" l="l" r="r" t="t"/>
              <a:pathLst>
                <a:path extrusionOk="0" h="5569" w="6510">
                  <a:moveTo>
                    <a:pt x="3729" y="1"/>
                  </a:moveTo>
                  <a:cubicBezTo>
                    <a:pt x="1247" y="1"/>
                    <a:pt x="1" y="2991"/>
                    <a:pt x="1755" y="4746"/>
                  </a:cubicBezTo>
                  <a:cubicBezTo>
                    <a:pt x="2323" y="5314"/>
                    <a:pt x="3022" y="5568"/>
                    <a:pt x="3707" y="5568"/>
                  </a:cubicBezTo>
                  <a:cubicBezTo>
                    <a:pt x="5138" y="5568"/>
                    <a:pt x="6509" y="4459"/>
                    <a:pt x="6509" y="2781"/>
                  </a:cubicBezTo>
                  <a:cubicBezTo>
                    <a:pt x="6509" y="1247"/>
                    <a:pt x="5263" y="1"/>
                    <a:pt x="3729" y="1"/>
                  </a:cubicBezTo>
                  <a:close/>
                </a:path>
              </a:pathLst>
            </a:custGeom>
            <a:solidFill>
              <a:srgbClr val="CCD6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76" name="Google Shape;3576;p37"/>
            <p:cNvSpPr/>
            <p:nvPr/>
          </p:nvSpPr>
          <p:spPr>
            <a:xfrm>
              <a:off x="6394568" y="2191483"/>
              <a:ext cx="141166" cy="131026"/>
            </a:xfrm>
            <a:custGeom>
              <a:rect b="b" l="l" r="r" t="t"/>
              <a:pathLst>
                <a:path extrusionOk="0" h="5001" w="5388">
                  <a:moveTo>
                    <a:pt x="3902" y="0"/>
                  </a:moveTo>
                  <a:lnTo>
                    <a:pt x="3902" y="0"/>
                  </a:lnTo>
                  <a:cubicBezTo>
                    <a:pt x="4745" y="1103"/>
                    <a:pt x="4640" y="2665"/>
                    <a:pt x="3653" y="3652"/>
                  </a:cubicBezTo>
                  <a:cubicBezTo>
                    <a:pt x="3116" y="4194"/>
                    <a:pt x="2405" y="4470"/>
                    <a:pt x="1687" y="4470"/>
                  </a:cubicBezTo>
                  <a:cubicBezTo>
                    <a:pt x="1097" y="4470"/>
                    <a:pt x="503" y="4283"/>
                    <a:pt x="1" y="3902"/>
                  </a:cubicBezTo>
                  <a:lnTo>
                    <a:pt x="1" y="3902"/>
                  </a:lnTo>
                  <a:cubicBezTo>
                    <a:pt x="556" y="4628"/>
                    <a:pt x="1390" y="5001"/>
                    <a:pt x="2226" y="5001"/>
                  </a:cubicBezTo>
                  <a:cubicBezTo>
                    <a:pt x="2934" y="5001"/>
                    <a:pt x="3644" y="4734"/>
                    <a:pt x="4189" y="4189"/>
                  </a:cubicBezTo>
                  <a:cubicBezTo>
                    <a:pt x="5388" y="2991"/>
                    <a:pt x="5253" y="1016"/>
                    <a:pt x="3902" y="0"/>
                  </a:cubicBezTo>
                  <a:close/>
                </a:path>
              </a:pathLst>
            </a:custGeom>
            <a:solidFill>
              <a:srgbClr val="A9BA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77" name="Google Shape;3577;p37"/>
            <p:cNvSpPr/>
            <p:nvPr/>
          </p:nvSpPr>
          <p:spPr>
            <a:xfrm>
              <a:off x="6402611" y="2199002"/>
              <a:ext cx="109516" cy="109542"/>
            </a:xfrm>
            <a:custGeom>
              <a:rect b="b" l="l" r="r" t="t"/>
              <a:pathLst>
                <a:path extrusionOk="0" h="4181" w="4180">
                  <a:moveTo>
                    <a:pt x="3921" y="1"/>
                  </a:moveTo>
                  <a:cubicBezTo>
                    <a:pt x="3902" y="10"/>
                    <a:pt x="3892" y="30"/>
                    <a:pt x="3873" y="39"/>
                  </a:cubicBezTo>
                  <a:lnTo>
                    <a:pt x="39" y="3883"/>
                  </a:lnTo>
                  <a:cubicBezTo>
                    <a:pt x="19" y="3893"/>
                    <a:pt x="10" y="3912"/>
                    <a:pt x="0" y="3921"/>
                  </a:cubicBezTo>
                  <a:cubicBezTo>
                    <a:pt x="106" y="4017"/>
                    <a:pt x="221" y="4103"/>
                    <a:pt x="345" y="4180"/>
                  </a:cubicBezTo>
                  <a:lnTo>
                    <a:pt x="4180" y="346"/>
                  </a:lnTo>
                  <a:cubicBezTo>
                    <a:pt x="4103" y="221"/>
                    <a:pt x="4017" y="106"/>
                    <a:pt x="3921" y="1"/>
                  </a:cubicBezTo>
                  <a:close/>
                </a:path>
              </a:pathLst>
            </a:custGeom>
            <a:solidFill>
              <a:srgbClr val="A9BA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78" name="Google Shape;3578;p37"/>
            <p:cNvSpPr/>
            <p:nvPr/>
          </p:nvSpPr>
          <p:spPr>
            <a:xfrm>
              <a:off x="6451841" y="2085320"/>
              <a:ext cx="113027" cy="215181"/>
            </a:xfrm>
            <a:custGeom>
              <a:rect b="b" l="l" r="r" t="t"/>
              <a:pathLst>
                <a:path extrusionOk="0" h="8213" w="4314">
                  <a:moveTo>
                    <a:pt x="2085" y="1"/>
                  </a:moveTo>
                  <a:cubicBezTo>
                    <a:pt x="1972" y="1"/>
                    <a:pt x="1860" y="7"/>
                    <a:pt x="1773" y="26"/>
                  </a:cubicBezTo>
                  <a:cubicBezTo>
                    <a:pt x="786" y="266"/>
                    <a:pt x="0" y="1090"/>
                    <a:pt x="0" y="2145"/>
                  </a:cubicBezTo>
                  <a:lnTo>
                    <a:pt x="0" y="3487"/>
                  </a:lnTo>
                  <a:lnTo>
                    <a:pt x="29" y="3487"/>
                  </a:lnTo>
                  <a:cubicBezTo>
                    <a:pt x="2502" y="3487"/>
                    <a:pt x="3748" y="6458"/>
                    <a:pt x="2023" y="8212"/>
                  </a:cubicBezTo>
                  <a:lnTo>
                    <a:pt x="2157" y="8212"/>
                  </a:lnTo>
                  <a:cubicBezTo>
                    <a:pt x="3345" y="8212"/>
                    <a:pt x="4313" y="7254"/>
                    <a:pt x="4313" y="6056"/>
                  </a:cubicBezTo>
                  <a:lnTo>
                    <a:pt x="4313" y="2145"/>
                  </a:lnTo>
                  <a:cubicBezTo>
                    <a:pt x="4304" y="1100"/>
                    <a:pt x="3556" y="209"/>
                    <a:pt x="2531" y="26"/>
                  </a:cubicBezTo>
                  <a:cubicBezTo>
                    <a:pt x="2531" y="26"/>
                    <a:pt x="2309" y="1"/>
                    <a:pt x="2085" y="1"/>
                  </a:cubicBezTo>
                  <a:close/>
                </a:path>
              </a:pathLst>
            </a:custGeom>
            <a:solidFill>
              <a:srgbClr val="C6CE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79" name="Google Shape;3579;p37"/>
            <p:cNvSpPr/>
            <p:nvPr/>
          </p:nvSpPr>
          <p:spPr>
            <a:xfrm>
              <a:off x="6497796" y="2085242"/>
              <a:ext cx="66810" cy="215259"/>
            </a:xfrm>
            <a:custGeom>
              <a:rect b="b" l="l" r="r" t="t"/>
              <a:pathLst>
                <a:path extrusionOk="0" h="8216" w="2550">
                  <a:moveTo>
                    <a:pt x="398" y="1"/>
                  </a:moveTo>
                  <a:cubicBezTo>
                    <a:pt x="271" y="1"/>
                    <a:pt x="144" y="10"/>
                    <a:pt x="19" y="29"/>
                  </a:cubicBezTo>
                  <a:lnTo>
                    <a:pt x="0" y="29"/>
                  </a:lnTo>
                  <a:cubicBezTo>
                    <a:pt x="1016" y="221"/>
                    <a:pt x="1745" y="1113"/>
                    <a:pt x="1745" y="2148"/>
                  </a:cubicBezTo>
                  <a:lnTo>
                    <a:pt x="1745" y="6068"/>
                  </a:lnTo>
                  <a:cubicBezTo>
                    <a:pt x="1745" y="6950"/>
                    <a:pt x="1208" y="7736"/>
                    <a:pt x="403" y="8062"/>
                  </a:cubicBezTo>
                  <a:cubicBezTo>
                    <a:pt x="355" y="8119"/>
                    <a:pt x="307" y="8167"/>
                    <a:pt x="259" y="8215"/>
                  </a:cubicBezTo>
                  <a:lnTo>
                    <a:pt x="393" y="8215"/>
                  </a:lnTo>
                  <a:cubicBezTo>
                    <a:pt x="1582" y="8215"/>
                    <a:pt x="2550" y="7257"/>
                    <a:pt x="2550" y="6059"/>
                  </a:cubicBezTo>
                  <a:lnTo>
                    <a:pt x="2550" y="2148"/>
                  </a:lnTo>
                  <a:cubicBezTo>
                    <a:pt x="2540" y="1103"/>
                    <a:pt x="1802" y="212"/>
                    <a:pt x="777" y="29"/>
                  </a:cubicBezTo>
                  <a:cubicBezTo>
                    <a:pt x="652" y="10"/>
                    <a:pt x="525" y="1"/>
                    <a:pt x="398" y="1"/>
                  </a:cubicBezTo>
                  <a:close/>
                </a:path>
              </a:pathLst>
            </a:custGeom>
            <a:solidFill>
              <a:srgbClr val="B9C3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80" name="Google Shape;3580;p37"/>
            <p:cNvSpPr/>
            <p:nvPr/>
          </p:nvSpPr>
          <p:spPr>
            <a:xfrm>
              <a:off x="6498791" y="2192740"/>
              <a:ext cx="66076" cy="107761"/>
            </a:xfrm>
            <a:custGeom>
              <a:rect b="b" l="l" r="r" t="t"/>
              <a:pathLst>
                <a:path extrusionOk="0" h="4113" w="2522">
                  <a:moveTo>
                    <a:pt x="10" y="0"/>
                  </a:moveTo>
                  <a:lnTo>
                    <a:pt x="0" y="10"/>
                  </a:lnTo>
                  <a:cubicBezTo>
                    <a:pt x="1275" y="1035"/>
                    <a:pt x="1381" y="2943"/>
                    <a:pt x="240" y="4112"/>
                  </a:cubicBezTo>
                  <a:lnTo>
                    <a:pt x="365" y="4112"/>
                  </a:lnTo>
                  <a:cubicBezTo>
                    <a:pt x="1563" y="4112"/>
                    <a:pt x="2521" y="3154"/>
                    <a:pt x="2521" y="1956"/>
                  </a:cubicBezTo>
                  <a:lnTo>
                    <a:pt x="2521" y="0"/>
                  </a:ln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81" name="Google Shape;3581;p37"/>
            <p:cNvSpPr/>
            <p:nvPr/>
          </p:nvSpPr>
          <p:spPr>
            <a:xfrm>
              <a:off x="6504555" y="2192740"/>
              <a:ext cx="60050" cy="107761"/>
            </a:xfrm>
            <a:custGeom>
              <a:rect b="b" l="l" r="r" t="t"/>
              <a:pathLst>
                <a:path extrusionOk="0" h="4113" w="2292">
                  <a:moveTo>
                    <a:pt x="1487" y="0"/>
                  </a:moveTo>
                  <a:lnTo>
                    <a:pt x="1487" y="1965"/>
                  </a:lnTo>
                  <a:cubicBezTo>
                    <a:pt x="1487" y="2847"/>
                    <a:pt x="950" y="3633"/>
                    <a:pt x="145" y="3959"/>
                  </a:cubicBezTo>
                  <a:cubicBezTo>
                    <a:pt x="116" y="3988"/>
                    <a:pt x="97" y="4016"/>
                    <a:pt x="78" y="4036"/>
                  </a:cubicBezTo>
                  <a:lnTo>
                    <a:pt x="68" y="4045"/>
                  </a:lnTo>
                  <a:lnTo>
                    <a:pt x="1" y="4112"/>
                  </a:lnTo>
                  <a:lnTo>
                    <a:pt x="135" y="4112"/>
                  </a:lnTo>
                  <a:cubicBezTo>
                    <a:pt x="1324" y="4112"/>
                    <a:pt x="2292" y="3154"/>
                    <a:pt x="2292" y="1956"/>
                  </a:cubicBezTo>
                  <a:lnTo>
                    <a:pt x="2292" y="0"/>
                  </a:lnTo>
                  <a:close/>
                </a:path>
              </a:pathLst>
            </a:custGeom>
            <a:solidFill>
              <a:srgbClr val="566D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82" name="Google Shape;3582;p37"/>
            <p:cNvSpPr/>
            <p:nvPr/>
          </p:nvSpPr>
          <p:spPr>
            <a:xfrm>
              <a:off x="6268493" y="2166226"/>
              <a:ext cx="71343" cy="67596"/>
            </a:xfrm>
            <a:custGeom>
              <a:rect b="b" l="l" r="r" t="t"/>
              <a:pathLst>
                <a:path extrusionOk="0" h="2580" w="2723">
                  <a:moveTo>
                    <a:pt x="1357" y="1"/>
                  </a:moveTo>
                  <a:cubicBezTo>
                    <a:pt x="1249" y="1"/>
                    <a:pt x="1141" y="73"/>
                    <a:pt x="1141" y="217"/>
                  </a:cubicBezTo>
                  <a:lnTo>
                    <a:pt x="1141" y="1079"/>
                  </a:lnTo>
                  <a:lnTo>
                    <a:pt x="288" y="1079"/>
                  </a:lnTo>
                  <a:cubicBezTo>
                    <a:pt x="1" y="1079"/>
                    <a:pt x="1" y="1511"/>
                    <a:pt x="288" y="1511"/>
                  </a:cubicBezTo>
                  <a:lnTo>
                    <a:pt x="1141" y="1511"/>
                  </a:lnTo>
                  <a:lnTo>
                    <a:pt x="1141" y="2364"/>
                  </a:lnTo>
                  <a:cubicBezTo>
                    <a:pt x="1141" y="2508"/>
                    <a:pt x="1249" y="2579"/>
                    <a:pt x="1357" y="2579"/>
                  </a:cubicBezTo>
                  <a:cubicBezTo>
                    <a:pt x="1465" y="2579"/>
                    <a:pt x="1573" y="2508"/>
                    <a:pt x="1573" y="2364"/>
                  </a:cubicBezTo>
                  <a:lnTo>
                    <a:pt x="1573" y="1511"/>
                  </a:lnTo>
                  <a:lnTo>
                    <a:pt x="2435" y="1511"/>
                  </a:lnTo>
                  <a:cubicBezTo>
                    <a:pt x="2720" y="1501"/>
                    <a:pt x="2723" y="1079"/>
                    <a:pt x="2445" y="1079"/>
                  </a:cubicBezTo>
                  <a:cubicBezTo>
                    <a:pt x="2442" y="1079"/>
                    <a:pt x="2439" y="1079"/>
                    <a:pt x="2435" y="1079"/>
                  </a:cubicBezTo>
                  <a:lnTo>
                    <a:pt x="1573" y="1079"/>
                  </a:lnTo>
                  <a:lnTo>
                    <a:pt x="1573" y="217"/>
                  </a:lnTo>
                  <a:cubicBezTo>
                    <a:pt x="1573" y="73"/>
                    <a:pt x="1465" y="1"/>
                    <a:pt x="135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83" name="Google Shape;3583;p37"/>
            <p:cNvSpPr/>
            <p:nvPr/>
          </p:nvSpPr>
          <p:spPr>
            <a:xfrm>
              <a:off x="6258459" y="1986677"/>
              <a:ext cx="11318" cy="74487"/>
            </a:xfrm>
            <a:custGeom>
              <a:rect b="b" l="l" r="r" t="t"/>
              <a:pathLst>
                <a:path extrusionOk="0" h="2843" w="432">
                  <a:moveTo>
                    <a:pt x="216" y="0"/>
                  </a:moveTo>
                  <a:cubicBezTo>
                    <a:pt x="108" y="0"/>
                    <a:pt x="0" y="72"/>
                    <a:pt x="0" y="216"/>
                  </a:cubicBezTo>
                  <a:lnTo>
                    <a:pt x="0" y="2622"/>
                  </a:lnTo>
                  <a:cubicBezTo>
                    <a:pt x="0" y="2747"/>
                    <a:pt x="96" y="2843"/>
                    <a:pt x="221" y="2843"/>
                  </a:cubicBezTo>
                  <a:cubicBezTo>
                    <a:pt x="336" y="2843"/>
                    <a:pt x="432" y="2747"/>
                    <a:pt x="432" y="2622"/>
                  </a:cubicBezTo>
                  <a:lnTo>
                    <a:pt x="432" y="216"/>
                  </a:lnTo>
                  <a:cubicBezTo>
                    <a:pt x="432" y="72"/>
                    <a:pt x="324" y="0"/>
                    <a:pt x="216" y="0"/>
                  </a:cubicBezTo>
                  <a:close/>
                </a:path>
              </a:pathLst>
            </a:custGeom>
            <a:solidFill>
              <a:srgbClr val="3D54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84" name="Google Shape;3584;p37"/>
            <p:cNvSpPr/>
            <p:nvPr/>
          </p:nvSpPr>
          <p:spPr>
            <a:xfrm>
              <a:off x="6298623" y="1986677"/>
              <a:ext cx="11345" cy="74487"/>
            </a:xfrm>
            <a:custGeom>
              <a:rect b="b" l="l" r="r" t="t"/>
              <a:pathLst>
                <a:path extrusionOk="0" h="2843" w="433">
                  <a:moveTo>
                    <a:pt x="217" y="0"/>
                  </a:moveTo>
                  <a:cubicBezTo>
                    <a:pt x="109" y="0"/>
                    <a:pt x="1" y="72"/>
                    <a:pt x="1" y="216"/>
                  </a:cubicBezTo>
                  <a:lnTo>
                    <a:pt x="1" y="2622"/>
                  </a:lnTo>
                  <a:cubicBezTo>
                    <a:pt x="1" y="2747"/>
                    <a:pt x="97" y="2843"/>
                    <a:pt x="212" y="2843"/>
                  </a:cubicBezTo>
                  <a:cubicBezTo>
                    <a:pt x="336" y="2843"/>
                    <a:pt x="432" y="2747"/>
                    <a:pt x="432" y="2622"/>
                  </a:cubicBezTo>
                  <a:lnTo>
                    <a:pt x="432" y="216"/>
                  </a:lnTo>
                  <a:cubicBezTo>
                    <a:pt x="432" y="72"/>
                    <a:pt x="324" y="0"/>
                    <a:pt x="217" y="0"/>
                  </a:cubicBezTo>
                  <a:close/>
                </a:path>
              </a:pathLst>
            </a:custGeom>
            <a:solidFill>
              <a:srgbClr val="3D54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85" name="Google Shape;3585;p37"/>
            <p:cNvSpPr/>
            <p:nvPr/>
          </p:nvSpPr>
          <p:spPr>
            <a:xfrm>
              <a:off x="6338814" y="1986677"/>
              <a:ext cx="11318" cy="74487"/>
            </a:xfrm>
            <a:custGeom>
              <a:rect b="b" l="l" r="r" t="t"/>
              <a:pathLst>
                <a:path extrusionOk="0" h="2843" w="432">
                  <a:moveTo>
                    <a:pt x="216" y="0"/>
                  </a:moveTo>
                  <a:cubicBezTo>
                    <a:pt x="108" y="0"/>
                    <a:pt x="1" y="72"/>
                    <a:pt x="1" y="216"/>
                  </a:cubicBezTo>
                  <a:lnTo>
                    <a:pt x="1" y="2622"/>
                  </a:lnTo>
                  <a:cubicBezTo>
                    <a:pt x="1" y="2747"/>
                    <a:pt x="96" y="2843"/>
                    <a:pt x="211" y="2843"/>
                  </a:cubicBezTo>
                  <a:cubicBezTo>
                    <a:pt x="336" y="2843"/>
                    <a:pt x="432" y="2747"/>
                    <a:pt x="432" y="2622"/>
                  </a:cubicBezTo>
                  <a:lnTo>
                    <a:pt x="432" y="216"/>
                  </a:lnTo>
                  <a:cubicBezTo>
                    <a:pt x="432" y="72"/>
                    <a:pt x="324" y="0"/>
                    <a:pt x="216" y="0"/>
                  </a:cubicBezTo>
                  <a:close/>
                </a:path>
              </a:pathLst>
            </a:custGeom>
            <a:solidFill>
              <a:srgbClr val="3D54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86" name="Google Shape;3586;p37"/>
            <p:cNvSpPr/>
            <p:nvPr/>
          </p:nvSpPr>
          <p:spPr>
            <a:xfrm>
              <a:off x="6394306" y="2194286"/>
              <a:ext cx="116118" cy="111979"/>
            </a:xfrm>
            <a:custGeom>
              <a:rect b="b" l="l" r="r" t="t"/>
              <a:pathLst>
                <a:path extrusionOk="0" h="4274" w="4432">
                  <a:moveTo>
                    <a:pt x="4118" y="0"/>
                  </a:moveTo>
                  <a:cubicBezTo>
                    <a:pt x="4068" y="0"/>
                    <a:pt x="4016" y="20"/>
                    <a:pt x="3969" y="66"/>
                  </a:cubicBezTo>
                  <a:lnTo>
                    <a:pt x="126" y="3910"/>
                  </a:lnTo>
                  <a:cubicBezTo>
                    <a:pt x="1" y="4044"/>
                    <a:pt x="97" y="4264"/>
                    <a:pt x="279" y="4274"/>
                  </a:cubicBezTo>
                  <a:cubicBezTo>
                    <a:pt x="336" y="4274"/>
                    <a:pt x="394" y="4245"/>
                    <a:pt x="432" y="4216"/>
                  </a:cubicBezTo>
                  <a:lnTo>
                    <a:pt x="4276" y="373"/>
                  </a:lnTo>
                  <a:cubicBezTo>
                    <a:pt x="4431" y="218"/>
                    <a:pt x="4285" y="0"/>
                    <a:pt x="4118" y="0"/>
                  </a:cubicBezTo>
                  <a:close/>
                </a:path>
              </a:pathLst>
            </a:custGeom>
            <a:solidFill>
              <a:srgbClr val="99AE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587" name="Google Shape;3587;p37"/>
          <p:cNvGrpSpPr/>
          <p:nvPr/>
        </p:nvGrpSpPr>
        <p:grpSpPr>
          <a:xfrm>
            <a:off x="7672943" y="2549423"/>
            <a:ext cx="507242" cy="374129"/>
            <a:chOff x="5764222" y="2016598"/>
            <a:chExt cx="374293" cy="276069"/>
          </a:xfrm>
        </p:grpSpPr>
        <p:sp>
          <p:nvSpPr>
            <p:cNvPr id="3588" name="Google Shape;3588;p37"/>
            <p:cNvSpPr/>
            <p:nvPr/>
          </p:nvSpPr>
          <p:spPr>
            <a:xfrm>
              <a:off x="5925693" y="2209823"/>
              <a:ext cx="37440" cy="82844"/>
            </a:xfrm>
            <a:custGeom>
              <a:rect b="b" l="l" r="r" t="t"/>
              <a:pathLst>
                <a:path extrusionOk="0" h="3162" w="1429">
                  <a:moveTo>
                    <a:pt x="1333" y="0"/>
                  </a:moveTo>
                  <a:cubicBezTo>
                    <a:pt x="1208" y="144"/>
                    <a:pt x="1045" y="249"/>
                    <a:pt x="863" y="288"/>
                  </a:cubicBezTo>
                  <a:lnTo>
                    <a:pt x="269" y="403"/>
                  </a:lnTo>
                  <a:cubicBezTo>
                    <a:pt x="327" y="901"/>
                    <a:pt x="355" y="1764"/>
                    <a:pt x="96" y="2387"/>
                  </a:cubicBezTo>
                  <a:cubicBezTo>
                    <a:pt x="1" y="2617"/>
                    <a:pt x="77" y="2885"/>
                    <a:pt x="279" y="3039"/>
                  </a:cubicBezTo>
                  <a:lnTo>
                    <a:pt x="288" y="3048"/>
                  </a:lnTo>
                  <a:cubicBezTo>
                    <a:pt x="389" y="3125"/>
                    <a:pt x="504" y="3161"/>
                    <a:pt x="618" y="3161"/>
                  </a:cubicBezTo>
                  <a:cubicBezTo>
                    <a:pt x="830" y="3161"/>
                    <a:pt x="1035" y="3036"/>
                    <a:pt x="1122" y="2818"/>
                  </a:cubicBezTo>
                  <a:cubicBezTo>
                    <a:pt x="1323" y="2301"/>
                    <a:pt x="1419" y="1754"/>
                    <a:pt x="1419" y="1198"/>
                  </a:cubicBezTo>
                  <a:cubicBezTo>
                    <a:pt x="1429" y="796"/>
                    <a:pt x="1400" y="403"/>
                    <a:pt x="1333" y="0"/>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89" name="Google Shape;3589;p37"/>
            <p:cNvSpPr/>
            <p:nvPr/>
          </p:nvSpPr>
          <p:spPr>
            <a:xfrm>
              <a:off x="5932478" y="2209823"/>
              <a:ext cx="29973" cy="29396"/>
            </a:xfrm>
            <a:custGeom>
              <a:rect b="b" l="l" r="r" t="t"/>
              <a:pathLst>
                <a:path extrusionOk="0" h="1122" w="1144">
                  <a:moveTo>
                    <a:pt x="1064" y="0"/>
                  </a:moveTo>
                  <a:cubicBezTo>
                    <a:pt x="949" y="144"/>
                    <a:pt x="777" y="249"/>
                    <a:pt x="595" y="288"/>
                  </a:cubicBezTo>
                  <a:lnTo>
                    <a:pt x="0" y="403"/>
                  </a:lnTo>
                  <a:cubicBezTo>
                    <a:pt x="29" y="642"/>
                    <a:pt x="39" y="882"/>
                    <a:pt x="39" y="1122"/>
                  </a:cubicBezTo>
                  <a:lnTo>
                    <a:pt x="595" y="1006"/>
                  </a:lnTo>
                  <a:cubicBezTo>
                    <a:pt x="806" y="959"/>
                    <a:pt x="997" y="853"/>
                    <a:pt x="1141" y="690"/>
                  </a:cubicBezTo>
                  <a:cubicBezTo>
                    <a:pt x="1142" y="694"/>
                    <a:pt x="1142" y="696"/>
                    <a:pt x="1142" y="696"/>
                  </a:cubicBezTo>
                  <a:cubicBezTo>
                    <a:pt x="1143" y="696"/>
                    <a:pt x="1083" y="100"/>
                    <a:pt x="1064" y="0"/>
                  </a:cubicBezTo>
                  <a:close/>
                </a:path>
              </a:pathLst>
            </a:custGeom>
            <a:solidFill>
              <a:srgbClr val="90A2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90" name="Google Shape;3590;p37"/>
            <p:cNvSpPr/>
            <p:nvPr/>
          </p:nvSpPr>
          <p:spPr>
            <a:xfrm>
              <a:off x="5913824" y="2016598"/>
              <a:ext cx="39772" cy="54103"/>
            </a:xfrm>
            <a:custGeom>
              <a:rect b="b" l="l" r="r" t="t"/>
              <a:pathLst>
                <a:path extrusionOk="0" h="2065" w="1518">
                  <a:moveTo>
                    <a:pt x="645" y="0"/>
                  </a:moveTo>
                  <a:cubicBezTo>
                    <a:pt x="324" y="0"/>
                    <a:pt x="1" y="254"/>
                    <a:pt x="89" y="675"/>
                  </a:cubicBezTo>
                  <a:lnTo>
                    <a:pt x="377" y="2026"/>
                  </a:lnTo>
                  <a:lnTo>
                    <a:pt x="1297" y="2026"/>
                  </a:lnTo>
                  <a:cubicBezTo>
                    <a:pt x="1374" y="2026"/>
                    <a:pt x="1451" y="2036"/>
                    <a:pt x="1518" y="2065"/>
                  </a:cubicBezTo>
                  <a:lnTo>
                    <a:pt x="1173" y="445"/>
                  </a:lnTo>
                  <a:lnTo>
                    <a:pt x="1182" y="445"/>
                  </a:lnTo>
                  <a:cubicBezTo>
                    <a:pt x="1113" y="137"/>
                    <a:pt x="880" y="0"/>
                    <a:pt x="645" y="0"/>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91" name="Google Shape;3591;p37"/>
            <p:cNvSpPr/>
            <p:nvPr/>
          </p:nvSpPr>
          <p:spPr>
            <a:xfrm>
              <a:off x="5919667" y="2050081"/>
              <a:ext cx="34191" cy="20619"/>
            </a:xfrm>
            <a:custGeom>
              <a:rect b="b" l="l" r="r" t="t"/>
              <a:pathLst>
                <a:path extrusionOk="0" h="787" w="1305">
                  <a:moveTo>
                    <a:pt x="1" y="1"/>
                  </a:moveTo>
                  <a:lnTo>
                    <a:pt x="154" y="748"/>
                  </a:lnTo>
                  <a:lnTo>
                    <a:pt x="1074" y="748"/>
                  </a:lnTo>
                  <a:cubicBezTo>
                    <a:pt x="1151" y="748"/>
                    <a:pt x="1228" y="758"/>
                    <a:pt x="1304" y="787"/>
                  </a:cubicBezTo>
                  <a:lnTo>
                    <a:pt x="1141" y="30"/>
                  </a:lnTo>
                  <a:cubicBezTo>
                    <a:pt x="1055" y="1"/>
                    <a:pt x="959" y="1"/>
                    <a:pt x="873" y="1"/>
                  </a:cubicBezTo>
                  <a:close/>
                </a:path>
              </a:pathLst>
            </a:custGeom>
            <a:solidFill>
              <a:srgbClr val="90A2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92" name="Google Shape;3592;p37"/>
            <p:cNvSpPr/>
            <p:nvPr/>
          </p:nvSpPr>
          <p:spPr>
            <a:xfrm>
              <a:off x="6013096" y="2018301"/>
              <a:ext cx="39510" cy="52898"/>
            </a:xfrm>
            <a:custGeom>
              <a:rect b="b" l="l" r="r" t="t"/>
              <a:pathLst>
                <a:path extrusionOk="0" h="2019" w="1508">
                  <a:moveTo>
                    <a:pt x="862" y="0"/>
                  </a:moveTo>
                  <a:cubicBezTo>
                    <a:pt x="630" y="0"/>
                    <a:pt x="400" y="135"/>
                    <a:pt x="336" y="437"/>
                  </a:cubicBezTo>
                  <a:lnTo>
                    <a:pt x="0" y="2019"/>
                  </a:lnTo>
                  <a:lnTo>
                    <a:pt x="1131" y="2019"/>
                  </a:lnTo>
                  <a:lnTo>
                    <a:pt x="1419" y="677"/>
                  </a:lnTo>
                  <a:cubicBezTo>
                    <a:pt x="1508" y="255"/>
                    <a:pt x="1182" y="0"/>
                    <a:pt x="862" y="0"/>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93" name="Google Shape;3593;p37"/>
            <p:cNvSpPr/>
            <p:nvPr/>
          </p:nvSpPr>
          <p:spPr>
            <a:xfrm>
              <a:off x="6012834" y="2050841"/>
              <a:ext cx="34191" cy="20619"/>
            </a:xfrm>
            <a:custGeom>
              <a:rect b="b" l="l" r="r" t="t"/>
              <a:pathLst>
                <a:path extrusionOk="0" h="787" w="1305">
                  <a:moveTo>
                    <a:pt x="173" y="1"/>
                  </a:moveTo>
                  <a:lnTo>
                    <a:pt x="1" y="787"/>
                  </a:lnTo>
                  <a:lnTo>
                    <a:pt x="1141" y="787"/>
                  </a:lnTo>
                  <a:lnTo>
                    <a:pt x="1304" y="1"/>
                  </a:lnTo>
                  <a:close/>
                </a:path>
              </a:pathLst>
            </a:custGeom>
            <a:solidFill>
              <a:srgbClr val="586F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94" name="Google Shape;3594;p37"/>
            <p:cNvSpPr/>
            <p:nvPr/>
          </p:nvSpPr>
          <p:spPr>
            <a:xfrm>
              <a:off x="5764222" y="2069679"/>
              <a:ext cx="201190" cy="176798"/>
            </a:xfrm>
            <a:custGeom>
              <a:rect b="b" l="l" r="r" t="t"/>
              <a:pathLst>
                <a:path extrusionOk="0" h="6748" w="7679">
                  <a:moveTo>
                    <a:pt x="2770" y="0"/>
                  </a:moveTo>
                  <a:cubicBezTo>
                    <a:pt x="1237" y="0"/>
                    <a:pt x="0" y="1247"/>
                    <a:pt x="0" y="2780"/>
                  </a:cubicBezTo>
                  <a:lnTo>
                    <a:pt x="0" y="5368"/>
                  </a:lnTo>
                  <a:cubicBezTo>
                    <a:pt x="0" y="6145"/>
                    <a:pt x="632" y="6748"/>
                    <a:pt x="1373" y="6748"/>
                  </a:cubicBezTo>
                  <a:cubicBezTo>
                    <a:pt x="1464" y="6748"/>
                    <a:pt x="1556" y="6739"/>
                    <a:pt x="1649" y="6720"/>
                  </a:cubicBezTo>
                  <a:lnTo>
                    <a:pt x="7017" y="5637"/>
                  </a:lnTo>
                  <a:cubicBezTo>
                    <a:pt x="7400" y="5560"/>
                    <a:pt x="7678" y="5224"/>
                    <a:pt x="7678" y="4831"/>
                  </a:cubicBezTo>
                  <a:lnTo>
                    <a:pt x="7678" y="671"/>
                  </a:lnTo>
                  <a:cubicBezTo>
                    <a:pt x="7678" y="298"/>
                    <a:pt x="7381" y="0"/>
                    <a:pt x="7007" y="0"/>
                  </a:cubicBez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95" name="Google Shape;3595;p37"/>
            <p:cNvSpPr/>
            <p:nvPr/>
          </p:nvSpPr>
          <p:spPr>
            <a:xfrm>
              <a:off x="5769750" y="2069679"/>
              <a:ext cx="195662" cy="176562"/>
            </a:xfrm>
            <a:custGeom>
              <a:rect b="b" l="l" r="r" t="t"/>
              <a:pathLst>
                <a:path extrusionOk="0" h="6739" w="7468">
                  <a:moveTo>
                    <a:pt x="6250" y="0"/>
                  </a:moveTo>
                  <a:lnTo>
                    <a:pt x="6250" y="39"/>
                  </a:lnTo>
                  <a:lnTo>
                    <a:pt x="6250" y="4199"/>
                  </a:lnTo>
                  <a:cubicBezTo>
                    <a:pt x="6250" y="4592"/>
                    <a:pt x="5981" y="4927"/>
                    <a:pt x="5598" y="5004"/>
                  </a:cubicBezTo>
                  <a:lnTo>
                    <a:pt x="1342" y="5867"/>
                  </a:lnTo>
                  <a:lnTo>
                    <a:pt x="499" y="6030"/>
                  </a:lnTo>
                  <a:lnTo>
                    <a:pt x="221" y="6087"/>
                  </a:lnTo>
                  <a:cubicBezTo>
                    <a:pt x="144" y="6106"/>
                    <a:pt x="77" y="6116"/>
                    <a:pt x="0" y="6116"/>
                  </a:cubicBezTo>
                  <a:cubicBezTo>
                    <a:pt x="256" y="6507"/>
                    <a:pt x="691" y="6739"/>
                    <a:pt x="1150" y="6739"/>
                  </a:cubicBezTo>
                  <a:cubicBezTo>
                    <a:pt x="1242" y="6739"/>
                    <a:pt x="1335" y="6729"/>
                    <a:pt x="1428" y="6710"/>
                  </a:cubicBezTo>
                  <a:lnTo>
                    <a:pt x="1716" y="6653"/>
                  </a:lnTo>
                  <a:lnTo>
                    <a:pt x="2550" y="6490"/>
                  </a:lnTo>
                  <a:lnTo>
                    <a:pt x="6806" y="5627"/>
                  </a:lnTo>
                  <a:cubicBezTo>
                    <a:pt x="7189" y="5550"/>
                    <a:pt x="7467" y="5215"/>
                    <a:pt x="7467" y="4831"/>
                  </a:cubicBezTo>
                  <a:lnTo>
                    <a:pt x="7467" y="671"/>
                  </a:lnTo>
                  <a:cubicBezTo>
                    <a:pt x="7467" y="298"/>
                    <a:pt x="7170" y="0"/>
                    <a:pt x="6796" y="0"/>
                  </a:cubicBezTo>
                  <a:close/>
                </a:path>
              </a:pathLst>
            </a:custGeom>
            <a:solidFill>
              <a:srgbClr val="546C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96" name="Google Shape;3596;p37"/>
            <p:cNvSpPr/>
            <p:nvPr/>
          </p:nvSpPr>
          <p:spPr>
            <a:xfrm>
              <a:off x="5987236" y="2069679"/>
              <a:ext cx="151279" cy="119289"/>
            </a:xfrm>
            <a:custGeom>
              <a:rect b="b" l="l" r="r" t="t"/>
              <a:pathLst>
                <a:path extrusionOk="0" h="4553" w="5774">
                  <a:moveTo>
                    <a:pt x="4124" y="0"/>
                  </a:moveTo>
                  <a:cubicBezTo>
                    <a:pt x="4117" y="0"/>
                    <a:pt x="4110" y="0"/>
                    <a:pt x="4103" y="0"/>
                  </a:cubicBezTo>
                  <a:lnTo>
                    <a:pt x="1227" y="0"/>
                  </a:lnTo>
                  <a:cubicBezTo>
                    <a:pt x="546" y="0"/>
                    <a:pt x="0" y="547"/>
                    <a:pt x="0" y="1218"/>
                  </a:cubicBezTo>
                  <a:lnTo>
                    <a:pt x="0" y="3940"/>
                  </a:lnTo>
                  <a:cubicBezTo>
                    <a:pt x="0" y="4295"/>
                    <a:pt x="291" y="4552"/>
                    <a:pt x="611" y="4552"/>
                  </a:cubicBezTo>
                  <a:cubicBezTo>
                    <a:pt x="714" y="4552"/>
                    <a:pt x="820" y="4525"/>
                    <a:pt x="920" y="4467"/>
                  </a:cubicBezTo>
                  <a:lnTo>
                    <a:pt x="4706" y="2234"/>
                  </a:lnTo>
                  <a:cubicBezTo>
                    <a:pt x="5774" y="1624"/>
                    <a:pt x="5335" y="0"/>
                    <a:pt x="4124" y="0"/>
                  </a:cubicBez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97" name="Google Shape;3597;p37"/>
            <p:cNvSpPr/>
            <p:nvPr/>
          </p:nvSpPr>
          <p:spPr>
            <a:xfrm>
              <a:off x="5986974" y="2071434"/>
              <a:ext cx="146930" cy="117533"/>
            </a:xfrm>
            <a:custGeom>
              <a:rect b="b" l="l" r="r" t="t"/>
              <a:pathLst>
                <a:path extrusionOk="0" h="4486" w="5608">
                  <a:moveTo>
                    <a:pt x="4496" y="1"/>
                  </a:moveTo>
                  <a:cubicBezTo>
                    <a:pt x="4544" y="125"/>
                    <a:pt x="4563" y="250"/>
                    <a:pt x="4563" y="384"/>
                  </a:cubicBezTo>
                  <a:cubicBezTo>
                    <a:pt x="4563" y="815"/>
                    <a:pt x="4343" y="1208"/>
                    <a:pt x="3969" y="1419"/>
                  </a:cubicBezTo>
                  <a:lnTo>
                    <a:pt x="183" y="3653"/>
                  </a:lnTo>
                  <a:cubicBezTo>
                    <a:pt x="125" y="3681"/>
                    <a:pt x="68" y="3710"/>
                    <a:pt x="0" y="3729"/>
                  </a:cubicBezTo>
                  <a:lnTo>
                    <a:pt x="0" y="3873"/>
                  </a:lnTo>
                  <a:cubicBezTo>
                    <a:pt x="0" y="4228"/>
                    <a:pt x="297" y="4485"/>
                    <a:pt x="620" y="4485"/>
                  </a:cubicBezTo>
                  <a:cubicBezTo>
                    <a:pt x="723" y="4485"/>
                    <a:pt x="830" y="4458"/>
                    <a:pt x="930" y="4400"/>
                  </a:cubicBezTo>
                  <a:lnTo>
                    <a:pt x="4716" y="2167"/>
                  </a:lnTo>
                  <a:cubicBezTo>
                    <a:pt x="5608" y="1659"/>
                    <a:pt x="5474" y="326"/>
                    <a:pt x="4496" y="1"/>
                  </a:cubicBezTo>
                  <a:close/>
                </a:path>
              </a:pathLst>
            </a:custGeom>
            <a:solidFill>
              <a:srgbClr val="546C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598" name="Google Shape;3598;p37"/>
            <p:cNvSpPr/>
            <p:nvPr/>
          </p:nvSpPr>
          <p:spPr>
            <a:xfrm>
              <a:off x="5958836" y="2073452"/>
              <a:ext cx="44985" cy="133122"/>
            </a:xfrm>
            <a:custGeom>
              <a:rect b="b" l="l" r="r" t="t"/>
              <a:pathLst>
                <a:path extrusionOk="0" h="5081" w="1717">
                  <a:moveTo>
                    <a:pt x="1" y="0"/>
                  </a:moveTo>
                  <a:cubicBezTo>
                    <a:pt x="164" y="125"/>
                    <a:pt x="250" y="317"/>
                    <a:pt x="250" y="518"/>
                  </a:cubicBezTo>
                  <a:lnTo>
                    <a:pt x="250" y="4687"/>
                  </a:lnTo>
                  <a:cubicBezTo>
                    <a:pt x="250" y="4822"/>
                    <a:pt x="221" y="4956"/>
                    <a:pt x="154" y="5080"/>
                  </a:cubicBezTo>
                  <a:cubicBezTo>
                    <a:pt x="509" y="4716"/>
                    <a:pt x="931" y="4381"/>
                    <a:pt x="1525" y="4381"/>
                  </a:cubicBezTo>
                  <a:cubicBezTo>
                    <a:pt x="1266" y="4304"/>
                    <a:pt x="1084" y="4064"/>
                    <a:pt x="1084" y="3796"/>
                  </a:cubicBezTo>
                  <a:lnTo>
                    <a:pt x="1084" y="1074"/>
                  </a:lnTo>
                  <a:cubicBezTo>
                    <a:pt x="1074" y="623"/>
                    <a:pt x="1324" y="211"/>
                    <a:pt x="1717" y="0"/>
                  </a:cubicBezTo>
                  <a:close/>
                </a:path>
              </a:pathLst>
            </a:custGeom>
            <a:solidFill>
              <a:srgbClr val="C9D0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599" name="Google Shape;3599;p37"/>
          <p:cNvGrpSpPr/>
          <p:nvPr/>
        </p:nvGrpSpPr>
        <p:grpSpPr>
          <a:xfrm>
            <a:off x="7078356" y="2549213"/>
            <a:ext cx="490483" cy="374733"/>
            <a:chOff x="5325477" y="2016441"/>
            <a:chExt cx="361927" cy="276515"/>
          </a:xfrm>
        </p:grpSpPr>
        <p:sp>
          <p:nvSpPr>
            <p:cNvPr id="3600" name="Google Shape;3600;p37"/>
            <p:cNvSpPr/>
            <p:nvPr/>
          </p:nvSpPr>
          <p:spPr>
            <a:xfrm>
              <a:off x="5514091" y="2232853"/>
              <a:ext cx="35449" cy="60103"/>
            </a:xfrm>
            <a:custGeom>
              <a:rect b="b" l="l" r="r" t="t"/>
              <a:pathLst>
                <a:path extrusionOk="0" h="2294" w="1353">
                  <a:moveTo>
                    <a:pt x="1058" y="0"/>
                  </a:moveTo>
                  <a:cubicBezTo>
                    <a:pt x="1007" y="0"/>
                    <a:pt x="955" y="21"/>
                    <a:pt x="911" y="70"/>
                  </a:cubicBezTo>
                  <a:lnTo>
                    <a:pt x="384" y="626"/>
                  </a:lnTo>
                  <a:cubicBezTo>
                    <a:pt x="144" y="894"/>
                    <a:pt x="0" y="1239"/>
                    <a:pt x="10" y="1594"/>
                  </a:cubicBezTo>
                  <a:lnTo>
                    <a:pt x="10" y="2083"/>
                  </a:lnTo>
                  <a:cubicBezTo>
                    <a:pt x="10" y="2198"/>
                    <a:pt x="96" y="2294"/>
                    <a:pt x="211" y="2294"/>
                  </a:cubicBezTo>
                  <a:cubicBezTo>
                    <a:pt x="336" y="2294"/>
                    <a:pt x="422" y="2198"/>
                    <a:pt x="422" y="2083"/>
                  </a:cubicBezTo>
                  <a:lnTo>
                    <a:pt x="422" y="1594"/>
                  </a:lnTo>
                  <a:cubicBezTo>
                    <a:pt x="422" y="1335"/>
                    <a:pt x="518" y="1096"/>
                    <a:pt x="690" y="913"/>
                  </a:cubicBezTo>
                  <a:lnTo>
                    <a:pt x="1208" y="348"/>
                  </a:lnTo>
                  <a:cubicBezTo>
                    <a:pt x="1353" y="196"/>
                    <a:pt x="1213" y="0"/>
                    <a:pt x="1058" y="0"/>
                  </a:cubicBezTo>
                  <a:close/>
                </a:path>
              </a:pathLst>
            </a:custGeom>
            <a:solidFill>
              <a:srgbClr val="AFBA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01" name="Google Shape;3601;p37"/>
            <p:cNvSpPr/>
            <p:nvPr/>
          </p:nvSpPr>
          <p:spPr>
            <a:xfrm>
              <a:off x="5605633" y="2232879"/>
              <a:ext cx="35291" cy="60077"/>
            </a:xfrm>
            <a:custGeom>
              <a:rect b="b" l="l" r="r" t="t"/>
              <a:pathLst>
                <a:path extrusionOk="0" h="2293" w="1347">
                  <a:moveTo>
                    <a:pt x="302" y="1"/>
                  </a:moveTo>
                  <a:cubicBezTo>
                    <a:pt x="145" y="1"/>
                    <a:pt x="1" y="203"/>
                    <a:pt x="139" y="357"/>
                  </a:cubicBezTo>
                  <a:lnTo>
                    <a:pt x="666" y="912"/>
                  </a:lnTo>
                  <a:cubicBezTo>
                    <a:pt x="839" y="1095"/>
                    <a:pt x="935" y="1344"/>
                    <a:pt x="935" y="1593"/>
                  </a:cubicBezTo>
                  <a:lnTo>
                    <a:pt x="935" y="2082"/>
                  </a:lnTo>
                  <a:cubicBezTo>
                    <a:pt x="935" y="2197"/>
                    <a:pt x="1021" y="2293"/>
                    <a:pt x="1146" y="2293"/>
                  </a:cubicBezTo>
                  <a:cubicBezTo>
                    <a:pt x="1261" y="2293"/>
                    <a:pt x="1347" y="2207"/>
                    <a:pt x="1347" y="2091"/>
                  </a:cubicBezTo>
                  <a:lnTo>
                    <a:pt x="1347" y="1603"/>
                  </a:lnTo>
                  <a:cubicBezTo>
                    <a:pt x="1347" y="1238"/>
                    <a:pt x="1213" y="893"/>
                    <a:pt x="973" y="635"/>
                  </a:cubicBezTo>
                  <a:lnTo>
                    <a:pt x="446" y="69"/>
                  </a:lnTo>
                  <a:cubicBezTo>
                    <a:pt x="402" y="21"/>
                    <a:pt x="351" y="1"/>
                    <a:pt x="302" y="1"/>
                  </a:cubicBezTo>
                  <a:close/>
                </a:path>
              </a:pathLst>
            </a:custGeom>
            <a:solidFill>
              <a:srgbClr val="AFBA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02" name="Google Shape;3602;p37"/>
            <p:cNvSpPr/>
            <p:nvPr/>
          </p:nvSpPr>
          <p:spPr>
            <a:xfrm>
              <a:off x="5466852" y="2264476"/>
              <a:ext cx="219530" cy="28479"/>
            </a:xfrm>
            <a:custGeom>
              <a:rect b="b" l="l" r="r" t="t"/>
              <a:pathLst>
                <a:path extrusionOk="0" h="1087" w="8379">
                  <a:moveTo>
                    <a:pt x="297" y="0"/>
                  </a:moveTo>
                  <a:cubicBezTo>
                    <a:pt x="132" y="0"/>
                    <a:pt x="0" y="219"/>
                    <a:pt x="164" y="368"/>
                  </a:cubicBezTo>
                  <a:lnTo>
                    <a:pt x="902" y="1029"/>
                  </a:lnTo>
                  <a:cubicBezTo>
                    <a:pt x="940" y="1068"/>
                    <a:pt x="988" y="1087"/>
                    <a:pt x="1036" y="1087"/>
                  </a:cubicBezTo>
                  <a:lnTo>
                    <a:pt x="7449" y="1087"/>
                  </a:lnTo>
                  <a:cubicBezTo>
                    <a:pt x="7497" y="1087"/>
                    <a:pt x="7545" y="1068"/>
                    <a:pt x="7583" y="1039"/>
                  </a:cubicBezTo>
                  <a:lnTo>
                    <a:pt x="8292" y="387"/>
                  </a:lnTo>
                  <a:cubicBezTo>
                    <a:pt x="8379" y="310"/>
                    <a:pt x="8379" y="186"/>
                    <a:pt x="8302" y="99"/>
                  </a:cubicBezTo>
                  <a:cubicBezTo>
                    <a:pt x="8260" y="53"/>
                    <a:pt x="8202" y="28"/>
                    <a:pt x="8144" y="28"/>
                  </a:cubicBezTo>
                  <a:cubicBezTo>
                    <a:pt x="8096" y="28"/>
                    <a:pt x="8049" y="45"/>
                    <a:pt x="8015" y="80"/>
                  </a:cubicBezTo>
                  <a:lnTo>
                    <a:pt x="7363" y="675"/>
                  </a:lnTo>
                  <a:lnTo>
                    <a:pt x="1113" y="675"/>
                  </a:lnTo>
                  <a:lnTo>
                    <a:pt x="442" y="61"/>
                  </a:lnTo>
                  <a:cubicBezTo>
                    <a:pt x="395" y="18"/>
                    <a:pt x="345" y="0"/>
                    <a:pt x="297" y="0"/>
                  </a:cubicBezTo>
                  <a:close/>
                </a:path>
              </a:pathLst>
            </a:custGeom>
            <a:solidFill>
              <a:srgbClr val="6E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03" name="Google Shape;3603;p37"/>
            <p:cNvSpPr/>
            <p:nvPr/>
          </p:nvSpPr>
          <p:spPr>
            <a:xfrm>
              <a:off x="5325477" y="2064413"/>
              <a:ext cx="361665" cy="177060"/>
            </a:xfrm>
            <a:custGeom>
              <a:rect b="b" l="l" r="r" t="t"/>
              <a:pathLst>
                <a:path extrusionOk="0" h="6758" w="13804">
                  <a:moveTo>
                    <a:pt x="259" y="0"/>
                  </a:moveTo>
                  <a:cubicBezTo>
                    <a:pt x="116" y="0"/>
                    <a:pt x="1" y="125"/>
                    <a:pt x="20" y="269"/>
                  </a:cubicBezTo>
                  <a:lnTo>
                    <a:pt x="317" y="3115"/>
                  </a:lnTo>
                  <a:cubicBezTo>
                    <a:pt x="326" y="3269"/>
                    <a:pt x="461" y="3393"/>
                    <a:pt x="624" y="3393"/>
                  </a:cubicBezTo>
                  <a:lnTo>
                    <a:pt x="1084" y="3393"/>
                  </a:lnTo>
                  <a:cubicBezTo>
                    <a:pt x="1208" y="3393"/>
                    <a:pt x="1314" y="3317"/>
                    <a:pt x="1371" y="3211"/>
                  </a:cubicBezTo>
                  <a:lnTo>
                    <a:pt x="1812" y="2272"/>
                  </a:lnTo>
                  <a:lnTo>
                    <a:pt x="5378" y="2272"/>
                  </a:lnTo>
                  <a:cubicBezTo>
                    <a:pt x="5627" y="2272"/>
                    <a:pt x="5838" y="2473"/>
                    <a:pt x="5838" y="2732"/>
                  </a:cubicBezTo>
                  <a:lnTo>
                    <a:pt x="5838" y="4572"/>
                  </a:lnTo>
                  <a:cubicBezTo>
                    <a:pt x="5838" y="4831"/>
                    <a:pt x="5886" y="5080"/>
                    <a:pt x="5963" y="5320"/>
                  </a:cubicBezTo>
                  <a:cubicBezTo>
                    <a:pt x="6049" y="5540"/>
                    <a:pt x="6164" y="5742"/>
                    <a:pt x="6308" y="5924"/>
                  </a:cubicBezTo>
                  <a:cubicBezTo>
                    <a:pt x="6739" y="6403"/>
                    <a:pt x="7324" y="6758"/>
                    <a:pt x="8024" y="6758"/>
                  </a:cubicBezTo>
                  <a:lnTo>
                    <a:pt x="12509" y="6758"/>
                  </a:lnTo>
                  <a:cubicBezTo>
                    <a:pt x="13228" y="6758"/>
                    <a:pt x="13804" y="6173"/>
                    <a:pt x="13804" y="5454"/>
                  </a:cubicBezTo>
                  <a:lnTo>
                    <a:pt x="10688" y="4141"/>
                  </a:lnTo>
                  <a:cubicBezTo>
                    <a:pt x="9826" y="3767"/>
                    <a:pt x="9270" y="2924"/>
                    <a:pt x="9270" y="1984"/>
                  </a:cubicBezTo>
                  <a:lnTo>
                    <a:pt x="9270" y="1610"/>
                  </a:lnTo>
                  <a:cubicBezTo>
                    <a:pt x="9270" y="1390"/>
                    <a:pt x="9097" y="1227"/>
                    <a:pt x="8886" y="1227"/>
                  </a:cubicBezTo>
                  <a:lnTo>
                    <a:pt x="1707" y="1227"/>
                  </a:lnTo>
                  <a:lnTo>
                    <a:pt x="1343" y="163"/>
                  </a:lnTo>
                  <a:cubicBezTo>
                    <a:pt x="1314" y="67"/>
                    <a:pt x="1218" y="0"/>
                    <a:pt x="1122" y="0"/>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04" name="Google Shape;3604;p37"/>
            <p:cNvSpPr/>
            <p:nvPr/>
          </p:nvSpPr>
          <p:spPr>
            <a:xfrm>
              <a:off x="5325477" y="2064413"/>
              <a:ext cx="361927" cy="171793"/>
            </a:xfrm>
            <a:custGeom>
              <a:rect b="b" l="l" r="r" t="t"/>
              <a:pathLst>
                <a:path extrusionOk="0" h="6557" w="13814">
                  <a:moveTo>
                    <a:pt x="259" y="0"/>
                  </a:moveTo>
                  <a:cubicBezTo>
                    <a:pt x="116" y="0"/>
                    <a:pt x="1" y="125"/>
                    <a:pt x="20" y="269"/>
                  </a:cubicBezTo>
                  <a:lnTo>
                    <a:pt x="48" y="546"/>
                  </a:lnTo>
                  <a:lnTo>
                    <a:pt x="499" y="546"/>
                  </a:lnTo>
                  <a:cubicBezTo>
                    <a:pt x="681" y="546"/>
                    <a:pt x="834" y="662"/>
                    <a:pt x="902" y="834"/>
                  </a:cubicBezTo>
                  <a:lnTo>
                    <a:pt x="1084" y="1371"/>
                  </a:lnTo>
                  <a:cubicBezTo>
                    <a:pt x="1160" y="1610"/>
                    <a:pt x="1390" y="1773"/>
                    <a:pt x="1649" y="1773"/>
                  </a:cubicBezTo>
                  <a:lnTo>
                    <a:pt x="8397" y="1773"/>
                  </a:lnTo>
                  <a:cubicBezTo>
                    <a:pt x="8608" y="1773"/>
                    <a:pt x="8781" y="1946"/>
                    <a:pt x="8781" y="2157"/>
                  </a:cubicBezTo>
                  <a:lnTo>
                    <a:pt x="8781" y="2531"/>
                  </a:lnTo>
                  <a:cubicBezTo>
                    <a:pt x="8781" y="3470"/>
                    <a:pt x="9337" y="4323"/>
                    <a:pt x="10199" y="4687"/>
                  </a:cubicBezTo>
                  <a:lnTo>
                    <a:pt x="13315" y="6010"/>
                  </a:lnTo>
                  <a:cubicBezTo>
                    <a:pt x="13315" y="6192"/>
                    <a:pt x="13276" y="6384"/>
                    <a:pt x="13200" y="6556"/>
                  </a:cubicBezTo>
                  <a:cubicBezTo>
                    <a:pt x="13573" y="6317"/>
                    <a:pt x="13804" y="5905"/>
                    <a:pt x="13813" y="5464"/>
                  </a:cubicBezTo>
                  <a:lnTo>
                    <a:pt x="10688" y="4141"/>
                  </a:lnTo>
                  <a:cubicBezTo>
                    <a:pt x="9816" y="3767"/>
                    <a:pt x="9260" y="2924"/>
                    <a:pt x="9260" y="1984"/>
                  </a:cubicBezTo>
                  <a:lnTo>
                    <a:pt x="9260" y="1610"/>
                  </a:lnTo>
                  <a:cubicBezTo>
                    <a:pt x="9260" y="1390"/>
                    <a:pt x="9087" y="1227"/>
                    <a:pt x="8877" y="1227"/>
                  </a:cubicBezTo>
                  <a:lnTo>
                    <a:pt x="1707" y="1227"/>
                  </a:lnTo>
                  <a:lnTo>
                    <a:pt x="1343" y="163"/>
                  </a:lnTo>
                  <a:cubicBezTo>
                    <a:pt x="1314" y="67"/>
                    <a:pt x="1218" y="0"/>
                    <a:pt x="1122" y="0"/>
                  </a:cubicBezTo>
                  <a:close/>
                </a:path>
              </a:pathLst>
            </a:custGeom>
            <a:solidFill>
              <a:srgbClr val="99AA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05" name="Google Shape;3605;p37"/>
            <p:cNvSpPr/>
            <p:nvPr/>
          </p:nvSpPr>
          <p:spPr>
            <a:xfrm>
              <a:off x="5567329" y="2102062"/>
              <a:ext cx="111036" cy="101735"/>
            </a:xfrm>
            <a:custGeom>
              <a:rect b="b" l="l" r="r" t="t"/>
              <a:pathLst>
                <a:path extrusionOk="0" h="3883" w="4238">
                  <a:moveTo>
                    <a:pt x="29" y="1"/>
                  </a:moveTo>
                  <a:lnTo>
                    <a:pt x="0" y="30"/>
                  </a:lnTo>
                  <a:cubicBezTo>
                    <a:pt x="19" y="68"/>
                    <a:pt x="29" y="116"/>
                    <a:pt x="29" y="173"/>
                  </a:cubicBezTo>
                  <a:lnTo>
                    <a:pt x="29" y="547"/>
                  </a:lnTo>
                  <a:cubicBezTo>
                    <a:pt x="29" y="1487"/>
                    <a:pt x="585" y="2330"/>
                    <a:pt x="1457" y="2704"/>
                  </a:cubicBezTo>
                  <a:lnTo>
                    <a:pt x="4237" y="3883"/>
                  </a:lnTo>
                  <a:cubicBezTo>
                    <a:pt x="4237" y="3883"/>
                    <a:pt x="4112" y="308"/>
                    <a:pt x="355" y="1"/>
                  </a:cubicBezTo>
                  <a:close/>
                </a:path>
              </a:pathLst>
            </a:custGeom>
            <a:solidFill>
              <a:srgbClr val="DCE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06" name="Google Shape;3606;p37"/>
            <p:cNvSpPr/>
            <p:nvPr/>
          </p:nvSpPr>
          <p:spPr>
            <a:xfrm>
              <a:off x="5567329" y="2102062"/>
              <a:ext cx="111036" cy="101735"/>
            </a:xfrm>
            <a:custGeom>
              <a:rect b="b" l="l" r="r" t="t"/>
              <a:pathLst>
                <a:path extrusionOk="0" h="3883" w="4238">
                  <a:moveTo>
                    <a:pt x="29" y="1"/>
                  </a:moveTo>
                  <a:lnTo>
                    <a:pt x="0" y="30"/>
                  </a:lnTo>
                  <a:cubicBezTo>
                    <a:pt x="19" y="68"/>
                    <a:pt x="29" y="126"/>
                    <a:pt x="29" y="173"/>
                  </a:cubicBezTo>
                  <a:lnTo>
                    <a:pt x="29" y="442"/>
                  </a:lnTo>
                  <a:cubicBezTo>
                    <a:pt x="2684" y="701"/>
                    <a:pt x="3480" y="2627"/>
                    <a:pt x="3710" y="3653"/>
                  </a:cubicBezTo>
                  <a:lnTo>
                    <a:pt x="4237" y="3883"/>
                  </a:lnTo>
                  <a:cubicBezTo>
                    <a:pt x="4237" y="3883"/>
                    <a:pt x="4122" y="308"/>
                    <a:pt x="365" y="1"/>
                  </a:cubicBezTo>
                  <a:close/>
                </a:path>
              </a:pathLst>
            </a:custGeom>
            <a:solidFill>
              <a:srgbClr val="C7D0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07" name="Google Shape;3607;p37"/>
            <p:cNvSpPr/>
            <p:nvPr/>
          </p:nvSpPr>
          <p:spPr>
            <a:xfrm>
              <a:off x="5506309" y="2128943"/>
              <a:ext cx="37676" cy="63587"/>
            </a:xfrm>
            <a:custGeom>
              <a:rect b="b" l="l" r="r" t="t"/>
              <a:pathLst>
                <a:path extrusionOk="0" h="2427" w="1438">
                  <a:moveTo>
                    <a:pt x="173" y="1"/>
                  </a:moveTo>
                  <a:cubicBezTo>
                    <a:pt x="77" y="1"/>
                    <a:pt x="0" y="77"/>
                    <a:pt x="0" y="173"/>
                  </a:cubicBezTo>
                  <a:lnTo>
                    <a:pt x="0" y="2253"/>
                  </a:lnTo>
                  <a:cubicBezTo>
                    <a:pt x="0" y="2349"/>
                    <a:pt x="77" y="2426"/>
                    <a:pt x="173" y="2426"/>
                  </a:cubicBezTo>
                  <a:lnTo>
                    <a:pt x="1265" y="2426"/>
                  </a:lnTo>
                  <a:cubicBezTo>
                    <a:pt x="1271" y="2426"/>
                    <a:pt x="1276" y="2426"/>
                    <a:pt x="1281" y="2426"/>
                  </a:cubicBezTo>
                  <a:cubicBezTo>
                    <a:pt x="1370" y="2426"/>
                    <a:pt x="1438" y="2353"/>
                    <a:pt x="1438" y="2263"/>
                  </a:cubicBezTo>
                  <a:lnTo>
                    <a:pt x="1438" y="173"/>
                  </a:lnTo>
                  <a:cubicBezTo>
                    <a:pt x="1438" y="77"/>
                    <a:pt x="1361" y="1"/>
                    <a:pt x="1265" y="1"/>
                  </a:cubicBezTo>
                  <a:close/>
                </a:path>
              </a:pathLst>
            </a:custGeom>
            <a:solidFill>
              <a:srgbClr val="879A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08" name="Google Shape;3608;p37"/>
            <p:cNvSpPr/>
            <p:nvPr/>
          </p:nvSpPr>
          <p:spPr>
            <a:xfrm>
              <a:off x="5530413" y="2128681"/>
              <a:ext cx="13572" cy="63823"/>
            </a:xfrm>
            <a:custGeom>
              <a:rect b="b" l="l" r="r" t="t"/>
              <a:pathLst>
                <a:path extrusionOk="0" h="2436" w="518">
                  <a:moveTo>
                    <a:pt x="0" y="1"/>
                  </a:moveTo>
                  <a:lnTo>
                    <a:pt x="0" y="2436"/>
                  </a:lnTo>
                  <a:lnTo>
                    <a:pt x="345" y="2436"/>
                  </a:lnTo>
                  <a:cubicBezTo>
                    <a:pt x="441" y="2436"/>
                    <a:pt x="518" y="2359"/>
                    <a:pt x="518" y="2263"/>
                  </a:cubicBezTo>
                  <a:lnTo>
                    <a:pt x="518" y="183"/>
                  </a:lnTo>
                  <a:cubicBezTo>
                    <a:pt x="518" y="78"/>
                    <a:pt x="441" y="1"/>
                    <a:pt x="345" y="1"/>
                  </a:cubicBezTo>
                  <a:close/>
                </a:path>
              </a:pathLst>
            </a:custGeom>
            <a:solidFill>
              <a:srgbClr val="7B90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09" name="Google Shape;3609;p37"/>
            <p:cNvSpPr/>
            <p:nvPr/>
          </p:nvSpPr>
          <p:spPr>
            <a:xfrm>
              <a:off x="5503532" y="2078718"/>
              <a:ext cx="17606" cy="17868"/>
            </a:xfrm>
            <a:custGeom>
              <a:rect b="b" l="l" r="r" t="t"/>
              <a:pathLst>
                <a:path extrusionOk="0" h="682" w="672">
                  <a:moveTo>
                    <a:pt x="1" y="0"/>
                  </a:moveTo>
                  <a:lnTo>
                    <a:pt x="1" y="681"/>
                  </a:lnTo>
                  <a:lnTo>
                    <a:pt x="672" y="681"/>
                  </a:lnTo>
                  <a:lnTo>
                    <a:pt x="672" y="0"/>
                  </a:lnTo>
                  <a:close/>
                </a:path>
              </a:pathLst>
            </a:custGeom>
            <a:solidFill>
              <a:srgbClr val="C3CB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10" name="Google Shape;3610;p37"/>
            <p:cNvSpPr/>
            <p:nvPr/>
          </p:nvSpPr>
          <p:spPr>
            <a:xfrm>
              <a:off x="5489960" y="2060876"/>
              <a:ext cx="44226" cy="17868"/>
            </a:xfrm>
            <a:custGeom>
              <a:rect b="b" l="l" r="r" t="t"/>
              <a:pathLst>
                <a:path extrusionOk="0" h="682" w="1688">
                  <a:moveTo>
                    <a:pt x="212" y="1"/>
                  </a:moveTo>
                  <a:cubicBezTo>
                    <a:pt x="97" y="1"/>
                    <a:pt x="1" y="97"/>
                    <a:pt x="1" y="212"/>
                  </a:cubicBezTo>
                  <a:lnTo>
                    <a:pt x="1" y="471"/>
                  </a:lnTo>
                  <a:cubicBezTo>
                    <a:pt x="1" y="586"/>
                    <a:pt x="97" y="681"/>
                    <a:pt x="212" y="681"/>
                  </a:cubicBezTo>
                  <a:lnTo>
                    <a:pt x="1477" y="681"/>
                  </a:lnTo>
                  <a:cubicBezTo>
                    <a:pt x="1602" y="681"/>
                    <a:pt x="1688" y="586"/>
                    <a:pt x="1688" y="471"/>
                  </a:cubicBezTo>
                  <a:lnTo>
                    <a:pt x="1688" y="212"/>
                  </a:lnTo>
                  <a:cubicBezTo>
                    <a:pt x="1688" y="97"/>
                    <a:pt x="1592" y="1"/>
                    <a:pt x="1477" y="1"/>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11" name="Google Shape;3611;p37"/>
            <p:cNvSpPr/>
            <p:nvPr/>
          </p:nvSpPr>
          <p:spPr>
            <a:xfrm>
              <a:off x="5518859" y="2060640"/>
              <a:ext cx="15589" cy="18104"/>
            </a:xfrm>
            <a:custGeom>
              <a:rect b="b" l="l" r="r" t="t"/>
              <a:pathLst>
                <a:path extrusionOk="0" h="691" w="595">
                  <a:moveTo>
                    <a:pt x="0" y="0"/>
                  </a:moveTo>
                  <a:lnTo>
                    <a:pt x="0" y="10"/>
                  </a:lnTo>
                  <a:lnTo>
                    <a:pt x="0" y="690"/>
                  </a:lnTo>
                  <a:lnTo>
                    <a:pt x="374" y="690"/>
                  </a:lnTo>
                  <a:cubicBezTo>
                    <a:pt x="489" y="690"/>
                    <a:pt x="595" y="595"/>
                    <a:pt x="595" y="470"/>
                  </a:cubicBezTo>
                  <a:lnTo>
                    <a:pt x="595" y="221"/>
                  </a:lnTo>
                  <a:cubicBezTo>
                    <a:pt x="595" y="96"/>
                    <a:pt x="489" y="0"/>
                    <a:pt x="374" y="0"/>
                  </a:cubicBezTo>
                  <a:close/>
                </a:path>
              </a:pathLst>
            </a:custGeom>
            <a:solidFill>
              <a:srgbClr val="99AA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12" name="Google Shape;3612;p37"/>
            <p:cNvSpPr/>
            <p:nvPr/>
          </p:nvSpPr>
          <p:spPr>
            <a:xfrm>
              <a:off x="5496746" y="2016441"/>
              <a:ext cx="31178" cy="44461"/>
            </a:xfrm>
            <a:custGeom>
              <a:rect b="b" l="l" r="r" t="t"/>
              <a:pathLst>
                <a:path extrusionOk="0" h="1697" w="1190">
                  <a:moveTo>
                    <a:pt x="631" y="0"/>
                  </a:moveTo>
                  <a:cubicBezTo>
                    <a:pt x="626" y="0"/>
                    <a:pt x="620" y="0"/>
                    <a:pt x="614" y="0"/>
                  </a:cubicBezTo>
                  <a:lnTo>
                    <a:pt x="576" y="0"/>
                  </a:lnTo>
                  <a:cubicBezTo>
                    <a:pt x="260" y="0"/>
                    <a:pt x="1" y="250"/>
                    <a:pt x="1" y="566"/>
                  </a:cubicBezTo>
                  <a:lnTo>
                    <a:pt x="1" y="1697"/>
                  </a:lnTo>
                  <a:lnTo>
                    <a:pt x="1189" y="1697"/>
                  </a:lnTo>
                  <a:lnTo>
                    <a:pt x="1189" y="566"/>
                  </a:lnTo>
                  <a:cubicBezTo>
                    <a:pt x="1189" y="255"/>
                    <a:pt x="940" y="0"/>
                    <a:pt x="631" y="0"/>
                  </a:cubicBezTo>
                  <a:close/>
                </a:path>
              </a:pathLst>
            </a:custGeom>
            <a:solidFill>
              <a:srgbClr val="6E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13" name="Google Shape;3613;p37"/>
            <p:cNvSpPr/>
            <p:nvPr/>
          </p:nvSpPr>
          <p:spPr>
            <a:xfrm>
              <a:off x="5502039" y="2016441"/>
              <a:ext cx="25886" cy="44226"/>
            </a:xfrm>
            <a:custGeom>
              <a:rect b="b" l="l" r="r" t="t"/>
              <a:pathLst>
                <a:path extrusionOk="0" h="1688" w="988">
                  <a:moveTo>
                    <a:pt x="393" y="0"/>
                  </a:moveTo>
                  <a:cubicBezTo>
                    <a:pt x="249" y="0"/>
                    <a:pt x="115" y="48"/>
                    <a:pt x="0" y="144"/>
                  </a:cubicBezTo>
                  <a:cubicBezTo>
                    <a:pt x="230" y="230"/>
                    <a:pt x="383" y="451"/>
                    <a:pt x="393" y="690"/>
                  </a:cubicBezTo>
                  <a:lnTo>
                    <a:pt x="393" y="1687"/>
                  </a:lnTo>
                  <a:lnTo>
                    <a:pt x="987" y="1687"/>
                  </a:lnTo>
                  <a:lnTo>
                    <a:pt x="987" y="585"/>
                  </a:lnTo>
                  <a:cubicBezTo>
                    <a:pt x="978" y="259"/>
                    <a:pt x="719" y="0"/>
                    <a:pt x="393" y="0"/>
                  </a:cubicBezTo>
                  <a:close/>
                </a:path>
              </a:pathLst>
            </a:custGeom>
            <a:solidFill>
              <a:srgbClr val="5368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14" name="Google Shape;3614;p37"/>
            <p:cNvSpPr/>
            <p:nvPr/>
          </p:nvSpPr>
          <p:spPr>
            <a:xfrm>
              <a:off x="5363676" y="2019165"/>
              <a:ext cx="133096" cy="34741"/>
            </a:xfrm>
            <a:custGeom>
              <a:rect b="b" l="l" r="r" t="t"/>
              <a:pathLst>
                <a:path extrusionOk="0" h="1326" w="5080">
                  <a:moveTo>
                    <a:pt x="904" y="1"/>
                  </a:moveTo>
                  <a:cubicBezTo>
                    <a:pt x="734" y="1"/>
                    <a:pt x="566" y="67"/>
                    <a:pt x="440" y="184"/>
                  </a:cubicBezTo>
                  <a:cubicBezTo>
                    <a:pt x="1" y="595"/>
                    <a:pt x="300" y="1326"/>
                    <a:pt x="894" y="1326"/>
                  </a:cubicBezTo>
                  <a:cubicBezTo>
                    <a:pt x="909" y="1326"/>
                    <a:pt x="924" y="1325"/>
                    <a:pt x="939" y="1325"/>
                  </a:cubicBezTo>
                  <a:lnTo>
                    <a:pt x="5080" y="1037"/>
                  </a:lnTo>
                  <a:lnTo>
                    <a:pt x="5080" y="289"/>
                  </a:lnTo>
                  <a:lnTo>
                    <a:pt x="939" y="2"/>
                  </a:lnTo>
                  <a:cubicBezTo>
                    <a:pt x="927" y="1"/>
                    <a:pt x="916" y="1"/>
                    <a:pt x="904" y="1"/>
                  </a:cubicBezTo>
                  <a:close/>
                </a:path>
              </a:pathLst>
            </a:custGeom>
            <a:solidFill>
              <a:srgbClr val="AFBA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15" name="Google Shape;3615;p37"/>
            <p:cNvSpPr/>
            <p:nvPr/>
          </p:nvSpPr>
          <p:spPr>
            <a:xfrm>
              <a:off x="5482939" y="2025977"/>
              <a:ext cx="14331" cy="21379"/>
            </a:xfrm>
            <a:custGeom>
              <a:rect b="b" l="l" r="r" t="t"/>
              <a:pathLst>
                <a:path extrusionOk="0" h="816" w="547">
                  <a:moveTo>
                    <a:pt x="49" y="1"/>
                  </a:moveTo>
                  <a:cubicBezTo>
                    <a:pt x="20" y="68"/>
                    <a:pt x="1" y="144"/>
                    <a:pt x="1" y="221"/>
                  </a:cubicBezTo>
                  <a:lnTo>
                    <a:pt x="10" y="221"/>
                  </a:lnTo>
                  <a:lnTo>
                    <a:pt x="10" y="815"/>
                  </a:lnTo>
                  <a:lnTo>
                    <a:pt x="547" y="777"/>
                  </a:lnTo>
                  <a:lnTo>
                    <a:pt x="547" y="29"/>
                  </a:lnTo>
                  <a:lnTo>
                    <a:pt x="49" y="1"/>
                  </a:lnTo>
                  <a:close/>
                </a:path>
              </a:pathLst>
            </a:custGeom>
            <a:solidFill>
              <a:srgbClr val="7989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16" name="Google Shape;3616;p37"/>
            <p:cNvSpPr/>
            <p:nvPr/>
          </p:nvSpPr>
          <p:spPr>
            <a:xfrm>
              <a:off x="5584647" y="2123179"/>
              <a:ext cx="26645" cy="52007"/>
            </a:xfrm>
            <a:custGeom>
              <a:rect b="b" l="l" r="r" t="t"/>
              <a:pathLst>
                <a:path extrusionOk="0" h="1985" w="1017">
                  <a:moveTo>
                    <a:pt x="509" y="0"/>
                  </a:moveTo>
                  <a:cubicBezTo>
                    <a:pt x="255" y="0"/>
                    <a:pt x="1" y="173"/>
                    <a:pt x="20" y="518"/>
                  </a:cubicBezTo>
                  <a:lnTo>
                    <a:pt x="20" y="1361"/>
                  </a:lnTo>
                  <a:cubicBezTo>
                    <a:pt x="240" y="1582"/>
                    <a:pt x="499" y="1773"/>
                    <a:pt x="796" y="1898"/>
                  </a:cubicBezTo>
                  <a:lnTo>
                    <a:pt x="998" y="1984"/>
                  </a:lnTo>
                  <a:lnTo>
                    <a:pt x="998" y="518"/>
                  </a:lnTo>
                  <a:cubicBezTo>
                    <a:pt x="1017" y="173"/>
                    <a:pt x="763" y="0"/>
                    <a:pt x="509" y="0"/>
                  </a:cubicBezTo>
                  <a:close/>
                </a:path>
              </a:pathLst>
            </a:custGeom>
            <a:solidFill>
              <a:srgbClr val="D6DB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17" name="Google Shape;3617;p37"/>
            <p:cNvSpPr/>
            <p:nvPr/>
          </p:nvSpPr>
          <p:spPr>
            <a:xfrm>
              <a:off x="5592429" y="2123913"/>
              <a:ext cx="18366" cy="51011"/>
            </a:xfrm>
            <a:custGeom>
              <a:rect b="b" l="l" r="r" t="t"/>
              <a:pathLst>
                <a:path extrusionOk="0" h="1947" w="701">
                  <a:moveTo>
                    <a:pt x="229" y="1"/>
                  </a:moveTo>
                  <a:cubicBezTo>
                    <a:pt x="223" y="1"/>
                    <a:pt x="217" y="1"/>
                    <a:pt x="212" y="1"/>
                  </a:cubicBezTo>
                  <a:cubicBezTo>
                    <a:pt x="135" y="1"/>
                    <a:pt x="68" y="20"/>
                    <a:pt x="1" y="49"/>
                  </a:cubicBezTo>
                  <a:cubicBezTo>
                    <a:pt x="173" y="125"/>
                    <a:pt x="279" y="298"/>
                    <a:pt x="279" y="490"/>
                  </a:cubicBezTo>
                  <a:lnTo>
                    <a:pt x="279" y="1765"/>
                  </a:lnTo>
                  <a:cubicBezTo>
                    <a:pt x="346" y="1793"/>
                    <a:pt x="423" y="1832"/>
                    <a:pt x="490" y="1860"/>
                  </a:cubicBezTo>
                  <a:lnTo>
                    <a:pt x="701" y="1947"/>
                  </a:lnTo>
                  <a:lnTo>
                    <a:pt x="701" y="490"/>
                  </a:lnTo>
                  <a:cubicBezTo>
                    <a:pt x="701" y="218"/>
                    <a:pt x="489" y="1"/>
                    <a:pt x="229" y="1"/>
                  </a:cubicBezTo>
                  <a:close/>
                </a:path>
              </a:pathLst>
            </a:custGeom>
            <a:solidFill>
              <a:srgbClr val="C6CE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18" name="Google Shape;3618;p37"/>
            <p:cNvSpPr/>
            <p:nvPr/>
          </p:nvSpPr>
          <p:spPr>
            <a:xfrm>
              <a:off x="5526378" y="2019165"/>
              <a:ext cx="133096" cy="34558"/>
            </a:xfrm>
            <a:custGeom>
              <a:rect b="b" l="l" r="r" t="t"/>
              <a:pathLst>
                <a:path extrusionOk="0" h="1319" w="5080">
                  <a:moveTo>
                    <a:pt x="4186" y="0"/>
                  </a:moveTo>
                  <a:cubicBezTo>
                    <a:pt x="4172" y="0"/>
                    <a:pt x="4157" y="1"/>
                    <a:pt x="4142" y="2"/>
                  </a:cubicBezTo>
                  <a:lnTo>
                    <a:pt x="1" y="289"/>
                  </a:lnTo>
                  <a:lnTo>
                    <a:pt x="1" y="1037"/>
                  </a:lnTo>
                  <a:lnTo>
                    <a:pt x="4142" y="1315"/>
                  </a:lnTo>
                  <a:cubicBezTo>
                    <a:pt x="4162" y="1317"/>
                    <a:pt x="4183" y="1318"/>
                    <a:pt x="4204" y="1318"/>
                  </a:cubicBezTo>
                  <a:cubicBezTo>
                    <a:pt x="4365" y="1318"/>
                    <a:pt x="4521" y="1253"/>
                    <a:pt x="4640" y="1142"/>
                  </a:cubicBezTo>
                  <a:cubicBezTo>
                    <a:pt x="5080" y="731"/>
                    <a:pt x="4771" y="0"/>
                    <a:pt x="4186" y="0"/>
                  </a:cubicBezTo>
                  <a:close/>
                </a:path>
              </a:pathLst>
            </a:custGeom>
            <a:solidFill>
              <a:srgbClr val="AFBA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19" name="Google Shape;3619;p37"/>
            <p:cNvSpPr/>
            <p:nvPr/>
          </p:nvSpPr>
          <p:spPr>
            <a:xfrm>
              <a:off x="5526143" y="2025977"/>
              <a:ext cx="14593" cy="21379"/>
            </a:xfrm>
            <a:custGeom>
              <a:rect b="b" l="l" r="r" t="t"/>
              <a:pathLst>
                <a:path extrusionOk="0" h="816" w="557">
                  <a:moveTo>
                    <a:pt x="508" y="1"/>
                  </a:moveTo>
                  <a:lnTo>
                    <a:pt x="0" y="29"/>
                  </a:lnTo>
                  <a:lnTo>
                    <a:pt x="0" y="777"/>
                  </a:lnTo>
                  <a:lnTo>
                    <a:pt x="547" y="815"/>
                  </a:lnTo>
                  <a:lnTo>
                    <a:pt x="547" y="221"/>
                  </a:lnTo>
                  <a:lnTo>
                    <a:pt x="556" y="221"/>
                  </a:lnTo>
                  <a:cubicBezTo>
                    <a:pt x="547" y="144"/>
                    <a:pt x="537" y="68"/>
                    <a:pt x="508" y="1"/>
                  </a:cubicBezTo>
                  <a:close/>
                </a:path>
              </a:pathLst>
            </a:custGeom>
            <a:solidFill>
              <a:srgbClr val="7989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620" name="Google Shape;3620;p37"/>
          <p:cNvGrpSpPr/>
          <p:nvPr/>
        </p:nvGrpSpPr>
        <p:grpSpPr>
          <a:xfrm>
            <a:off x="6462006" y="2550243"/>
            <a:ext cx="493537" cy="372426"/>
            <a:chOff x="4870671" y="2017200"/>
            <a:chExt cx="364180" cy="274813"/>
          </a:xfrm>
        </p:grpSpPr>
        <p:sp>
          <p:nvSpPr>
            <p:cNvPr id="3621" name="Google Shape;3621;p37"/>
            <p:cNvSpPr/>
            <p:nvPr/>
          </p:nvSpPr>
          <p:spPr>
            <a:xfrm>
              <a:off x="5143151" y="2097294"/>
              <a:ext cx="91700" cy="115044"/>
            </a:xfrm>
            <a:custGeom>
              <a:rect b="b" l="l" r="r" t="t"/>
              <a:pathLst>
                <a:path extrusionOk="0" h="4391" w="3500">
                  <a:moveTo>
                    <a:pt x="1" y="1"/>
                  </a:moveTo>
                  <a:lnTo>
                    <a:pt x="1" y="4391"/>
                  </a:lnTo>
                  <a:cubicBezTo>
                    <a:pt x="1" y="4391"/>
                    <a:pt x="1457" y="3070"/>
                    <a:pt x="2833" y="3070"/>
                  </a:cubicBezTo>
                  <a:cubicBezTo>
                    <a:pt x="2922" y="3070"/>
                    <a:pt x="3009" y="3076"/>
                    <a:pt x="3097" y="3087"/>
                  </a:cubicBezTo>
                  <a:cubicBezTo>
                    <a:pt x="3113" y="3089"/>
                    <a:pt x="3129" y="3091"/>
                    <a:pt x="3145" y="3091"/>
                  </a:cubicBezTo>
                  <a:cubicBezTo>
                    <a:pt x="3336" y="3091"/>
                    <a:pt x="3499" y="2936"/>
                    <a:pt x="3499" y="2733"/>
                  </a:cubicBezTo>
                  <a:lnTo>
                    <a:pt x="3499" y="1659"/>
                  </a:lnTo>
                  <a:cubicBezTo>
                    <a:pt x="3499" y="1456"/>
                    <a:pt x="3336" y="1301"/>
                    <a:pt x="3145" y="1301"/>
                  </a:cubicBezTo>
                  <a:cubicBezTo>
                    <a:pt x="3129" y="1301"/>
                    <a:pt x="3113" y="1302"/>
                    <a:pt x="3097" y="1304"/>
                  </a:cubicBezTo>
                  <a:cubicBezTo>
                    <a:pt x="3009" y="1316"/>
                    <a:pt x="2922" y="1321"/>
                    <a:pt x="2833" y="1321"/>
                  </a:cubicBezTo>
                  <a:cubicBezTo>
                    <a:pt x="1457" y="1321"/>
                    <a:pt x="1" y="1"/>
                    <a:pt x="1" y="1"/>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22" name="Google Shape;3622;p37"/>
            <p:cNvSpPr/>
            <p:nvPr/>
          </p:nvSpPr>
          <p:spPr>
            <a:xfrm>
              <a:off x="5143151" y="2097058"/>
              <a:ext cx="33667" cy="115280"/>
            </a:xfrm>
            <a:custGeom>
              <a:rect b="b" l="l" r="r" t="t"/>
              <a:pathLst>
                <a:path extrusionOk="0" h="4400" w="1285">
                  <a:moveTo>
                    <a:pt x="1" y="0"/>
                  </a:moveTo>
                  <a:lnTo>
                    <a:pt x="1" y="4400"/>
                  </a:lnTo>
                  <a:cubicBezTo>
                    <a:pt x="336" y="4112"/>
                    <a:pt x="691" y="3854"/>
                    <a:pt x="1074" y="3633"/>
                  </a:cubicBezTo>
                  <a:cubicBezTo>
                    <a:pt x="1218" y="3173"/>
                    <a:pt x="1285" y="2684"/>
                    <a:pt x="1285" y="2195"/>
                  </a:cubicBezTo>
                  <a:cubicBezTo>
                    <a:pt x="1285" y="1706"/>
                    <a:pt x="1218" y="1227"/>
                    <a:pt x="1074" y="757"/>
                  </a:cubicBezTo>
                  <a:cubicBezTo>
                    <a:pt x="691" y="547"/>
                    <a:pt x="336" y="288"/>
                    <a:pt x="1" y="0"/>
                  </a:cubicBezTo>
                  <a:close/>
                </a:path>
              </a:pathLst>
            </a:custGeom>
            <a:solidFill>
              <a:srgbClr val="5A7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23" name="Google Shape;3623;p37"/>
            <p:cNvSpPr/>
            <p:nvPr/>
          </p:nvSpPr>
          <p:spPr>
            <a:xfrm>
              <a:off x="4870671" y="2017200"/>
              <a:ext cx="290584" cy="274471"/>
            </a:xfrm>
            <a:custGeom>
              <a:rect b="b" l="l" r="r" t="t"/>
              <a:pathLst>
                <a:path extrusionOk="0" h="10476" w="11091">
                  <a:moveTo>
                    <a:pt x="5694" y="0"/>
                  </a:moveTo>
                  <a:cubicBezTo>
                    <a:pt x="5474" y="0"/>
                    <a:pt x="5253" y="10"/>
                    <a:pt x="5042" y="38"/>
                  </a:cubicBezTo>
                  <a:cubicBezTo>
                    <a:pt x="4793" y="48"/>
                    <a:pt x="4553" y="96"/>
                    <a:pt x="4323" y="182"/>
                  </a:cubicBezTo>
                  <a:cubicBezTo>
                    <a:pt x="1649" y="901"/>
                    <a:pt x="0" y="3566"/>
                    <a:pt x="547" y="6269"/>
                  </a:cubicBezTo>
                  <a:cubicBezTo>
                    <a:pt x="1038" y="8741"/>
                    <a:pt x="3212" y="10475"/>
                    <a:pt x="5669" y="10475"/>
                  </a:cubicBezTo>
                  <a:cubicBezTo>
                    <a:pt x="5899" y="10475"/>
                    <a:pt x="6131" y="10460"/>
                    <a:pt x="6365" y="10429"/>
                  </a:cubicBezTo>
                  <a:cubicBezTo>
                    <a:pt x="9107" y="10074"/>
                    <a:pt x="11091" y="7659"/>
                    <a:pt x="10918" y="4898"/>
                  </a:cubicBezTo>
                  <a:cubicBezTo>
                    <a:pt x="10736" y="2147"/>
                    <a:pt x="8455" y="0"/>
                    <a:pt x="5694" y="0"/>
                  </a:cubicBezTo>
                  <a:close/>
                </a:path>
              </a:pathLst>
            </a:custGeom>
            <a:solidFill>
              <a:srgbClr val="EEF1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24" name="Google Shape;3624;p37"/>
            <p:cNvSpPr/>
            <p:nvPr/>
          </p:nvSpPr>
          <p:spPr>
            <a:xfrm>
              <a:off x="4911595" y="2046309"/>
              <a:ext cx="263729" cy="245704"/>
            </a:xfrm>
            <a:custGeom>
              <a:rect b="b" l="l" r="r" t="t"/>
              <a:pathLst>
                <a:path extrusionOk="0" h="9378" w="10066">
                  <a:moveTo>
                    <a:pt x="7362" y="1"/>
                  </a:moveTo>
                  <a:lnTo>
                    <a:pt x="7362" y="1"/>
                  </a:lnTo>
                  <a:cubicBezTo>
                    <a:pt x="9002" y="2091"/>
                    <a:pt x="8819" y="5072"/>
                    <a:pt x="6941" y="6950"/>
                  </a:cubicBezTo>
                  <a:cubicBezTo>
                    <a:pt x="5927" y="7969"/>
                    <a:pt x="4586" y="8486"/>
                    <a:pt x="3238" y="8486"/>
                  </a:cubicBezTo>
                  <a:cubicBezTo>
                    <a:pt x="2100" y="8486"/>
                    <a:pt x="957" y="8118"/>
                    <a:pt x="1" y="7372"/>
                  </a:cubicBezTo>
                  <a:lnTo>
                    <a:pt x="1" y="7372"/>
                  </a:lnTo>
                  <a:cubicBezTo>
                    <a:pt x="1040" y="8699"/>
                    <a:pt x="2579" y="9378"/>
                    <a:pt x="4125" y="9378"/>
                  </a:cubicBezTo>
                  <a:cubicBezTo>
                    <a:pt x="5461" y="9378"/>
                    <a:pt x="6802" y="8872"/>
                    <a:pt x="7832" y="7842"/>
                  </a:cubicBezTo>
                  <a:cubicBezTo>
                    <a:pt x="10065" y="5618"/>
                    <a:pt x="9845" y="1947"/>
                    <a:pt x="7362" y="1"/>
                  </a:cubicBezTo>
                  <a:close/>
                </a:path>
              </a:pathLst>
            </a:custGeom>
            <a:solidFill>
              <a:srgbClr val="D2D8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25" name="Google Shape;3625;p37"/>
            <p:cNvSpPr/>
            <p:nvPr/>
          </p:nvSpPr>
          <p:spPr>
            <a:xfrm>
              <a:off x="4872688" y="2101774"/>
              <a:ext cx="28899" cy="103045"/>
            </a:xfrm>
            <a:custGeom>
              <a:rect b="b" l="l" r="r" t="t"/>
              <a:pathLst>
                <a:path extrusionOk="0" h="3933" w="1103">
                  <a:moveTo>
                    <a:pt x="864" y="0"/>
                  </a:moveTo>
                  <a:cubicBezTo>
                    <a:pt x="827" y="0"/>
                    <a:pt x="790" y="10"/>
                    <a:pt x="757" y="31"/>
                  </a:cubicBezTo>
                  <a:cubicBezTo>
                    <a:pt x="297" y="328"/>
                    <a:pt x="0" y="1085"/>
                    <a:pt x="0" y="1967"/>
                  </a:cubicBezTo>
                  <a:cubicBezTo>
                    <a:pt x="0" y="2840"/>
                    <a:pt x="297" y="3606"/>
                    <a:pt x="757" y="3894"/>
                  </a:cubicBezTo>
                  <a:cubicBezTo>
                    <a:pt x="786" y="3913"/>
                    <a:pt x="824" y="3932"/>
                    <a:pt x="872" y="3932"/>
                  </a:cubicBezTo>
                  <a:cubicBezTo>
                    <a:pt x="920" y="3932"/>
                    <a:pt x="959" y="3913"/>
                    <a:pt x="1007" y="3884"/>
                  </a:cubicBezTo>
                  <a:cubicBezTo>
                    <a:pt x="1074" y="3836"/>
                    <a:pt x="1102" y="3741"/>
                    <a:pt x="1074" y="3654"/>
                  </a:cubicBezTo>
                  <a:cubicBezTo>
                    <a:pt x="872" y="3118"/>
                    <a:pt x="777" y="2542"/>
                    <a:pt x="777" y="1967"/>
                  </a:cubicBezTo>
                  <a:cubicBezTo>
                    <a:pt x="777" y="1392"/>
                    <a:pt x="872" y="817"/>
                    <a:pt x="1064" y="280"/>
                  </a:cubicBezTo>
                  <a:cubicBezTo>
                    <a:pt x="1093" y="194"/>
                    <a:pt x="1064" y="98"/>
                    <a:pt x="997" y="50"/>
                  </a:cubicBezTo>
                  <a:cubicBezTo>
                    <a:pt x="959" y="18"/>
                    <a:pt x="912" y="0"/>
                    <a:pt x="864" y="0"/>
                  </a:cubicBezTo>
                  <a:close/>
                </a:path>
              </a:pathLst>
            </a:custGeom>
            <a:solidFill>
              <a:srgbClr val="D6DD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26" name="Google Shape;3626;p37"/>
            <p:cNvSpPr/>
            <p:nvPr/>
          </p:nvSpPr>
          <p:spPr>
            <a:xfrm>
              <a:off x="4873946" y="2075024"/>
              <a:ext cx="73858" cy="159427"/>
            </a:xfrm>
            <a:custGeom>
              <a:rect b="b" l="l" r="r" t="t"/>
              <a:pathLst>
                <a:path extrusionOk="0" h="6085" w="2819">
                  <a:moveTo>
                    <a:pt x="1342" y="0"/>
                  </a:moveTo>
                  <a:cubicBezTo>
                    <a:pt x="1325" y="0"/>
                    <a:pt x="1308" y="2"/>
                    <a:pt x="1294" y="7"/>
                  </a:cubicBezTo>
                  <a:cubicBezTo>
                    <a:pt x="0" y="1829"/>
                    <a:pt x="0" y="4263"/>
                    <a:pt x="1294" y="6084"/>
                  </a:cubicBezTo>
                  <a:lnTo>
                    <a:pt x="1390" y="6084"/>
                  </a:lnTo>
                  <a:cubicBezTo>
                    <a:pt x="1572" y="6084"/>
                    <a:pt x="1812" y="5883"/>
                    <a:pt x="2003" y="5691"/>
                  </a:cubicBezTo>
                  <a:cubicBezTo>
                    <a:pt x="2291" y="5394"/>
                    <a:pt x="2502" y="5020"/>
                    <a:pt x="2598" y="4618"/>
                  </a:cubicBezTo>
                  <a:cubicBezTo>
                    <a:pt x="2607" y="4589"/>
                    <a:pt x="2617" y="4589"/>
                    <a:pt x="2617" y="4589"/>
                  </a:cubicBezTo>
                  <a:cubicBezTo>
                    <a:pt x="2751" y="4091"/>
                    <a:pt x="2818" y="3573"/>
                    <a:pt x="2818" y="3055"/>
                  </a:cubicBezTo>
                  <a:cubicBezTo>
                    <a:pt x="2818" y="1397"/>
                    <a:pt x="2176" y="17"/>
                    <a:pt x="1390" y="7"/>
                  </a:cubicBezTo>
                  <a:cubicBezTo>
                    <a:pt x="1376" y="2"/>
                    <a:pt x="1359" y="0"/>
                    <a:pt x="1342" y="0"/>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27" name="Google Shape;3627;p37"/>
            <p:cNvSpPr/>
            <p:nvPr/>
          </p:nvSpPr>
          <p:spPr>
            <a:xfrm>
              <a:off x="4904312" y="2074945"/>
              <a:ext cx="43492" cy="159244"/>
            </a:xfrm>
            <a:custGeom>
              <a:rect b="b" l="l" r="r" t="t"/>
              <a:pathLst>
                <a:path extrusionOk="0" h="6078" w="1660">
                  <a:moveTo>
                    <a:pt x="125" y="1"/>
                  </a:moveTo>
                  <a:cubicBezTo>
                    <a:pt x="97" y="39"/>
                    <a:pt x="58" y="87"/>
                    <a:pt x="30" y="135"/>
                  </a:cubicBezTo>
                  <a:cubicBezTo>
                    <a:pt x="605" y="547"/>
                    <a:pt x="1026" y="1697"/>
                    <a:pt x="1017" y="3030"/>
                  </a:cubicBezTo>
                  <a:cubicBezTo>
                    <a:pt x="1017" y="3547"/>
                    <a:pt x="950" y="4065"/>
                    <a:pt x="825" y="4573"/>
                  </a:cubicBezTo>
                  <a:cubicBezTo>
                    <a:pt x="816" y="4582"/>
                    <a:pt x="816" y="4602"/>
                    <a:pt x="806" y="4611"/>
                  </a:cubicBezTo>
                  <a:cubicBezTo>
                    <a:pt x="710" y="5023"/>
                    <a:pt x="499" y="5397"/>
                    <a:pt x="212" y="5694"/>
                  </a:cubicBezTo>
                  <a:cubicBezTo>
                    <a:pt x="145" y="5761"/>
                    <a:pt x="78" y="5819"/>
                    <a:pt x="1" y="5886"/>
                  </a:cubicBezTo>
                  <a:cubicBezTo>
                    <a:pt x="39" y="5944"/>
                    <a:pt x="87" y="6011"/>
                    <a:pt x="135" y="6078"/>
                  </a:cubicBezTo>
                  <a:lnTo>
                    <a:pt x="231" y="6078"/>
                  </a:lnTo>
                  <a:cubicBezTo>
                    <a:pt x="413" y="6078"/>
                    <a:pt x="653" y="5877"/>
                    <a:pt x="844" y="5685"/>
                  </a:cubicBezTo>
                  <a:cubicBezTo>
                    <a:pt x="1132" y="5388"/>
                    <a:pt x="1343" y="5014"/>
                    <a:pt x="1439" y="4602"/>
                  </a:cubicBezTo>
                  <a:cubicBezTo>
                    <a:pt x="1448" y="4592"/>
                    <a:pt x="1448" y="4573"/>
                    <a:pt x="1448" y="4563"/>
                  </a:cubicBezTo>
                  <a:cubicBezTo>
                    <a:pt x="1582" y="4065"/>
                    <a:pt x="1650" y="3547"/>
                    <a:pt x="1650" y="3030"/>
                  </a:cubicBezTo>
                  <a:cubicBezTo>
                    <a:pt x="1659" y="1391"/>
                    <a:pt x="1017" y="10"/>
                    <a:pt x="231" y="1"/>
                  </a:cubicBezTo>
                  <a:close/>
                </a:path>
              </a:pathLst>
            </a:custGeom>
            <a:solidFill>
              <a:srgbClr val="96A7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28" name="Google Shape;3628;p37"/>
            <p:cNvSpPr/>
            <p:nvPr/>
          </p:nvSpPr>
          <p:spPr>
            <a:xfrm>
              <a:off x="4877693" y="2119407"/>
              <a:ext cx="36706" cy="70583"/>
            </a:xfrm>
            <a:custGeom>
              <a:rect b="b" l="l" r="r" t="t"/>
              <a:pathLst>
                <a:path extrusionOk="0" h="2694" w="1401">
                  <a:moveTo>
                    <a:pt x="701" y="0"/>
                  </a:moveTo>
                  <a:cubicBezTo>
                    <a:pt x="308" y="0"/>
                    <a:pt x="1" y="595"/>
                    <a:pt x="1" y="1342"/>
                  </a:cubicBezTo>
                  <a:cubicBezTo>
                    <a:pt x="1" y="2099"/>
                    <a:pt x="308" y="2694"/>
                    <a:pt x="701" y="2694"/>
                  </a:cubicBezTo>
                  <a:cubicBezTo>
                    <a:pt x="1084" y="2694"/>
                    <a:pt x="1400" y="2090"/>
                    <a:pt x="1400" y="1342"/>
                  </a:cubicBezTo>
                  <a:cubicBezTo>
                    <a:pt x="1400" y="604"/>
                    <a:pt x="1084" y="0"/>
                    <a:pt x="701" y="0"/>
                  </a:cubicBezTo>
                  <a:close/>
                </a:path>
              </a:pathLst>
            </a:custGeom>
            <a:solidFill>
              <a:srgbClr val="2741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29" name="Google Shape;3629;p37"/>
            <p:cNvSpPr/>
            <p:nvPr/>
          </p:nvSpPr>
          <p:spPr>
            <a:xfrm>
              <a:off x="5047888" y="2085504"/>
              <a:ext cx="106346" cy="54024"/>
            </a:xfrm>
            <a:custGeom>
              <a:rect b="b" l="l" r="r" t="t"/>
              <a:pathLst>
                <a:path extrusionOk="0" h="2062" w="4059">
                  <a:moveTo>
                    <a:pt x="2031" y="0"/>
                  </a:moveTo>
                  <a:cubicBezTo>
                    <a:pt x="1978" y="0"/>
                    <a:pt x="1926" y="19"/>
                    <a:pt x="1882" y="58"/>
                  </a:cubicBezTo>
                  <a:cubicBezTo>
                    <a:pt x="1652" y="317"/>
                    <a:pt x="1537" y="652"/>
                    <a:pt x="1576" y="988"/>
                  </a:cubicBezTo>
                  <a:cubicBezTo>
                    <a:pt x="1326" y="838"/>
                    <a:pt x="1039" y="731"/>
                    <a:pt x="521" y="731"/>
                  </a:cubicBezTo>
                  <a:cubicBezTo>
                    <a:pt x="444" y="731"/>
                    <a:pt x="361" y="733"/>
                    <a:pt x="272" y="738"/>
                  </a:cubicBezTo>
                  <a:cubicBezTo>
                    <a:pt x="0" y="757"/>
                    <a:pt x="22" y="1161"/>
                    <a:pt x="283" y="1161"/>
                  </a:cubicBezTo>
                  <a:cubicBezTo>
                    <a:pt x="289" y="1161"/>
                    <a:pt x="295" y="1161"/>
                    <a:pt x="301" y="1160"/>
                  </a:cubicBezTo>
                  <a:cubicBezTo>
                    <a:pt x="390" y="1154"/>
                    <a:pt x="472" y="1151"/>
                    <a:pt x="547" y="1151"/>
                  </a:cubicBezTo>
                  <a:cubicBezTo>
                    <a:pt x="1076" y="1151"/>
                    <a:pt x="1282" y="1293"/>
                    <a:pt x="1576" y="1486"/>
                  </a:cubicBezTo>
                  <a:cubicBezTo>
                    <a:pt x="1643" y="1534"/>
                    <a:pt x="1729" y="1591"/>
                    <a:pt x="1825" y="1649"/>
                  </a:cubicBezTo>
                  <a:cubicBezTo>
                    <a:pt x="2017" y="1774"/>
                    <a:pt x="2218" y="1869"/>
                    <a:pt x="2429" y="1956"/>
                  </a:cubicBezTo>
                  <a:cubicBezTo>
                    <a:pt x="2611" y="2023"/>
                    <a:pt x="2812" y="2061"/>
                    <a:pt x="3004" y="2061"/>
                  </a:cubicBezTo>
                  <a:cubicBezTo>
                    <a:pt x="3282" y="2061"/>
                    <a:pt x="3550" y="1975"/>
                    <a:pt x="3771" y="1812"/>
                  </a:cubicBezTo>
                  <a:cubicBezTo>
                    <a:pt x="3876" y="1735"/>
                    <a:pt x="3982" y="1639"/>
                    <a:pt x="4058" y="1524"/>
                  </a:cubicBezTo>
                  <a:cubicBezTo>
                    <a:pt x="4020" y="1361"/>
                    <a:pt x="3982" y="1198"/>
                    <a:pt x="3924" y="1045"/>
                  </a:cubicBezTo>
                  <a:cubicBezTo>
                    <a:pt x="3876" y="1055"/>
                    <a:pt x="3838" y="1093"/>
                    <a:pt x="3819" y="1141"/>
                  </a:cubicBezTo>
                  <a:cubicBezTo>
                    <a:pt x="3732" y="1275"/>
                    <a:pt x="3627" y="1390"/>
                    <a:pt x="3502" y="1486"/>
                  </a:cubicBezTo>
                  <a:cubicBezTo>
                    <a:pt x="3354" y="1596"/>
                    <a:pt x="3190" y="1649"/>
                    <a:pt x="3009" y="1649"/>
                  </a:cubicBezTo>
                  <a:cubicBezTo>
                    <a:pt x="2876" y="1649"/>
                    <a:pt x="2733" y="1620"/>
                    <a:pt x="2582" y="1563"/>
                  </a:cubicBezTo>
                  <a:cubicBezTo>
                    <a:pt x="2410" y="1496"/>
                    <a:pt x="2247" y="1419"/>
                    <a:pt x="2093" y="1323"/>
                  </a:cubicBezTo>
                  <a:cubicBezTo>
                    <a:pt x="1825" y="729"/>
                    <a:pt x="2160" y="374"/>
                    <a:pt x="2180" y="355"/>
                  </a:cubicBezTo>
                  <a:cubicBezTo>
                    <a:pt x="2256" y="278"/>
                    <a:pt x="2256" y="144"/>
                    <a:pt x="2180" y="58"/>
                  </a:cubicBezTo>
                  <a:cubicBezTo>
                    <a:pt x="2136" y="19"/>
                    <a:pt x="2084" y="0"/>
                    <a:pt x="2031" y="0"/>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30" name="Google Shape;3630;p37"/>
            <p:cNvSpPr/>
            <p:nvPr/>
          </p:nvSpPr>
          <p:spPr>
            <a:xfrm>
              <a:off x="5056508" y="2170313"/>
              <a:ext cx="99717" cy="68644"/>
            </a:xfrm>
            <a:custGeom>
              <a:rect b="b" l="l" r="r" t="t"/>
              <a:pathLst>
                <a:path extrusionOk="0" h="2620" w="3806">
                  <a:moveTo>
                    <a:pt x="3681" y="1"/>
                  </a:moveTo>
                  <a:cubicBezTo>
                    <a:pt x="3672" y="1"/>
                    <a:pt x="3662" y="2"/>
                    <a:pt x="3653" y="3"/>
                  </a:cubicBezTo>
                  <a:cubicBezTo>
                    <a:pt x="3202" y="61"/>
                    <a:pt x="2771" y="176"/>
                    <a:pt x="2349" y="339"/>
                  </a:cubicBezTo>
                  <a:cubicBezTo>
                    <a:pt x="2100" y="434"/>
                    <a:pt x="1851" y="559"/>
                    <a:pt x="1611" y="693"/>
                  </a:cubicBezTo>
                  <a:cubicBezTo>
                    <a:pt x="1601" y="703"/>
                    <a:pt x="1582" y="712"/>
                    <a:pt x="1573" y="722"/>
                  </a:cubicBezTo>
                  <a:cubicBezTo>
                    <a:pt x="1314" y="875"/>
                    <a:pt x="1065" y="1048"/>
                    <a:pt x="835" y="1259"/>
                  </a:cubicBezTo>
                  <a:cubicBezTo>
                    <a:pt x="451" y="942"/>
                    <a:pt x="528" y="415"/>
                    <a:pt x="537" y="387"/>
                  </a:cubicBezTo>
                  <a:cubicBezTo>
                    <a:pt x="548" y="241"/>
                    <a:pt x="435" y="160"/>
                    <a:pt x="324" y="160"/>
                  </a:cubicBezTo>
                  <a:cubicBezTo>
                    <a:pt x="237" y="160"/>
                    <a:pt x="150" y="210"/>
                    <a:pt x="125" y="319"/>
                  </a:cubicBezTo>
                  <a:cubicBezTo>
                    <a:pt x="125" y="358"/>
                    <a:pt x="1" y="1086"/>
                    <a:pt x="528" y="1556"/>
                  </a:cubicBezTo>
                  <a:cubicBezTo>
                    <a:pt x="394" y="1700"/>
                    <a:pt x="269" y="1863"/>
                    <a:pt x="154" y="2035"/>
                  </a:cubicBezTo>
                  <a:cubicBezTo>
                    <a:pt x="87" y="2131"/>
                    <a:pt x="116" y="2256"/>
                    <a:pt x="211" y="2323"/>
                  </a:cubicBezTo>
                  <a:cubicBezTo>
                    <a:pt x="250" y="2342"/>
                    <a:pt x="288" y="2361"/>
                    <a:pt x="336" y="2361"/>
                  </a:cubicBezTo>
                  <a:cubicBezTo>
                    <a:pt x="403" y="2361"/>
                    <a:pt x="470" y="2323"/>
                    <a:pt x="509" y="2265"/>
                  </a:cubicBezTo>
                  <a:cubicBezTo>
                    <a:pt x="720" y="1949"/>
                    <a:pt x="978" y="1671"/>
                    <a:pt x="1285" y="1431"/>
                  </a:cubicBezTo>
                  <a:lnTo>
                    <a:pt x="1285" y="1431"/>
                  </a:lnTo>
                  <a:cubicBezTo>
                    <a:pt x="1237" y="1815"/>
                    <a:pt x="1323" y="2189"/>
                    <a:pt x="1525" y="2524"/>
                  </a:cubicBezTo>
                  <a:cubicBezTo>
                    <a:pt x="1553" y="2582"/>
                    <a:pt x="1621" y="2620"/>
                    <a:pt x="1697" y="2620"/>
                  </a:cubicBezTo>
                  <a:cubicBezTo>
                    <a:pt x="1736" y="2610"/>
                    <a:pt x="1774" y="2601"/>
                    <a:pt x="1812" y="2582"/>
                  </a:cubicBezTo>
                  <a:cubicBezTo>
                    <a:pt x="1908" y="2524"/>
                    <a:pt x="1937" y="2390"/>
                    <a:pt x="1870" y="2294"/>
                  </a:cubicBezTo>
                  <a:cubicBezTo>
                    <a:pt x="1851" y="2275"/>
                    <a:pt x="1477" y="1652"/>
                    <a:pt x="1841" y="1058"/>
                  </a:cubicBezTo>
                  <a:cubicBezTo>
                    <a:pt x="2416" y="732"/>
                    <a:pt x="3039" y="521"/>
                    <a:pt x="3691" y="425"/>
                  </a:cubicBezTo>
                  <a:cubicBezTo>
                    <a:pt x="3710" y="425"/>
                    <a:pt x="3729" y="415"/>
                    <a:pt x="3748" y="406"/>
                  </a:cubicBezTo>
                  <a:cubicBezTo>
                    <a:pt x="3768" y="291"/>
                    <a:pt x="3787" y="176"/>
                    <a:pt x="3806" y="61"/>
                  </a:cubicBezTo>
                  <a:cubicBezTo>
                    <a:pt x="3774" y="21"/>
                    <a:pt x="3729" y="1"/>
                    <a:pt x="3681" y="1"/>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31" name="Google Shape;3631;p37"/>
            <p:cNvSpPr/>
            <p:nvPr/>
          </p:nvSpPr>
          <p:spPr>
            <a:xfrm>
              <a:off x="5064368" y="2140995"/>
              <a:ext cx="45405" cy="20567"/>
            </a:xfrm>
            <a:custGeom>
              <a:rect b="b" l="l" r="r" t="t"/>
              <a:pathLst>
                <a:path extrusionOk="0" h="785" w="1733">
                  <a:moveTo>
                    <a:pt x="706" y="1"/>
                  </a:moveTo>
                  <a:cubicBezTo>
                    <a:pt x="527" y="1"/>
                    <a:pt x="341" y="49"/>
                    <a:pt x="161" y="173"/>
                  </a:cubicBezTo>
                  <a:cubicBezTo>
                    <a:pt x="1" y="317"/>
                    <a:pt x="121" y="548"/>
                    <a:pt x="293" y="548"/>
                  </a:cubicBezTo>
                  <a:cubicBezTo>
                    <a:pt x="328" y="548"/>
                    <a:pt x="364" y="539"/>
                    <a:pt x="400" y="518"/>
                  </a:cubicBezTo>
                  <a:cubicBezTo>
                    <a:pt x="503" y="445"/>
                    <a:pt x="610" y="417"/>
                    <a:pt x="713" y="417"/>
                  </a:cubicBezTo>
                  <a:cubicBezTo>
                    <a:pt x="1046" y="417"/>
                    <a:pt x="1344" y="705"/>
                    <a:pt x="1359" y="720"/>
                  </a:cubicBezTo>
                  <a:cubicBezTo>
                    <a:pt x="1397" y="763"/>
                    <a:pt x="1450" y="784"/>
                    <a:pt x="1504" y="784"/>
                  </a:cubicBezTo>
                  <a:cubicBezTo>
                    <a:pt x="1558" y="784"/>
                    <a:pt x="1613" y="763"/>
                    <a:pt x="1656" y="720"/>
                  </a:cubicBezTo>
                  <a:cubicBezTo>
                    <a:pt x="1733" y="643"/>
                    <a:pt x="1733" y="509"/>
                    <a:pt x="1656" y="432"/>
                  </a:cubicBezTo>
                  <a:cubicBezTo>
                    <a:pt x="1477" y="246"/>
                    <a:pt x="1109" y="1"/>
                    <a:pt x="706" y="1"/>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32" name="Google Shape;3632;p37"/>
            <p:cNvSpPr/>
            <p:nvPr/>
          </p:nvSpPr>
          <p:spPr>
            <a:xfrm>
              <a:off x="5039556" y="2037479"/>
              <a:ext cx="75482" cy="44016"/>
            </a:xfrm>
            <a:custGeom>
              <a:rect b="b" l="l" r="r" t="t"/>
              <a:pathLst>
                <a:path extrusionOk="0" h="1680" w="2881">
                  <a:moveTo>
                    <a:pt x="282" y="0"/>
                  </a:moveTo>
                  <a:cubicBezTo>
                    <a:pt x="140" y="0"/>
                    <a:pt x="0" y="146"/>
                    <a:pt x="92" y="309"/>
                  </a:cubicBezTo>
                  <a:cubicBezTo>
                    <a:pt x="379" y="769"/>
                    <a:pt x="868" y="1066"/>
                    <a:pt x="1405" y="1105"/>
                  </a:cubicBezTo>
                  <a:cubicBezTo>
                    <a:pt x="1817" y="1124"/>
                    <a:pt x="2200" y="1306"/>
                    <a:pt x="2488" y="1613"/>
                  </a:cubicBezTo>
                  <a:cubicBezTo>
                    <a:pt x="2526" y="1651"/>
                    <a:pt x="2584" y="1680"/>
                    <a:pt x="2651" y="1680"/>
                  </a:cubicBezTo>
                  <a:cubicBezTo>
                    <a:pt x="2699" y="1680"/>
                    <a:pt x="2737" y="1661"/>
                    <a:pt x="2776" y="1632"/>
                  </a:cubicBezTo>
                  <a:cubicBezTo>
                    <a:pt x="2862" y="1555"/>
                    <a:pt x="2881" y="1431"/>
                    <a:pt x="2804" y="1344"/>
                  </a:cubicBezTo>
                  <a:cubicBezTo>
                    <a:pt x="2450" y="951"/>
                    <a:pt x="1961" y="721"/>
                    <a:pt x="1434" y="693"/>
                  </a:cubicBezTo>
                  <a:cubicBezTo>
                    <a:pt x="1041" y="664"/>
                    <a:pt x="676" y="443"/>
                    <a:pt x="456" y="108"/>
                  </a:cubicBezTo>
                  <a:cubicBezTo>
                    <a:pt x="413" y="32"/>
                    <a:pt x="347" y="0"/>
                    <a:pt x="282" y="0"/>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33" name="Google Shape;3633;p37"/>
            <p:cNvSpPr/>
            <p:nvPr/>
          </p:nvSpPr>
          <p:spPr>
            <a:xfrm>
              <a:off x="5016002" y="2240634"/>
              <a:ext cx="61884" cy="30995"/>
            </a:xfrm>
            <a:custGeom>
              <a:rect b="b" l="l" r="r" t="t"/>
              <a:pathLst>
                <a:path extrusionOk="0" h="1183" w="2362">
                  <a:moveTo>
                    <a:pt x="2136" y="1"/>
                  </a:moveTo>
                  <a:cubicBezTo>
                    <a:pt x="2048" y="1"/>
                    <a:pt x="1970" y="54"/>
                    <a:pt x="1940" y="137"/>
                  </a:cubicBezTo>
                  <a:cubicBezTo>
                    <a:pt x="1921" y="164"/>
                    <a:pt x="1646" y="776"/>
                    <a:pt x="502" y="776"/>
                  </a:cubicBezTo>
                  <a:cubicBezTo>
                    <a:pt x="438" y="776"/>
                    <a:pt x="370" y="774"/>
                    <a:pt x="300" y="770"/>
                  </a:cubicBezTo>
                  <a:cubicBezTo>
                    <a:pt x="294" y="769"/>
                    <a:pt x="288" y="769"/>
                    <a:pt x="282" y="769"/>
                  </a:cubicBezTo>
                  <a:cubicBezTo>
                    <a:pt x="21" y="769"/>
                    <a:pt x="0" y="1163"/>
                    <a:pt x="272" y="1182"/>
                  </a:cubicBezTo>
                  <a:lnTo>
                    <a:pt x="511" y="1182"/>
                  </a:lnTo>
                  <a:cubicBezTo>
                    <a:pt x="1949" y="1182"/>
                    <a:pt x="2313" y="319"/>
                    <a:pt x="2323" y="281"/>
                  </a:cubicBezTo>
                  <a:cubicBezTo>
                    <a:pt x="2361" y="176"/>
                    <a:pt x="2313" y="61"/>
                    <a:pt x="2208" y="13"/>
                  </a:cubicBezTo>
                  <a:cubicBezTo>
                    <a:pt x="2184" y="5"/>
                    <a:pt x="2159" y="1"/>
                    <a:pt x="2136" y="1"/>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634" name="Google Shape;3634;p37"/>
          <p:cNvGrpSpPr/>
          <p:nvPr/>
        </p:nvGrpSpPr>
        <p:grpSpPr>
          <a:xfrm>
            <a:off x="9543787" y="4363896"/>
            <a:ext cx="353287" cy="490625"/>
            <a:chOff x="7144726" y="3355496"/>
            <a:chExt cx="260690" cy="362032"/>
          </a:xfrm>
        </p:grpSpPr>
        <p:sp>
          <p:nvSpPr>
            <p:cNvPr id="3635" name="Google Shape;3635;p37"/>
            <p:cNvSpPr/>
            <p:nvPr/>
          </p:nvSpPr>
          <p:spPr>
            <a:xfrm>
              <a:off x="7144726" y="3355496"/>
              <a:ext cx="260690" cy="362032"/>
            </a:xfrm>
            <a:custGeom>
              <a:rect b="b" l="l" r="r" t="t"/>
              <a:pathLst>
                <a:path extrusionOk="0" h="13818" w="9950">
                  <a:moveTo>
                    <a:pt x="4975" y="0"/>
                  </a:moveTo>
                  <a:cubicBezTo>
                    <a:pt x="3940" y="20"/>
                    <a:pt x="3087" y="796"/>
                    <a:pt x="2972" y="1812"/>
                  </a:cubicBezTo>
                  <a:lnTo>
                    <a:pt x="2329" y="7391"/>
                  </a:lnTo>
                  <a:cubicBezTo>
                    <a:pt x="2301" y="7669"/>
                    <a:pt x="2118" y="7899"/>
                    <a:pt x="1860" y="8004"/>
                  </a:cubicBezTo>
                  <a:cubicBezTo>
                    <a:pt x="1294" y="8225"/>
                    <a:pt x="815" y="8627"/>
                    <a:pt x="508" y="9145"/>
                  </a:cubicBezTo>
                  <a:cubicBezTo>
                    <a:pt x="19" y="9931"/>
                    <a:pt x="0" y="10909"/>
                    <a:pt x="460" y="11704"/>
                  </a:cubicBezTo>
                  <a:cubicBezTo>
                    <a:pt x="844" y="12366"/>
                    <a:pt x="1476" y="12711"/>
                    <a:pt x="2291" y="12806"/>
                  </a:cubicBezTo>
                  <a:cubicBezTo>
                    <a:pt x="2521" y="12835"/>
                    <a:pt x="2742" y="12941"/>
                    <a:pt x="2895" y="13113"/>
                  </a:cubicBezTo>
                  <a:cubicBezTo>
                    <a:pt x="3331" y="13583"/>
                    <a:pt x="4153" y="13818"/>
                    <a:pt x="4975" y="13818"/>
                  </a:cubicBezTo>
                  <a:cubicBezTo>
                    <a:pt x="5797" y="13818"/>
                    <a:pt x="6619" y="13583"/>
                    <a:pt x="7055" y="13113"/>
                  </a:cubicBezTo>
                  <a:cubicBezTo>
                    <a:pt x="7218" y="12941"/>
                    <a:pt x="7429" y="12835"/>
                    <a:pt x="7668" y="12806"/>
                  </a:cubicBezTo>
                  <a:cubicBezTo>
                    <a:pt x="8483" y="12711"/>
                    <a:pt x="9106" y="12366"/>
                    <a:pt x="9490" y="11704"/>
                  </a:cubicBezTo>
                  <a:cubicBezTo>
                    <a:pt x="9950" y="10909"/>
                    <a:pt x="9931" y="9931"/>
                    <a:pt x="9442" y="9145"/>
                  </a:cubicBezTo>
                  <a:cubicBezTo>
                    <a:pt x="9135" y="8627"/>
                    <a:pt x="8656" y="8225"/>
                    <a:pt x="8090" y="8004"/>
                  </a:cubicBezTo>
                  <a:cubicBezTo>
                    <a:pt x="7831" y="7899"/>
                    <a:pt x="7649" y="7669"/>
                    <a:pt x="7630" y="7391"/>
                  </a:cubicBezTo>
                  <a:lnTo>
                    <a:pt x="6997" y="1822"/>
                  </a:lnTo>
                  <a:cubicBezTo>
                    <a:pt x="6882" y="825"/>
                    <a:pt x="6068" y="48"/>
                    <a:pt x="5061" y="0"/>
                  </a:cubicBezTo>
                  <a:close/>
                </a:path>
              </a:pathLst>
            </a:custGeom>
            <a:solidFill>
              <a:srgbClr val="D6DC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36" name="Google Shape;3636;p37"/>
            <p:cNvSpPr/>
            <p:nvPr/>
          </p:nvSpPr>
          <p:spPr>
            <a:xfrm>
              <a:off x="7232601" y="3355496"/>
              <a:ext cx="172579" cy="330277"/>
            </a:xfrm>
            <a:custGeom>
              <a:rect b="b" l="l" r="r" t="t"/>
              <a:pathLst>
                <a:path extrusionOk="0" h="12606" w="6587">
                  <a:moveTo>
                    <a:pt x="1611" y="0"/>
                  </a:moveTo>
                  <a:cubicBezTo>
                    <a:pt x="979" y="0"/>
                    <a:pt x="375" y="307"/>
                    <a:pt x="1" y="825"/>
                  </a:cubicBezTo>
                  <a:cubicBezTo>
                    <a:pt x="231" y="729"/>
                    <a:pt x="480" y="681"/>
                    <a:pt x="720" y="681"/>
                  </a:cubicBezTo>
                  <a:lnTo>
                    <a:pt x="816" y="681"/>
                  </a:lnTo>
                  <a:cubicBezTo>
                    <a:pt x="1813" y="729"/>
                    <a:pt x="2637" y="1496"/>
                    <a:pt x="2742" y="2502"/>
                  </a:cubicBezTo>
                  <a:lnTo>
                    <a:pt x="3375" y="8071"/>
                  </a:lnTo>
                  <a:cubicBezTo>
                    <a:pt x="3404" y="8340"/>
                    <a:pt x="3586" y="8579"/>
                    <a:pt x="3845" y="8685"/>
                  </a:cubicBezTo>
                  <a:cubicBezTo>
                    <a:pt x="4410" y="8896"/>
                    <a:pt x="4890" y="9308"/>
                    <a:pt x="5196" y="9825"/>
                  </a:cubicBezTo>
                  <a:cubicBezTo>
                    <a:pt x="5685" y="10602"/>
                    <a:pt x="5704" y="11589"/>
                    <a:pt x="5244" y="12385"/>
                  </a:cubicBezTo>
                  <a:cubicBezTo>
                    <a:pt x="5206" y="12461"/>
                    <a:pt x="5148" y="12528"/>
                    <a:pt x="5100" y="12605"/>
                  </a:cubicBezTo>
                  <a:cubicBezTo>
                    <a:pt x="5532" y="12423"/>
                    <a:pt x="5896" y="12107"/>
                    <a:pt x="6136" y="11695"/>
                  </a:cubicBezTo>
                  <a:cubicBezTo>
                    <a:pt x="6586" y="10909"/>
                    <a:pt x="6577" y="9921"/>
                    <a:pt x="6088" y="9145"/>
                  </a:cubicBezTo>
                  <a:cubicBezTo>
                    <a:pt x="5771" y="8627"/>
                    <a:pt x="5302" y="8215"/>
                    <a:pt x="4727" y="8004"/>
                  </a:cubicBezTo>
                  <a:cubicBezTo>
                    <a:pt x="4477" y="7899"/>
                    <a:pt x="4295" y="7659"/>
                    <a:pt x="4266" y="7391"/>
                  </a:cubicBezTo>
                  <a:lnTo>
                    <a:pt x="3634" y="1812"/>
                  </a:lnTo>
                  <a:cubicBezTo>
                    <a:pt x="3528" y="815"/>
                    <a:pt x="2704" y="39"/>
                    <a:pt x="1698" y="0"/>
                  </a:cubicBezTo>
                  <a:close/>
                </a:path>
              </a:pathLst>
            </a:custGeom>
            <a:solidFill>
              <a:srgbClr val="CBD2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37" name="Google Shape;3637;p37"/>
            <p:cNvSpPr/>
            <p:nvPr/>
          </p:nvSpPr>
          <p:spPr>
            <a:xfrm>
              <a:off x="7302424" y="3660936"/>
              <a:ext cx="85910" cy="52950"/>
            </a:xfrm>
            <a:custGeom>
              <a:rect b="b" l="l" r="r" t="t"/>
              <a:pathLst>
                <a:path extrusionOk="0" h="2021" w="3279">
                  <a:moveTo>
                    <a:pt x="1951" y="1"/>
                  </a:moveTo>
                  <a:cubicBezTo>
                    <a:pt x="1467" y="1"/>
                    <a:pt x="757" y="177"/>
                    <a:pt x="269" y="1072"/>
                  </a:cubicBezTo>
                  <a:lnTo>
                    <a:pt x="1" y="2021"/>
                  </a:lnTo>
                  <a:cubicBezTo>
                    <a:pt x="394" y="1925"/>
                    <a:pt x="748" y="1733"/>
                    <a:pt x="1026" y="1455"/>
                  </a:cubicBezTo>
                  <a:cubicBezTo>
                    <a:pt x="1189" y="1283"/>
                    <a:pt x="1410" y="1168"/>
                    <a:pt x="1640" y="1148"/>
                  </a:cubicBezTo>
                  <a:cubicBezTo>
                    <a:pt x="2340" y="1072"/>
                    <a:pt x="2896" y="803"/>
                    <a:pt x="3279" y="315"/>
                  </a:cubicBezTo>
                  <a:lnTo>
                    <a:pt x="2483" y="75"/>
                  </a:lnTo>
                  <a:cubicBezTo>
                    <a:pt x="2483" y="75"/>
                    <a:pt x="2265" y="1"/>
                    <a:pt x="1951" y="1"/>
                  </a:cubicBezTo>
                  <a:close/>
                </a:path>
              </a:pathLst>
            </a:custGeom>
            <a:solidFill>
              <a:srgbClr val="B8C1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38" name="Google Shape;3638;p37"/>
            <p:cNvSpPr/>
            <p:nvPr/>
          </p:nvSpPr>
          <p:spPr>
            <a:xfrm>
              <a:off x="7161285" y="3661198"/>
              <a:ext cx="84652" cy="52452"/>
            </a:xfrm>
            <a:custGeom>
              <a:rect b="b" l="l" r="r" t="t"/>
              <a:pathLst>
                <a:path extrusionOk="0" h="2002" w="3231">
                  <a:moveTo>
                    <a:pt x="1290" y="0"/>
                  </a:moveTo>
                  <a:cubicBezTo>
                    <a:pt x="976" y="0"/>
                    <a:pt x="758" y="74"/>
                    <a:pt x="758" y="74"/>
                  </a:cubicBezTo>
                  <a:lnTo>
                    <a:pt x="1" y="295"/>
                  </a:lnTo>
                  <a:cubicBezTo>
                    <a:pt x="394" y="793"/>
                    <a:pt x="950" y="1062"/>
                    <a:pt x="1649" y="1148"/>
                  </a:cubicBezTo>
                  <a:cubicBezTo>
                    <a:pt x="1889" y="1167"/>
                    <a:pt x="2100" y="1282"/>
                    <a:pt x="2263" y="1445"/>
                  </a:cubicBezTo>
                  <a:cubicBezTo>
                    <a:pt x="2531" y="1714"/>
                    <a:pt x="2867" y="1905"/>
                    <a:pt x="3231" y="2001"/>
                  </a:cubicBezTo>
                  <a:lnTo>
                    <a:pt x="2972" y="1071"/>
                  </a:lnTo>
                  <a:cubicBezTo>
                    <a:pt x="2484" y="176"/>
                    <a:pt x="1774" y="0"/>
                    <a:pt x="1290" y="0"/>
                  </a:cubicBezTo>
                  <a:close/>
                </a:path>
              </a:pathLst>
            </a:custGeom>
            <a:solidFill>
              <a:srgbClr val="B8C1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39" name="Google Shape;3639;p37"/>
            <p:cNvSpPr/>
            <p:nvPr/>
          </p:nvSpPr>
          <p:spPr>
            <a:xfrm>
              <a:off x="7175066" y="3655617"/>
              <a:ext cx="71631" cy="39195"/>
            </a:xfrm>
            <a:custGeom>
              <a:rect b="b" l="l" r="r" t="t"/>
              <a:pathLst>
                <a:path extrusionOk="0" h="1496" w="2734">
                  <a:moveTo>
                    <a:pt x="825" y="0"/>
                  </a:moveTo>
                  <a:cubicBezTo>
                    <a:pt x="620" y="0"/>
                    <a:pt x="417" y="28"/>
                    <a:pt x="222" y="86"/>
                  </a:cubicBezTo>
                  <a:cubicBezTo>
                    <a:pt x="1" y="175"/>
                    <a:pt x="83" y="485"/>
                    <a:pt x="294" y="485"/>
                  </a:cubicBezTo>
                  <a:cubicBezTo>
                    <a:pt x="311" y="485"/>
                    <a:pt x="328" y="483"/>
                    <a:pt x="347" y="479"/>
                  </a:cubicBezTo>
                  <a:cubicBezTo>
                    <a:pt x="365" y="476"/>
                    <a:pt x="547" y="419"/>
                    <a:pt x="804" y="419"/>
                  </a:cubicBezTo>
                  <a:cubicBezTo>
                    <a:pt x="1230" y="419"/>
                    <a:pt x="1864" y="574"/>
                    <a:pt x="2312" y="1380"/>
                  </a:cubicBezTo>
                  <a:cubicBezTo>
                    <a:pt x="2350" y="1447"/>
                    <a:pt x="2417" y="1495"/>
                    <a:pt x="2494" y="1495"/>
                  </a:cubicBezTo>
                  <a:cubicBezTo>
                    <a:pt x="2532" y="1495"/>
                    <a:pt x="2561" y="1486"/>
                    <a:pt x="2590" y="1466"/>
                  </a:cubicBezTo>
                  <a:cubicBezTo>
                    <a:pt x="2695" y="1409"/>
                    <a:pt x="2734" y="1284"/>
                    <a:pt x="2676" y="1179"/>
                  </a:cubicBezTo>
                  <a:cubicBezTo>
                    <a:pt x="2226" y="345"/>
                    <a:pt x="1584" y="86"/>
                    <a:pt x="1123" y="19"/>
                  </a:cubicBezTo>
                  <a:cubicBezTo>
                    <a:pt x="1024" y="7"/>
                    <a:pt x="924" y="0"/>
                    <a:pt x="825" y="0"/>
                  </a:cubicBezTo>
                  <a:close/>
                </a:path>
              </a:pathLst>
            </a:custGeom>
            <a:solidFill>
              <a:srgbClr val="5F758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40" name="Google Shape;3640;p37"/>
            <p:cNvSpPr/>
            <p:nvPr/>
          </p:nvSpPr>
          <p:spPr>
            <a:xfrm>
              <a:off x="7302686" y="3655670"/>
              <a:ext cx="72784" cy="39143"/>
            </a:xfrm>
            <a:custGeom>
              <a:rect b="b" l="l" r="r" t="t"/>
              <a:pathLst>
                <a:path extrusionOk="0" h="1494" w="2778">
                  <a:moveTo>
                    <a:pt x="1958" y="1"/>
                  </a:moveTo>
                  <a:cubicBezTo>
                    <a:pt x="1849" y="1"/>
                    <a:pt x="1739" y="10"/>
                    <a:pt x="1630" y="27"/>
                  </a:cubicBezTo>
                  <a:cubicBezTo>
                    <a:pt x="1179" y="84"/>
                    <a:pt x="537" y="343"/>
                    <a:pt x="77" y="1177"/>
                  </a:cubicBezTo>
                  <a:cubicBezTo>
                    <a:pt x="0" y="1321"/>
                    <a:pt x="96" y="1493"/>
                    <a:pt x="259" y="1493"/>
                  </a:cubicBezTo>
                  <a:cubicBezTo>
                    <a:pt x="336" y="1484"/>
                    <a:pt x="403" y="1445"/>
                    <a:pt x="432" y="1378"/>
                  </a:cubicBezTo>
                  <a:cubicBezTo>
                    <a:pt x="880" y="571"/>
                    <a:pt x="1516" y="413"/>
                    <a:pt x="1942" y="413"/>
                  </a:cubicBezTo>
                  <a:cubicBezTo>
                    <a:pt x="2198" y="413"/>
                    <a:pt x="2379" y="470"/>
                    <a:pt x="2397" y="477"/>
                  </a:cubicBezTo>
                  <a:cubicBezTo>
                    <a:pt x="2427" y="489"/>
                    <a:pt x="2455" y="494"/>
                    <a:pt x="2482" y="494"/>
                  </a:cubicBezTo>
                  <a:cubicBezTo>
                    <a:pt x="2692" y="494"/>
                    <a:pt x="2778" y="161"/>
                    <a:pt x="2531" y="84"/>
                  </a:cubicBezTo>
                  <a:cubicBezTo>
                    <a:pt x="2346" y="29"/>
                    <a:pt x="2153" y="1"/>
                    <a:pt x="1958" y="1"/>
                  </a:cubicBezTo>
                  <a:close/>
                </a:path>
              </a:pathLst>
            </a:custGeom>
            <a:solidFill>
              <a:srgbClr val="5F758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641" name="Google Shape;3641;p37"/>
          <p:cNvGrpSpPr/>
          <p:nvPr/>
        </p:nvGrpSpPr>
        <p:grpSpPr>
          <a:xfrm>
            <a:off x="8948845" y="5614140"/>
            <a:ext cx="354672" cy="490270"/>
            <a:chOff x="6705719" y="4278051"/>
            <a:chExt cx="261712" cy="361769"/>
          </a:xfrm>
        </p:grpSpPr>
        <p:sp>
          <p:nvSpPr>
            <p:cNvPr id="3642" name="Google Shape;3642;p37"/>
            <p:cNvSpPr/>
            <p:nvPr/>
          </p:nvSpPr>
          <p:spPr>
            <a:xfrm>
              <a:off x="6863443" y="4340328"/>
              <a:ext cx="14331" cy="32802"/>
            </a:xfrm>
            <a:custGeom>
              <a:rect b="b" l="l" r="r" t="t"/>
              <a:pathLst>
                <a:path extrusionOk="0" h="1252" w="547">
                  <a:moveTo>
                    <a:pt x="274" y="0"/>
                  </a:moveTo>
                  <a:cubicBezTo>
                    <a:pt x="137" y="0"/>
                    <a:pt x="0" y="91"/>
                    <a:pt x="0" y="274"/>
                  </a:cubicBezTo>
                  <a:lnTo>
                    <a:pt x="0" y="973"/>
                  </a:lnTo>
                  <a:cubicBezTo>
                    <a:pt x="0" y="1127"/>
                    <a:pt x="125" y="1251"/>
                    <a:pt x="278" y="1251"/>
                  </a:cubicBezTo>
                  <a:cubicBezTo>
                    <a:pt x="422" y="1242"/>
                    <a:pt x="547" y="1127"/>
                    <a:pt x="547" y="973"/>
                  </a:cubicBezTo>
                  <a:lnTo>
                    <a:pt x="547" y="274"/>
                  </a:lnTo>
                  <a:cubicBezTo>
                    <a:pt x="547" y="91"/>
                    <a:pt x="410" y="0"/>
                    <a:pt x="274" y="0"/>
                  </a:cubicBezTo>
                  <a:close/>
                </a:path>
              </a:pathLst>
            </a:custGeom>
            <a:solidFill>
              <a:srgbClr val="7B8B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43" name="Google Shape;3643;p37"/>
            <p:cNvSpPr/>
            <p:nvPr/>
          </p:nvSpPr>
          <p:spPr>
            <a:xfrm>
              <a:off x="6863443" y="4573875"/>
              <a:ext cx="14331" cy="65945"/>
            </a:xfrm>
            <a:custGeom>
              <a:rect b="b" l="l" r="r" t="t"/>
              <a:pathLst>
                <a:path extrusionOk="0" h="2517" w="547">
                  <a:moveTo>
                    <a:pt x="274" y="1"/>
                  </a:moveTo>
                  <a:cubicBezTo>
                    <a:pt x="137" y="1"/>
                    <a:pt x="0" y="92"/>
                    <a:pt x="0" y="274"/>
                  </a:cubicBezTo>
                  <a:lnTo>
                    <a:pt x="0" y="2248"/>
                  </a:lnTo>
                  <a:cubicBezTo>
                    <a:pt x="0" y="2392"/>
                    <a:pt x="125" y="2517"/>
                    <a:pt x="278" y="2517"/>
                  </a:cubicBezTo>
                  <a:cubicBezTo>
                    <a:pt x="422" y="2517"/>
                    <a:pt x="547" y="2392"/>
                    <a:pt x="547" y="2248"/>
                  </a:cubicBezTo>
                  <a:lnTo>
                    <a:pt x="547" y="274"/>
                  </a:lnTo>
                  <a:cubicBezTo>
                    <a:pt x="547" y="92"/>
                    <a:pt x="410" y="1"/>
                    <a:pt x="274" y="1"/>
                  </a:cubicBezTo>
                  <a:close/>
                </a:path>
              </a:pathLst>
            </a:custGeom>
            <a:solidFill>
              <a:srgbClr val="7B8B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44" name="Google Shape;3644;p37"/>
            <p:cNvSpPr/>
            <p:nvPr/>
          </p:nvSpPr>
          <p:spPr>
            <a:xfrm>
              <a:off x="6773787" y="4364563"/>
              <a:ext cx="193644" cy="190133"/>
            </a:xfrm>
            <a:custGeom>
              <a:rect b="b" l="l" r="r" t="t"/>
              <a:pathLst>
                <a:path extrusionOk="0" h="7257" w="7391">
                  <a:moveTo>
                    <a:pt x="767" y="0"/>
                  </a:moveTo>
                  <a:cubicBezTo>
                    <a:pt x="336" y="0"/>
                    <a:pt x="0" y="365"/>
                    <a:pt x="48" y="796"/>
                  </a:cubicBezTo>
                  <a:lnTo>
                    <a:pt x="585" y="6288"/>
                  </a:lnTo>
                  <a:cubicBezTo>
                    <a:pt x="662" y="7036"/>
                    <a:pt x="1295" y="7256"/>
                    <a:pt x="2042" y="7256"/>
                  </a:cubicBezTo>
                  <a:lnTo>
                    <a:pt x="5340" y="7256"/>
                  </a:lnTo>
                  <a:cubicBezTo>
                    <a:pt x="6097" y="7256"/>
                    <a:pt x="6729" y="7036"/>
                    <a:pt x="6806" y="6288"/>
                  </a:cubicBezTo>
                  <a:lnTo>
                    <a:pt x="7343" y="796"/>
                  </a:lnTo>
                  <a:cubicBezTo>
                    <a:pt x="7391" y="365"/>
                    <a:pt x="7055" y="0"/>
                    <a:pt x="6624" y="0"/>
                  </a:cubicBezTo>
                  <a:close/>
                </a:path>
              </a:pathLst>
            </a:custGeom>
            <a:solidFill>
              <a:srgbClr val="E7EB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45" name="Google Shape;3645;p37"/>
            <p:cNvSpPr/>
            <p:nvPr/>
          </p:nvSpPr>
          <p:spPr>
            <a:xfrm>
              <a:off x="6877512" y="4364563"/>
              <a:ext cx="89918" cy="190133"/>
            </a:xfrm>
            <a:custGeom>
              <a:rect b="b" l="l" r="r" t="t"/>
              <a:pathLst>
                <a:path extrusionOk="0" h="7257" w="3432">
                  <a:moveTo>
                    <a:pt x="2681" y="0"/>
                  </a:moveTo>
                  <a:cubicBezTo>
                    <a:pt x="2676" y="0"/>
                    <a:pt x="2670" y="0"/>
                    <a:pt x="2665" y="0"/>
                  </a:cubicBezTo>
                  <a:lnTo>
                    <a:pt x="1275" y="0"/>
                  </a:lnTo>
                  <a:cubicBezTo>
                    <a:pt x="1706" y="0"/>
                    <a:pt x="2042" y="365"/>
                    <a:pt x="1994" y="796"/>
                  </a:cubicBezTo>
                  <a:lnTo>
                    <a:pt x="1457" y="6288"/>
                  </a:lnTo>
                  <a:cubicBezTo>
                    <a:pt x="1381" y="7036"/>
                    <a:pt x="748" y="7256"/>
                    <a:pt x="0" y="7256"/>
                  </a:cubicBezTo>
                  <a:lnTo>
                    <a:pt x="1390" y="7256"/>
                  </a:lnTo>
                  <a:cubicBezTo>
                    <a:pt x="2138" y="7256"/>
                    <a:pt x="2770" y="7036"/>
                    <a:pt x="2847" y="6288"/>
                  </a:cubicBezTo>
                  <a:lnTo>
                    <a:pt x="3393" y="796"/>
                  </a:lnTo>
                  <a:cubicBezTo>
                    <a:pt x="3431" y="370"/>
                    <a:pt x="3105" y="0"/>
                    <a:pt x="2681" y="0"/>
                  </a:cubicBezTo>
                  <a:close/>
                </a:path>
              </a:pathLst>
            </a:custGeom>
            <a:solidFill>
              <a:srgbClr val="D2D8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46" name="Google Shape;3646;p37"/>
            <p:cNvSpPr/>
            <p:nvPr/>
          </p:nvSpPr>
          <p:spPr>
            <a:xfrm>
              <a:off x="6779315" y="4427600"/>
              <a:ext cx="182850" cy="127096"/>
            </a:xfrm>
            <a:custGeom>
              <a:rect b="b" l="l" r="r" t="t"/>
              <a:pathLst>
                <a:path extrusionOk="0" h="4851" w="6979">
                  <a:moveTo>
                    <a:pt x="0" y="0"/>
                  </a:moveTo>
                  <a:lnTo>
                    <a:pt x="384" y="3882"/>
                  </a:lnTo>
                  <a:cubicBezTo>
                    <a:pt x="451" y="4630"/>
                    <a:pt x="1084" y="4850"/>
                    <a:pt x="1841" y="4850"/>
                  </a:cubicBezTo>
                  <a:lnTo>
                    <a:pt x="5138" y="4850"/>
                  </a:lnTo>
                  <a:cubicBezTo>
                    <a:pt x="5886" y="4850"/>
                    <a:pt x="6518" y="4630"/>
                    <a:pt x="6595" y="3882"/>
                  </a:cubicBezTo>
                  <a:lnTo>
                    <a:pt x="6979" y="10"/>
                  </a:lnTo>
                  <a:lnTo>
                    <a:pt x="6969" y="0"/>
                  </a:ln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47" name="Google Shape;3647;p37"/>
            <p:cNvSpPr/>
            <p:nvPr/>
          </p:nvSpPr>
          <p:spPr>
            <a:xfrm>
              <a:off x="6877512" y="4427600"/>
              <a:ext cx="84652" cy="127096"/>
            </a:xfrm>
            <a:custGeom>
              <a:rect b="b" l="l" r="r" t="t"/>
              <a:pathLst>
                <a:path extrusionOk="0" h="4851" w="3231">
                  <a:moveTo>
                    <a:pt x="1841" y="0"/>
                  </a:moveTo>
                  <a:lnTo>
                    <a:pt x="1457" y="3882"/>
                  </a:lnTo>
                  <a:cubicBezTo>
                    <a:pt x="1381" y="4630"/>
                    <a:pt x="748" y="4850"/>
                    <a:pt x="0" y="4850"/>
                  </a:cubicBezTo>
                  <a:lnTo>
                    <a:pt x="1390" y="4850"/>
                  </a:lnTo>
                  <a:cubicBezTo>
                    <a:pt x="2138" y="4850"/>
                    <a:pt x="2770" y="4630"/>
                    <a:pt x="2847" y="3882"/>
                  </a:cubicBezTo>
                  <a:lnTo>
                    <a:pt x="3231" y="10"/>
                  </a:lnTo>
                  <a:lnTo>
                    <a:pt x="3221" y="0"/>
                  </a:lnTo>
                  <a:close/>
                </a:path>
              </a:pathLst>
            </a:custGeom>
            <a:solidFill>
              <a:srgbClr val="8C9E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48" name="Google Shape;3648;p37"/>
            <p:cNvSpPr/>
            <p:nvPr/>
          </p:nvSpPr>
          <p:spPr>
            <a:xfrm>
              <a:off x="6826029" y="4554670"/>
              <a:ext cx="89421" cy="29396"/>
            </a:xfrm>
            <a:custGeom>
              <a:rect b="b" l="l" r="r" t="t"/>
              <a:pathLst>
                <a:path extrusionOk="0" h="1122" w="3413">
                  <a:moveTo>
                    <a:pt x="0" y="0"/>
                  </a:moveTo>
                  <a:lnTo>
                    <a:pt x="0" y="537"/>
                  </a:lnTo>
                  <a:cubicBezTo>
                    <a:pt x="0" y="854"/>
                    <a:pt x="259" y="1122"/>
                    <a:pt x="585" y="1122"/>
                  </a:cubicBezTo>
                  <a:lnTo>
                    <a:pt x="2828" y="1122"/>
                  </a:lnTo>
                  <a:cubicBezTo>
                    <a:pt x="3144" y="1112"/>
                    <a:pt x="3403" y="854"/>
                    <a:pt x="3413" y="537"/>
                  </a:cubicBezTo>
                  <a:lnTo>
                    <a:pt x="3413" y="0"/>
                  </a:ln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49" name="Google Shape;3649;p37"/>
            <p:cNvSpPr/>
            <p:nvPr/>
          </p:nvSpPr>
          <p:spPr>
            <a:xfrm>
              <a:off x="6871722" y="4554670"/>
              <a:ext cx="43728" cy="29396"/>
            </a:xfrm>
            <a:custGeom>
              <a:rect b="b" l="l" r="r" t="t"/>
              <a:pathLst>
                <a:path extrusionOk="0" h="1122" w="1669">
                  <a:moveTo>
                    <a:pt x="576" y="0"/>
                  </a:moveTo>
                  <a:lnTo>
                    <a:pt x="576" y="537"/>
                  </a:lnTo>
                  <a:cubicBezTo>
                    <a:pt x="576" y="854"/>
                    <a:pt x="317" y="1122"/>
                    <a:pt x="1" y="1122"/>
                  </a:cubicBezTo>
                  <a:lnTo>
                    <a:pt x="1084" y="1122"/>
                  </a:lnTo>
                  <a:cubicBezTo>
                    <a:pt x="1410" y="1122"/>
                    <a:pt x="1669" y="854"/>
                    <a:pt x="1669" y="537"/>
                  </a:cubicBezTo>
                  <a:lnTo>
                    <a:pt x="1669" y="0"/>
                  </a:lnTo>
                  <a:close/>
                </a:path>
              </a:pathLst>
            </a:custGeom>
            <a:solidFill>
              <a:srgbClr val="8C9E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50" name="Google Shape;3650;p37"/>
            <p:cNvSpPr/>
            <p:nvPr/>
          </p:nvSpPr>
          <p:spPr>
            <a:xfrm>
              <a:off x="6863443" y="4278051"/>
              <a:ext cx="14331" cy="32540"/>
            </a:xfrm>
            <a:custGeom>
              <a:rect b="b" l="l" r="r" t="t"/>
              <a:pathLst>
                <a:path extrusionOk="0" h="1242" w="547">
                  <a:moveTo>
                    <a:pt x="274" y="0"/>
                  </a:moveTo>
                  <a:cubicBezTo>
                    <a:pt x="137" y="0"/>
                    <a:pt x="0" y="91"/>
                    <a:pt x="0" y="273"/>
                  </a:cubicBezTo>
                  <a:lnTo>
                    <a:pt x="0" y="973"/>
                  </a:lnTo>
                  <a:cubicBezTo>
                    <a:pt x="0" y="1117"/>
                    <a:pt x="125" y="1241"/>
                    <a:pt x="278" y="1241"/>
                  </a:cubicBezTo>
                  <a:cubicBezTo>
                    <a:pt x="422" y="1241"/>
                    <a:pt x="537" y="1117"/>
                    <a:pt x="547" y="973"/>
                  </a:cubicBezTo>
                  <a:lnTo>
                    <a:pt x="547" y="273"/>
                  </a:lnTo>
                  <a:cubicBezTo>
                    <a:pt x="547" y="91"/>
                    <a:pt x="410" y="0"/>
                    <a:pt x="274" y="0"/>
                  </a:cubicBezTo>
                  <a:close/>
                </a:path>
              </a:pathLst>
            </a:custGeom>
            <a:solidFill>
              <a:srgbClr val="7B8B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51" name="Google Shape;3651;p37"/>
            <p:cNvSpPr/>
            <p:nvPr/>
          </p:nvSpPr>
          <p:spPr>
            <a:xfrm>
              <a:off x="6705719" y="4296312"/>
              <a:ext cx="200430" cy="343508"/>
            </a:xfrm>
            <a:custGeom>
              <a:rect b="b" l="l" r="r" t="t"/>
              <a:pathLst>
                <a:path extrusionOk="0" h="13111" w="7650">
                  <a:moveTo>
                    <a:pt x="6295" y="0"/>
                  </a:moveTo>
                  <a:cubicBezTo>
                    <a:pt x="5713" y="0"/>
                    <a:pt x="5184" y="374"/>
                    <a:pt x="5004" y="937"/>
                  </a:cubicBezTo>
                  <a:lnTo>
                    <a:pt x="1860" y="937"/>
                  </a:lnTo>
                  <a:cubicBezTo>
                    <a:pt x="835" y="937"/>
                    <a:pt x="1" y="1771"/>
                    <a:pt x="1" y="2797"/>
                  </a:cubicBezTo>
                  <a:lnTo>
                    <a:pt x="1" y="13111"/>
                  </a:lnTo>
                  <a:lnTo>
                    <a:pt x="892" y="13111"/>
                  </a:lnTo>
                  <a:lnTo>
                    <a:pt x="892" y="2797"/>
                  </a:lnTo>
                  <a:cubicBezTo>
                    <a:pt x="892" y="2270"/>
                    <a:pt x="1324" y="1829"/>
                    <a:pt x="1860" y="1829"/>
                  </a:cubicBezTo>
                  <a:lnTo>
                    <a:pt x="5378" y="1829"/>
                  </a:lnTo>
                  <a:cubicBezTo>
                    <a:pt x="5627" y="1829"/>
                    <a:pt x="5829" y="1637"/>
                    <a:pt x="5829" y="1388"/>
                  </a:cubicBezTo>
                  <a:lnTo>
                    <a:pt x="5829" y="1359"/>
                  </a:lnTo>
                  <a:cubicBezTo>
                    <a:pt x="5829" y="1048"/>
                    <a:pt x="6061" y="892"/>
                    <a:pt x="6294" y="892"/>
                  </a:cubicBezTo>
                  <a:cubicBezTo>
                    <a:pt x="6526" y="892"/>
                    <a:pt x="6759" y="1048"/>
                    <a:pt x="6759" y="1359"/>
                  </a:cubicBezTo>
                  <a:cubicBezTo>
                    <a:pt x="6759" y="1656"/>
                    <a:pt x="6981" y="1805"/>
                    <a:pt x="7204" y="1805"/>
                  </a:cubicBezTo>
                  <a:cubicBezTo>
                    <a:pt x="7427" y="1805"/>
                    <a:pt x="7650" y="1656"/>
                    <a:pt x="7650" y="1359"/>
                  </a:cubicBezTo>
                  <a:cubicBezTo>
                    <a:pt x="7650" y="688"/>
                    <a:pt x="7161" y="123"/>
                    <a:pt x="6509" y="17"/>
                  </a:cubicBezTo>
                  <a:cubicBezTo>
                    <a:pt x="6437" y="6"/>
                    <a:pt x="6366" y="0"/>
                    <a:pt x="6295" y="0"/>
                  </a:cubicBezTo>
                  <a:close/>
                </a:path>
              </a:pathLst>
            </a:custGeom>
            <a:solidFill>
              <a:srgbClr val="C6CE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52" name="Google Shape;3652;p37"/>
            <p:cNvSpPr/>
            <p:nvPr/>
          </p:nvSpPr>
          <p:spPr>
            <a:xfrm>
              <a:off x="6922367" y="4395689"/>
              <a:ext cx="42811" cy="14358"/>
            </a:xfrm>
            <a:custGeom>
              <a:rect b="b" l="l" r="r" t="t"/>
              <a:pathLst>
                <a:path extrusionOk="0" h="548" w="1634">
                  <a:moveTo>
                    <a:pt x="360" y="0"/>
                  </a:moveTo>
                  <a:cubicBezTo>
                    <a:pt x="1" y="0"/>
                    <a:pt x="1" y="548"/>
                    <a:pt x="360" y="548"/>
                  </a:cubicBezTo>
                  <a:cubicBezTo>
                    <a:pt x="366" y="548"/>
                    <a:pt x="372" y="548"/>
                    <a:pt x="378" y="547"/>
                  </a:cubicBezTo>
                  <a:lnTo>
                    <a:pt x="1576" y="547"/>
                  </a:lnTo>
                  <a:lnTo>
                    <a:pt x="1634" y="1"/>
                  </a:lnTo>
                  <a:lnTo>
                    <a:pt x="378" y="1"/>
                  </a:lnTo>
                  <a:cubicBezTo>
                    <a:pt x="372" y="1"/>
                    <a:pt x="366" y="0"/>
                    <a:pt x="360" y="0"/>
                  </a:cubicBezTo>
                  <a:close/>
                </a:path>
              </a:pathLst>
            </a:custGeom>
            <a:solidFill>
              <a:srgbClr val="203B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53" name="Google Shape;3653;p37"/>
            <p:cNvSpPr/>
            <p:nvPr/>
          </p:nvSpPr>
          <p:spPr>
            <a:xfrm>
              <a:off x="6901092" y="4445390"/>
              <a:ext cx="59317" cy="14148"/>
            </a:xfrm>
            <a:custGeom>
              <a:rect b="b" l="l" r="r" t="t"/>
              <a:pathLst>
                <a:path extrusionOk="0" h="540" w="2264">
                  <a:moveTo>
                    <a:pt x="357" y="1"/>
                  </a:moveTo>
                  <a:cubicBezTo>
                    <a:pt x="1" y="1"/>
                    <a:pt x="1" y="540"/>
                    <a:pt x="357" y="540"/>
                  </a:cubicBezTo>
                  <a:cubicBezTo>
                    <a:pt x="366" y="540"/>
                    <a:pt x="375" y="539"/>
                    <a:pt x="385" y="539"/>
                  </a:cubicBezTo>
                  <a:lnTo>
                    <a:pt x="2206" y="539"/>
                  </a:lnTo>
                  <a:lnTo>
                    <a:pt x="2263" y="2"/>
                  </a:lnTo>
                  <a:lnTo>
                    <a:pt x="385" y="2"/>
                  </a:lnTo>
                  <a:cubicBezTo>
                    <a:pt x="375" y="1"/>
                    <a:pt x="366" y="1"/>
                    <a:pt x="357" y="1"/>
                  </a:cubicBezTo>
                  <a:close/>
                </a:path>
              </a:pathLst>
            </a:custGeom>
            <a:solidFill>
              <a:srgbClr val="203B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54" name="Google Shape;3654;p37"/>
            <p:cNvSpPr/>
            <p:nvPr/>
          </p:nvSpPr>
          <p:spPr>
            <a:xfrm>
              <a:off x="6922445" y="4420526"/>
              <a:ext cx="40217" cy="14148"/>
            </a:xfrm>
            <a:custGeom>
              <a:rect b="b" l="l" r="r" t="t"/>
              <a:pathLst>
                <a:path extrusionOk="0" h="540" w="1535">
                  <a:moveTo>
                    <a:pt x="357" y="1"/>
                  </a:moveTo>
                  <a:cubicBezTo>
                    <a:pt x="1" y="1"/>
                    <a:pt x="1" y="540"/>
                    <a:pt x="357" y="540"/>
                  </a:cubicBezTo>
                  <a:cubicBezTo>
                    <a:pt x="366" y="540"/>
                    <a:pt x="375" y="539"/>
                    <a:pt x="384" y="539"/>
                  </a:cubicBezTo>
                  <a:lnTo>
                    <a:pt x="1487" y="539"/>
                  </a:lnTo>
                  <a:lnTo>
                    <a:pt x="1535" y="2"/>
                  </a:lnTo>
                  <a:lnTo>
                    <a:pt x="384" y="2"/>
                  </a:lnTo>
                  <a:cubicBezTo>
                    <a:pt x="375" y="1"/>
                    <a:pt x="366" y="1"/>
                    <a:pt x="357" y="1"/>
                  </a:cubicBezTo>
                  <a:close/>
                </a:path>
              </a:pathLst>
            </a:custGeom>
            <a:solidFill>
              <a:srgbClr val="203B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55" name="Google Shape;3655;p37"/>
            <p:cNvSpPr/>
            <p:nvPr/>
          </p:nvSpPr>
          <p:spPr>
            <a:xfrm>
              <a:off x="6922445" y="4470254"/>
              <a:ext cx="35449" cy="14148"/>
            </a:xfrm>
            <a:custGeom>
              <a:rect b="b" l="l" r="r" t="t"/>
              <a:pathLst>
                <a:path extrusionOk="0" h="540" w="1353">
                  <a:moveTo>
                    <a:pt x="357" y="1"/>
                  </a:moveTo>
                  <a:cubicBezTo>
                    <a:pt x="1" y="1"/>
                    <a:pt x="1" y="540"/>
                    <a:pt x="357" y="540"/>
                  </a:cubicBezTo>
                  <a:cubicBezTo>
                    <a:pt x="366" y="540"/>
                    <a:pt x="375" y="539"/>
                    <a:pt x="384" y="539"/>
                  </a:cubicBezTo>
                  <a:lnTo>
                    <a:pt x="1295" y="539"/>
                  </a:lnTo>
                  <a:lnTo>
                    <a:pt x="1353" y="2"/>
                  </a:lnTo>
                  <a:lnTo>
                    <a:pt x="384" y="2"/>
                  </a:lnTo>
                  <a:cubicBezTo>
                    <a:pt x="375" y="1"/>
                    <a:pt x="366" y="1"/>
                    <a:pt x="357" y="1"/>
                  </a:cubicBezTo>
                  <a:close/>
                </a:path>
              </a:pathLst>
            </a:custGeom>
            <a:solidFill>
              <a:srgbClr val="203B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56" name="Google Shape;3656;p37"/>
            <p:cNvSpPr/>
            <p:nvPr/>
          </p:nvSpPr>
          <p:spPr>
            <a:xfrm>
              <a:off x="6901014" y="4494882"/>
              <a:ext cx="54365" cy="14358"/>
            </a:xfrm>
            <a:custGeom>
              <a:rect b="b" l="l" r="r" t="t"/>
              <a:pathLst>
                <a:path extrusionOk="0" h="548" w="2075">
                  <a:moveTo>
                    <a:pt x="369" y="1"/>
                  </a:moveTo>
                  <a:cubicBezTo>
                    <a:pt x="1" y="1"/>
                    <a:pt x="1" y="548"/>
                    <a:pt x="369" y="548"/>
                  </a:cubicBezTo>
                  <a:cubicBezTo>
                    <a:pt x="375" y="548"/>
                    <a:pt x="381" y="548"/>
                    <a:pt x="388" y="548"/>
                  </a:cubicBezTo>
                  <a:lnTo>
                    <a:pt x="2017" y="548"/>
                  </a:lnTo>
                  <a:lnTo>
                    <a:pt x="2075" y="1"/>
                  </a:lnTo>
                  <a:lnTo>
                    <a:pt x="388" y="1"/>
                  </a:lnTo>
                  <a:cubicBezTo>
                    <a:pt x="381" y="1"/>
                    <a:pt x="375" y="1"/>
                    <a:pt x="369" y="1"/>
                  </a:cubicBezTo>
                  <a:close/>
                </a:path>
              </a:pathLst>
            </a:custGeom>
            <a:solidFill>
              <a:srgbClr val="203B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657" name="Google Shape;3657;p37"/>
          <p:cNvGrpSpPr/>
          <p:nvPr/>
        </p:nvGrpSpPr>
        <p:grpSpPr>
          <a:xfrm>
            <a:off x="7654548" y="3735300"/>
            <a:ext cx="433958" cy="489773"/>
            <a:chOff x="5750650" y="2891652"/>
            <a:chExt cx="320217" cy="361402"/>
          </a:xfrm>
        </p:grpSpPr>
        <p:sp>
          <p:nvSpPr>
            <p:cNvPr id="3658" name="Google Shape;3658;p37"/>
            <p:cNvSpPr/>
            <p:nvPr/>
          </p:nvSpPr>
          <p:spPr>
            <a:xfrm>
              <a:off x="5750650" y="2891652"/>
              <a:ext cx="196919" cy="193644"/>
            </a:xfrm>
            <a:custGeom>
              <a:rect b="b" l="l" r="r" t="t"/>
              <a:pathLst>
                <a:path extrusionOk="0" h="7391" w="7516">
                  <a:moveTo>
                    <a:pt x="777" y="0"/>
                  </a:moveTo>
                  <a:cubicBezTo>
                    <a:pt x="346" y="0"/>
                    <a:pt x="1" y="384"/>
                    <a:pt x="49" y="815"/>
                  </a:cubicBezTo>
                  <a:lnTo>
                    <a:pt x="595" y="6403"/>
                  </a:lnTo>
                  <a:cubicBezTo>
                    <a:pt x="672" y="7170"/>
                    <a:pt x="1314" y="7391"/>
                    <a:pt x="2081" y="7391"/>
                  </a:cubicBezTo>
                  <a:lnTo>
                    <a:pt x="5436" y="7391"/>
                  </a:lnTo>
                  <a:cubicBezTo>
                    <a:pt x="6202" y="7391"/>
                    <a:pt x="6845" y="7161"/>
                    <a:pt x="6921" y="6403"/>
                  </a:cubicBezTo>
                  <a:lnTo>
                    <a:pt x="7468" y="815"/>
                  </a:lnTo>
                  <a:cubicBezTo>
                    <a:pt x="7516" y="384"/>
                    <a:pt x="7170" y="0"/>
                    <a:pt x="6739" y="0"/>
                  </a:cubicBezTo>
                  <a:close/>
                </a:path>
              </a:pathLst>
            </a:custGeom>
            <a:solidFill>
              <a:srgbClr val="E7EB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59" name="Google Shape;3659;p37"/>
            <p:cNvSpPr/>
            <p:nvPr/>
          </p:nvSpPr>
          <p:spPr>
            <a:xfrm>
              <a:off x="5847590" y="2891652"/>
              <a:ext cx="99979" cy="193644"/>
            </a:xfrm>
            <a:custGeom>
              <a:rect b="b" l="l" r="r" t="t"/>
              <a:pathLst>
                <a:path extrusionOk="0" h="7391" w="3816">
                  <a:moveTo>
                    <a:pt x="1295" y="0"/>
                  </a:moveTo>
                  <a:cubicBezTo>
                    <a:pt x="1736" y="0"/>
                    <a:pt x="2071" y="384"/>
                    <a:pt x="2033" y="815"/>
                  </a:cubicBezTo>
                  <a:lnTo>
                    <a:pt x="1477" y="6403"/>
                  </a:lnTo>
                  <a:cubicBezTo>
                    <a:pt x="1400" y="7161"/>
                    <a:pt x="758" y="7391"/>
                    <a:pt x="1" y="7391"/>
                  </a:cubicBezTo>
                  <a:lnTo>
                    <a:pt x="1736" y="7391"/>
                  </a:lnTo>
                  <a:cubicBezTo>
                    <a:pt x="2502" y="7391"/>
                    <a:pt x="3145" y="7170"/>
                    <a:pt x="3221" y="6403"/>
                  </a:cubicBezTo>
                  <a:lnTo>
                    <a:pt x="3768" y="815"/>
                  </a:lnTo>
                  <a:cubicBezTo>
                    <a:pt x="3816" y="384"/>
                    <a:pt x="3470" y="0"/>
                    <a:pt x="3039" y="0"/>
                  </a:cubicBezTo>
                  <a:close/>
                </a:path>
              </a:pathLst>
            </a:custGeom>
            <a:solidFill>
              <a:srgbClr val="D2D8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60" name="Google Shape;3660;p37"/>
            <p:cNvSpPr/>
            <p:nvPr/>
          </p:nvSpPr>
          <p:spPr>
            <a:xfrm>
              <a:off x="5753428" y="2930821"/>
              <a:ext cx="191129" cy="154475"/>
            </a:xfrm>
            <a:custGeom>
              <a:rect b="b" l="l" r="r" t="t"/>
              <a:pathLst>
                <a:path extrusionOk="0" h="5896" w="7295">
                  <a:moveTo>
                    <a:pt x="19" y="1"/>
                  </a:moveTo>
                  <a:lnTo>
                    <a:pt x="0" y="20"/>
                  </a:lnTo>
                  <a:lnTo>
                    <a:pt x="479" y="4908"/>
                  </a:lnTo>
                  <a:cubicBezTo>
                    <a:pt x="556" y="5675"/>
                    <a:pt x="1198" y="5896"/>
                    <a:pt x="1955" y="5896"/>
                  </a:cubicBezTo>
                  <a:lnTo>
                    <a:pt x="5330" y="5896"/>
                  </a:lnTo>
                  <a:cubicBezTo>
                    <a:pt x="6096" y="5896"/>
                    <a:pt x="6739" y="5675"/>
                    <a:pt x="6815" y="4908"/>
                  </a:cubicBezTo>
                  <a:lnTo>
                    <a:pt x="7295" y="1"/>
                  </a:ln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61" name="Google Shape;3661;p37"/>
            <p:cNvSpPr/>
            <p:nvPr/>
          </p:nvSpPr>
          <p:spPr>
            <a:xfrm>
              <a:off x="5847852" y="2930821"/>
              <a:ext cx="96966" cy="154475"/>
            </a:xfrm>
            <a:custGeom>
              <a:rect b="b" l="l" r="r" t="t"/>
              <a:pathLst>
                <a:path extrusionOk="0" h="5896" w="3701">
                  <a:moveTo>
                    <a:pt x="1956" y="1"/>
                  </a:moveTo>
                  <a:lnTo>
                    <a:pt x="1476" y="4908"/>
                  </a:lnTo>
                  <a:cubicBezTo>
                    <a:pt x="1409" y="5675"/>
                    <a:pt x="757" y="5896"/>
                    <a:pt x="0" y="5896"/>
                  </a:cubicBezTo>
                  <a:lnTo>
                    <a:pt x="1735" y="5896"/>
                  </a:lnTo>
                  <a:cubicBezTo>
                    <a:pt x="2502" y="5896"/>
                    <a:pt x="3144" y="5675"/>
                    <a:pt x="3221" y="4908"/>
                  </a:cubicBezTo>
                  <a:lnTo>
                    <a:pt x="3700" y="1"/>
                  </a:lnTo>
                  <a:close/>
                </a:path>
              </a:pathLst>
            </a:custGeom>
            <a:solidFill>
              <a:srgbClr val="4E67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62" name="Google Shape;3662;p37"/>
            <p:cNvSpPr/>
            <p:nvPr/>
          </p:nvSpPr>
          <p:spPr>
            <a:xfrm>
              <a:off x="5803653" y="3085270"/>
              <a:ext cx="90940" cy="29920"/>
            </a:xfrm>
            <a:custGeom>
              <a:rect b="b" l="l" r="r" t="t"/>
              <a:pathLst>
                <a:path extrusionOk="0" h="1142" w="3471">
                  <a:moveTo>
                    <a:pt x="0" y="1"/>
                  </a:moveTo>
                  <a:lnTo>
                    <a:pt x="0" y="557"/>
                  </a:lnTo>
                  <a:cubicBezTo>
                    <a:pt x="0" y="882"/>
                    <a:pt x="259" y="1141"/>
                    <a:pt x="585" y="1141"/>
                  </a:cubicBezTo>
                  <a:lnTo>
                    <a:pt x="2885" y="1141"/>
                  </a:lnTo>
                  <a:cubicBezTo>
                    <a:pt x="3211" y="1141"/>
                    <a:pt x="3470" y="882"/>
                    <a:pt x="3470" y="557"/>
                  </a:cubicBezTo>
                  <a:lnTo>
                    <a:pt x="3470" y="1"/>
                  </a:ln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63" name="Google Shape;3663;p37"/>
            <p:cNvSpPr/>
            <p:nvPr/>
          </p:nvSpPr>
          <p:spPr>
            <a:xfrm>
              <a:off x="5847093" y="3085270"/>
              <a:ext cx="47501" cy="29920"/>
            </a:xfrm>
            <a:custGeom>
              <a:rect b="b" l="l" r="r" t="t"/>
              <a:pathLst>
                <a:path extrusionOk="0" h="1142" w="1813">
                  <a:moveTo>
                    <a:pt x="595" y="1"/>
                  </a:moveTo>
                  <a:lnTo>
                    <a:pt x="595" y="547"/>
                  </a:lnTo>
                  <a:cubicBezTo>
                    <a:pt x="585" y="873"/>
                    <a:pt x="326" y="1141"/>
                    <a:pt x="0" y="1141"/>
                  </a:cubicBezTo>
                  <a:lnTo>
                    <a:pt x="1218" y="1141"/>
                  </a:lnTo>
                  <a:cubicBezTo>
                    <a:pt x="1544" y="1141"/>
                    <a:pt x="1812" y="873"/>
                    <a:pt x="1812" y="547"/>
                  </a:cubicBezTo>
                  <a:lnTo>
                    <a:pt x="1812" y="1"/>
                  </a:lnTo>
                  <a:close/>
                </a:path>
              </a:pathLst>
            </a:custGeom>
            <a:solidFill>
              <a:srgbClr val="4E67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64" name="Google Shape;3664;p37"/>
            <p:cNvSpPr/>
            <p:nvPr/>
          </p:nvSpPr>
          <p:spPr>
            <a:xfrm>
              <a:off x="6041470" y="2936611"/>
              <a:ext cx="14331" cy="56016"/>
            </a:xfrm>
            <a:custGeom>
              <a:rect b="b" l="l" r="r" t="t"/>
              <a:pathLst>
                <a:path extrusionOk="0" h="2138" w="547">
                  <a:moveTo>
                    <a:pt x="274" y="0"/>
                  </a:moveTo>
                  <a:cubicBezTo>
                    <a:pt x="142" y="0"/>
                    <a:pt x="10" y="86"/>
                    <a:pt x="0" y="259"/>
                  </a:cubicBezTo>
                  <a:lnTo>
                    <a:pt x="0" y="1869"/>
                  </a:lnTo>
                  <a:cubicBezTo>
                    <a:pt x="0" y="2013"/>
                    <a:pt x="125" y="2138"/>
                    <a:pt x="278" y="2138"/>
                  </a:cubicBezTo>
                  <a:cubicBezTo>
                    <a:pt x="422" y="2138"/>
                    <a:pt x="547" y="2013"/>
                    <a:pt x="547" y="1869"/>
                  </a:cubicBezTo>
                  <a:lnTo>
                    <a:pt x="547" y="259"/>
                  </a:lnTo>
                  <a:cubicBezTo>
                    <a:pt x="537" y="86"/>
                    <a:pt x="405" y="0"/>
                    <a:pt x="274" y="0"/>
                  </a:cubicBezTo>
                  <a:close/>
                </a:path>
              </a:pathLst>
            </a:custGeom>
            <a:solidFill>
              <a:srgbClr val="7B8B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65" name="Google Shape;3665;p37"/>
            <p:cNvSpPr/>
            <p:nvPr/>
          </p:nvSpPr>
          <p:spPr>
            <a:xfrm>
              <a:off x="6026405" y="2971247"/>
              <a:ext cx="44226" cy="94451"/>
            </a:xfrm>
            <a:custGeom>
              <a:rect b="b" l="l" r="r" t="t"/>
              <a:pathLst>
                <a:path extrusionOk="0" h="3605" w="1688">
                  <a:moveTo>
                    <a:pt x="355" y="1"/>
                  </a:moveTo>
                  <a:cubicBezTo>
                    <a:pt x="163" y="1"/>
                    <a:pt x="0" y="164"/>
                    <a:pt x="0" y="365"/>
                  </a:cubicBezTo>
                  <a:lnTo>
                    <a:pt x="0" y="2042"/>
                  </a:lnTo>
                  <a:lnTo>
                    <a:pt x="0" y="3241"/>
                  </a:lnTo>
                  <a:cubicBezTo>
                    <a:pt x="0" y="3442"/>
                    <a:pt x="163" y="3595"/>
                    <a:pt x="355" y="3605"/>
                  </a:cubicBezTo>
                  <a:lnTo>
                    <a:pt x="1323" y="3605"/>
                  </a:lnTo>
                  <a:cubicBezTo>
                    <a:pt x="1524" y="3595"/>
                    <a:pt x="1678" y="3442"/>
                    <a:pt x="1687" y="3241"/>
                  </a:cubicBezTo>
                  <a:lnTo>
                    <a:pt x="1687" y="365"/>
                  </a:lnTo>
                  <a:cubicBezTo>
                    <a:pt x="1678" y="164"/>
                    <a:pt x="1524" y="1"/>
                    <a:pt x="1323" y="1"/>
                  </a:cubicBezTo>
                  <a:close/>
                </a:path>
              </a:pathLst>
            </a:custGeom>
            <a:solidFill>
              <a:srgbClr val="C6CE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66" name="Google Shape;3666;p37"/>
            <p:cNvSpPr/>
            <p:nvPr/>
          </p:nvSpPr>
          <p:spPr>
            <a:xfrm>
              <a:off x="6038955" y="2971247"/>
              <a:ext cx="31912" cy="94215"/>
            </a:xfrm>
            <a:custGeom>
              <a:rect b="b" l="l" r="r" t="t"/>
              <a:pathLst>
                <a:path extrusionOk="0" h="3596" w="1218">
                  <a:moveTo>
                    <a:pt x="870" y="0"/>
                  </a:moveTo>
                  <a:cubicBezTo>
                    <a:pt x="864" y="0"/>
                    <a:pt x="859" y="1"/>
                    <a:pt x="854" y="1"/>
                  </a:cubicBezTo>
                  <a:lnTo>
                    <a:pt x="1" y="1"/>
                  </a:lnTo>
                  <a:cubicBezTo>
                    <a:pt x="202" y="1"/>
                    <a:pt x="365" y="154"/>
                    <a:pt x="365" y="355"/>
                  </a:cubicBezTo>
                  <a:lnTo>
                    <a:pt x="365" y="3241"/>
                  </a:lnTo>
                  <a:cubicBezTo>
                    <a:pt x="365" y="3432"/>
                    <a:pt x="202" y="3595"/>
                    <a:pt x="1" y="3595"/>
                  </a:cubicBezTo>
                  <a:lnTo>
                    <a:pt x="854" y="3595"/>
                  </a:lnTo>
                  <a:cubicBezTo>
                    <a:pt x="1055" y="3595"/>
                    <a:pt x="1208" y="3432"/>
                    <a:pt x="1218" y="3241"/>
                  </a:cubicBezTo>
                  <a:lnTo>
                    <a:pt x="1218" y="365"/>
                  </a:lnTo>
                  <a:cubicBezTo>
                    <a:pt x="1218" y="169"/>
                    <a:pt x="1064" y="0"/>
                    <a:pt x="870" y="0"/>
                  </a:cubicBezTo>
                  <a:close/>
                </a:path>
              </a:pathLst>
            </a:custGeom>
            <a:solidFill>
              <a:srgbClr val="B7C1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67" name="Google Shape;3667;p37"/>
            <p:cNvSpPr/>
            <p:nvPr/>
          </p:nvSpPr>
          <p:spPr>
            <a:xfrm>
              <a:off x="5841826" y="3065934"/>
              <a:ext cx="212718" cy="187120"/>
            </a:xfrm>
            <a:custGeom>
              <a:rect b="b" l="l" r="r" t="t"/>
              <a:pathLst>
                <a:path extrusionOk="0" h="7142" w="8119">
                  <a:moveTo>
                    <a:pt x="7573" y="0"/>
                  </a:moveTo>
                  <a:lnTo>
                    <a:pt x="7573" y="4323"/>
                  </a:lnTo>
                  <a:cubicBezTo>
                    <a:pt x="7573" y="5579"/>
                    <a:pt x="6557" y="6586"/>
                    <a:pt x="5310" y="6595"/>
                  </a:cubicBezTo>
                  <a:lnTo>
                    <a:pt x="2818" y="6595"/>
                  </a:lnTo>
                  <a:cubicBezTo>
                    <a:pt x="1563" y="6586"/>
                    <a:pt x="556" y="5579"/>
                    <a:pt x="556" y="4323"/>
                  </a:cubicBezTo>
                  <a:lnTo>
                    <a:pt x="556" y="1879"/>
                  </a:lnTo>
                  <a:lnTo>
                    <a:pt x="0" y="1879"/>
                  </a:lnTo>
                  <a:lnTo>
                    <a:pt x="0" y="4323"/>
                  </a:lnTo>
                  <a:cubicBezTo>
                    <a:pt x="0" y="5876"/>
                    <a:pt x="1265" y="7142"/>
                    <a:pt x="2818" y="7142"/>
                  </a:cubicBezTo>
                  <a:lnTo>
                    <a:pt x="5301" y="7142"/>
                  </a:lnTo>
                  <a:cubicBezTo>
                    <a:pt x="6863" y="7142"/>
                    <a:pt x="8119" y="5876"/>
                    <a:pt x="8119" y="4323"/>
                  </a:cubicBezTo>
                  <a:lnTo>
                    <a:pt x="8119" y="0"/>
                  </a:lnTo>
                  <a:close/>
                </a:path>
              </a:pathLst>
            </a:custGeom>
            <a:solidFill>
              <a:srgbClr val="7B8B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68" name="Google Shape;3668;p37"/>
            <p:cNvSpPr/>
            <p:nvPr/>
          </p:nvSpPr>
          <p:spPr>
            <a:xfrm>
              <a:off x="5908610" y="2923511"/>
              <a:ext cx="36706" cy="14384"/>
            </a:xfrm>
            <a:custGeom>
              <a:rect b="b" l="l" r="r" t="t"/>
              <a:pathLst>
                <a:path extrusionOk="0" h="549" w="1401">
                  <a:moveTo>
                    <a:pt x="366" y="1"/>
                  </a:moveTo>
                  <a:cubicBezTo>
                    <a:pt x="0" y="1"/>
                    <a:pt x="0" y="549"/>
                    <a:pt x="366" y="549"/>
                  </a:cubicBezTo>
                  <a:cubicBezTo>
                    <a:pt x="375" y="549"/>
                    <a:pt x="384" y="549"/>
                    <a:pt x="394" y="548"/>
                  </a:cubicBezTo>
                  <a:lnTo>
                    <a:pt x="1352" y="548"/>
                  </a:lnTo>
                  <a:lnTo>
                    <a:pt x="1400" y="2"/>
                  </a:lnTo>
                  <a:lnTo>
                    <a:pt x="394" y="2"/>
                  </a:lnTo>
                  <a:cubicBezTo>
                    <a:pt x="384" y="1"/>
                    <a:pt x="375" y="1"/>
                    <a:pt x="366" y="1"/>
                  </a:cubicBezTo>
                  <a:close/>
                </a:path>
              </a:pathLst>
            </a:custGeom>
            <a:solidFill>
              <a:srgbClr val="203B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69" name="Google Shape;3669;p37"/>
            <p:cNvSpPr/>
            <p:nvPr/>
          </p:nvSpPr>
          <p:spPr>
            <a:xfrm>
              <a:off x="5886917" y="2973998"/>
              <a:ext cx="53369" cy="14620"/>
            </a:xfrm>
            <a:custGeom>
              <a:rect b="b" l="l" r="r" t="t"/>
              <a:pathLst>
                <a:path extrusionOk="0" h="558" w="2037">
                  <a:moveTo>
                    <a:pt x="361" y="0"/>
                  </a:moveTo>
                  <a:cubicBezTo>
                    <a:pt x="1" y="0"/>
                    <a:pt x="4" y="558"/>
                    <a:pt x="370" y="558"/>
                  </a:cubicBezTo>
                  <a:cubicBezTo>
                    <a:pt x="376" y="558"/>
                    <a:pt x="382" y="558"/>
                    <a:pt x="388" y="557"/>
                  </a:cubicBezTo>
                  <a:lnTo>
                    <a:pt x="1989" y="557"/>
                  </a:lnTo>
                  <a:lnTo>
                    <a:pt x="1989" y="548"/>
                  </a:lnTo>
                  <a:lnTo>
                    <a:pt x="2037" y="1"/>
                  </a:lnTo>
                  <a:lnTo>
                    <a:pt x="388" y="1"/>
                  </a:lnTo>
                  <a:cubicBezTo>
                    <a:pt x="379" y="1"/>
                    <a:pt x="370" y="0"/>
                    <a:pt x="361" y="0"/>
                  </a:cubicBezTo>
                  <a:close/>
                </a:path>
              </a:pathLst>
            </a:custGeom>
            <a:solidFill>
              <a:srgbClr val="203B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70" name="Google Shape;3670;p37"/>
            <p:cNvSpPr/>
            <p:nvPr/>
          </p:nvSpPr>
          <p:spPr>
            <a:xfrm>
              <a:off x="5908532" y="2948637"/>
              <a:ext cx="34270" cy="14646"/>
            </a:xfrm>
            <a:custGeom>
              <a:rect b="b" l="l" r="r" t="t"/>
              <a:pathLst>
                <a:path extrusionOk="0" h="559" w="1308">
                  <a:moveTo>
                    <a:pt x="378" y="1"/>
                  </a:moveTo>
                  <a:cubicBezTo>
                    <a:pt x="3" y="1"/>
                    <a:pt x="0" y="558"/>
                    <a:pt x="369" y="558"/>
                  </a:cubicBezTo>
                  <a:cubicBezTo>
                    <a:pt x="378" y="558"/>
                    <a:pt x="387" y="558"/>
                    <a:pt x="397" y="557"/>
                  </a:cubicBezTo>
                  <a:lnTo>
                    <a:pt x="1260" y="557"/>
                  </a:lnTo>
                  <a:lnTo>
                    <a:pt x="1307" y="1"/>
                  </a:lnTo>
                  <a:lnTo>
                    <a:pt x="397" y="1"/>
                  </a:lnTo>
                  <a:cubicBezTo>
                    <a:pt x="391" y="1"/>
                    <a:pt x="384" y="1"/>
                    <a:pt x="378" y="1"/>
                  </a:cubicBezTo>
                  <a:close/>
                </a:path>
              </a:pathLst>
            </a:custGeom>
            <a:solidFill>
              <a:srgbClr val="203B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71" name="Google Shape;3671;p37"/>
            <p:cNvSpPr/>
            <p:nvPr/>
          </p:nvSpPr>
          <p:spPr>
            <a:xfrm>
              <a:off x="5908532" y="2999124"/>
              <a:ext cx="29501" cy="14620"/>
            </a:xfrm>
            <a:custGeom>
              <a:rect b="b" l="l" r="r" t="t"/>
              <a:pathLst>
                <a:path extrusionOk="0" h="558" w="1126">
                  <a:moveTo>
                    <a:pt x="378" y="0"/>
                  </a:moveTo>
                  <a:cubicBezTo>
                    <a:pt x="3" y="0"/>
                    <a:pt x="0" y="558"/>
                    <a:pt x="369" y="558"/>
                  </a:cubicBezTo>
                  <a:cubicBezTo>
                    <a:pt x="378" y="558"/>
                    <a:pt x="387" y="557"/>
                    <a:pt x="397" y="557"/>
                  </a:cubicBezTo>
                  <a:lnTo>
                    <a:pt x="1068" y="557"/>
                  </a:lnTo>
                  <a:lnTo>
                    <a:pt x="1125" y="1"/>
                  </a:lnTo>
                  <a:lnTo>
                    <a:pt x="397" y="1"/>
                  </a:lnTo>
                  <a:cubicBezTo>
                    <a:pt x="391" y="0"/>
                    <a:pt x="384" y="0"/>
                    <a:pt x="378" y="0"/>
                  </a:cubicBezTo>
                  <a:close/>
                </a:path>
              </a:pathLst>
            </a:custGeom>
            <a:solidFill>
              <a:srgbClr val="203B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72" name="Google Shape;3672;p37"/>
            <p:cNvSpPr/>
            <p:nvPr/>
          </p:nvSpPr>
          <p:spPr>
            <a:xfrm>
              <a:off x="5886995" y="3024459"/>
              <a:ext cx="48522" cy="14410"/>
            </a:xfrm>
            <a:custGeom>
              <a:rect b="b" l="l" r="r" t="t"/>
              <a:pathLst>
                <a:path extrusionOk="0" h="550" w="1852">
                  <a:moveTo>
                    <a:pt x="358" y="1"/>
                  </a:moveTo>
                  <a:cubicBezTo>
                    <a:pt x="1" y="1"/>
                    <a:pt x="1" y="549"/>
                    <a:pt x="358" y="549"/>
                  </a:cubicBezTo>
                  <a:cubicBezTo>
                    <a:pt x="367" y="549"/>
                    <a:pt x="376" y="549"/>
                    <a:pt x="385" y="548"/>
                  </a:cubicBezTo>
                  <a:lnTo>
                    <a:pt x="1794" y="548"/>
                  </a:lnTo>
                  <a:lnTo>
                    <a:pt x="1851" y="2"/>
                  </a:lnTo>
                  <a:lnTo>
                    <a:pt x="385" y="2"/>
                  </a:lnTo>
                  <a:cubicBezTo>
                    <a:pt x="376" y="1"/>
                    <a:pt x="367" y="1"/>
                    <a:pt x="358" y="1"/>
                  </a:cubicBezTo>
                  <a:close/>
                </a:path>
              </a:pathLst>
            </a:custGeom>
            <a:solidFill>
              <a:srgbClr val="203B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673" name="Google Shape;3673;p37"/>
          <p:cNvGrpSpPr/>
          <p:nvPr/>
        </p:nvGrpSpPr>
        <p:grpSpPr>
          <a:xfrm>
            <a:off x="8884194" y="3734946"/>
            <a:ext cx="428206" cy="490483"/>
            <a:chOff x="6658009" y="2891390"/>
            <a:chExt cx="315972" cy="361927"/>
          </a:xfrm>
        </p:grpSpPr>
        <p:sp>
          <p:nvSpPr>
            <p:cNvPr id="3674" name="Google Shape;3674;p37"/>
            <p:cNvSpPr/>
            <p:nvPr/>
          </p:nvSpPr>
          <p:spPr>
            <a:xfrm>
              <a:off x="6658009" y="2891390"/>
              <a:ext cx="315972" cy="361927"/>
            </a:xfrm>
            <a:custGeom>
              <a:rect b="b" l="l" r="r" t="t"/>
              <a:pathLst>
                <a:path extrusionOk="0" h="13814" w="12060">
                  <a:moveTo>
                    <a:pt x="3921" y="1"/>
                  </a:moveTo>
                  <a:cubicBezTo>
                    <a:pt x="3346" y="1"/>
                    <a:pt x="2790" y="250"/>
                    <a:pt x="2416" y="691"/>
                  </a:cubicBezTo>
                  <a:lnTo>
                    <a:pt x="2023" y="1141"/>
                  </a:lnTo>
                  <a:lnTo>
                    <a:pt x="844" y="1141"/>
                  </a:lnTo>
                  <a:cubicBezTo>
                    <a:pt x="374" y="1141"/>
                    <a:pt x="1" y="1515"/>
                    <a:pt x="1" y="1985"/>
                  </a:cubicBezTo>
                  <a:lnTo>
                    <a:pt x="1" y="12979"/>
                  </a:lnTo>
                  <a:lnTo>
                    <a:pt x="10" y="12979"/>
                  </a:lnTo>
                  <a:cubicBezTo>
                    <a:pt x="10" y="13439"/>
                    <a:pt x="384" y="13813"/>
                    <a:pt x="854" y="13813"/>
                  </a:cubicBezTo>
                  <a:lnTo>
                    <a:pt x="11216" y="13813"/>
                  </a:lnTo>
                  <a:cubicBezTo>
                    <a:pt x="11676" y="13813"/>
                    <a:pt x="12059" y="13439"/>
                    <a:pt x="12059" y="12979"/>
                  </a:cubicBezTo>
                  <a:lnTo>
                    <a:pt x="12059" y="1985"/>
                  </a:lnTo>
                  <a:cubicBezTo>
                    <a:pt x="12059" y="1515"/>
                    <a:pt x="11676" y="1141"/>
                    <a:pt x="11216" y="1141"/>
                  </a:cubicBezTo>
                  <a:lnTo>
                    <a:pt x="10037" y="1141"/>
                  </a:lnTo>
                  <a:lnTo>
                    <a:pt x="9644" y="691"/>
                  </a:lnTo>
                  <a:cubicBezTo>
                    <a:pt x="9260" y="250"/>
                    <a:pt x="8714" y="1"/>
                    <a:pt x="8139" y="1"/>
                  </a:cubicBezTo>
                  <a:close/>
                </a:path>
              </a:pathLst>
            </a:custGeom>
            <a:solidFill>
              <a:srgbClr val="879A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75" name="Google Shape;3675;p37"/>
            <p:cNvSpPr/>
            <p:nvPr/>
          </p:nvSpPr>
          <p:spPr>
            <a:xfrm>
              <a:off x="6658507" y="2921284"/>
              <a:ext cx="315474" cy="332033"/>
            </a:xfrm>
            <a:custGeom>
              <a:rect b="b" l="l" r="r" t="t"/>
              <a:pathLst>
                <a:path extrusionOk="0" h="12673" w="12041">
                  <a:moveTo>
                    <a:pt x="11005" y="0"/>
                  </a:moveTo>
                  <a:lnTo>
                    <a:pt x="11005" y="10793"/>
                  </a:lnTo>
                  <a:cubicBezTo>
                    <a:pt x="11005" y="11254"/>
                    <a:pt x="10631" y="11637"/>
                    <a:pt x="10171" y="11637"/>
                  </a:cubicBezTo>
                  <a:lnTo>
                    <a:pt x="1" y="11637"/>
                  </a:lnTo>
                  <a:lnTo>
                    <a:pt x="1" y="11829"/>
                  </a:lnTo>
                  <a:cubicBezTo>
                    <a:pt x="1" y="12289"/>
                    <a:pt x="375" y="12672"/>
                    <a:pt x="835" y="12672"/>
                  </a:cubicBezTo>
                  <a:lnTo>
                    <a:pt x="11197" y="12672"/>
                  </a:lnTo>
                  <a:cubicBezTo>
                    <a:pt x="11666" y="12672"/>
                    <a:pt x="12040" y="12289"/>
                    <a:pt x="12040" y="11829"/>
                  </a:cubicBezTo>
                  <a:lnTo>
                    <a:pt x="12040" y="834"/>
                  </a:lnTo>
                  <a:cubicBezTo>
                    <a:pt x="12040" y="374"/>
                    <a:pt x="11666" y="0"/>
                    <a:pt x="11206" y="0"/>
                  </a:cubicBezTo>
                  <a:close/>
                </a:path>
              </a:pathLst>
            </a:custGeom>
            <a:solidFill>
              <a:srgbClr val="7B90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76" name="Google Shape;3676;p37"/>
            <p:cNvSpPr/>
            <p:nvPr/>
          </p:nvSpPr>
          <p:spPr>
            <a:xfrm>
              <a:off x="6742897" y="2928567"/>
              <a:ext cx="146432" cy="55780"/>
            </a:xfrm>
            <a:custGeom>
              <a:rect b="b" l="l" r="r" t="t"/>
              <a:pathLst>
                <a:path extrusionOk="0" h="2129" w="5589">
                  <a:moveTo>
                    <a:pt x="518" y="0"/>
                  </a:moveTo>
                  <a:cubicBezTo>
                    <a:pt x="231" y="0"/>
                    <a:pt x="0" y="230"/>
                    <a:pt x="0" y="508"/>
                  </a:cubicBezTo>
                  <a:lnTo>
                    <a:pt x="0" y="1611"/>
                  </a:lnTo>
                  <a:cubicBezTo>
                    <a:pt x="0" y="1898"/>
                    <a:pt x="231" y="2128"/>
                    <a:pt x="518" y="2128"/>
                  </a:cubicBezTo>
                  <a:lnTo>
                    <a:pt x="5071" y="2128"/>
                  </a:lnTo>
                  <a:cubicBezTo>
                    <a:pt x="5349" y="2128"/>
                    <a:pt x="5589" y="1898"/>
                    <a:pt x="5589" y="1611"/>
                  </a:cubicBezTo>
                  <a:lnTo>
                    <a:pt x="5589" y="508"/>
                  </a:lnTo>
                  <a:cubicBezTo>
                    <a:pt x="5589" y="230"/>
                    <a:pt x="5349" y="0"/>
                    <a:pt x="5071" y="0"/>
                  </a:cubicBezTo>
                  <a:close/>
                </a:path>
              </a:pathLst>
            </a:custGeom>
            <a:solidFill>
              <a:srgbClr val="DCE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77" name="Google Shape;3677;p37"/>
            <p:cNvSpPr/>
            <p:nvPr/>
          </p:nvSpPr>
          <p:spPr>
            <a:xfrm>
              <a:off x="6836562" y="2928567"/>
              <a:ext cx="52767" cy="55780"/>
            </a:xfrm>
            <a:custGeom>
              <a:rect b="b" l="l" r="r" t="t"/>
              <a:pathLst>
                <a:path extrusionOk="0" h="2129" w="2014">
                  <a:moveTo>
                    <a:pt x="1" y="0"/>
                  </a:moveTo>
                  <a:cubicBezTo>
                    <a:pt x="288" y="0"/>
                    <a:pt x="518" y="230"/>
                    <a:pt x="518" y="508"/>
                  </a:cubicBezTo>
                  <a:lnTo>
                    <a:pt x="518" y="1611"/>
                  </a:lnTo>
                  <a:cubicBezTo>
                    <a:pt x="518" y="1898"/>
                    <a:pt x="288" y="2128"/>
                    <a:pt x="1" y="2128"/>
                  </a:cubicBezTo>
                  <a:lnTo>
                    <a:pt x="1496" y="2128"/>
                  </a:lnTo>
                  <a:cubicBezTo>
                    <a:pt x="1784" y="2128"/>
                    <a:pt x="2014" y="1898"/>
                    <a:pt x="2014" y="1611"/>
                  </a:cubicBezTo>
                  <a:lnTo>
                    <a:pt x="2014" y="508"/>
                  </a:lnTo>
                  <a:cubicBezTo>
                    <a:pt x="2014" y="230"/>
                    <a:pt x="1784" y="0"/>
                    <a:pt x="1496" y="0"/>
                  </a:cubicBezTo>
                  <a:close/>
                </a:path>
              </a:pathLst>
            </a:custGeom>
            <a:solidFill>
              <a:srgbClr val="CED6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78" name="Google Shape;3678;p37"/>
            <p:cNvSpPr/>
            <p:nvPr/>
          </p:nvSpPr>
          <p:spPr>
            <a:xfrm>
              <a:off x="6810702" y="3035856"/>
              <a:ext cx="11083" cy="162702"/>
            </a:xfrm>
            <a:custGeom>
              <a:rect b="b" l="l" r="r" t="t"/>
              <a:pathLst>
                <a:path extrusionOk="0" h="6210" w="423">
                  <a:moveTo>
                    <a:pt x="208" y="1"/>
                  </a:moveTo>
                  <a:cubicBezTo>
                    <a:pt x="104" y="1"/>
                    <a:pt x="1" y="70"/>
                    <a:pt x="1" y="209"/>
                  </a:cubicBezTo>
                  <a:lnTo>
                    <a:pt x="1" y="5999"/>
                  </a:lnTo>
                  <a:cubicBezTo>
                    <a:pt x="1" y="6114"/>
                    <a:pt x="87" y="6210"/>
                    <a:pt x="211" y="6210"/>
                  </a:cubicBezTo>
                  <a:cubicBezTo>
                    <a:pt x="326" y="6210"/>
                    <a:pt x="422" y="6114"/>
                    <a:pt x="422" y="5999"/>
                  </a:cubicBezTo>
                  <a:lnTo>
                    <a:pt x="422" y="209"/>
                  </a:lnTo>
                  <a:cubicBezTo>
                    <a:pt x="417" y="70"/>
                    <a:pt x="312" y="1"/>
                    <a:pt x="208" y="1"/>
                  </a:cubicBezTo>
                  <a:close/>
                </a:path>
              </a:pathLst>
            </a:custGeom>
            <a:solidFill>
              <a:srgbClr val="243F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79" name="Google Shape;3679;p37"/>
            <p:cNvSpPr/>
            <p:nvPr/>
          </p:nvSpPr>
          <p:spPr>
            <a:xfrm>
              <a:off x="6724059" y="3209091"/>
              <a:ext cx="11083" cy="44226"/>
            </a:xfrm>
            <a:custGeom>
              <a:rect b="b" l="l" r="r" t="t"/>
              <a:pathLst>
                <a:path extrusionOk="0" h="1688" w="423">
                  <a:moveTo>
                    <a:pt x="211" y="0"/>
                  </a:moveTo>
                  <a:cubicBezTo>
                    <a:pt x="96" y="0"/>
                    <a:pt x="1" y="96"/>
                    <a:pt x="1" y="211"/>
                  </a:cubicBezTo>
                  <a:lnTo>
                    <a:pt x="1" y="1687"/>
                  </a:lnTo>
                  <a:lnTo>
                    <a:pt x="422" y="1687"/>
                  </a:lnTo>
                  <a:lnTo>
                    <a:pt x="422" y="211"/>
                  </a:lnTo>
                  <a:cubicBezTo>
                    <a:pt x="422" y="96"/>
                    <a:pt x="326" y="0"/>
                    <a:pt x="211" y="0"/>
                  </a:cubicBezTo>
                  <a:close/>
                </a:path>
              </a:pathLst>
            </a:custGeom>
            <a:solidFill>
              <a:srgbClr val="243F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80" name="Google Shape;3680;p37"/>
            <p:cNvSpPr/>
            <p:nvPr/>
          </p:nvSpPr>
          <p:spPr>
            <a:xfrm>
              <a:off x="6897346" y="3209091"/>
              <a:ext cx="11083" cy="44226"/>
            </a:xfrm>
            <a:custGeom>
              <a:rect b="b" l="l" r="r" t="t"/>
              <a:pathLst>
                <a:path extrusionOk="0" h="1688" w="423">
                  <a:moveTo>
                    <a:pt x="211" y="0"/>
                  </a:moveTo>
                  <a:cubicBezTo>
                    <a:pt x="96" y="0"/>
                    <a:pt x="0" y="96"/>
                    <a:pt x="0" y="211"/>
                  </a:cubicBezTo>
                  <a:lnTo>
                    <a:pt x="0" y="1687"/>
                  </a:lnTo>
                  <a:lnTo>
                    <a:pt x="413" y="1687"/>
                  </a:lnTo>
                  <a:lnTo>
                    <a:pt x="413" y="211"/>
                  </a:lnTo>
                  <a:cubicBezTo>
                    <a:pt x="422" y="96"/>
                    <a:pt x="326" y="0"/>
                    <a:pt x="211" y="0"/>
                  </a:cubicBezTo>
                  <a:close/>
                </a:path>
              </a:pathLst>
            </a:custGeom>
            <a:solidFill>
              <a:srgbClr val="243F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681" name="Google Shape;3681;p37"/>
          <p:cNvGrpSpPr/>
          <p:nvPr/>
        </p:nvGrpSpPr>
        <p:grpSpPr>
          <a:xfrm>
            <a:off x="8268203" y="3734697"/>
            <a:ext cx="434312" cy="490732"/>
            <a:chOff x="6203465" y="2891206"/>
            <a:chExt cx="320478" cy="362111"/>
          </a:xfrm>
        </p:grpSpPr>
        <p:sp>
          <p:nvSpPr>
            <p:cNvPr id="3682" name="Google Shape;3682;p37"/>
            <p:cNvSpPr/>
            <p:nvPr/>
          </p:nvSpPr>
          <p:spPr>
            <a:xfrm>
              <a:off x="6203465" y="2902158"/>
              <a:ext cx="320478" cy="351159"/>
            </a:xfrm>
            <a:custGeom>
              <a:rect b="b" l="l" r="r" t="t"/>
              <a:pathLst>
                <a:path extrusionOk="0" h="13403" w="12232">
                  <a:moveTo>
                    <a:pt x="6261" y="1"/>
                  </a:moveTo>
                  <a:cubicBezTo>
                    <a:pt x="4487" y="1"/>
                    <a:pt x="2747" y="875"/>
                    <a:pt x="1716" y="2484"/>
                  </a:cubicBezTo>
                  <a:lnTo>
                    <a:pt x="1400" y="3050"/>
                  </a:lnTo>
                  <a:cubicBezTo>
                    <a:pt x="1054" y="3778"/>
                    <a:pt x="872" y="4574"/>
                    <a:pt x="872" y="5389"/>
                  </a:cubicBezTo>
                  <a:cubicBezTo>
                    <a:pt x="882" y="5734"/>
                    <a:pt x="920" y="6079"/>
                    <a:pt x="968" y="6424"/>
                  </a:cubicBezTo>
                  <a:lnTo>
                    <a:pt x="173" y="7833"/>
                  </a:lnTo>
                  <a:cubicBezTo>
                    <a:pt x="0" y="8140"/>
                    <a:pt x="134" y="8542"/>
                    <a:pt x="470" y="8686"/>
                  </a:cubicBezTo>
                  <a:lnTo>
                    <a:pt x="1428" y="9079"/>
                  </a:lnTo>
                  <a:lnTo>
                    <a:pt x="1428" y="10680"/>
                  </a:lnTo>
                  <a:cubicBezTo>
                    <a:pt x="1428" y="11245"/>
                    <a:pt x="1879" y="11696"/>
                    <a:pt x="2444" y="11696"/>
                  </a:cubicBezTo>
                  <a:lnTo>
                    <a:pt x="3767" y="11696"/>
                  </a:lnTo>
                  <a:lnTo>
                    <a:pt x="3767" y="12894"/>
                  </a:lnTo>
                  <a:cubicBezTo>
                    <a:pt x="3758" y="13172"/>
                    <a:pt x="3997" y="13402"/>
                    <a:pt x="4275" y="13402"/>
                  </a:cubicBezTo>
                  <a:lnTo>
                    <a:pt x="8531" y="13402"/>
                  </a:lnTo>
                  <a:cubicBezTo>
                    <a:pt x="8537" y="13402"/>
                    <a:pt x="8543" y="13402"/>
                    <a:pt x="8548" y="13402"/>
                  </a:cubicBezTo>
                  <a:cubicBezTo>
                    <a:pt x="8837" y="13402"/>
                    <a:pt x="9068" y="13167"/>
                    <a:pt x="9068" y="12885"/>
                  </a:cubicBezTo>
                  <a:lnTo>
                    <a:pt x="9068" y="10862"/>
                  </a:lnTo>
                  <a:cubicBezTo>
                    <a:pt x="9068" y="10344"/>
                    <a:pt x="9298" y="9865"/>
                    <a:pt x="9691" y="9539"/>
                  </a:cubicBezTo>
                  <a:cubicBezTo>
                    <a:pt x="11704" y="7871"/>
                    <a:pt x="12231" y="4996"/>
                    <a:pt x="10947" y="2724"/>
                  </a:cubicBezTo>
                  <a:lnTo>
                    <a:pt x="10947" y="2724"/>
                  </a:lnTo>
                  <a:lnTo>
                    <a:pt x="8589" y="3510"/>
                  </a:lnTo>
                  <a:cubicBezTo>
                    <a:pt x="8584" y="3511"/>
                    <a:pt x="8580" y="3511"/>
                    <a:pt x="8576" y="3511"/>
                  </a:cubicBezTo>
                  <a:cubicBezTo>
                    <a:pt x="8507" y="3511"/>
                    <a:pt x="8467" y="3440"/>
                    <a:pt x="8512" y="3385"/>
                  </a:cubicBezTo>
                  <a:lnTo>
                    <a:pt x="10228" y="1890"/>
                  </a:lnTo>
                  <a:lnTo>
                    <a:pt x="8982" y="1095"/>
                  </a:lnTo>
                  <a:lnTo>
                    <a:pt x="9298" y="941"/>
                  </a:lnTo>
                  <a:cubicBezTo>
                    <a:pt x="8366" y="305"/>
                    <a:pt x="7308" y="1"/>
                    <a:pt x="6261" y="1"/>
                  </a:cubicBezTo>
                  <a:close/>
                </a:path>
              </a:pathLst>
            </a:custGeom>
            <a:solidFill>
              <a:srgbClr val="D6DC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83" name="Google Shape;3683;p37"/>
            <p:cNvSpPr/>
            <p:nvPr/>
          </p:nvSpPr>
          <p:spPr>
            <a:xfrm>
              <a:off x="6286833" y="2902132"/>
              <a:ext cx="184867" cy="71159"/>
            </a:xfrm>
            <a:custGeom>
              <a:rect b="b" l="l" r="r" t="t"/>
              <a:pathLst>
                <a:path extrusionOk="0" h="2716" w="7056">
                  <a:moveTo>
                    <a:pt x="3083" y="0"/>
                  </a:moveTo>
                  <a:cubicBezTo>
                    <a:pt x="2005" y="0"/>
                    <a:pt x="928" y="324"/>
                    <a:pt x="0" y="971"/>
                  </a:cubicBezTo>
                  <a:cubicBezTo>
                    <a:pt x="467" y="854"/>
                    <a:pt x="951" y="788"/>
                    <a:pt x="1436" y="788"/>
                  </a:cubicBezTo>
                  <a:cubicBezTo>
                    <a:pt x="1469" y="788"/>
                    <a:pt x="1501" y="788"/>
                    <a:pt x="1534" y="789"/>
                  </a:cubicBezTo>
                  <a:cubicBezTo>
                    <a:pt x="1546" y="789"/>
                    <a:pt x="1557" y="789"/>
                    <a:pt x="1569" y="789"/>
                  </a:cubicBezTo>
                  <a:cubicBezTo>
                    <a:pt x="3282" y="789"/>
                    <a:pt x="4916" y="1487"/>
                    <a:pt x="6116" y="2715"/>
                  </a:cubicBezTo>
                  <a:lnTo>
                    <a:pt x="7055" y="1891"/>
                  </a:lnTo>
                  <a:lnTo>
                    <a:pt x="5819" y="1096"/>
                  </a:lnTo>
                  <a:lnTo>
                    <a:pt x="6125" y="942"/>
                  </a:lnTo>
                  <a:cubicBezTo>
                    <a:pt x="5207" y="314"/>
                    <a:pt x="4145" y="0"/>
                    <a:pt x="3083" y="0"/>
                  </a:cubicBezTo>
                  <a:close/>
                </a:path>
              </a:pathLst>
            </a:custGeom>
            <a:solidFill>
              <a:srgbClr val="C9D0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84" name="Google Shape;3684;p37"/>
            <p:cNvSpPr/>
            <p:nvPr/>
          </p:nvSpPr>
          <p:spPr>
            <a:xfrm>
              <a:off x="6457107" y="2973265"/>
              <a:ext cx="57771" cy="131865"/>
            </a:xfrm>
            <a:custGeom>
              <a:rect b="b" l="l" r="r" t="t"/>
              <a:pathLst>
                <a:path extrusionOk="0" h="5033" w="2205">
                  <a:moveTo>
                    <a:pt x="1266" y="0"/>
                  </a:moveTo>
                  <a:lnTo>
                    <a:pt x="0" y="422"/>
                  </a:lnTo>
                  <a:cubicBezTo>
                    <a:pt x="940" y="1572"/>
                    <a:pt x="1448" y="3001"/>
                    <a:pt x="1448" y="4486"/>
                  </a:cubicBezTo>
                  <a:cubicBezTo>
                    <a:pt x="1448" y="4669"/>
                    <a:pt x="1438" y="4851"/>
                    <a:pt x="1419" y="5033"/>
                  </a:cubicBezTo>
                  <a:cubicBezTo>
                    <a:pt x="2205" y="3432"/>
                    <a:pt x="2147" y="1553"/>
                    <a:pt x="1266" y="0"/>
                  </a:cubicBezTo>
                  <a:close/>
                </a:path>
              </a:pathLst>
            </a:custGeom>
            <a:solidFill>
              <a:srgbClr val="C9D0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85" name="Google Shape;3685;p37"/>
            <p:cNvSpPr/>
            <p:nvPr/>
          </p:nvSpPr>
          <p:spPr>
            <a:xfrm>
              <a:off x="6423807" y="2891206"/>
              <a:ext cx="97988" cy="103752"/>
            </a:xfrm>
            <a:custGeom>
              <a:rect b="b" l="l" r="r" t="t"/>
              <a:pathLst>
                <a:path extrusionOk="0" h="3960" w="3740">
                  <a:moveTo>
                    <a:pt x="3672" y="1"/>
                  </a:moveTo>
                  <a:cubicBezTo>
                    <a:pt x="3665" y="1"/>
                    <a:pt x="3657" y="3"/>
                    <a:pt x="3648" y="8"/>
                  </a:cubicBezTo>
                  <a:lnTo>
                    <a:pt x="648" y="1388"/>
                  </a:lnTo>
                  <a:cubicBezTo>
                    <a:pt x="485" y="1474"/>
                    <a:pt x="466" y="1695"/>
                    <a:pt x="619" y="1800"/>
                  </a:cubicBezTo>
                  <a:lnTo>
                    <a:pt x="1482" y="2366"/>
                  </a:lnTo>
                  <a:cubicBezTo>
                    <a:pt x="1559" y="2414"/>
                    <a:pt x="1568" y="2529"/>
                    <a:pt x="1501" y="2586"/>
                  </a:cubicBezTo>
                  <a:lnTo>
                    <a:pt x="35" y="3861"/>
                  </a:lnTo>
                  <a:cubicBezTo>
                    <a:pt x="1" y="3895"/>
                    <a:pt x="27" y="3960"/>
                    <a:pt x="74" y="3960"/>
                  </a:cubicBezTo>
                  <a:cubicBezTo>
                    <a:pt x="80" y="3960"/>
                    <a:pt x="86" y="3959"/>
                    <a:pt x="92" y="3957"/>
                  </a:cubicBezTo>
                  <a:lnTo>
                    <a:pt x="3505" y="2816"/>
                  </a:lnTo>
                  <a:cubicBezTo>
                    <a:pt x="3687" y="2749"/>
                    <a:pt x="3716" y="2519"/>
                    <a:pt x="3572" y="2404"/>
                  </a:cubicBezTo>
                  <a:lnTo>
                    <a:pt x="2652" y="1733"/>
                  </a:lnTo>
                  <a:cubicBezTo>
                    <a:pt x="2594" y="1685"/>
                    <a:pt x="2575" y="1599"/>
                    <a:pt x="2623" y="1541"/>
                  </a:cubicBezTo>
                  <a:lnTo>
                    <a:pt x="3716" y="84"/>
                  </a:lnTo>
                  <a:cubicBezTo>
                    <a:pt x="3739" y="52"/>
                    <a:pt x="3710" y="1"/>
                    <a:pt x="3672" y="1"/>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86" name="Google Shape;3686;p37"/>
            <p:cNvSpPr/>
            <p:nvPr/>
          </p:nvSpPr>
          <p:spPr>
            <a:xfrm>
              <a:off x="6396087" y="2978085"/>
              <a:ext cx="33405" cy="38907"/>
            </a:xfrm>
            <a:custGeom>
              <a:rect b="b" l="l" r="r" t="t"/>
              <a:pathLst>
                <a:path extrusionOk="0" h="1485" w="1275">
                  <a:moveTo>
                    <a:pt x="230" y="1"/>
                  </a:moveTo>
                  <a:cubicBezTo>
                    <a:pt x="129" y="1"/>
                    <a:pt x="28" y="66"/>
                    <a:pt x="19" y="200"/>
                  </a:cubicBezTo>
                  <a:cubicBezTo>
                    <a:pt x="0" y="967"/>
                    <a:pt x="355" y="1417"/>
                    <a:pt x="1035" y="1484"/>
                  </a:cubicBezTo>
                  <a:lnTo>
                    <a:pt x="1054" y="1484"/>
                  </a:lnTo>
                  <a:cubicBezTo>
                    <a:pt x="1160" y="1484"/>
                    <a:pt x="1246" y="1398"/>
                    <a:pt x="1256" y="1293"/>
                  </a:cubicBezTo>
                  <a:cubicBezTo>
                    <a:pt x="1275" y="1178"/>
                    <a:pt x="1189" y="1072"/>
                    <a:pt x="1074" y="1063"/>
                  </a:cubicBezTo>
                  <a:cubicBezTo>
                    <a:pt x="767" y="1043"/>
                    <a:pt x="422" y="919"/>
                    <a:pt x="441" y="219"/>
                  </a:cubicBezTo>
                  <a:cubicBezTo>
                    <a:pt x="446" y="75"/>
                    <a:pt x="338" y="1"/>
                    <a:pt x="230" y="1"/>
                  </a:cubicBezTo>
                  <a:close/>
                </a:path>
              </a:pathLst>
            </a:custGeom>
            <a:solidFill>
              <a:srgbClr val="C9D0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687" name="Google Shape;3687;p37"/>
          <p:cNvGrpSpPr/>
          <p:nvPr/>
        </p:nvGrpSpPr>
        <p:grpSpPr>
          <a:xfrm>
            <a:off x="10116454" y="3734763"/>
            <a:ext cx="416204" cy="490980"/>
            <a:chOff x="7567280" y="2891259"/>
            <a:chExt cx="307116" cy="362293"/>
          </a:xfrm>
        </p:grpSpPr>
        <p:sp>
          <p:nvSpPr>
            <p:cNvPr id="3688" name="Google Shape;3688;p37"/>
            <p:cNvSpPr/>
            <p:nvPr/>
          </p:nvSpPr>
          <p:spPr>
            <a:xfrm>
              <a:off x="7612082" y="2891337"/>
              <a:ext cx="217250" cy="207006"/>
            </a:xfrm>
            <a:custGeom>
              <a:rect b="b" l="l" r="r" t="t"/>
              <a:pathLst>
                <a:path extrusionOk="0" h="7901" w="8292">
                  <a:moveTo>
                    <a:pt x="1727" y="0"/>
                  </a:moveTo>
                  <a:cubicBezTo>
                    <a:pt x="1363" y="0"/>
                    <a:pt x="1007" y="194"/>
                    <a:pt x="825" y="539"/>
                  </a:cubicBezTo>
                  <a:lnTo>
                    <a:pt x="269" y="1536"/>
                  </a:lnTo>
                  <a:cubicBezTo>
                    <a:pt x="1" y="2035"/>
                    <a:pt x="183" y="2667"/>
                    <a:pt x="681" y="2936"/>
                  </a:cubicBezTo>
                  <a:lnTo>
                    <a:pt x="1918" y="3616"/>
                  </a:lnTo>
                  <a:cubicBezTo>
                    <a:pt x="2282" y="3808"/>
                    <a:pt x="2502" y="4191"/>
                    <a:pt x="2502" y="4604"/>
                  </a:cubicBezTo>
                  <a:lnTo>
                    <a:pt x="2502" y="6981"/>
                  </a:lnTo>
                  <a:cubicBezTo>
                    <a:pt x="3049" y="7594"/>
                    <a:pt x="3595" y="7901"/>
                    <a:pt x="4141" y="7901"/>
                  </a:cubicBezTo>
                  <a:cubicBezTo>
                    <a:pt x="4688" y="7901"/>
                    <a:pt x="5234" y="7594"/>
                    <a:pt x="5781" y="6981"/>
                  </a:cubicBezTo>
                  <a:lnTo>
                    <a:pt x="5781" y="4604"/>
                  </a:lnTo>
                  <a:cubicBezTo>
                    <a:pt x="5781" y="4191"/>
                    <a:pt x="6011" y="3808"/>
                    <a:pt x="6375" y="3616"/>
                  </a:cubicBezTo>
                  <a:lnTo>
                    <a:pt x="7611" y="2936"/>
                  </a:lnTo>
                  <a:cubicBezTo>
                    <a:pt x="8110" y="2667"/>
                    <a:pt x="8292" y="2035"/>
                    <a:pt x="8014" y="1536"/>
                  </a:cubicBezTo>
                  <a:lnTo>
                    <a:pt x="7937" y="1393"/>
                  </a:lnTo>
                  <a:lnTo>
                    <a:pt x="7544" y="683"/>
                  </a:lnTo>
                  <a:lnTo>
                    <a:pt x="7458" y="539"/>
                  </a:lnTo>
                  <a:cubicBezTo>
                    <a:pt x="7269" y="194"/>
                    <a:pt x="6916" y="0"/>
                    <a:pt x="6554" y="0"/>
                  </a:cubicBezTo>
                  <a:cubicBezTo>
                    <a:pt x="6364" y="0"/>
                    <a:pt x="6172" y="54"/>
                    <a:pt x="6001" y="166"/>
                  </a:cubicBezTo>
                  <a:lnTo>
                    <a:pt x="5761" y="319"/>
                  </a:lnTo>
                  <a:cubicBezTo>
                    <a:pt x="5268" y="640"/>
                    <a:pt x="4705" y="801"/>
                    <a:pt x="4141" y="801"/>
                  </a:cubicBezTo>
                  <a:cubicBezTo>
                    <a:pt x="3578" y="801"/>
                    <a:pt x="3015" y="640"/>
                    <a:pt x="2521" y="319"/>
                  </a:cubicBezTo>
                  <a:lnTo>
                    <a:pt x="2282" y="166"/>
                  </a:lnTo>
                  <a:cubicBezTo>
                    <a:pt x="2110" y="54"/>
                    <a:pt x="1917" y="0"/>
                    <a:pt x="1727" y="0"/>
                  </a:cubicBez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89" name="Google Shape;3689;p37"/>
            <p:cNvSpPr/>
            <p:nvPr/>
          </p:nvSpPr>
          <p:spPr>
            <a:xfrm>
              <a:off x="7677870" y="3190698"/>
              <a:ext cx="85936" cy="62618"/>
            </a:xfrm>
            <a:custGeom>
              <a:rect b="b" l="l" r="r" t="t"/>
              <a:pathLst>
                <a:path extrusionOk="0" h="2390" w="3280">
                  <a:moveTo>
                    <a:pt x="1640" y="0"/>
                  </a:moveTo>
                  <a:cubicBezTo>
                    <a:pt x="1094" y="0"/>
                    <a:pt x="547" y="199"/>
                    <a:pt x="1" y="597"/>
                  </a:cubicBezTo>
                  <a:lnTo>
                    <a:pt x="1" y="1546"/>
                  </a:lnTo>
                  <a:cubicBezTo>
                    <a:pt x="1" y="2015"/>
                    <a:pt x="375" y="2389"/>
                    <a:pt x="844" y="2389"/>
                  </a:cubicBezTo>
                  <a:lnTo>
                    <a:pt x="2436" y="2389"/>
                  </a:lnTo>
                  <a:cubicBezTo>
                    <a:pt x="2896" y="2389"/>
                    <a:pt x="3279" y="2015"/>
                    <a:pt x="3279" y="1546"/>
                  </a:cubicBezTo>
                  <a:lnTo>
                    <a:pt x="3279" y="597"/>
                  </a:lnTo>
                  <a:cubicBezTo>
                    <a:pt x="2733" y="199"/>
                    <a:pt x="2186" y="0"/>
                    <a:pt x="1640" y="0"/>
                  </a:cubicBez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90" name="Google Shape;3690;p37"/>
            <p:cNvSpPr/>
            <p:nvPr/>
          </p:nvSpPr>
          <p:spPr>
            <a:xfrm>
              <a:off x="7644229" y="2891285"/>
              <a:ext cx="63299" cy="21091"/>
            </a:xfrm>
            <a:custGeom>
              <a:rect b="b" l="l" r="r" t="t"/>
              <a:pathLst>
                <a:path extrusionOk="0" h="805" w="2416">
                  <a:moveTo>
                    <a:pt x="498" y="1"/>
                  </a:moveTo>
                  <a:cubicBezTo>
                    <a:pt x="325" y="1"/>
                    <a:pt x="153" y="44"/>
                    <a:pt x="0" y="129"/>
                  </a:cubicBezTo>
                  <a:cubicBezTo>
                    <a:pt x="20" y="148"/>
                    <a:pt x="48" y="158"/>
                    <a:pt x="58" y="168"/>
                  </a:cubicBezTo>
                  <a:lnTo>
                    <a:pt x="298" y="331"/>
                  </a:lnTo>
                  <a:cubicBezTo>
                    <a:pt x="779" y="642"/>
                    <a:pt x="1341" y="804"/>
                    <a:pt x="1913" y="804"/>
                  </a:cubicBezTo>
                  <a:cubicBezTo>
                    <a:pt x="2080" y="804"/>
                    <a:pt x="2249" y="790"/>
                    <a:pt x="2416" y="762"/>
                  </a:cubicBezTo>
                  <a:cubicBezTo>
                    <a:pt x="2013" y="695"/>
                    <a:pt x="1640" y="551"/>
                    <a:pt x="1294" y="331"/>
                  </a:cubicBezTo>
                  <a:lnTo>
                    <a:pt x="1055" y="168"/>
                  </a:lnTo>
                  <a:cubicBezTo>
                    <a:pt x="887" y="56"/>
                    <a:pt x="692" y="1"/>
                    <a:pt x="498" y="1"/>
                  </a:cubicBezTo>
                  <a:close/>
                </a:path>
              </a:pathLst>
            </a:custGeom>
            <a:solidFill>
              <a:srgbClr val="D8DE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91" name="Google Shape;3691;p37"/>
            <p:cNvSpPr/>
            <p:nvPr/>
          </p:nvSpPr>
          <p:spPr>
            <a:xfrm>
              <a:off x="7707502" y="2891259"/>
              <a:ext cx="121830" cy="207268"/>
            </a:xfrm>
            <a:custGeom>
              <a:rect b="b" l="l" r="r" t="t"/>
              <a:pathLst>
                <a:path extrusionOk="0" h="7911" w="4650">
                  <a:moveTo>
                    <a:pt x="2926" y="0"/>
                  </a:moveTo>
                  <a:cubicBezTo>
                    <a:pt x="2757" y="0"/>
                    <a:pt x="2585" y="42"/>
                    <a:pt x="2426" y="130"/>
                  </a:cubicBezTo>
                  <a:cubicBezTo>
                    <a:pt x="2599" y="226"/>
                    <a:pt x="2733" y="370"/>
                    <a:pt x="2829" y="533"/>
                  </a:cubicBezTo>
                  <a:lnTo>
                    <a:pt x="2905" y="686"/>
                  </a:lnTo>
                  <a:lnTo>
                    <a:pt x="3298" y="1396"/>
                  </a:lnTo>
                  <a:lnTo>
                    <a:pt x="3375" y="1539"/>
                  </a:lnTo>
                  <a:cubicBezTo>
                    <a:pt x="3653" y="2038"/>
                    <a:pt x="3471" y="2670"/>
                    <a:pt x="2972" y="2939"/>
                  </a:cubicBezTo>
                  <a:lnTo>
                    <a:pt x="1726" y="3619"/>
                  </a:lnTo>
                  <a:cubicBezTo>
                    <a:pt x="1372" y="3811"/>
                    <a:pt x="1142" y="4194"/>
                    <a:pt x="1142" y="4607"/>
                  </a:cubicBezTo>
                  <a:lnTo>
                    <a:pt x="1142" y="6984"/>
                  </a:lnTo>
                  <a:cubicBezTo>
                    <a:pt x="758" y="7415"/>
                    <a:pt x="384" y="7693"/>
                    <a:pt x="1" y="7827"/>
                  </a:cubicBezTo>
                  <a:cubicBezTo>
                    <a:pt x="167" y="7883"/>
                    <a:pt x="333" y="7910"/>
                    <a:pt x="498" y="7910"/>
                  </a:cubicBezTo>
                  <a:cubicBezTo>
                    <a:pt x="1048" y="7910"/>
                    <a:pt x="1595" y="7603"/>
                    <a:pt x="2148" y="6984"/>
                  </a:cubicBezTo>
                  <a:lnTo>
                    <a:pt x="2148" y="4607"/>
                  </a:lnTo>
                  <a:cubicBezTo>
                    <a:pt x="2148" y="4194"/>
                    <a:pt x="2369" y="3811"/>
                    <a:pt x="2733" y="3619"/>
                  </a:cubicBezTo>
                  <a:lnTo>
                    <a:pt x="3969" y="2939"/>
                  </a:lnTo>
                  <a:cubicBezTo>
                    <a:pt x="4468" y="2670"/>
                    <a:pt x="4650" y="2038"/>
                    <a:pt x="4372" y="1539"/>
                  </a:cubicBezTo>
                  <a:lnTo>
                    <a:pt x="4295" y="1396"/>
                  </a:lnTo>
                  <a:lnTo>
                    <a:pt x="3912" y="686"/>
                  </a:lnTo>
                  <a:lnTo>
                    <a:pt x="3826" y="533"/>
                  </a:lnTo>
                  <a:cubicBezTo>
                    <a:pt x="3642" y="193"/>
                    <a:pt x="3290" y="0"/>
                    <a:pt x="2926" y="0"/>
                  </a:cubicBezTo>
                  <a:close/>
                </a:path>
              </a:pathLst>
            </a:custGeom>
            <a:solidFill>
              <a:srgbClr val="D8DE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92" name="Google Shape;3692;p37"/>
            <p:cNvSpPr/>
            <p:nvPr/>
          </p:nvSpPr>
          <p:spPr>
            <a:xfrm>
              <a:off x="7707502" y="3190751"/>
              <a:ext cx="56304" cy="62801"/>
            </a:xfrm>
            <a:custGeom>
              <a:rect b="b" l="l" r="r" t="t"/>
              <a:pathLst>
                <a:path extrusionOk="0" h="2397" w="2149">
                  <a:moveTo>
                    <a:pt x="511" y="0"/>
                  </a:moveTo>
                  <a:cubicBezTo>
                    <a:pt x="341" y="0"/>
                    <a:pt x="171" y="19"/>
                    <a:pt x="1" y="58"/>
                  </a:cubicBezTo>
                  <a:cubicBezTo>
                    <a:pt x="413" y="154"/>
                    <a:pt x="806" y="336"/>
                    <a:pt x="1142" y="595"/>
                  </a:cubicBezTo>
                  <a:lnTo>
                    <a:pt x="1142" y="1544"/>
                  </a:lnTo>
                  <a:cubicBezTo>
                    <a:pt x="1142" y="2013"/>
                    <a:pt x="768" y="2397"/>
                    <a:pt x="298" y="2397"/>
                  </a:cubicBezTo>
                  <a:lnTo>
                    <a:pt x="1305" y="2397"/>
                  </a:lnTo>
                  <a:cubicBezTo>
                    <a:pt x="1765" y="2397"/>
                    <a:pt x="2148" y="2013"/>
                    <a:pt x="2148" y="1544"/>
                  </a:cubicBezTo>
                  <a:lnTo>
                    <a:pt x="2148" y="595"/>
                  </a:lnTo>
                  <a:cubicBezTo>
                    <a:pt x="1599" y="200"/>
                    <a:pt x="1056" y="0"/>
                    <a:pt x="511" y="0"/>
                  </a:cubicBezTo>
                  <a:close/>
                </a:path>
              </a:pathLst>
            </a:custGeom>
            <a:solidFill>
              <a:srgbClr val="D8DE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93" name="Google Shape;3693;p37"/>
            <p:cNvSpPr/>
            <p:nvPr/>
          </p:nvSpPr>
          <p:spPr>
            <a:xfrm>
              <a:off x="7677870" y="3190698"/>
              <a:ext cx="85936" cy="28191"/>
            </a:xfrm>
            <a:custGeom>
              <a:rect b="b" l="l" r="r" t="t"/>
              <a:pathLst>
                <a:path extrusionOk="0" h="1076" w="3280">
                  <a:moveTo>
                    <a:pt x="1640" y="0"/>
                  </a:moveTo>
                  <a:cubicBezTo>
                    <a:pt x="1094" y="0"/>
                    <a:pt x="547" y="199"/>
                    <a:pt x="1" y="597"/>
                  </a:cubicBezTo>
                  <a:lnTo>
                    <a:pt x="1" y="1076"/>
                  </a:lnTo>
                  <a:cubicBezTo>
                    <a:pt x="547" y="678"/>
                    <a:pt x="1094" y="479"/>
                    <a:pt x="1640" y="479"/>
                  </a:cubicBezTo>
                  <a:cubicBezTo>
                    <a:pt x="2186" y="479"/>
                    <a:pt x="2733" y="678"/>
                    <a:pt x="3279" y="1076"/>
                  </a:cubicBezTo>
                  <a:lnTo>
                    <a:pt x="3279" y="597"/>
                  </a:lnTo>
                  <a:cubicBezTo>
                    <a:pt x="2733" y="199"/>
                    <a:pt x="2186" y="0"/>
                    <a:pt x="1640" y="0"/>
                  </a:cubicBezTo>
                  <a:close/>
                </a:path>
              </a:pathLst>
            </a:custGeom>
            <a:solidFill>
              <a:srgbClr val="D8DE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94" name="Google Shape;3694;p37"/>
            <p:cNvSpPr/>
            <p:nvPr/>
          </p:nvSpPr>
          <p:spPr>
            <a:xfrm>
              <a:off x="7669958" y="3221588"/>
              <a:ext cx="99874" cy="17397"/>
            </a:xfrm>
            <a:custGeom>
              <a:rect b="b" l="l" r="r" t="t"/>
              <a:pathLst>
                <a:path extrusionOk="0" h="664" w="3812">
                  <a:moveTo>
                    <a:pt x="1942" y="0"/>
                  </a:moveTo>
                  <a:cubicBezTo>
                    <a:pt x="1369" y="0"/>
                    <a:pt x="797" y="84"/>
                    <a:pt x="245" y="252"/>
                  </a:cubicBezTo>
                  <a:cubicBezTo>
                    <a:pt x="0" y="322"/>
                    <a:pt x="75" y="664"/>
                    <a:pt x="295" y="664"/>
                  </a:cubicBezTo>
                  <a:cubicBezTo>
                    <a:pt x="315" y="664"/>
                    <a:pt x="337" y="661"/>
                    <a:pt x="360" y="654"/>
                  </a:cubicBezTo>
                  <a:cubicBezTo>
                    <a:pt x="878" y="496"/>
                    <a:pt x="1410" y="417"/>
                    <a:pt x="1942" y="417"/>
                  </a:cubicBezTo>
                  <a:cubicBezTo>
                    <a:pt x="2474" y="417"/>
                    <a:pt x="3006" y="496"/>
                    <a:pt x="3524" y="654"/>
                  </a:cubicBezTo>
                  <a:cubicBezTo>
                    <a:pt x="3543" y="654"/>
                    <a:pt x="3562" y="664"/>
                    <a:pt x="3581" y="664"/>
                  </a:cubicBezTo>
                  <a:cubicBezTo>
                    <a:pt x="3667" y="654"/>
                    <a:pt x="3754" y="597"/>
                    <a:pt x="3782" y="510"/>
                  </a:cubicBezTo>
                  <a:cubicBezTo>
                    <a:pt x="3811" y="395"/>
                    <a:pt x="3754" y="280"/>
                    <a:pt x="3639" y="252"/>
                  </a:cubicBezTo>
                  <a:cubicBezTo>
                    <a:pt x="3087" y="84"/>
                    <a:pt x="2515" y="0"/>
                    <a:pt x="1942" y="0"/>
                  </a:cubicBezTo>
                  <a:close/>
                </a:path>
              </a:pathLst>
            </a:custGeom>
            <a:solidFill>
              <a:srgbClr val="D8DE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95" name="Google Shape;3695;p37"/>
            <p:cNvSpPr/>
            <p:nvPr/>
          </p:nvSpPr>
          <p:spPr>
            <a:xfrm>
              <a:off x="7669958" y="3012879"/>
              <a:ext cx="99874" cy="17423"/>
            </a:xfrm>
            <a:custGeom>
              <a:rect b="b" l="l" r="r" t="t"/>
              <a:pathLst>
                <a:path extrusionOk="0" h="665" w="3812">
                  <a:moveTo>
                    <a:pt x="1942" y="1"/>
                  </a:moveTo>
                  <a:cubicBezTo>
                    <a:pt x="1369" y="1"/>
                    <a:pt x="797" y="84"/>
                    <a:pt x="245" y="252"/>
                  </a:cubicBezTo>
                  <a:cubicBezTo>
                    <a:pt x="1" y="331"/>
                    <a:pt x="75" y="665"/>
                    <a:pt x="293" y="665"/>
                  </a:cubicBezTo>
                  <a:cubicBezTo>
                    <a:pt x="314" y="665"/>
                    <a:pt x="337" y="662"/>
                    <a:pt x="360" y="655"/>
                  </a:cubicBezTo>
                  <a:cubicBezTo>
                    <a:pt x="878" y="497"/>
                    <a:pt x="1410" y="418"/>
                    <a:pt x="1942" y="418"/>
                  </a:cubicBezTo>
                  <a:cubicBezTo>
                    <a:pt x="2474" y="418"/>
                    <a:pt x="3006" y="497"/>
                    <a:pt x="3524" y="655"/>
                  </a:cubicBezTo>
                  <a:cubicBezTo>
                    <a:pt x="3543" y="664"/>
                    <a:pt x="3562" y="664"/>
                    <a:pt x="3581" y="664"/>
                  </a:cubicBezTo>
                  <a:cubicBezTo>
                    <a:pt x="3667" y="664"/>
                    <a:pt x="3754" y="607"/>
                    <a:pt x="3782" y="511"/>
                  </a:cubicBezTo>
                  <a:cubicBezTo>
                    <a:pt x="3811" y="406"/>
                    <a:pt x="3754" y="291"/>
                    <a:pt x="3639" y="252"/>
                  </a:cubicBezTo>
                  <a:cubicBezTo>
                    <a:pt x="3087" y="84"/>
                    <a:pt x="2515" y="1"/>
                    <a:pt x="1942" y="1"/>
                  </a:cubicBezTo>
                  <a:close/>
                </a:path>
              </a:pathLst>
            </a:custGeom>
            <a:solidFill>
              <a:srgbClr val="D8DE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96" name="Google Shape;3696;p37"/>
            <p:cNvSpPr/>
            <p:nvPr/>
          </p:nvSpPr>
          <p:spPr>
            <a:xfrm>
              <a:off x="7670010" y="3041070"/>
              <a:ext cx="99822" cy="17423"/>
            </a:xfrm>
            <a:custGeom>
              <a:rect b="b" l="l" r="r" t="t"/>
              <a:pathLst>
                <a:path extrusionOk="0" h="665" w="3810">
                  <a:moveTo>
                    <a:pt x="1940" y="1"/>
                  </a:moveTo>
                  <a:cubicBezTo>
                    <a:pt x="1367" y="1"/>
                    <a:pt x="795" y="87"/>
                    <a:pt x="243" y="259"/>
                  </a:cubicBezTo>
                  <a:cubicBezTo>
                    <a:pt x="1" y="329"/>
                    <a:pt x="71" y="664"/>
                    <a:pt x="286" y="664"/>
                  </a:cubicBezTo>
                  <a:cubicBezTo>
                    <a:pt x="308" y="664"/>
                    <a:pt x="333" y="661"/>
                    <a:pt x="358" y="652"/>
                  </a:cubicBezTo>
                  <a:cubicBezTo>
                    <a:pt x="876" y="499"/>
                    <a:pt x="1408" y="422"/>
                    <a:pt x="1940" y="422"/>
                  </a:cubicBezTo>
                  <a:cubicBezTo>
                    <a:pt x="2472" y="422"/>
                    <a:pt x="3004" y="499"/>
                    <a:pt x="3522" y="652"/>
                  </a:cubicBezTo>
                  <a:cubicBezTo>
                    <a:pt x="3541" y="662"/>
                    <a:pt x="3560" y="662"/>
                    <a:pt x="3579" y="662"/>
                  </a:cubicBezTo>
                  <a:cubicBezTo>
                    <a:pt x="3665" y="662"/>
                    <a:pt x="3752" y="604"/>
                    <a:pt x="3780" y="518"/>
                  </a:cubicBezTo>
                  <a:cubicBezTo>
                    <a:pt x="3809" y="403"/>
                    <a:pt x="3752" y="288"/>
                    <a:pt x="3637" y="259"/>
                  </a:cubicBezTo>
                  <a:cubicBezTo>
                    <a:pt x="3085" y="87"/>
                    <a:pt x="2513" y="1"/>
                    <a:pt x="1940" y="1"/>
                  </a:cubicBezTo>
                  <a:close/>
                </a:path>
              </a:pathLst>
            </a:custGeom>
            <a:solidFill>
              <a:srgbClr val="D8DE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97" name="Google Shape;3697;p37"/>
            <p:cNvSpPr/>
            <p:nvPr/>
          </p:nvSpPr>
          <p:spPr>
            <a:xfrm>
              <a:off x="7669958" y="3066615"/>
              <a:ext cx="99874" cy="17423"/>
            </a:xfrm>
            <a:custGeom>
              <a:rect b="b" l="l" r="r" t="t"/>
              <a:pathLst>
                <a:path extrusionOk="0" h="665" w="3812">
                  <a:moveTo>
                    <a:pt x="1942" y="1"/>
                  </a:moveTo>
                  <a:cubicBezTo>
                    <a:pt x="1369" y="1"/>
                    <a:pt x="797" y="85"/>
                    <a:pt x="245" y="252"/>
                  </a:cubicBezTo>
                  <a:cubicBezTo>
                    <a:pt x="1" y="331"/>
                    <a:pt x="75" y="665"/>
                    <a:pt x="293" y="665"/>
                  </a:cubicBezTo>
                  <a:cubicBezTo>
                    <a:pt x="314" y="665"/>
                    <a:pt x="337" y="662"/>
                    <a:pt x="360" y="655"/>
                  </a:cubicBezTo>
                  <a:cubicBezTo>
                    <a:pt x="878" y="497"/>
                    <a:pt x="1410" y="418"/>
                    <a:pt x="1942" y="418"/>
                  </a:cubicBezTo>
                  <a:cubicBezTo>
                    <a:pt x="2474" y="418"/>
                    <a:pt x="3006" y="497"/>
                    <a:pt x="3524" y="655"/>
                  </a:cubicBezTo>
                  <a:cubicBezTo>
                    <a:pt x="3543" y="665"/>
                    <a:pt x="3562" y="665"/>
                    <a:pt x="3581" y="665"/>
                  </a:cubicBezTo>
                  <a:cubicBezTo>
                    <a:pt x="3667" y="665"/>
                    <a:pt x="3754" y="598"/>
                    <a:pt x="3782" y="511"/>
                  </a:cubicBezTo>
                  <a:cubicBezTo>
                    <a:pt x="3811" y="406"/>
                    <a:pt x="3754" y="291"/>
                    <a:pt x="3639" y="252"/>
                  </a:cubicBezTo>
                  <a:cubicBezTo>
                    <a:pt x="3087" y="85"/>
                    <a:pt x="2515" y="1"/>
                    <a:pt x="1942" y="1"/>
                  </a:cubicBezTo>
                  <a:close/>
                </a:path>
              </a:pathLst>
            </a:custGeom>
            <a:solidFill>
              <a:srgbClr val="D8DE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98" name="Google Shape;3698;p37"/>
            <p:cNvSpPr/>
            <p:nvPr/>
          </p:nvSpPr>
          <p:spPr>
            <a:xfrm>
              <a:off x="7567280" y="2994880"/>
              <a:ext cx="307116" cy="226368"/>
            </a:xfrm>
            <a:custGeom>
              <a:rect b="b" l="l" r="r" t="t"/>
              <a:pathLst>
                <a:path extrusionOk="0" h="8640" w="11722">
                  <a:moveTo>
                    <a:pt x="1536" y="1"/>
                  </a:moveTo>
                  <a:cubicBezTo>
                    <a:pt x="766" y="1"/>
                    <a:pt x="1" y="579"/>
                    <a:pt x="52" y="1533"/>
                  </a:cubicBezTo>
                  <a:cubicBezTo>
                    <a:pt x="52" y="1581"/>
                    <a:pt x="52" y="1620"/>
                    <a:pt x="62" y="1668"/>
                  </a:cubicBezTo>
                  <a:cubicBezTo>
                    <a:pt x="148" y="2367"/>
                    <a:pt x="254" y="3163"/>
                    <a:pt x="397" y="3959"/>
                  </a:cubicBezTo>
                  <a:lnTo>
                    <a:pt x="541" y="4716"/>
                  </a:lnTo>
                  <a:cubicBezTo>
                    <a:pt x="771" y="5809"/>
                    <a:pt x="1068" y="6863"/>
                    <a:pt x="1423" y="7639"/>
                  </a:cubicBezTo>
                  <a:cubicBezTo>
                    <a:pt x="1442" y="7668"/>
                    <a:pt x="1461" y="7706"/>
                    <a:pt x="1480" y="7745"/>
                  </a:cubicBezTo>
                  <a:cubicBezTo>
                    <a:pt x="1797" y="8332"/>
                    <a:pt x="2339" y="8639"/>
                    <a:pt x="2908" y="8639"/>
                  </a:cubicBezTo>
                  <a:cubicBezTo>
                    <a:pt x="3286" y="8639"/>
                    <a:pt x="3676" y="8503"/>
                    <a:pt x="4021" y="8224"/>
                  </a:cubicBezTo>
                  <a:cubicBezTo>
                    <a:pt x="4631" y="7723"/>
                    <a:pt x="5242" y="7474"/>
                    <a:pt x="5852" y="7474"/>
                  </a:cubicBezTo>
                  <a:cubicBezTo>
                    <a:pt x="6469" y="7474"/>
                    <a:pt x="7085" y="7728"/>
                    <a:pt x="7701" y="8234"/>
                  </a:cubicBezTo>
                  <a:cubicBezTo>
                    <a:pt x="8017" y="8490"/>
                    <a:pt x="8394" y="8613"/>
                    <a:pt x="8767" y="8613"/>
                  </a:cubicBezTo>
                  <a:cubicBezTo>
                    <a:pt x="9354" y="8613"/>
                    <a:pt x="9931" y="8308"/>
                    <a:pt x="10242" y="7745"/>
                  </a:cubicBezTo>
                  <a:cubicBezTo>
                    <a:pt x="10261" y="7716"/>
                    <a:pt x="10270" y="7678"/>
                    <a:pt x="10289" y="7639"/>
                  </a:cubicBezTo>
                  <a:cubicBezTo>
                    <a:pt x="10999" y="6125"/>
                    <a:pt x="11430" y="3546"/>
                    <a:pt x="11660" y="1668"/>
                  </a:cubicBezTo>
                  <a:cubicBezTo>
                    <a:pt x="11660" y="1620"/>
                    <a:pt x="11660" y="1581"/>
                    <a:pt x="11670" y="1533"/>
                  </a:cubicBezTo>
                  <a:cubicBezTo>
                    <a:pt x="11721" y="579"/>
                    <a:pt x="10956" y="1"/>
                    <a:pt x="10186" y="1"/>
                  </a:cubicBezTo>
                  <a:cubicBezTo>
                    <a:pt x="9672" y="1"/>
                    <a:pt x="9157" y="258"/>
                    <a:pt x="8880" y="834"/>
                  </a:cubicBezTo>
                  <a:cubicBezTo>
                    <a:pt x="7874" y="2914"/>
                    <a:pt x="6867" y="3954"/>
                    <a:pt x="5861" y="3954"/>
                  </a:cubicBezTo>
                  <a:cubicBezTo>
                    <a:pt x="4855" y="3954"/>
                    <a:pt x="3848" y="2914"/>
                    <a:pt x="2842" y="834"/>
                  </a:cubicBezTo>
                  <a:cubicBezTo>
                    <a:pt x="2565" y="258"/>
                    <a:pt x="2050" y="1"/>
                    <a:pt x="1536" y="1"/>
                  </a:cubicBez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99" name="Google Shape;3699;p37"/>
            <p:cNvSpPr/>
            <p:nvPr/>
          </p:nvSpPr>
          <p:spPr>
            <a:xfrm>
              <a:off x="7568144" y="3019717"/>
              <a:ext cx="305151" cy="201530"/>
            </a:xfrm>
            <a:custGeom>
              <a:rect b="b" l="l" r="r" t="t"/>
              <a:pathLst>
                <a:path extrusionOk="0" h="7692" w="11647">
                  <a:moveTo>
                    <a:pt x="86" y="1"/>
                  </a:moveTo>
                  <a:cubicBezTo>
                    <a:pt x="29" y="192"/>
                    <a:pt x="0" y="384"/>
                    <a:pt x="10" y="585"/>
                  </a:cubicBezTo>
                  <a:cubicBezTo>
                    <a:pt x="10" y="624"/>
                    <a:pt x="10" y="672"/>
                    <a:pt x="19" y="720"/>
                  </a:cubicBezTo>
                  <a:cubicBezTo>
                    <a:pt x="106" y="1419"/>
                    <a:pt x="221" y="2205"/>
                    <a:pt x="364" y="3001"/>
                  </a:cubicBezTo>
                  <a:lnTo>
                    <a:pt x="508" y="3768"/>
                  </a:lnTo>
                  <a:cubicBezTo>
                    <a:pt x="738" y="4861"/>
                    <a:pt x="1026" y="5905"/>
                    <a:pt x="1390" y="6691"/>
                  </a:cubicBezTo>
                  <a:cubicBezTo>
                    <a:pt x="1400" y="6720"/>
                    <a:pt x="1419" y="6758"/>
                    <a:pt x="1438" y="6797"/>
                  </a:cubicBezTo>
                  <a:cubicBezTo>
                    <a:pt x="1755" y="7384"/>
                    <a:pt x="2296" y="7691"/>
                    <a:pt x="2867" y="7691"/>
                  </a:cubicBezTo>
                  <a:cubicBezTo>
                    <a:pt x="3247" y="7691"/>
                    <a:pt x="3639" y="7555"/>
                    <a:pt x="3988" y="7276"/>
                  </a:cubicBezTo>
                  <a:cubicBezTo>
                    <a:pt x="4598" y="6775"/>
                    <a:pt x="5209" y="6526"/>
                    <a:pt x="5819" y="6526"/>
                  </a:cubicBezTo>
                  <a:cubicBezTo>
                    <a:pt x="6436" y="6526"/>
                    <a:pt x="7052" y="6780"/>
                    <a:pt x="7668" y="7286"/>
                  </a:cubicBezTo>
                  <a:cubicBezTo>
                    <a:pt x="7984" y="7546"/>
                    <a:pt x="8359" y="7669"/>
                    <a:pt x="8729" y="7669"/>
                  </a:cubicBezTo>
                  <a:cubicBezTo>
                    <a:pt x="9314" y="7669"/>
                    <a:pt x="9888" y="7361"/>
                    <a:pt x="10199" y="6797"/>
                  </a:cubicBezTo>
                  <a:cubicBezTo>
                    <a:pt x="10218" y="6768"/>
                    <a:pt x="10237" y="6730"/>
                    <a:pt x="10256" y="6691"/>
                  </a:cubicBezTo>
                  <a:cubicBezTo>
                    <a:pt x="10956" y="5177"/>
                    <a:pt x="11397" y="2598"/>
                    <a:pt x="11618" y="720"/>
                  </a:cubicBezTo>
                  <a:cubicBezTo>
                    <a:pt x="11618" y="672"/>
                    <a:pt x="11627" y="633"/>
                    <a:pt x="11627" y="585"/>
                  </a:cubicBezTo>
                  <a:cubicBezTo>
                    <a:pt x="11646" y="394"/>
                    <a:pt x="11618" y="192"/>
                    <a:pt x="11550" y="10"/>
                  </a:cubicBezTo>
                  <a:cubicBezTo>
                    <a:pt x="11311" y="1822"/>
                    <a:pt x="10899" y="4065"/>
                    <a:pt x="10256" y="5436"/>
                  </a:cubicBezTo>
                  <a:cubicBezTo>
                    <a:pt x="10237" y="5474"/>
                    <a:pt x="10218" y="5512"/>
                    <a:pt x="10199" y="5551"/>
                  </a:cubicBezTo>
                  <a:cubicBezTo>
                    <a:pt x="9887" y="6110"/>
                    <a:pt x="9311" y="6416"/>
                    <a:pt x="8725" y="6416"/>
                  </a:cubicBezTo>
                  <a:cubicBezTo>
                    <a:pt x="8356" y="6416"/>
                    <a:pt x="7983" y="6295"/>
                    <a:pt x="7668" y="6040"/>
                  </a:cubicBezTo>
                  <a:cubicBezTo>
                    <a:pt x="7052" y="5529"/>
                    <a:pt x="6436" y="5275"/>
                    <a:pt x="5819" y="5275"/>
                  </a:cubicBezTo>
                  <a:cubicBezTo>
                    <a:pt x="5209" y="5275"/>
                    <a:pt x="4598" y="5524"/>
                    <a:pt x="3988" y="6020"/>
                  </a:cubicBezTo>
                  <a:cubicBezTo>
                    <a:pt x="3642" y="6304"/>
                    <a:pt x="3251" y="6442"/>
                    <a:pt x="2871" y="6442"/>
                  </a:cubicBezTo>
                  <a:cubicBezTo>
                    <a:pt x="2304" y="6442"/>
                    <a:pt x="1764" y="6133"/>
                    <a:pt x="1447" y="5541"/>
                  </a:cubicBezTo>
                  <a:cubicBezTo>
                    <a:pt x="1419" y="5512"/>
                    <a:pt x="1409" y="5474"/>
                    <a:pt x="1390" y="5436"/>
                  </a:cubicBezTo>
                  <a:cubicBezTo>
                    <a:pt x="1026" y="4659"/>
                    <a:pt x="738" y="3614"/>
                    <a:pt x="508" y="2522"/>
                  </a:cubicBezTo>
                  <a:lnTo>
                    <a:pt x="364" y="1755"/>
                  </a:lnTo>
                  <a:cubicBezTo>
                    <a:pt x="249" y="1161"/>
                    <a:pt x="163" y="557"/>
                    <a:pt x="86" y="1"/>
                  </a:cubicBezTo>
                  <a:close/>
                </a:path>
              </a:pathLst>
            </a:custGeom>
            <a:solidFill>
              <a:srgbClr val="546C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700" name="Google Shape;3700;p37"/>
          <p:cNvGrpSpPr/>
          <p:nvPr/>
        </p:nvGrpSpPr>
        <p:grpSpPr>
          <a:xfrm>
            <a:off x="9500227" y="3735119"/>
            <a:ext cx="458811" cy="489951"/>
            <a:chOff x="7112579" y="2891521"/>
            <a:chExt cx="338556" cy="361534"/>
          </a:xfrm>
        </p:grpSpPr>
        <p:sp>
          <p:nvSpPr>
            <p:cNvPr id="3701" name="Google Shape;3701;p37"/>
            <p:cNvSpPr/>
            <p:nvPr/>
          </p:nvSpPr>
          <p:spPr>
            <a:xfrm>
              <a:off x="7112579" y="2891521"/>
              <a:ext cx="312671" cy="361534"/>
            </a:xfrm>
            <a:custGeom>
              <a:rect b="b" l="l" r="r" t="t"/>
              <a:pathLst>
                <a:path extrusionOk="0" h="13799" w="11934">
                  <a:moveTo>
                    <a:pt x="3454" y="1"/>
                  </a:moveTo>
                  <a:cubicBezTo>
                    <a:pt x="1665" y="1"/>
                    <a:pt x="0" y="1423"/>
                    <a:pt x="0" y="3446"/>
                  </a:cubicBezTo>
                  <a:cubicBezTo>
                    <a:pt x="0" y="3744"/>
                    <a:pt x="39" y="4031"/>
                    <a:pt x="106" y="4319"/>
                  </a:cubicBezTo>
                  <a:cubicBezTo>
                    <a:pt x="192" y="4597"/>
                    <a:pt x="297" y="4865"/>
                    <a:pt x="422" y="5124"/>
                  </a:cubicBezTo>
                  <a:cubicBezTo>
                    <a:pt x="547" y="5335"/>
                    <a:pt x="690" y="5536"/>
                    <a:pt x="844" y="5728"/>
                  </a:cubicBezTo>
                  <a:cubicBezTo>
                    <a:pt x="1639" y="6619"/>
                    <a:pt x="2071" y="7779"/>
                    <a:pt x="2071" y="8968"/>
                  </a:cubicBezTo>
                  <a:lnTo>
                    <a:pt x="2071" y="11747"/>
                  </a:lnTo>
                  <a:cubicBezTo>
                    <a:pt x="2071" y="12878"/>
                    <a:pt x="2991" y="13799"/>
                    <a:pt x="4131" y="13799"/>
                  </a:cubicBezTo>
                  <a:cubicBezTo>
                    <a:pt x="4409" y="13799"/>
                    <a:pt x="4639" y="13569"/>
                    <a:pt x="4639" y="13291"/>
                  </a:cubicBezTo>
                  <a:lnTo>
                    <a:pt x="4639" y="10722"/>
                  </a:lnTo>
                  <a:cubicBezTo>
                    <a:pt x="4639" y="10003"/>
                    <a:pt x="5224" y="9418"/>
                    <a:pt x="5943" y="9418"/>
                  </a:cubicBezTo>
                  <a:cubicBezTo>
                    <a:pt x="6662" y="9418"/>
                    <a:pt x="7247" y="10003"/>
                    <a:pt x="7247" y="10722"/>
                  </a:cubicBezTo>
                  <a:lnTo>
                    <a:pt x="7247" y="13291"/>
                  </a:lnTo>
                  <a:cubicBezTo>
                    <a:pt x="7247" y="13569"/>
                    <a:pt x="7477" y="13799"/>
                    <a:pt x="7755" y="13799"/>
                  </a:cubicBezTo>
                  <a:cubicBezTo>
                    <a:pt x="8895" y="13799"/>
                    <a:pt x="9816" y="12878"/>
                    <a:pt x="9816" y="11747"/>
                  </a:cubicBezTo>
                  <a:lnTo>
                    <a:pt x="9816" y="8968"/>
                  </a:lnTo>
                  <a:cubicBezTo>
                    <a:pt x="9825" y="7769"/>
                    <a:pt x="10257" y="6610"/>
                    <a:pt x="11052" y="5709"/>
                  </a:cubicBezTo>
                  <a:cubicBezTo>
                    <a:pt x="11637" y="5038"/>
                    <a:pt x="11934" y="4165"/>
                    <a:pt x="11896" y="3283"/>
                  </a:cubicBezTo>
                  <a:cubicBezTo>
                    <a:pt x="11809" y="1510"/>
                    <a:pt x="10257" y="24"/>
                    <a:pt x="8483" y="5"/>
                  </a:cubicBezTo>
                  <a:cubicBezTo>
                    <a:pt x="8468" y="5"/>
                    <a:pt x="8453" y="5"/>
                    <a:pt x="8438" y="5"/>
                  </a:cubicBezTo>
                  <a:cubicBezTo>
                    <a:pt x="7754" y="5"/>
                    <a:pt x="7091" y="215"/>
                    <a:pt x="6537" y="590"/>
                  </a:cubicBezTo>
                  <a:cubicBezTo>
                    <a:pt x="6360" y="710"/>
                    <a:pt x="6154" y="770"/>
                    <a:pt x="5948" y="770"/>
                  </a:cubicBezTo>
                  <a:cubicBezTo>
                    <a:pt x="5742" y="770"/>
                    <a:pt x="5536" y="710"/>
                    <a:pt x="5358" y="590"/>
                  </a:cubicBezTo>
                  <a:cubicBezTo>
                    <a:pt x="4755" y="184"/>
                    <a:pt x="4096" y="1"/>
                    <a:pt x="3454" y="1"/>
                  </a:cubicBez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02" name="Google Shape;3702;p37"/>
            <p:cNvSpPr/>
            <p:nvPr/>
          </p:nvSpPr>
          <p:spPr>
            <a:xfrm>
              <a:off x="7302424" y="2891783"/>
              <a:ext cx="148711" cy="361272"/>
            </a:xfrm>
            <a:custGeom>
              <a:rect b="b" l="l" r="r" t="t"/>
              <a:pathLst>
                <a:path extrusionOk="0" h="13789" w="5676">
                  <a:moveTo>
                    <a:pt x="1195" y="0"/>
                  </a:moveTo>
                  <a:cubicBezTo>
                    <a:pt x="886" y="0"/>
                    <a:pt x="584" y="40"/>
                    <a:pt x="288" y="120"/>
                  </a:cubicBezTo>
                  <a:cubicBezTo>
                    <a:pt x="2733" y="791"/>
                    <a:pt x="3643" y="3801"/>
                    <a:pt x="1966" y="5708"/>
                  </a:cubicBezTo>
                  <a:cubicBezTo>
                    <a:pt x="1170" y="6609"/>
                    <a:pt x="739" y="7759"/>
                    <a:pt x="739" y="8958"/>
                  </a:cubicBezTo>
                  <a:lnTo>
                    <a:pt x="739" y="11220"/>
                  </a:lnTo>
                  <a:cubicBezTo>
                    <a:pt x="739" y="11891"/>
                    <a:pt x="470" y="12542"/>
                    <a:pt x="1" y="13022"/>
                  </a:cubicBezTo>
                  <a:lnTo>
                    <a:pt x="1" y="13271"/>
                  </a:lnTo>
                  <a:cubicBezTo>
                    <a:pt x="1" y="13559"/>
                    <a:pt x="221" y="13789"/>
                    <a:pt x="509" y="13789"/>
                  </a:cubicBezTo>
                  <a:cubicBezTo>
                    <a:pt x="1649" y="13789"/>
                    <a:pt x="2570" y="12859"/>
                    <a:pt x="2560" y="11728"/>
                  </a:cubicBezTo>
                  <a:lnTo>
                    <a:pt x="2560" y="8938"/>
                  </a:lnTo>
                  <a:cubicBezTo>
                    <a:pt x="2570" y="7750"/>
                    <a:pt x="3011" y="6590"/>
                    <a:pt x="3797" y="5699"/>
                  </a:cubicBezTo>
                  <a:cubicBezTo>
                    <a:pt x="5675" y="3532"/>
                    <a:pt x="4237" y="149"/>
                    <a:pt x="1381" y="5"/>
                  </a:cubicBezTo>
                  <a:cubicBezTo>
                    <a:pt x="1319" y="2"/>
                    <a:pt x="1257" y="0"/>
                    <a:pt x="1195" y="0"/>
                  </a:cubicBezTo>
                  <a:close/>
                </a:path>
              </a:pathLst>
            </a:custGeom>
            <a:solidFill>
              <a:srgbClr val="D8DE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703" name="Google Shape;3703;p37"/>
          <p:cNvGrpSpPr/>
          <p:nvPr/>
        </p:nvGrpSpPr>
        <p:grpSpPr>
          <a:xfrm>
            <a:off x="9558060" y="4973113"/>
            <a:ext cx="281174" cy="489595"/>
            <a:chOff x="7155259" y="3805036"/>
            <a:chExt cx="207478" cy="361272"/>
          </a:xfrm>
        </p:grpSpPr>
        <p:sp>
          <p:nvSpPr>
            <p:cNvPr id="3704" name="Google Shape;3704;p37"/>
            <p:cNvSpPr/>
            <p:nvPr/>
          </p:nvSpPr>
          <p:spPr>
            <a:xfrm>
              <a:off x="7178865" y="3839175"/>
              <a:ext cx="160265" cy="144179"/>
            </a:xfrm>
            <a:custGeom>
              <a:rect b="b" l="l" r="r" t="t"/>
              <a:pathLst>
                <a:path extrusionOk="0" h="5503" w="6117">
                  <a:moveTo>
                    <a:pt x="1304" y="1"/>
                  </a:moveTo>
                  <a:cubicBezTo>
                    <a:pt x="499" y="480"/>
                    <a:pt x="10" y="1333"/>
                    <a:pt x="1" y="2263"/>
                  </a:cubicBezTo>
                  <a:cubicBezTo>
                    <a:pt x="1" y="2761"/>
                    <a:pt x="20" y="3825"/>
                    <a:pt x="68" y="4314"/>
                  </a:cubicBezTo>
                  <a:cubicBezTo>
                    <a:pt x="135" y="4985"/>
                    <a:pt x="710" y="5503"/>
                    <a:pt x="1391" y="5503"/>
                  </a:cubicBezTo>
                  <a:lnTo>
                    <a:pt x="4726" y="5503"/>
                  </a:lnTo>
                  <a:cubicBezTo>
                    <a:pt x="5407" y="5503"/>
                    <a:pt x="5982" y="4985"/>
                    <a:pt x="6049" y="4314"/>
                  </a:cubicBezTo>
                  <a:cubicBezTo>
                    <a:pt x="6097" y="3825"/>
                    <a:pt x="6116" y="2761"/>
                    <a:pt x="6116" y="2273"/>
                  </a:cubicBezTo>
                  <a:cubicBezTo>
                    <a:pt x="6116" y="1333"/>
                    <a:pt x="5618" y="480"/>
                    <a:pt x="4813" y="1"/>
                  </a:cubicBezTo>
                  <a:lnTo>
                    <a:pt x="4468" y="662"/>
                  </a:lnTo>
                  <a:cubicBezTo>
                    <a:pt x="3968" y="469"/>
                    <a:pt x="3499" y="371"/>
                    <a:pt x="3027" y="371"/>
                  </a:cubicBezTo>
                  <a:cubicBezTo>
                    <a:pt x="2585" y="371"/>
                    <a:pt x="2142" y="457"/>
                    <a:pt x="1669" y="633"/>
                  </a:cubicBezTo>
                  <a:lnTo>
                    <a:pt x="1304" y="1"/>
                  </a:lnTo>
                  <a:close/>
                </a:path>
              </a:pathLst>
            </a:custGeom>
            <a:solidFill>
              <a:srgbClr val="3B53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05" name="Google Shape;3705;p37"/>
            <p:cNvSpPr/>
            <p:nvPr/>
          </p:nvSpPr>
          <p:spPr>
            <a:xfrm>
              <a:off x="7281071" y="3839175"/>
              <a:ext cx="58059" cy="144179"/>
            </a:xfrm>
            <a:custGeom>
              <a:rect b="b" l="l" r="r" t="t"/>
              <a:pathLst>
                <a:path extrusionOk="0" h="5503" w="2216">
                  <a:moveTo>
                    <a:pt x="912" y="1"/>
                  </a:moveTo>
                  <a:lnTo>
                    <a:pt x="710" y="518"/>
                  </a:lnTo>
                  <a:cubicBezTo>
                    <a:pt x="1142" y="998"/>
                    <a:pt x="1391" y="1621"/>
                    <a:pt x="1391" y="2273"/>
                  </a:cubicBezTo>
                  <a:cubicBezTo>
                    <a:pt x="1391" y="2761"/>
                    <a:pt x="1372" y="3825"/>
                    <a:pt x="1324" y="4314"/>
                  </a:cubicBezTo>
                  <a:cubicBezTo>
                    <a:pt x="1257" y="4985"/>
                    <a:pt x="682" y="5503"/>
                    <a:pt x="1" y="5503"/>
                  </a:cubicBezTo>
                  <a:lnTo>
                    <a:pt x="825" y="5503"/>
                  </a:lnTo>
                  <a:cubicBezTo>
                    <a:pt x="1496" y="5503"/>
                    <a:pt x="2071" y="4985"/>
                    <a:pt x="2139" y="4314"/>
                  </a:cubicBezTo>
                  <a:cubicBezTo>
                    <a:pt x="2196" y="3825"/>
                    <a:pt x="2215" y="2761"/>
                    <a:pt x="2215" y="2273"/>
                  </a:cubicBezTo>
                  <a:cubicBezTo>
                    <a:pt x="2206" y="1333"/>
                    <a:pt x="1707" y="480"/>
                    <a:pt x="912" y="1"/>
                  </a:cubicBezTo>
                  <a:close/>
                </a:path>
              </a:pathLst>
            </a:custGeom>
            <a:solidFill>
              <a:srgbClr val="243F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06" name="Google Shape;3706;p37"/>
            <p:cNvSpPr/>
            <p:nvPr/>
          </p:nvSpPr>
          <p:spPr>
            <a:xfrm>
              <a:off x="7204488" y="3805036"/>
              <a:ext cx="108756" cy="54417"/>
            </a:xfrm>
            <a:custGeom>
              <a:rect b="b" l="l" r="r" t="t"/>
              <a:pathLst>
                <a:path extrusionOk="0" h="2077" w="4151">
                  <a:moveTo>
                    <a:pt x="2077" y="0"/>
                  </a:moveTo>
                  <a:cubicBezTo>
                    <a:pt x="1414" y="0"/>
                    <a:pt x="753" y="115"/>
                    <a:pt x="125" y="345"/>
                  </a:cubicBezTo>
                  <a:cubicBezTo>
                    <a:pt x="39" y="374"/>
                    <a:pt x="0" y="460"/>
                    <a:pt x="29" y="537"/>
                  </a:cubicBezTo>
                  <a:lnTo>
                    <a:pt x="576" y="1984"/>
                  </a:lnTo>
                  <a:cubicBezTo>
                    <a:pt x="597" y="2040"/>
                    <a:pt x="648" y="2076"/>
                    <a:pt x="705" y="2076"/>
                  </a:cubicBezTo>
                  <a:cubicBezTo>
                    <a:pt x="725" y="2076"/>
                    <a:pt x="747" y="2071"/>
                    <a:pt x="767" y="2061"/>
                  </a:cubicBezTo>
                  <a:cubicBezTo>
                    <a:pt x="1189" y="1908"/>
                    <a:pt x="1632" y="1831"/>
                    <a:pt x="2076" y="1831"/>
                  </a:cubicBezTo>
                  <a:cubicBezTo>
                    <a:pt x="2519" y="1831"/>
                    <a:pt x="2962" y="1908"/>
                    <a:pt x="3384" y="2061"/>
                  </a:cubicBezTo>
                  <a:cubicBezTo>
                    <a:pt x="3401" y="2068"/>
                    <a:pt x="3419" y="2071"/>
                    <a:pt x="3437" y="2071"/>
                  </a:cubicBezTo>
                  <a:cubicBezTo>
                    <a:pt x="3497" y="2071"/>
                    <a:pt x="3553" y="2034"/>
                    <a:pt x="3576" y="1975"/>
                  </a:cubicBezTo>
                  <a:lnTo>
                    <a:pt x="4122" y="537"/>
                  </a:lnTo>
                  <a:cubicBezTo>
                    <a:pt x="4151" y="460"/>
                    <a:pt x="4113" y="374"/>
                    <a:pt x="4036" y="345"/>
                  </a:cubicBezTo>
                  <a:cubicBezTo>
                    <a:pt x="3403" y="115"/>
                    <a:pt x="2739" y="0"/>
                    <a:pt x="207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07" name="Google Shape;3707;p37"/>
            <p:cNvSpPr/>
            <p:nvPr/>
          </p:nvSpPr>
          <p:spPr>
            <a:xfrm>
              <a:off x="7275805" y="3809307"/>
              <a:ext cx="37440" cy="50252"/>
            </a:xfrm>
            <a:custGeom>
              <a:rect b="b" l="l" r="r" t="t"/>
              <a:pathLst>
                <a:path extrusionOk="0" h="1918" w="1429">
                  <a:moveTo>
                    <a:pt x="710" y="0"/>
                  </a:moveTo>
                  <a:lnTo>
                    <a:pt x="1" y="1735"/>
                  </a:lnTo>
                  <a:cubicBezTo>
                    <a:pt x="1" y="1735"/>
                    <a:pt x="2" y="1735"/>
                    <a:pt x="8" y="1735"/>
                  </a:cubicBezTo>
                  <a:cubicBezTo>
                    <a:pt x="35" y="1735"/>
                    <a:pt x="159" y="1748"/>
                    <a:pt x="662" y="1908"/>
                  </a:cubicBezTo>
                  <a:cubicBezTo>
                    <a:pt x="679" y="1914"/>
                    <a:pt x="697" y="1917"/>
                    <a:pt x="713" y="1917"/>
                  </a:cubicBezTo>
                  <a:cubicBezTo>
                    <a:pt x="771" y="1917"/>
                    <a:pt x="822" y="1881"/>
                    <a:pt x="844" y="1821"/>
                  </a:cubicBezTo>
                  <a:lnTo>
                    <a:pt x="1400" y="374"/>
                  </a:lnTo>
                  <a:cubicBezTo>
                    <a:pt x="1429" y="297"/>
                    <a:pt x="1391" y="211"/>
                    <a:pt x="1304" y="182"/>
                  </a:cubicBezTo>
                  <a:cubicBezTo>
                    <a:pt x="1113" y="115"/>
                    <a:pt x="911" y="48"/>
                    <a:pt x="710" y="0"/>
                  </a:cubicBezTo>
                  <a:close/>
                </a:path>
              </a:pathLst>
            </a:custGeom>
            <a:solidFill>
              <a:srgbClr val="D8DE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08" name="Google Shape;3708;p37"/>
            <p:cNvSpPr/>
            <p:nvPr/>
          </p:nvSpPr>
          <p:spPr>
            <a:xfrm>
              <a:off x="7243815" y="3815568"/>
              <a:ext cx="30104" cy="24707"/>
            </a:xfrm>
            <a:custGeom>
              <a:rect b="b" l="l" r="r" t="t"/>
              <a:pathLst>
                <a:path extrusionOk="0" h="943" w="1149">
                  <a:moveTo>
                    <a:pt x="579" y="1"/>
                  </a:moveTo>
                  <a:cubicBezTo>
                    <a:pt x="479" y="1"/>
                    <a:pt x="378" y="68"/>
                    <a:pt x="369" y="202"/>
                  </a:cubicBezTo>
                  <a:lnTo>
                    <a:pt x="369" y="260"/>
                  </a:lnTo>
                  <a:lnTo>
                    <a:pt x="301" y="260"/>
                  </a:lnTo>
                  <a:cubicBezTo>
                    <a:pt x="295" y="259"/>
                    <a:pt x="289" y="259"/>
                    <a:pt x="283" y="259"/>
                  </a:cubicBezTo>
                  <a:cubicBezTo>
                    <a:pt x="1" y="259"/>
                    <a:pt x="1" y="691"/>
                    <a:pt x="283" y="691"/>
                  </a:cubicBezTo>
                  <a:cubicBezTo>
                    <a:pt x="289" y="691"/>
                    <a:pt x="295" y="691"/>
                    <a:pt x="301" y="691"/>
                  </a:cubicBezTo>
                  <a:lnTo>
                    <a:pt x="369" y="691"/>
                  </a:lnTo>
                  <a:lnTo>
                    <a:pt x="369" y="748"/>
                  </a:lnTo>
                  <a:cubicBezTo>
                    <a:pt x="378" y="878"/>
                    <a:pt x="479" y="943"/>
                    <a:pt x="579" y="943"/>
                  </a:cubicBezTo>
                  <a:cubicBezTo>
                    <a:pt x="680" y="943"/>
                    <a:pt x="781" y="878"/>
                    <a:pt x="790" y="748"/>
                  </a:cubicBezTo>
                  <a:lnTo>
                    <a:pt x="790" y="691"/>
                  </a:lnTo>
                  <a:lnTo>
                    <a:pt x="848" y="691"/>
                  </a:lnTo>
                  <a:cubicBezTo>
                    <a:pt x="854" y="691"/>
                    <a:pt x="860" y="691"/>
                    <a:pt x="866" y="691"/>
                  </a:cubicBezTo>
                  <a:cubicBezTo>
                    <a:pt x="1149" y="691"/>
                    <a:pt x="1149" y="259"/>
                    <a:pt x="866" y="259"/>
                  </a:cubicBezTo>
                  <a:cubicBezTo>
                    <a:pt x="860" y="259"/>
                    <a:pt x="854" y="259"/>
                    <a:pt x="848" y="260"/>
                  </a:cubicBezTo>
                  <a:lnTo>
                    <a:pt x="790" y="260"/>
                  </a:lnTo>
                  <a:lnTo>
                    <a:pt x="790" y="202"/>
                  </a:lnTo>
                  <a:cubicBezTo>
                    <a:pt x="781" y="68"/>
                    <a:pt x="680" y="1"/>
                    <a:pt x="579" y="1"/>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09" name="Google Shape;3709;p37"/>
            <p:cNvSpPr/>
            <p:nvPr/>
          </p:nvSpPr>
          <p:spPr>
            <a:xfrm>
              <a:off x="7155259" y="3970515"/>
              <a:ext cx="207216" cy="195793"/>
            </a:xfrm>
            <a:custGeom>
              <a:rect b="b" l="l" r="r" t="t"/>
              <a:pathLst>
                <a:path extrusionOk="0" h="7473" w="7909">
                  <a:moveTo>
                    <a:pt x="3193" y="1"/>
                  </a:moveTo>
                  <a:lnTo>
                    <a:pt x="3193" y="1065"/>
                  </a:lnTo>
                  <a:lnTo>
                    <a:pt x="3010" y="1065"/>
                  </a:lnTo>
                  <a:cubicBezTo>
                    <a:pt x="1918" y="1065"/>
                    <a:pt x="969" y="1813"/>
                    <a:pt x="710" y="2877"/>
                  </a:cubicBezTo>
                  <a:lnTo>
                    <a:pt x="106" y="5350"/>
                  </a:lnTo>
                  <a:cubicBezTo>
                    <a:pt x="1" y="5800"/>
                    <a:pt x="202" y="6270"/>
                    <a:pt x="605" y="6509"/>
                  </a:cubicBezTo>
                  <a:cubicBezTo>
                    <a:pt x="1721" y="7152"/>
                    <a:pt x="2838" y="7473"/>
                    <a:pt x="3955" y="7473"/>
                  </a:cubicBezTo>
                  <a:cubicBezTo>
                    <a:pt x="5071" y="7473"/>
                    <a:pt x="6188" y="7152"/>
                    <a:pt x="7305" y="6509"/>
                  </a:cubicBezTo>
                  <a:cubicBezTo>
                    <a:pt x="7707" y="6270"/>
                    <a:pt x="7909" y="5800"/>
                    <a:pt x="7803" y="5350"/>
                  </a:cubicBezTo>
                  <a:lnTo>
                    <a:pt x="7209" y="2877"/>
                  </a:lnTo>
                  <a:cubicBezTo>
                    <a:pt x="6942" y="1819"/>
                    <a:pt x="5994" y="1065"/>
                    <a:pt x="4910" y="1065"/>
                  </a:cubicBezTo>
                  <a:cubicBezTo>
                    <a:pt x="4903" y="1065"/>
                    <a:pt x="4896" y="1065"/>
                    <a:pt x="4889" y="1065"/>
                  </a:cubicBezTo>
                  <a:lnTo>
                    <a:pt x="4707" y="1065"/>
                  </a:lnTo>
                  <a:lnTo>
                    <a:pt x="4707" y="1"/>
                  </a:lnTo>
                  <a:cubicBezTo>
                    <a:pt x="4467" y="121"/>
                    <a:pt x="4206" y="181"/>
                    <a:pt x="3946" y="181"/>
                  </a:cubicBezTo>
                  <a:cubicBezTo>
                    <a:pt x="3686" y="181"/>
                    <a:pt x="3427" y="121"/>
                    <a:pt x="3193" y="1"/>
                  </a:cubicBezTo>
                  <a:close/>
                </a:path>
              </a:pathLst>
            </a:custGeom>
            <a:solidFill>
              <a:srgbClr val="AFBC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10" name="Google Shape;3710;p37"/>
            <p:cNvSpPr/>
            <p:nvPr/>
          </p:nvSpPr>
          <p:spPr>
            <a:xfrm>
              <a:off x="7239151" y="3970515"/>
              <a:ext cx="6550" cy="4297"/>
            </a:xfrm>
            <a:custGeom>
              <a:rect b="b" l="l" r="r" t="t"/>
              <a:pathLst>
                <a:path extrusionOk="0" h="164" w="250">
                  <a:moveTo>
                    <a:pt x="0" y="1"/>
                  </a:moveTo>
                  <a:lnTo>
                    <a:pt x="0" y="164"/>
                  </a:lnTo>
                  <a:cubicBezTo>
                    <a:pt x="86" y="154"/>
                    <a:pt x="173" y="126"/>
                    <a:pt x="249" y="106"/>
                  </a:cubicBezTo>
                  <a:cubicBezTo>
                    <a:pt x="163" y="78"/>
                    <a:pt x="77" y="39"/>
                    <a:pt x="0" y="1"/>
                  </a:cubicBezTo>
                  <a:close/>
                </a:path>
              </a:pathLst>
            </a:custGeom>
            <a:solidFill>
              <a:srgbClr val="98A9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11" name="Google Shape;3711;p37"/>
            <p:cNvSpPr/>
            <p:nvPr/>
          </p:nvSpPr>
          <p:spPr>
            <a:xfrm>
              <a:off x="7245675" y="3970515"/>
              <a:ext cx="117062" cy="195766"/>
            </a:xfrm>
            <a:custGeom>
              <a:rect b="b" l="l" r="r" t="t"/>
              <a:pathLst>
                <a:path extrusionOk="0" h="7472" w="4468">
                  <a:moveTo>
                    <a:pt x="1266" y="1"/>
                  </a:moveTo>
                  <a:cubicBezTo>
                    <a:pt x="1036" y="126"/>
                    <a:pt x="777" y="183"/>
                    <a:pt x="508" y="183"/>
                  </a:cubicBezTo>
                  <a:cubicBezTo>
                    <a:pt x="422" y="183"/>
                    <a:pt x="345" y="183"/>
                    <a:pt x="259" y="164"/>
                  </a:cubicBezTo>
                  <a:lnTo>
                    <a:pt x="259" y="1065"/>
                  </a:lnTo>
                  <a:lnTo>
                    <a:pt x="441" y="1065"/>
                  </a:lnTo>
                  <a:cubicBezTo>
                    <a:pt x="1534" y="1065"/>
                    <a:pt x="2493" y="1813"/>
                    <a:pt x="2751" y="2877"/>
                  </a:cubicBezTo>
                  <a:lnTo>
                    <a:pt x="2866" y="3394"/>
                  </a:lnTo>
                  <a:lnTo>
                    <a:pt x="3029" y="4056"/>
                  </a:lnTo>
                  <a:lnTo>
                    <a:pt x="3346" y="5350"/>
                  </a:lnTo>
                  <a:cubicBezTo>
                    <a:pt x="3461" y="5800"/>
                    <a:pt x="3250" y="6279"/>
                    <a:pt x="2847" y="6509"/>
                  </a:cubicBezTo>
                  <a:cubicBezTo>
                    <a:pt x="1985" y="7027"/>
                    <a:pt x="1007" y="7353"/>
                    <a:pt x="0" y="7449"/>
                  </a:cubicBezTo>
                  <a:cubicBezTo>
                    <a:pt x="172" y="7464"/>
                    <a:pt x="343" y="7472"/>
                    <a:pt x="515" y="7472"/>
                  </a:cubicBezTo>
                  <a:cubicBezTo>
                    <a:pt x="1628" y="7472"/>
                    <a:pt x="2741" y="7149"/>
                    <a:pt x="3854" y="6509"/>
                  </a:cubicBezTo>
                  <a:cubicBezTo>
                    <a:pt x="4256" y="6279"/>
                    <a:pt x="4467" y="5800"/>
                    <a:pt x="4352" y="5350"/>
                  </a:cubicBezTo>
                  <a:lnTo>
                    <a:pt x="4036" y="4056"/>
                  </a:lnTo>
                  <a:lnTo>
                    <a:pt x="3873" y="3394"/>
                  </a:lnTo>
                  <a:lnTo>
                    <a:pt x="3758" y="2877"/>
                  </a:lnTo>
                  <a:cubicBezTo>
                    <a:pt x="3499" y="1813"/>
                    <a:pt x="2541" y="1065"/>
                    <a:pt x="1448" y="1065"/>
                  </a:cubicBezTo>
                  <a:lnTo>
                    <a:pt x="1266" y="1065"/>
                  </a:lnTo>
                  <a:lnTo>
                    <a:pt x="1266" y="1"/>
                  </a:lnTo>
                  <a:close/>
                </a:path>
              </a:pathLst>
            </a:custGeom>
            <a:solidFill>
              <a:srgbClr val="98A9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12" name="Google Shape;3712;p37"/>
            <p:cNvSpPr/>
            <p:nvPr/>
          </p:nvSpPr>
          <p:spPr>
            <a:xfrm>
              <a:off x="7221571" y="3970515"/>
              <a:ext cx="73098" cy="84285"/>
            </a:xfrm>
            <a:custGeom>
              <a:rect b="b" l="l" r="r" t="t"/>
              <a:pathLst>
                <a:path extrusionOk="0" h="3217" w="2790">
                  <a:moveTo>
                    <a:pt x="671" y="1"/>
                  </a:moveTo>
                  <a:lnTo>
                    <a:pt x="671" y="1065"/>
                  </a:lnTo>
                  <a:lnTo>
                    <a:pt x="489" y="1065"/>
                  </a:lnTo>
                  <a:cubicBezTo>
                    <a:pt x="326" y="1065"/>
                    <a:pt x="163" y="1084"/>
                    <a:pt x="0" y="1113"/>
                  </a:cubicBezTo>
                  <a:lnTo>
                    <a:pt x="58" y="1170"/>
                  </a:lnTo>
                  <a:lnTo>
                    <a:pt x="1150" y="3059"/>
                  </a:lnTo>
                  <a:cubicBezTo>
                    <a:pt x="1213" y="3164"/>
                    <a:pt x="1321" y="3217"/>
                    <a:pt x="1427" y="3217"/>
                  </a:cubicBezTo>
                  <a:cubicBezTo>
                    <a:pt x="1534" y="3217"/>
                    <a:pt x="1639" y="3164"/>
                    <a:pt x="1697" y="3059"/>
                  </a:cubicBezTo>
                  <a:lnTo>
                    <a:pt x="2790" y="1170"/>
                  </a:lnTo>
                  <a:lnTo>
                    <a:pt x="2790" y="1103"/>
                  </a:lnTo>
                  <a:cubicBezTo>
                    <a:pt x="2646" y="1074"/>
                    <a:pt x="2512" y="1065"/>
                    <a:pt x="2368" y="1065"/>
                  </a:cubicBezTo>
                  <a:lnTo>
                    <a:pt x="2186" y="1065"/>
                  </a:lnTo>
                  <a:lnTo>
                    <a:pt x="2186" y="1"/>
                  </a:lnTo>
                  <a:cubicBezTo>
                    <a:pt x="1946" y="121"/>
                    <a:pt x="1687" y="181"/>
                    <a:pt x="1428" y="181"/>
                  </a:cubicBezTo>
                  <a:cubicBezTo>
                    <a:pt x="1170" y="181"/>
                    <a:pt x="911" y="121"/>
                    <a:pt x="671" y="1"/>
                  </a:cubicBezTo>
                  <a:close/>
                </a:path>
              </a:pathLst>
            </a:custGeom>
            <a:solidFill>
              <a:srgbClr val="D6DC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13" name="Google Shape;3713;p37"/>
            <p:cNvSpPr/>
            <p:nvPr/>
          </p:nvSpPr>
          <p:spPr>
            <a:xfrm>
              <a:off x="7239151" y="3970515"/>
              <a:ext cx="39693" cy="19362"/>
            </a:xfrm>
            <a:custGeom>
              <a:rect b="b" l="l" r="r" t="t"/>
              <a:pathLst>
                <a:path extrusionOk="0" h="739" w="1515">
                  <a:moveTo>
                    <a:pt x="0" y="1"/>
                  </a:moveTo>
                  <a:lnTo>
                    <a:pt x="0" y="576"/>
                  </a:lnTo>
                  <a:cubicBezTo>
                    <a:pt x="240" y="681"/>
                    <a:pt x="499" y="739"/>
                    <a:pt x="757" y="739"/>
                  </a:cubicBezTo>
                  <a:cubicBezTo>
                    <a:pt x="1016" y="739"/>
                    <a:pt x="1275" y="681"/>
                    <a:pt x="1515" y="576"/>
                  </a:cubicBezTo>
                  <a:lnTo>
                    <a:pt x="1515" y="1"/>
                  </a:lnTo>
                  <a:cubicBezTo>
                    <a:pt x="1275" y="121"/>
                    <a:pt x="1014" y="181"/>
                    <a:pt x="754" y="181"/>
                  </a:cubicBezTo>
                  <a:cubicBezTo>
                    <a:pt x="494" y="181"/>
                    <a:pt x="235" y="121"/>
                    <a:pt x="0" y="1"/>
                  </a:cubicBezTo>
                  <a:close/>
                </a:path>
              </a:pathLst>
            </a:custGeom>
            <a:solidFill>
              <a:srgbClr val="C9D0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14" name="Google Shape;3714;p37"/>
            <p:cNvSpPr/>
            <p:nvPr/>
          </p:nvSpPr>
          <p:spPr>
            <a:xfrm>
              <a:off x="7210017" y="3869069"/>
              <a:ext cx="97962" cy="110774"/>
            </a:xfrm>
            <a:custGeom>
              <a:rect b="b" l="l" r="r" t="t"/>
              <a:pathLst>
                <a:path extrusionOk="0" h="4228" w="3739">
                  <a:moveTo>
                    <a:pt x="2560" y="0"/>
                  </a:moveTo>
                  <a:cubicBezTo>
                    <a:pt x="1802" y="508"/>
                    <a:pt x="911" y="786"/>
                    <a:pt x="0" y="796"/>
                  </a:cubicBezTo>
                  <a:lnTo>
                    <a:pt x="0" y="2358"/>
                  </a:lnTo>
                  <a:lnTo>
                    <a:pt x="0" y="2416"/>
                  </a:lnTo>
                  <a:cubicBezTo>
                    <a:pt x="29" y="3422"/>
                    <a:pt x="853" y="4228"/>
                    <a:pt x="1869" y="4228"/>
                  </a:cubicBezTo>
                  <a:cubicBezTo>
                    <a:pt x="2876" y="4228"/>
                    <a:pt x="3710" y="3422"/>
                    <a:pt x="3739" y="2416"/>
                  </a:cubicBezTo>
                  <a:lnTo>
                    <a:pt x="3739" y="796"/>
                  </a:lnTo>
                  <a:cubicBezTo>
                    <a:pt x="3298" y="604"/>
                    <a:pt x="2905" y="326"/>
                    <a:pt x="2560" y="0"/>
                  </a:cubicBezTo>
                  <a:close/>
                </a:path>
              </a:pathLst>
            </a:custGeom>
            <a:solidFill>
              <a:srgbClr val="D6DC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15" name="Google Shape;3715;p37"/>
            <p:cNvSpPr/>
            <p:nvPr/>
          </p:nvSpPr>
          <p:spPr>
            <a:xfrm>
              <a:off x="7261735" y="3869069"/>
              <a:ext cx="46243" cy="112031"/>
            </a:xfrm>
            <a:custGeom>
              <a:rect b="b" l="l" r="r" t="t"/>
              <a:pathLst>
                <a:path extrusionOk="0" h="4276" w="1765">
                  <a:moveTo>
                    <a:pt x="586" y="0"/>
                  </a:moveTo>
                  <a:cubicBezTo>
                    <a:pt x="403" y="125"/>
                    <a:pt x="212" y="240"/>
                    <a:pt x="1" y="336"/>
                  </a:cubicBezTo>
                  <a:cubicBezTo>
                    <a:pt x="308" y="604"/>
                    <a:pt x="653" y="834"/>
                    <a:pt x="1027" y="997"/>
                  </a:cubicBezTo>
                  <a:lnTo>
                    <a:pt x="1027" y="2608"/>
                  </a:lnTo>
                  <a:cubicBezTo>
                    <a:pt x="1027" y="3317"/>
                    <a:pt x="624" y="3959"/>
                    <a:pt x="1" y="4276"/>
                  </a:cubicBezTo>
                  <a:cubicBezTo>
                    <a:pt x="988" y="4218"/>
                    <a:pt x="1765" y="3403"/>
                    <a:pt x="1765" y="2406"/>
                  </a:cubicBezTo>
                  <a:lnTo>
                    <a:pt x="1765" y="796"/>
                  </a:lnTo>
                  <a:cubicBezTo>
                    <a:pt x="1324" y="604"/>
                    <a:pt x="931" y="336"/>
                    <a:pt x="586" y="0"/>
                  </a:cubicBezTo>
                  <a:close/>
                </a:path>
              </a:pathLst>
            </a:custGeom>
            <a:solidFill>
              <a:srgbClr val="C9D0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716" name="Google Shape;3716;p37"/>
          <p:cNvGrpSpPr/>
          <p:nvPr/>
        </p:nvGrpSpPr>
        <p:grpSpPr>
          <a:xfrm>
            <a:off x="6522563" y="3734946"/>
            <a:ext cx="247798" cy="490482"/>
            <a:chOff x="4915368" y="2891390"/>
            <a:chExt cx="182850" cy="361926"/>
          </a:xfrm>
        </p:grpSpPr>
        <p:sp>
          <p:nvSpPr>
            <p:cNvPr id="3717" name="Google Shape;3717;p37"/>
            <p:cNvSpPr/>
            <p:nvPr/>
          </p:nvSpPr>
          <p:spPr>
            <a:xfrm>
              <a:off x="4940992" y="2925292"/>
              <a:ext cx="131367" cy="326504"/>
            </a:xfrm>
            <a:custGeom>
              <a:rect b="b" l="l" r="r" t="t"/>
              <a:pathLst>
                <a:path extrusionOk="0" h="12462" w="5014">
                  <a:moveTo>
                    <a:pt x="0" y="1"/>
                  </a:moveTo>
                  <a:lnTo>
                    <a:pt x="0" y="10017"/>
                  </a:lnTo>
                  <a:cubicBezTo>
                    <a:pt x="29" y="11379"/>
                    <a:pt x="1141" y="12462"/>
                    <a:pt x="2512" y="12462"/>
                  </a:cubicBezTo>
                  <a:cubicBezTo>
                    <a:pt x="3873" y="12462"/>
                    <a:pt x="4985" y="11379"/>
                    <a:pt x="5013" y="10017"/>
                  </a:cubicBezTo>
                  <a:lnTo>
                    <a:pt x="5013" y="1"/>
                  </a:lnTo>
                  <a:close/>
                </a:path>
              </a:pathLst>
            </a:custGeom>
            <a:solidFill>
              <a:srgbClr val="E9ED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18" name="Google Shape;3718;p37"/>
            <p:cNvSpPr/>
            <p:nvPr/>
          </p:nvSpPr>
          <p:spPr>
            <a:xfrm>
              <a:off x="4991977" y="2925292"/>
              <a:ext cx="80644" cy="328024"/>
            </a:xfrm>
            <a:custGeom>
              <a:rect b="b" l="l" r="r" t="t"/>
              <a:pathLst>
                <a:path extrusionOk="0" h="12520" w="3078">
                  <a:moveTo>
                    <a:pt x="1946" y="1"/>
                  </a:moveTo>
                  <a:lnTo>
                    <a:pt x="1946" y="10017"/>
                  </a:lnTo>
                  <a:cubicBezTo>
                    <a:pt x="1946" y="11187"/>
                    <a:pt x="1141" y="12193"/>
                    <a:pt x="0" y="12462"/>
                  </a:cubicBezTo>
                  <a:cubicBezTo>
                    <a:pt x="182" y="12500"/>
                    <a:pt x="374" y="12519"/>
                    <a:pt x="566" y="12519"/>
                  </a:cubicBezTo>
                  <a:cubicBezTo>
                    <a:pt x="1946" y="12519"/>
                    <a:pt x="3077" y="11398"/>
                    <a:pt x="3077" y="10017"/>
                  </a:cubicBezTo>
                  <a:lnTo>
                    <a:pt x="3077" y="1"/>
                  </a:lnTo>
                  <a:close/>
                </a:path>
              </a:pathLst>
            </a:custGeom>
            <a:solidFill>
              <a:srgbClr val="DCE1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19" name="Google Shape;3719;p37"/>
            <p:cNvSpPr/>
            <p:nvPr/>
          </p:nvSpPr>
          <p:spPr>
            <a:xfrm>
              <a:off x="4940992" y="3044345"/>
              <a:ext cx="131367" cy="208971"/>
            </a:xfrm>
            <a:custGeom>
              <a:rect b="b" l="l" r="r" t="t"/>
              <a:pathLst>
                <a:path extrusionOk="0" h="7976" w="5014">
                  <a:moveTo>
                    <a:pt x="1277" y="0"/>
                  </a:moveTo>
                  <a:cubicBezTo>
                    <a:pt x="533" y="0"/>
                    <a:pt x="0" y="345"/>
                    <a:pt x="0" y="345"/>
                  </a:cubicBezTo>
                  <a:lnTo>
                    <a:pt x="0" y="5473"/>
                  </a:lnTo>
                  <a:cubicBezTo>
                    <a:pt x="0" y="6854"/>
                    <a:pt x="1122" y="7975"/>
                    <a:pt x="2512" y="7975"/>
                  </a:cubicBezTo>
                  <a:cubicBezTo>
                    <a:pt x="3892" y="7975"/>
                    <a:pt x="5013" y="6854"/>
                    <a:pt x="5013" y="5473"/>
                  </a:cubicBezTo>
                  <a:lnTo>
                    <a:pt x="5013" y="173"/>
                  </a:lnTo>
                  <a:cubicBezTo>
                    <a:pt x="5013" y="173"/>
                    <a:pt x="4410" y="651"/>
                    <a:pt x="3594" y="651"/>
                  </a:cubicBezTo>
                  <a:cubicBezTo>
                    <a:pt x="3260" y="651"/>
                    <a:pt x="2890" y="571"/>
                    <a:pt x="2512" y="345"/>
                  </a:cubicBezTo>
                  <a:cubicBezTo>
                    <a:pt x="2074" y="86"/>
                    <a:pt x="1649" y="0"/>
                    <a:pt x="1277" y="0"/>
                  </a:cubicBezTo>
                  <a:close/>
                </a:path>
              </a:pathLst>
            </a:custGeom>
            <a:solidFill>
              <a:srgbClr val="AFBC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20" name="Google Shape;3720;p37"/>
            <p:cNvSpPr/>
            <p:nvPr/>
          </p:nvSpPr>
          <p:spPr>
            <a:xfrm>
              <a:off x="4991977" y="3048852"/>
              <a:ext cx="80382" cy="203443"/>
            </a:xfrm>
            <a:custGeom>
              <a:rect b="b" l="l" r="r" t="t"/>
              <a:pathLst>
                <a:path extrusionOk="0" h="7765" w="3068">
                  <a:moveTo>
                    <a:pt x="3067" y="1"/>
                  </a:moveTo>
                  <a:cubicBezTo>
                    <a:pt x="2732" y="250"/>
                    <a:pt x="2349" y="403"/>
                    <a:pt x="1946" y="461"/>
                  </a:cubicBezTo>
                  <a:lnTo>
                    <a:pt x="1946" y="5301"/>
                  </a:lnTo>
                  <a:cubicBezTo>
                    <a:pt x="1946" y="6461"/>
                    <a:pt x="1141" y="7477"/>
                    <a:pt x="0" y="7736"/>
                  </a:cubicBezTo>
                  <a:lnTo>
                    <a:pt x="67" y="7755"/>
                  </a:lnTo>
                  <a:lnTo>
                    <a:pt x="86" y="7755"/>
                  </a:lnTo>
                  <a:lnTo>
                    <a:pt x="134" y="7765"/>
                  </a:lnTo>
                  <a:lnTo>
                    <a:pt x="566" y="7765"/>
                  </a:lnTo>
                  <a:cubicBezTo>
                    <a:pt x="1946" y="7765"/>
                    <a:pt x="3067" y="6643"/>
                    <a:pt x="3067" y="5253"/>
                  </a:cubicBezTo>
                  <a:lnTo>
                    <a:pt x="3067" y="1"/>
                  </a:lnTo>
                  <a:close/>
                </a:path>
              </a:pathLst>
            </a:custGeom>
            <a:solidFill>
              <a:srgbClr val="98A9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21" name="Google Shape;3721;p37"/>
            <p:cNvSpPr/>
            <p:nvPr/>
          </p:nvSpPr>
          <p:spPr>
            <a:xfrm>
              <a:off x="4963838" y="3076493"/>
              <a:ext cx="19624" cy="16558"/>
            </a:xfrm>
            <a:custGeom>
              <a:rect b="b" l="l" r="r" t="t"/>
              <a:pathLst>
                <a:path extrusionOk="0" h="632" w="749">
                  <a:moveTo>
                    <a:pt x="432" y="0"/>
                  </a:moveTo>
                  <a:cubicBezTo>
                    <a:pt x="144" y="0"/>
                    <a:pt x="1" y="336"/>
                    <a:pt x="202" y="537"/>
                  </a:cubicBezTo>
                  <a:cubicBezTo>
                    <a:pt x="267" y="602"/>
                    <a:pt x="347" y="631"/>
                    <a:pt x="426" y="631"/>
                  </a:cubicBezTo>
                  <a:cubicBezTo>
                    <a:pt x="590" y="631"/>
                    <a:pt x="748" y="504"/>
                    <a:pt x="748" y="316"/>
                  </a:cubicBezTo>
                  <a:cubicBezTo>
                    <a:pt x="739" y="134"/>
                    <a:pt x="604" y="0"/>
                    <a:pt x="432" y="0"/>
                  </a:cubicBezTo>
                  <a:close/>
                </a:path>
              </a:pathLst>
            </a:custGeom>
            <a:solidFill>
              <a:srgbClr val="3D54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22" name="Google Shape;3722;p37"/>
            <p:cNvSpPr/>
            <p:nvPr/>
          </p:nvSpPr>
          <p:spPr>
            <a:xfrm>
              <a:off x="5030386" y="3100099"/>
              <a:ext cx="16847" cy="14436"/>
            </a:xfrm>
            <a:custGeom>
              <a:rect b="b" l="l" r="r" t="t"/>
              <a:pathLst>
                <a:path extrusionOk="0" h="551" w="643">
                  <a:moveTo>
                    <a:pt x="365" y="0"/>
                  </a:moveTo>
                  <a:cubicBezTo>
                    <a:pt x="125" y="0"/>
                    <a:pt x="1" y="297"/>
                    <a:pt x="173" y="470"/>
                  </a:cubicBezTo>
                  <a:cubicBezTo>
                    <a:pt x="229" y="525"/>
                    <a:pt x="297" y="550"/>
                    <a:pt x="365" y="550"/>
                  </a:cubicBezTo>
                  <a:cubicBezTo>
                    <a:pt x="506" y="550"/>
                    <a:pt x="643" y="441"/>
                    <a:pt x="643" y="278"/>
                  </a:cubicBezTo>
                  <a:cubicBezTo>
                    <a:pt x="643" y="125"/>
                    <a:pt x="518" y="0"/>
                    <a:pt x="365" y="0"/>
                  </a:cubicBezTo>
                  <a:close/>
                </a:path>
              </a:pathLst>
            </a:custGeom>
            <a:solidFill>
              <a:srgbClr val="3D54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23" name="Google Shape;3723;p37"/>
            <p:cNvSpPr/>
            <p:nvPr/>
          </p:nvSpPr>
          <p:spPr>
            <a:xfrm>
              <a:off x="4980921" y="3202803"/>
              <a:ext cx="16847" cy="14436"/>
            </a:xfrm>
            <a:custGeom>
              <a:rect b="b" l="l" r="r" t="t"/>
              <a:pathLst>
                <a:path extrusionOk="0" h="551" w="643">
                  <a:moveTo>
                    <a:pt x="365" y="1"/>
                  </a:moveTo>
                  <a:cubicBezTo>
                    <a:pt x="125" y="1"/>
                    <a:pt x="0" y="298"/>
                    <a:pt x="173" y="470"/>
                  </a:cubicBezTo>
                  <a:cubicBezTo>
                    <a:pt x="229" y="526"/>
                    <a:pt x="297" y="551"/>
                    <a:pt x="364" y="551"/>
                  </a:cubicBezTo>
                  <a:cubicBezTo>
                    <a:pt x="506" y="551"/>
                    <a:pt x="643" y="441"/>
                    <a:pt x="643" y="278"/>
                  </a:cubicBezTo>
                  <a:cubicBezTo>
                    <a:pt x="643" y="125"/>
                    <a:pt x="518" y="1"/>
                    <a:pt x="365" y="1"/>
                  </a:cubicBezTo>
                  <a:close/>
                </a:path>
              </a:pathLst>
            </a:custGeom>
            <a:solidFill>
              <a:srgbClr val="3D54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24" name="Google Shape;3724;p37"/>
            <p:cNvSpPr/>
            <p:nvPr/>
          </p:nvSpPr>
          <p:spPr>
            <a:xfrm>
              <a:off x="5030386" y="3171651"/>
              <a:ext cx="16847" cy="14698"/>
            </a:xfrm>
            <a:custGeom>
              <a:rect b="b" l="l" r="r" t="t"/>
              <a:pathLst>
                <a:path extrusionOk="0" h="561" w="643">
                  <a:moveTo>
                    <a:pt x="365" y="1"/>
                  </a:moveTo>
                  <a:cubicBezTo>
                    <a:pt x="125" y="1"/>
                    <a:pt x="1" y="298"/>
                    <a:pt x="173" y="480"/>
                  </a:cubicBezTo>
                  <a:cubicBezTo>
                    <a:pt x="228" y="535"/>
                    <a:pt x="296" y="560"/>
                    <a:pt x="363" y="560"/>
                  </a:cubicBezTo>
                  <a:cubicBezTo>
                    <a:pt x="506" y="560"/>
                    <a:pt x="643" y="448"/>
                    <a:pt x="643" y="279"/>
                  </a:cubicBezTo>
                  <a:cubicBezTo>
                    <a:pt x="643" y="126"/>
                    <a:pt x="518" y="1"/>
                    <a:pt x="365" y="1"/>
                  </a:cubicBezTo>
                  <a:close/>
                </a:path>
              </a:pathLst>
            </a:custGeom>
            <a:solidFill>
              <a:srgbClr val="3D54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25" name="Google Shape;3725;p37"/>
            <p:cNvSpPr/>
            <p:nvPr/>
          </p:nvSpPr>
          <p:spPr>
            <a:xfrm>
              <a:off x="4974135" y="3132246"/>
              <a:ext cx="20357" cy="17397"/>
            </a:xfrm>
            <a:custGeom>
              <a:rect b="b" l="l" r="r" t="t"/>
              <a:pathLst>
                <a:path extrusionOk="0" h="664" w="777">
                  <a:moveTo>
                    <a:pt x="451" y="0"/>
                  </a:moveTo>
                  <a:cubicBezTo>
                    <a:pt x="154" y="0"/>
                    <a:pt x="1" y="355"/>
                    <a:pt x="211" y="566"/>
                  </a:cubicBezTo>
                  <a:cubicBezTo>
                    <a:pt x="279" y="634"/>
                    <a:pt x="362" y="664"/>
                    <a:pt x="443" y="664"/>
                  </a:cubicBezTo>
                  <a:cubicBezTo>
                    <a:pt x="614" y="664"/>
                    <a:pt x="777" y="530"/>
                    <a:pt x="777" y="336"/>
                  </a:cubicBezTo>
                  <a:cubicBezTo>
                    <a:pt x="777" y="144"/>
                    <a:pt x="633" y="0"/>
                    <a:pt x="451" y="0"/>
                  </a:cubicBezTo>
                  <a:close/>
                </a:path>
              </a:pathLst>
            </a:custGeom>
            <a:solidFill>
              <a:srgbClr val="3D54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26" name="Google Shape;3726;p37"/>
            <p:cNvSpPr/>
            <p:nvPr/>
          </p:nvSpPr>
          <p:spPr>
            <a:xfrm>
              <a:off x="4915368" y="2891390"/>
              <a:ext cx="182850" cy="33693"/>
            </a:xfrm>
            <a:custGeom>
              <a:rect b="b" l="l" r="r" t="t"/>
              <a:pathLst>
                <a:path extrusionOk="0" h="1286" w="6979">
                  <a:moveTo>
                    <a:pt x="442" y="1"/>
                  </a:moveTo>
                  <a:cubicBezTo>
                    <a:pt x="192" y="1"/>
                    <a:pt x="1" y="192"/>
                    <a:pt x="1" y="432"/>
                  </a:cubicBezTo>
                  <a:lnTo>
                    <a:pt x="1" y="854"/>
                  </a:lnTo>
                  <a:cubicBezTo>
                    <a:pt x="1" y="1093"/>
                    <a:pt x="192" y="1285"/>
                    <a:pt x="442" y="1285"/>
                  </a:cubicBezTo>
                  <a:lnTo>
                    <a:pt x="6538" y="1285"/>
                  </a:lnTo>
                  <a:cubicBezTo>
                    <a:pt x="6777" y="1285"/>
                    <a:pt x="6979" y="1093"/>
                    <a:pt x="6979" y="854"/>
                  </a:cubicBezTo>
                  <a:lnTo>
                    <a:pt x="6979" y="432"/>
                  </a:lnTo>
                  <a:cubicBezTo>
                    <a:pt x="6979" y="192"/>
                    <a:pt x="6777" y="1"/>
                    <a:pt x="6538" y="1"/>
                  </a:cubicBezTo>
                  <a:close/>
                </a:path>
              </a:pathLst>
            </a:custGeom>
            <a:solidFill>
              <a:srgbClr val="CDD5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27" name="Google Shape;3727;p37"/>
            <p:cNvSpPr/>
            <p:nvPr/>
          </p:nvSpPr>
          <p:spPr>
            <a:xfrm>
              <a:off x="5055250" y="2891390"/>
              <a:ext cx="42732" cy="33693"/>
            </a:xfrm>
            <a:custGeom>
              <a:rect b="b" l="l" r="r" t="t"/>
              <a:pathLst>
                <a:path extrusionOk="0" h="1286" w="1631">
                  <a:moveTo>
                    <a:pt x="1" y="1"/>
                  </a:moveTo>
                  <a:cubicBezTo>
                    <a:pt x="240" y="1"/>
                    <a:pt x="432" y="192"/>
                    <a:pt x="432" y="432"/>
                  </a:cubicBezTo>
                  <a:lnTo>
                    <a:pt x="432" y="854"/>
                  </a:lnTo>
                  <a:cubicBezTo>
                    <a:pt x="432" y="1093"/>
                    <a:pt x="240" y="1285"/>
                    <a:pt x="1" y="1285"/>
                  </a:cubicBezTo>
                  <a:lnTo>
                    <a:pt x="1199" y="1285"/>
                  </a:lnTo>
                  <a:cubicBezTo>
                    <a:pt x="1438" y="1285"/>
                    <a:pt x="1630" y="1093"/>
                    <a:pt x="1630" y="854"/>
                  </a:cubicBezTo>
                  <a:lnTo>
                    <a:pt x="1630" y="432"/>
                  </a:lnTo>
                  <a:cubicBezTo>
                    <a:pt x="1630" y="192"/>
                    <a:pt x="1438" y="1"/>
                    <a:pt x="1199" y="1"/>
                  </a:cubicBezTo>
                  <a:close/>
                </a:path>
              </a:pathLst>
            </a:custGeom>
            <a:solidFill>
              <a:srgbClr val="B8C4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728" name="Google Shape;3728;p37"/>
          <p:cNvGrpSpPr/>
          <p:nvPr/>
        </p:nvGrpSpPr>
        <p:grpSpPr>
          <a:xfrm>
            <a:off x="10741791" y="3735300"/>
            <a:ext cx="392451" cy="489772"/>
            <a:chOff x="8028714" y="2891652"/>
            <a:chExt cx="289589" cy="361402"/>
          </a:xfrm>
        </p:grpSpPr>
        <p:sp>
          <p:nvSpPr>
            <p:cNvPr id="3729" name="Google Shape;3729;p37"/>
            <p:cNvSpPr/>
            <p:nvPr/>
          </p:nvSpPr>
          <p:spPr>
            <a:xfrm>
              <a:off x="8096520" y="3139006"/>
              <a:ext cx="167025" cy="83421"/>
            </a:xfrm>
            <a:custGeom>
              <a:rect b="b" l="l" r="r" t="t"/>
              <a:pathLst>
                <a:path extrusionOk="0" h="3184" w="6375">
                  <a:moveTo>
                    <a:pt x="3058" y="1"/>
                  </a:moveTo>
                  <a:cubicBezTo>
                    <a:pt x="1371" y="1"/>
                    <a:pt x="1" y="1362"/>
                    <a:pt x="1" y="3059"/>
                  </a:cubicBezTo>
                  <a:lnTo>
                    <a:pt x="1" y="3183"/>
                  </a:lnTo>
                  <a:lnTo>
                    <a:pt x="6375" y="3183"/>
                  </a:lnTo>
                  <a:lnTo>
                    <a:pt x="6375" y="3059"/>
                  </a:lnTo>
                  <a:cubicBezTo>
                    <a:pt x="6375" y="1362"/>
                    <a:pt x="5004" y="1"/>
                    <a:pt x="3317" y="1"/>
                  </a:cubicBezTo>
                  <a:close/>
                </a:path>
              </a:pathLst>
            </a:custGeom>
            <a:solidFill>
              <a:srgbClr val="DEE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30" name="Google Shape;3730;p37"/>
            <p:cNvSpPr/>
            <p:nvPr/>
          </p:nvSpPr>
          <p:spPr>
            <a:xfrm>
              <a:off x="8168360" y="3139006"/>
              <a:ext cx="95185" cy="83421"/>
            </a:xfrm>
            <a:custGeom>
              <a:rect b="b" l="l" r="r" t="t"/>
              <a:pathLst>
                <a:path extrusionOk="0" h="3184" w="3633">
                  <a:moveTo>
                    <a:pt x="441" y="1"/>
                  </a:moveTo>
                  <a:cubicBezTo>
                    <a:pt x="297" y="1"/>
                    <a:pt x="144" y="10"/>
                    <a:pt x="0" y="30"/>
                  </a:cubicBezTo>
                  <a:cubicBezTo>
                    <a:pt x="1563" y="250"/>
                    <a:pt x="2732" y="1602"/>
                    <a:pt x="2732" y="3183"/>
                  </a:cubicBezTo>
                  <a:lnTo>
                    <a:pt x="3633" y="3183"/>
                  </a:lnTo>
                  <a:cubicBezTo>
                    <a:pt x="3633" y="1429"/>
                    <a:pt x="2205" y="1"/>
                    <a:pt x="441" y="1"/>
                  </a:cubicBezTo>
                  <a:close/>
                </a:path>
              </a:pathLst>
            </a:custGeom>
            <a:solidFill>
              <a:srgbClr val="C9D0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31" name="Google Shape;3731;p37"/>
            <p:cNvSpPr/>
            <p:nvPr/>
          </p:nvSpPr>
          <p:spPr>
            <a:xfrm>
              <a:off x="8028714" y="3109871"/>
              <a:ext cx="104748" cy="24392"/>
            </a:xfrm>
            <a:custGeom>
              <a:rect b="b" l="l" r="r" t="t"/>
              <a:pathLst>
                <a:path extrusionOk="0" h="931" w="3998">
                  <a:moveTo>
                    <a:pt x="298" y="1"/>
                  </a:moveTo>
                  <a:cubicBezTo>
                    <a:pt x="135" y="1"/>
                    <a:pt x="1" y="126"/>
                    <a:pt x="1" y="288"/>
                  </a:cubicBezTo>
                  <a:lnTo>
                    <a:pt x="1" y="634"/>
                  </a:lnTo>
                  <a:cubicBezTo>
                    <a:pt x="1" y="806"/>
                    <a:pt x="135" y="931"/>
                    <a:pt x="298" y="931"/>
                  </a:cubicBezTo>
                  <a:lnTo>
                    <a:pt x="3701" y="931"/>
                  </a:lnTo>
                  <a:cubicBezTo>
                    <a:pt x="3864" y="931"/>
                    <a:pt x="3998" y="806"/>
                    <a:pt x="3998" y="643"/>
                  </a:cubicBezTo>
                  <a:lnTo>
                    <a:pt x="3998" y="288"/>
                  </a:lnTo>
                  <a:cubicBezTo>
                    <a:pt x="3998" y="126"/>
                    <a:pt x="3864" y="1"/>
                    <a:pt x="3701" y="1"/>
                  </a:cubicBezTo>
                  <a:close/>
                </a:path>
              </a:pathLst>
            </a:custGeom>
            <a:solidFill>
              <a:srgbClr val="DCE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32" name="Google Shape;3732;p37"/>
            <p:cNvSpPr/>
            <p:nvPr/>
          </p:nvSpPr>
          <p:spPr>
            <a:xfrm>
              <a:off x="8101812" y="3109871"/>
              <a:ext cx="31650" cy="24392"/>
            </a:xfrm>
            <a:custGeom>
              <a:rect b="b" l="l" r="r" t="t"/>
              <a:pathLst>
                <a:path extrusionOk="0" h="931" w="1208">
                  <a:moveTo>
                    <a:pt x="0" y="1"/>
                  </a:moveTo>
                  <a:cubicBezTo>
                    <a:pt x="173" y="1"/>
                    <a:pt x="307" y="135"/>
                    <a:pt x="307" y="308"/>
                  </a:cubicBezTo>
                  <a:lnTo>
                    <a:pt x="307" y="624"/>
                  </a:lnTo>
                  <a:cubicBezTo>
                    <a:pt x="307" y="797"/>
                    <a:pt x="173" y="931"/>
                    <a:pt x="0" y="931"/>
                  </a:cubicBezTo>
                  <a:lnTo>
                    <a:pt x="901" y="931"/>
                  </a:lnTo>
                  <a:cubicBezTo>
                    <a:pt x="1074" y="931"/>
                    <a:pt x="1208" y="797"/>
                    <a:pt x="1208" y="624"/>
                  </a:cubicBezTo>
                  <a:lnTo>
                    <a:pt x="1208" y="308"/>
                  </a:lnTo>
                  <a:cubicBezTo>
                    <a:pt x="1208" y="135"/>
                    <a:pt x="1074" y="1"/>
                    <a:pt x="901" y="1"/>
                  </a:cubicBezTo>
                  <a:close/>
                </a:path>
              </a:pathLst>
            </a:custGeom>
            <a:solidFill>
              <a:srgbClr val="BDC8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33" name="Google Shape;3733;p37"/>
            <p:cNvSpPr/>
            <p:nvPr/>
          </p:nvSpPr>
          <p:spPr>
            <a:xfrm>
              <a:off x="8053342" y="3134237"/>
              <a:ext cx="67570" cy="53527"/>
            </a:xfrm>
            <a:custGeom>
              <a:rect b="b" l="l" r="r" t="t"/>
              <a:pathLst>
                <a:path extrusionOk="0" h="2043" w="2579">
                  <a:moveTo>
                    <a:pt x="0" y="1"/>
                  </a:moveTo>
                  <a:cubicBezTo>
                    <a:pt x="10" y="49"/>
                    <a:pt x="29" y="87"/>
                    <a:pt x="48" y="135"/>
                  </a:cubicBezTo>
                  <a:cubicBezTo>
                    <a:pt x="498" y="921"/>
                    <a:pt x="1150" y="1582"/>
                    <a:pt x="1936" y="2042"/>
                  </a:cubicBezTo>
                  <a:cubicBezTo>
                    <a:pt x="2090" y="1697"/>
                    <a:pt x="2310" y="1381"/>
                    <a:pt x="2579" y="1113"/>
                  </a:cubicBezTo>
                  <a:cubicBezTo>
                    <a:pt x="2080" y="835"/>
                    <a:pt x="1658" y="461"/>
                    <a:pt x="1313" y="1"/>
                  </a:cubicBezTo>
                  <a:close/>
                </a:path>
              </a:pathLst>
            </a:custGeom>
            <a:solidFill>
              <a:srgbClr val="B3BD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34" name="Google Shape;3734;p37"/>
            <p:cNvSpPr/>
            <p:nvPr/>
          </p:nvSpPr>
          <p:spPr>
            <a:xfrm>
              <a:off x="8159321" y="3165127"/>
              <a:ext cx="36182" cy="31099"/>
            </a:xfrm>
            <a:custGeom>
              <a:rect b="b" l="l" r="r" t="t"/>
              <a:pathLst>
                <a:path extrusionOk="0" h="1187" w="1381">
                  <a:moveTo>
                    <a:pt x="786" y="1"/>
                  </a:moveTo>
                  <a:cubicBezTo>
                    <a:pt x="259" y="1"/>
                    <a:pt x="0" y="643"/>
                    <a:pt x="364" y="1017"/>
                  </a:cubicBezTo>
                  <a:cubicBezTo>
                    <a:pt x="485" y="1134"/>
                    <a:pt x="633" y="1187"/>
                    <a:pt x="778" y="1187"/>
                  </a:cubicBezTo>
                  <a:cubicBezTo>
                    <a:pt x="1085" y="1187"/>
                    <a:pt x="1380" y="953"/>
                    <a:pt x="1380" y="595"/>
                  </a:cubicBezTo>
                  <a:cubicBezTo>
                    <a:pt x="1380" y="269"/>
                    <a:pt x="1112" y="1"/>
                    <a:pt x="786" y="1"/>
                  </a:cubicBezTo>
                  <a:close/>
                </a:path>
              </a:pathLst>
            </a:custGeom>
            <a:solidFill>
              <a:srgbClr val="5C708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35" name="Google Shape;3735;p37"/>
            <p:cNvSpPr/>
            <p:nvPr/>
          </p:nvSpPr>
          <p:spPr>
            <a:xfrm>
              <a:off x="8232655" y="2960453"/>
              <a:ext cx="74356" cy="219530"/>
            </a:xfrm>
            <a:custGeom>
              <a:rect b="b" l="l" r="r" t="t"/>
              <a:pathLst>
                <a:path extrusionOk="0" h="8379" w="2838">
                  <a:moveTo>
                    <a:pt x="566" y="1"/>
                  </a:moveTo>
                  <a:lnTo>
                    <a:pt x="86" y="998"/>
                  </a:lnTo>
                  <a:cubicBezTo>
                    <a:pt x="2300" y="2627"/>
                    <a:pt x="2253" y="5953"/>
                    <a:pt x="0" y="7525"/>
                  </a:cubicBezTo>
                  <a:cubicBezTo>
                    <a:pt x="297" y="7765"/>
                    <a:pt x="546" y="8052"/>
                    <a:pt x="738" y="8378"/>
                  </a:cubicBezTo>
                  <a:cubicBezTo>
                    <a:pt x="1984" y="7468"/>
                    <a:pt x="2751" y="6049"/>
                    <a:pt x="2837" y="4515"/>
                  </a:cubicBezTo>
                  <a:lnTo>
                    <a:pt x="2837" y="3864"/>
                  </a:lnTo>
                  <a:cubicBezTo>
                    <a:pt x="2732" y="2359"/>
                    <a:pt x="1975" y="988"/>
                    <a:pt x="767" y="87"/>
                  </a:cubicBezTo>
                  <a:cubicBezTo>
                    <a:pt x="709" y="49"/>
                    <a:pt x="642" y="20"/>
                    <a:pt x="566" y="1"/>
                  </a:cubicBezTo>
                  <a:close/>
                </a:path>
              </a:pathLst>
            </a:custGeom>
            <a:solidFill>
              <a:srgbClr val="B3BD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36" name="Google Shape;3736;p37"/>
            <p:cNvSpPr/>
            <p:nvPr/>
          </p:nvSpPr>
          <p:spPr>
            <a:xfrm>
              <a:off x="8243685" y="2960453"/>
              <a:ext cx="63063" cy="219766"/>
            </a:xfrm>
            <a:custGeom>
              <a:rect b="b" l="l" r="r" t="t"/>
              <a:pathLst>
                <a:path extrusionOk="0" h="8388" w="2407">
                  <a:moveTo>
                    <a:pt x="145" y="1"/>
                  </a:moveTo>
                  <a:lnTo>
                    <a:pt x="1" y="288"/>
                  </a:lnTo>
                  <a:cubicBezTo>
                    <a:pt x="528" y="729"/>
                    <a:pt x="959" y="1275"/>
                    <a:pt x="1276" y="1879"/>
                  </a:cubicBezTo>
                  <a:cubicBezTo>
                    <a:pt x="1592" y="2493"/>
                    <a:pt x="1774" y="3173"/>
                    <a:pt x="1832" y="3864"/>
                  </a:cubicBezTo>
                  <a:lnTo>
                    <a:pt x="1832" y="4515"/>
                  </a:lnTo>
                  <a:cubicBezTo>
                    <a:pt x="1755" y="5886"/>
                    <a:pt x="1132" y="7170"/>
                    <a:pt x="106" y="8081"/>
                  </a:cubicBezTo>
                  <a:cubicBezTo>
                    <a:pt x="173" y="8177"/>
                    <a:pt x="250" y="8282"/>
                    <a:pt x="307" y="8388"/>
                  </a:cubicBezTo>
                  <a:cubicBezTo>
                    <a:pt x="1554" y="7477"/>
                    <a:pt x="2320" y="6059"/>
                    <a:pt x="2407" y="4515"/>
                  </a:cubicBezTo>
                  <a:lnTo>
                    <a:pt x="2407" y="3864"/>
                  </a:lnTo>
                  <a:cubicBezTo>
                    <a:pt x="2301" y="2359"/>
                    <a:pt x="1544" y="988"/>
                    <a:pt x="336" y="96"/>
                  </a:cubicBezTo>
                  <a:cubicBezTo>
                    <a:pt x="279" y="49"/>
                    <a:pt x="212" y="20"/>
                    <a:pt x="145" y="1"/>
                  </a:cubicBezTo>
                  <a:close/>
                </a:path>
              </a:pathLst>
            </a:custGeom>
            <a:solidFill>
              <a:srgbClr val="808F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37" name="Google Shape;3737;p37"/>
            <p:cNvSpPr/>
            <p:nvPr/>
          </p:nvSpPr>
          <p:spPr>
            <a:xfrm>
              <a:off x="8041788" y="3222400"/>
              <a:ext cx="276515" cy="30654"/>
            </a:xfrm>
            <a:custGeom>
              <a:rect b="b" l="l" r="r" t="t"/>
              <a:pathLst>
                <a:path extrusionOk="0" h="1170" w="10554">
                  <a:moveTo>
                    <a:pt x="882" y="0"/>
                  </a:moveTo>
                  <a:cubicBezTo>
                    <a:pt x="594" y="0"/>
                    <a:pt x="336" y="182"/>
                    <a:pt x="230" y="451"/>
                  </a:cubicBezTo>
                  <a:lnTo>
                    <a:pt x="58" y="882"/>
                  </a:lnTo>
                  <a:cubicBezTo>
                    <a:pt x="0" y="1016"/>
                    <a:pt x="96" y="1170"/>
                    <a:pt x="249" y="1170"/>
                  </a:cubicBezTo>
                  <a:lnTo>
                    <a:pt x="10304" y="1170"/>
                  </a:lnTo>
                  <a:cubicBezTo>
                    <a:pt x="10458" y="1170"/>
                    <a:pt x="10554" y="1016"/>
                    <a:pt x="10506" y="882"/>
                  </a:cubicBezTo>
                  <a:lnTo>
                    <a:pt x="10333" y="451"/>
                  </a:lnTo>
                  <a:cubicBezTo>
                    <a:pt x="10228" y="182"/>
                    <a:pt x="9969" y="0"/>
                    <a:pt x="9681" y="0"/>
                  </a:cubicBezTo>
                  <a:close/>
                </a:path>
              </a:pathLst>
            </a:custGeom>
            <a:solidFill>
              <a:srgbClr val="677A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38" name="Google Shape;3738;p37"/>
            <p:cNvSpPr/>
            <p:nvPr/>
          </p:nvSpPr>
          <p:spPr>
            <a:xfrm>
              <a:off x="8286627" y="3222400"/>
              <a:ext cx="31676" cy="30654"/>
            </a:xfrm>
            <a:custGeom>
              <a:rect b="b" l="l" r="r" t="t"/>
              <a:pathLst>
                <a:path extrusionOk="0" h="1170" w="1209">
                  <a:moveTo>
                    <a:pt x="1" y="0"/>
                  </a:moveTo>
                  <a:lnTo>
                    <a:pt x="461" y="1170"/>
                  </a:lnTo>
                  <a:lnTo>
                    <a:pt x="959" y="1170"/>
                  </a:lnTo>
                  <a:cubicBezTo>
                    <a:pt x="1103" y="1170"/>
                    <a:pt x="1209" y="1016"/>
                    <a:pt x="1151" y="882"/>
                  </a:cubicBezTo>
                  <a:lnTo>
                    <a:pt x="979" y="441"/>
                  </a:lnTo>
                  <a:cubicBezTo>
                    <a:pt x="873" y="173"/>
                    <a:pt x="614" y="0"/>
                    <a:pt x="327" y="0"/>
                  </a:cubicBezTo>
                  <a:close/>
                </a:path>
              </a:pathLst>
            </a:custGeom>
            <a:solidFill>
              <a:srgbClr val="4A60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39" name="Google Shape;3739;p37"/>
            <p:cNvSpPr/>
            <p:nvPr/>
          </p:nvSpPr>
          <p:spPr>
            <a:xfrm>
              <a:off x="8235668" y="2891652"/>
              <a:ext cx="58531" cy="57037"/>
            </a:xfrm>
            <a:custGeom>
              <a:rect b="b" l="l" r="r" t="t"/>
              <a:pathLst>
                <a:path extrusionOk="0" h="2177" w="2234">
                  <a:moveTo>
                    <a:pt x="532" y="0"/>
                  </a:moveTo>
                  <a:cubicBezTo>
                    <a:pt x="455" y="0"/>
                    <a:pt x="379" y="29"/>
                    <a:pt x="316" y="87"/>
                  </a:cubicBezTo>
                  <a:lnTo>
                    <a:pt x="115" y="297"/>
                  </a:lnTo>
                  <a:cubicBezTo>
                    <a:pt x="0" y="412"/>
                    <a:pt x="0" y="604"/>
                    <a:pt x="115" y="719"/>
                  </a:cubicBezTo>
                  <a:lnTo>
                    <a:pt x="1495" y="2090"/>
                  </a:lnTo>
                  <a:cubicBezTo>
                    <a:pt x="1553" y="2147"/>
                    <a:pt x="1630" y="2176"/>
                    <a:pt x="1706" y="2176"/>
                  </a:cubicBezTo>
                  <a:cubicBezTo>
                    <a:pt x="1783" y="2176"/>
                    <a:pt x="1860" y="2147"/>
                    <a:pt x="1917" y="2090"/>
                  </a:cubicBezTo>
                  <a:lnTo>
                    <a:pt x="2118" y="1889"/>
                  </a:lnTo>
                  <a:cubicBezTo>
                    <a:pt x="2233" y="1764"/>
                    <a:pt x="2233" y="1572"/>
                    <a:pt x="2118" y="1457"/>
                  </a:cubicBezTo>
                  <a:lnTo>
                    <a:pt x="748" y="87"/>
                  </a:lnTo>
                  <a:cubicBezTo>
                    <a:pt x="685" y="29"/>
                    <a:pt x="609" y="0"/>
                    <a:pt x="532" y="0"/>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40" name="Google Shape;3740;p37"/>
            <p:cNvSpPr/>
            <p:nvPr/>
          </p:nvSpPr>
          <p:spPr>
            <a:xfrm>
              <a:off x="8240698" y="2912507"/>
              <a:ext cx="53500" cy="36182"/>
            </a:xfrm>
            <a:custGeom>
              <a:rect b="b" l="l" r="r" t="t"/>
              <a:pathLst>
                <a:path extrusionOk="0" h="1381" w="2042">
                  <a:moveTo>
                    <a:pt x="1" y="1"/>
                  </a:moveTo>
                  <a:lnTo>
                    <a:pt x="73" y="73"/>
                  </a:lnTo>
                  <a:lnTo>
                    <a:pt x="1" y="1"/>
                  </a:lnTo>
                  <a:close/>
                  <a:moveTo>
                    <a:pt x="73" y="73"/>
                  </a:moveTo>
                  <a:lnTo>
                    <a:pt x="144" y="144"/>
                  </a:lnTo>
                  <a:lnTo>
                    <a:pt x="73" y="73"/>
                  </a:lnTo>
                  <a:close/>
                  <a:moveTo>
                    <a:pt x="144" y="144"/>
                  </a:moveTo>
                  <a:lnTo>
                    <a:pt x="144" y="144"/>
                  </a:lnTo>
                  <a:lnTo>
                    <a:pt x="144" y="144"/>
                  </a:lnTo>
                  <a:close/>
                  <a:moveTo>
                    <a:pt x="144" y="144"/>
                  </a:moveTo>
                  <a:lnTo>
                    <a:pt x="144" y="144"/>
                  </a:lnTo>
                  <a:lnTo>
                    <a:pt x="144" y="144"/>
                  </a:lnTo>
                  <a:close/>
                  <a:moveTo>
                    <a:pt x="144" y="144"/>
                  </a:moveTo>
                  <a:lnTo>
                    <a:pt x="144" y="144"/>
                  </a:lnTo>
                  <a:lnTo>
                    <a:pt x="144" y="144"/>
                  </a:lnTo>
                  <a:close/>
                  <a:moveTo>
                    <a:pt x="144" y="144"/>
                  </a:moveTo>
                  <a:lnTo>
                    <a:pt x="144" y="144"/>
                  </a:lnTo>
                  <a:lnTo>
                    <a:pt x="144" y="144"/>
                  </a:lnTo>
                  <a:close/>
                  <a:moveTo>
                    <a:pt x="144" y="144"/>
                  </a:moveTo>
                  <a:lnTo>
                    <a:pt x="144" y="144"/>
                  </a:lnTo>
                  <a:lnTo>
                    <a:pt x="144" y="144"/>
                  </a:lnTo>
                  <a:close/>
                  <a:moveTo>
                    <a:pt x="144" y="144"/>
                  </a:moveTo>
                  <a:lnTo>
                    <a:pt x="144" y="144"/>
                  </a:lnTo>
                  <a:lnTo>
                    <a:pt x="144" y="144"/>
                  </a:lnTo>
                  <a:close/>
                  <a:moveTo>
                    <a:pt x="144" y="144"/>
                  </a:moveTo>
                  <a:lnTo>
                    <a:pt x="144" y="144"/>
                  </a:lnTo>
                  <a:lnTo>
                    <a:pt x="144" y="144"/>
                  </a:lnTo>
                  <a:close/>
                  <a:moveTo>
                    <a:pt x="144" y="144"/>
                  </a:moveTo>
                  <a:lnTo>
                    <a:pt x="369" y="369"/>
                  </a:lnTo>
                  <a:lnTo>
                    <a:pt x="144" y="144"/>
                  </a:lnTo>
                  <a:close/>
                  <a:moveTo>
                    <a:pt x="369" y="369"/>
                  </a:moveTo>
                  <a:lnTo>
                    <a:pt x="776" y="776"/>
                  </a:lnTo>
                  <a:lnTo>
                    <a:pt x="776" y="776"/>
                  </a:lnTo>
                  <a:lnTo>
                    <a:pt x="369" y="369"/>
                  </a:lnTo>
                  <a:close/>
                  <a:moveTo>
                    <a:pt x="1409" y="144"/>
                  </a:moveTo>
                  <a:cubicBezTo>
                    <a:pt x="1533" y="268"/>
                    <a:pt x="1533" y="470"/>
                    <a:pt x="1409" y="594"/>
                  </a:cubicBezTo>
                  <a:lnTo>
                    <a:pt x="1227" y="776"/>
                  </a:lnTo>
                  <a:cubicBezTo>
                    <a:pt x="1164" y="839"/>
                    <a:pt x="1083" y="870"/>
                    <a:pt x="1001" y="870"/>
                  </a:cubicBezTo>
                  <a:cubicBezTo>
                    <a:pt x="920" y="870"/>
                    <a:pt x="839" y="839"/>
                    <a:pt x="776" y="776"/>
                  </a:cubicBezTo>
                  <a:lnTo>
                    <a:pt x="776" y="776"/>
                  </a:lnTo>
                  <a:lnTo>
                    <a:pt x="1294" y="1294"/>
                  </a:lnTo>
                  <a:cubicBezTo>
                    <a:pt x="1356" y="1351"/>
                    <a:pt x="1435" y="1380"/>
                    <a:pt x="1514" y="1380"/>
                  </a:cubicBezTo>
                  <a:cubicBezTo>
                    <a:pt x="1593" y="1380"/>
                    <a:pt x="1672" y="1351"/>
                    <a:pt x="1735" y="1294"/>
                  </a:cubicBezTo>
                  <a:lnTo>
                    <a:pt x="1926" y="1102"/>
                  </a:lnTo>
                  <a:cubicBezTo>
                    <a:pt x="2041" y="978"/>
                    <a:pt x="2041" y="776"/>
                    <a:pt x="1917" y="652"/>
                  </a:cubicBezTo>
                  <a:lnTo>
                    <a:pt x="1409" y="144"/>
                  </a:ln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41" name="Google Shape;3741;p37"/>
            <p:cNvSpPr/>
            <p:nvPr/>
          </p:nvSpPr>
          <p:spPr>
            <a:xfrm>
              <a:off x="8094005" y="3011490"/>
              <a:ext cx="80408" cy="79281"/>
            </a:xfrm>
            <a:custGeom>
              <a:rect b="b" l="l" r="r" t="t"/>
              <a:pathLst>
                <a:path extrusionOk="0" h="3026" w="3069">
                  <a:moveTo>
                    <a:pt x="611" y="1"/>
                  </a:moveTo>
                  <a:cubicBezTo>
                    <a:pt x="552" y="1"/>
                    <a:pt x="495" y="22"/>
                    <a:pt x="451" y="66"/>
                  </a:cubicBezTo>
                  <a:lnTo>
                    <a:pt x="87" y="430"/>
                  </a:lnTo>
                  <a:cubicBezTo>
                    <a:pt x="1" y="526"/>
                    <a:pt x="1" y="669"/>
                    <a:pt x="87" y="756"/>
                  </a:cubicBezTo>
                  <a:lnTo>
                    <a:pt x="2292" y="2960"/>
                  </a:lnTo>
                  <a:cubicBezTo>
                    <a:pt x="2335" y="3003"/>
                    <a:pt x="2392" y="3025"/>
                    <a:pt x="2451" y="3025"/>
                  </a:cubicBezTo>
                  <a:cubicBezTo>
                    <a:pt x="2510" y="3025"/>
                    <a:pt x="2570" y="3003"/>
                    <a:pt x="2618" y="2960"/>
                  </a:cubicBezTo>
                  <a:lnTo>
                    <a:pt x="2982" y="2587"/>
                  </a:lnTo>
                  <a:cubicBezTo>
                    <a:pt x="3068" y="2500"/>
                    <a:pt x="3068" y="2356"/>
                    <a:pt x="2972" y="2270"/>
                  </a:cubicBezTo>
                  <a:lnTo>
                    <a:pt x="777" y="66"/>
                  </a:lnTo>
                  <a:cubicBezTo>
                    <a:pt x="729" y="22"/>
                    <a:pt x="669" y="1"/>
                    <a:pt x="611" y="1"/>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42" name="Google Shape;3742;p37"/>
            <p:cNvSpPr/>
            <p:nvPr/>
          </p:nvSpPr>
          <p:spPr>
            <a:xfrm>
              <a:off x="8140221" y="3057157"/>
              <a:ext cx="34427" cy="33536"/>
            </a:xfrm>
            <a:custGeom>
              <a:rect b="b" l="l" r="r" t="t"/>
              <a:pathLst>
                <a:path extrusionOk="0" h="1280" w="1314">
                  <a:moveTo>
                    <a:pt x="700" y="0"/>
                  </a:moveTo>
                  <a:lnTo>
                    <a:pt x="700" y="0"/>
                  </a:lnTo>
                  <a:cubicBezTo>
                    <a:pt x="796" y="96"/>
                    <a:pt x="796" y="249"/>
                    <a:pt x="700" y="345"/>
                  </a:cubicBezTo>
                  <a:lnTo>
                    <a:pt x="346" y="700"/>
                  </a:lnTo>
                  <a:cubicBezTo>
                    <a:pt x="298" y="748"/>
                    <a:pt x="235" y="772"/>
                    <a:pt x="173" y="772"/>
                  </a:cubicBezTo>
                  <a:cubicBezTo>
                    <a:pt x="111" y="772"/>
                    <a:pt x="49" y="748"/>
                    <a:pt x="1" y="700"/>
                  </a:cubicBezTo>
                  <a:lnTo>
                    <a:pt x="1" y="700"/>
                  </a:lnTo>
                  <a:lnTo>
                    <a:pt x="509" y="1208"/>
                  </a:lnTo>
                  <a:cubicBezTo>
                    <a:pt x="557" y="1256"/>
                    <a:pt x="619" y="1280"/>
                    <a:pt x="681" y="1280"/>
                  </a:cubicBezTo>
                  <a:cubicBezTo>
                    <a:pt x="743" y="1280"/>
                    <a:pt x="806" y="1256"/>
                    <a:pt x="854" y="1208"/>
                  </a:cubicBezTo>
                  <a:lnTo>
                    <a:pt x="1218" y="853"/>
                  </a:lnTo>
                  <a:cubicBezTo>
                    <a:pt x="1314" y="757"/>
                    <a:pt x="1314" y="604"/>
                    <a:pt x="1218" y="508"/>
                  </a:cubicBezTo>
                  <a:lnTo>
                    <a:pt x="700" y="0"/>
                  </a:ln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43" name="Google Shape;3743;p37"/>
            <p:cNvSpPr/>
            <p:nvPr/>
          </p:nvSpPr>
          <p:spPr>
            <a:xfrm>
              <a:off x="8086485" y="3036564"/>
              <a:ext cx="32907" cy="31912"/>
            </a:xfrm>
            <a:custGeom>
              <a:rect b="b" l="l" r="r" t="t"/>
              <a:pathLst>
                <a:path extrusionOk="0" h="1218" w="1256">
                  <a:moveTo>
                    <a:pt x="575" y="0"/>
                  </a:moveTo>
                  <a:lnTo>
                    <a:pt x="125" y="451"/>
                  </a:lnTo>
                  <a:cubicBezTo>
                    <a:pt x="0" y="575"/>
                    <a:pt x="0" y="767"/>
                    <a:pt x="125" y="891"/>
                  </a:cubicBezTo>
                  <a:lnTo>
                    <a:pt x="365" y="1131"/>
                  </a:lnTo>
                  <a:cubicBezTo>
                    <a:pt x="422" y="1189"/>
                    <a:pt x="501" y="1217"/>
                    <a:pt x="581" y="1217"/>
                  </a:cubicBezTo>
                  <a:cubicBezTo>
                    <a:pt x="662" y="1217"/>
                    <a:pt x="743" y="1189"/>
                    <a:pt x="805" y="1131"/>
                  </a:cubicBezTo>
                  <a:lnTo>
                    <a:pt x="1256" y="671"/>
                  </a:lnTo>
                  <a:lnTo>
                    <a:pt x="575" y="0"/>
                  </a:lnTo>
                  <a:close/>
                </a:path>
              </a:pathLst>
            </a:custGeom>
            <a:solidFill>
              <a:srgbClr val="DCE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44" name="Google Shape;3744;p37"/>
            <p:cNvSpPr/>
            <p:nvPr/>
          </p:nvSpPr>
          <p:spPr>
            <a:xfrm>
              <a:off x="8115855" y="3065934"/>
              <a:ext cx="32933" cy="31912"/>
            </a:xfrm>
            <a:custGeom>
              <a:rect b="b" l="l" r="r" t="t"/>
              <a:pathLst>
                <a:path extrusionOk="0" h="1218" w="1257">
                  <a:moveTo>
                    <a:pt x="576" y="0"/>
                  </a:moveTo>
                  <a:lnTo>
                    <a:pt x="116" y="451"/>
                  </a:lnTo>
                  <a:cubicBezTo>
                    <a:pt x="1" y="576"/>
                    <a:pt x="1" y="767"/>
                    <a:pt x="116" y="892"/>
                  </a:cubicBezTo>
                  <a:lnTo>
                    <a:pt x="355" y="1132"/>
                  </a:lnTo>
                  <a:cubicBezTo>
                    <a:pt x="418" y="1189"/>
                    <a:pt x="497" y="1218"/>
                    <a:pt x="576" y="1218"/>
                  </a:cubicBezTo>
                  <a:cubicBezTo>
                    <a:pt x="655" y="1218"/>
                    <a:pt x="734" y="1189"/>
                    <a:pt x="796" y="1132"/>
                  </a:cubicBezTo>
                  <a:lnTo>
                    <a:pt x="1256" y="671"/>
                  </a:lnTo>
                  <a:lnTo>
                    <a:pt x="576" y="0"/>
                  </a:lnTo>
                  <a:close/>
                </a:path>
              </a:pathLst>
            </a:custGeom>
            <a:solidFill>
              <a:srgbClr val="DCE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45" name="Google Shape;3745;p37"/>
            <p:cNvSpPr/>
            <p:nvPr/>
          </p:nvSpPr>
          <p:spPr>
            <a:xfrm>
              <a:off x="8212062" y="2913738"/>
              <a:ext cx="61544" cy="61570"/>
            </a:xfrm>
            <a:custGeom>
              <a:rect b="b" l="l" r="r" t="t"/>
              <a:pathLst>
                <a:path extrusionOk="0" h="2350" w="2349">
                  <a:moveTo>
                    <a:pt x="1150" y="1"/>
                  </a:moveTo>
                  <a:lnTo>
                    <a:pt x="0" y="1151"/>
                  </a:lnTo>
                  <a:lnTo>
                    <a:pt x="1198" y="2349"/>
                  </a:lnTo>
                  <a:lnTo>
                    <a:pt x="2348" y="1199"/>
                  </a:lnTo>
                  <a:lnTo>
                    <a:pt x="1150" y="1"/>
                  </a:lnTo>
                  <a:close/>
                </a:path>
              </a:pathLst>
            </a:custGeom>
            <a:solidFill>
              <a:srgbClr val="B3BD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46" name="Google Shape;3746;p37"/>
            <p:cNvSpPr/>
            <p:nvPr/>
          </p:nvSpPr>
          <p:spPr>
            <a:xfrm>
              <a:off x="8212953" y="2932078"/>
              <a:ext cx="60653" cy="43466"/>
            </a:xfrm>
            <a:custGeom>
              <a:rect b="b" l="l" r="r" t="t"/>
              <a:pathLst>
                <a:path extrusionOk="0" h="1659" w="2315">
                  <a:moveTo>
                    <a:pt x="0" y="495"/>
                  </a:moveTo>
                  <a:lnTo>
                    <a:pt x="14" y="509"/>
                  </a:lnTo>
                  <a:lnTo>
                    <a:pt x="0" y="495"/>
                  </a:lnTo>
                  <a:close/>
                  <a:moveTo>
                    <a:pt x="1806" y="1"/>
                  </a:moveTo>
                  <a:lnTo>
                    <a:pt x="656" y="1151"/>
                  </a:lnTo>
                  <a:lnTo>
                    <a:pt x="14" y="509"/>
                  </a:lnTo>
                  <a:lnTo>
                    <a:pt x="1164" y="1659"/>
                  </a:lnTo>
                  <a:lnTo>
                    <a:pt x="2314" y="509"/>
                  </a:lnTo>
                  <a:lnTo>
                    <a:pt x="1806" y="1"/>
                  </a:lnTo>
                  <a:close/>
                </a:path>
              </a:pathLst>
            </a:custGeom>
            <a:solidFill>
              <a:srgbClr val="808F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47" name="Google Shape;3747;p37"/>
            <p:cNvSpPr/>
            <p:nvPr/>
          </p:nvSpPr>
          <p:spPr>
            <a:xfrm>
              <a:off x="8119890" y="2937423"/>
              <a:ext cx="128354" cy="128039"/>
            </a:xfrm>
            <a:custGeom>
              <a:rect b="b" l="l" r="r" t="t"/>
              <a:pathLst>
                <a:path extrusionOk="0" h="4887" w="4899">
                  <a:moveTo>
                    <a:pt x="3178" y="0"/>
                  </a:moveTo>
                  <a:cubicBezTo>
                    <a:pt x="3120" y="0"/>
                    <a:pt x="3063" y="22"/>
                    <a:pt x="3020" y="65"/>
                  </a:cubicBezTo>
                  <a:lnTo>
                    <a:pt x="1831" y="1253"/>
                  </a:lnTo>
                  <a:lnTo>
                    <a:pt x="1218" y="1867"/>
                  </a:lnTo>
                  <a:lnTo>
                    <a:pt x="0" y="3084"/>
                  </a:lnTo>
                  <a:lnTo>
                    <a:pt x="1793" y="4886"/>
                  </a:lnTo>
                  <a:lnTo>
                    <a:pt x="4812" y="1867"/>
                  </a:lnTo>
                  <a:cubicBezTo>
                    <a:pt x="4898" y="1781"/>
                    <a:pt x="4898" y="1637"/>
                    <a:pt x="4812" y="1551"/>
                  </a:cubicBezTo>
                  <a:lnTo>
                    <a:pt x="3336" y="65"/>
                  </a:lnTo>
                  <a:cubicBezTo>
                    <a:pt x="3293" y="22"/>
                    <a:pt x="3235" y="0"/>
                    <a:pt x="3178" y="0"/>
                  </a:cubicBezTo>
                  <a:close/>
                </a:path>
              </a:pathLst>
            </a:custGeom>
            <a:solidFill>
              <a:srgbClr val="DEE2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48" name="Google Shape;3748;p37"/>
            <p:cNvSpPr/>
            <p:nvPr/>
          </p:nvSpPr>
          <p:spPr>
            <a:xfrm>
              <a:off x="8153531" y="2968732"/>
              <a:ext cx="94713" cy="96730"/>
            </a:xfrm>
            <a:custGeom>
              <a:rect b="b" l="l" r="r" t="t"/>
              <a:pathLst>
                <a:path extrusionOk="0" h="3692" w="3615">
                  <a:moveTo>
                    <a:pt x="3173" y="1"/>
                  </a:moveTo>
                  <a:lnTo>
                    <a:pt x="1" y="3183"/>
                  </a:lnTo>
                  <a:lnTo>
                    <a:pt x="509" y="3691"/>
                  </a:lnTo>
                  <a:lnTo>
                    <a:pt x="3528" y="682"/>
                  </a:lnTo>
                  <a:cubicBezTo>
                    <a:pt x="3614" y="586"/>
                    <a:pt x="3614" y="451"/>
                    <a:pt x="3528" y="365"/>
                  </a:cubicBezTo>
                  <a:lnTo>
                    <a:pt x="3173" y="1"/>
                  </a:lnTo>
                  <a:close/>
                </a:path>
              </a:pathLst>
            </a:custGeom>
            <a:solidFill>
              <a:srgbClr val="C9D0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749" name="Google Shape;3749;p37"/>
          <p:cNvGrpSpPr/>
          <p:nvPr/>
        </p:nvGrpSpPr>
        <p:grpSpPr>
          <a:xfrm>
            <a:off x="10095493" y="4972765"/>
            <a:ext cx="397527" cy="490483"/>
            <a:chOff x="7551822" y="3804774"/>
            <a:chExt cx="293335" cy="361927"/>
          </a:xfrm>
        </p:grpSpPr>
        <p:sp>
          <p:nvSpPr>
            <p:cNvPr id="3750" name="Google Shape;3750;p37"/>
            <p:cNvSpPr/>
            <p:nvPr/>
          </p:nvSpPr>
          <p:spPr>
            <a:xfrm>
              <a:off x="7647242" y="3804774"/>
              <a:ext cx="121070" cy="30916"/>
            </a:xfrm>
            <a:custGeom>
              <a:rect b="b" l="l" r="r" t="t"/>
              <a:pathLst>
                <a:path extrusionOk="0" h="1180" w="4621">
                  <a:moveTo>
                    <a:pt x="320" y="0"/>
                  </a:moveTo>
                  <a:cubicBezTo>
                    <a:pt x="145" y="0"/>
                    <a:pt x="0" y="150"/>
                    <a:pt x="0" y="336"/>
                  </a:cubicBezTo>
                  <a:lnTo>
                    <a:pt x="0" y="844"/>
                  </a:lnTo>
                  <a:cubicBezTo>
                    <a:pt x="0" y="1026"/>
                    <a:pt x="154" y="1180"/>
                    <a:pt x="336" y="1180"/>
                  </a:cubicBezTo>
                  <a:lnTo>
                    <a:pt x="4285" y="1180"/>
                  </a:lnTo>
                  <a:cubicBezTo>
                    <a:pt x="4467" y="1180"/>
                    <a:pt x="4621" y="1026"/>
                    <a:pt x="4621" y="844"/>
                  </a:cubicBezTo>
                  <a:lnTo>
                    <a:pt x="4621" y="336"/>
                  </a:lnTo>
                  <a:cubicBezTo>
                    <a:pt x="4621" y="150"/>
                    <a:pt x="4476" y="0"/>
                    <a:pt x="4301" y="0"/>
                  </a:cubicBezTo>
                  <a:cubicBezTo>
                    <a:pt x="4296" y="0"/>
                    <a:pt x="4291" y="0"/>
                    <a:pt x="4285" y="1"/>
                  </a:cubicBezTo>
                  <a:lnTo>
                    <a:pt x="336" y="1"/>
                  </a:lnTo>
                  <a:cubicBezTo>
                    <a:pt x="331" y="0"/>
                    <a:pt x="325" y="0"/>
                    <a:pt x="320" y="0"/>
                  </a:cubicBezTo>
                  <a:close/>
                </a:path>
              </a:pathLst>
            </a:custGeom>
            <a:solidFill>
              <a:srgbClr val="CDD5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51" name="Google Shape;3751;p37"/>
            <p:cNvSpPr/>
            <p:nvPr/>
          </p:nvSpPr>
          <p:spPr>
            <a:xfrm>
              <a:off x="7734148" y="3804774"/>
              <a:ext cx="34165" cy="31178"/>
            </a:xfrm>
            <a:custGeom>
              <a:rect b="b" l="l" r="r" t="t"/>
              <a:pathLst>
                <a:path extrusionOk="0" h="1190" w="1304">
                  <a:moveTo>
                    <a:pt x="0" y="1"/>
                  </a:moveTo>
                  <a:cubicBezTo>
                    <a:pt x="192" y="1"/>
                    <a:pt x="345" y="154"/>
                    <a:pt x="345" y="346"/>
                  </a:cubicBezTo>
                  <a:lnTo>
                    <a:pt x="345" y="844"/>
                  </a:lnTo>
                  <a:cubicBezTo>
                    <a:pt x="345" y="1026"/>
                    <a:pt x="192" y="1189"/>
                    <a:pt x="0" y="1189"/>
                  </a:cubicBezTo>
                  <a:lnTo>
                    <a:pt x="959" y="1189"/>
                  </a:lnTo>
                  <a:cubicBezTo>
                    <a:pt x="1150" y="1189"/>
                    <a:pt x="1304" y="1026"/>
                    <a:pt x="1304" y="844"/>
                  </a:cubicBezTo>
                  <a:lnTo>
                    <a:pt x="1304" y="346"/>
                  </a:lnTo>
                  <a:cubicBezTo>
                    <a:pt x="1304" y="154"/>
                    <a:pt x="1150" y="1"/>
                    <a:pt x="959" y="1"/>
                  </a:cubicBezTo>
                  <a:close/>
                </a:path>
              </a:pathLst>
            </a:custGeom>
            <a:solidFill>
              <a:srgbClr val="B8C4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52" name="Google Shape;3752;p37"/>
            <p:cNvSpPr/>
            <p:nvPr/>
          </p:nvSpPr>
          <p:spPr>
            <a:xfrm>
              <a:off x="7551822" y="3835664"/>
              <a:ext cx="285056" cy="331037"/>
            </a:xfrm>
            <a:custGeom>
              <a:rect b="b" l="l" r="r" t="t"/>
              <a:pathLst>
                <a:path extrusionOk="0" h="12635" w="10880">
                  <a:moveTo>
                    <a:pt x="4486" y="1"/>
                  </a:moveTo>
                  <a:lnTo>
                    <a:pt x="4486" y="3681"/>
                  </a:lnTo>
                  <a:cubicBezTo>
                    <a:pt x="4486" y="3902"/>
                    <a:pt x="4352" y="4103"/>
                    <a:pt x="4141" y="4180"/>
                  </a:cubicBezTo>
                  <a:cubicBezTo>
                    <a:pt x="882" y="5474"/>
                    <a:pt x="0" y="9672"/>
                    <a:pt x="2454" y="12174"/>
                  </a:cubicBezTo>
                  <a:cubicBezTo>
                    <a:pt x="2741" y="12462"/>
                    <a:pt x="3134" y="12634"/>
                    <a:pt x="3547" y="12634"/>
                  </a:cubicBezTo>
                  <a:lnTo>
                    <a:pt x="8349" y="12634"/>
                  </a:lnTo>
                  <a:cubicBezTo>
                    <a:pt x="8771" y="12634"/>
                    <a:pt x="9164" y="12462"/>
                    <a:pt x="9451" y="12164"/>
                  </a:cubicBezTo>
                  <a:cubicBezTo>
                    <a:pt x="10381" y="11225"/>
                    <a:pt x="10879" y="9950"/>
                    <a:pt x="10851" y="8627"/>
                  </a:cubicBezTo>
                  <a:cubicBezTo>
                    <a:pt x="10803" y="6662"/>
                    <a:pt x="9585" y="4908"/>
                    <a:pt x="7755" y="4189"/>
                  </a:cubicBezTo>
                  <a:cubicBezTo>
                    <a:pt x="7544" y="4103"/>
                    <a:pt x="7410" y="3902"/>
                    <a:pt x="7410" y="3681"/>
                  </a:cubicBezTo>
                  <a:lnTo>
                    <a:pt x="7410" y="1"/>
                  </a:lnTo>
                  <a:close/>
                </a:path>
              </a:pathLst>
            </a:custGeom>
            <a:solidFill>
              <a:srgbClr val="E9ED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53" name="Google Shape;3753;p37"/>
            <p:cNvSpPr/>
            <p:nvPr/>
          </p:nvSpPr>
          <p:spPr>
            <a:xfrm>
              <a:off x="7669329" y="3835664"/>
              <a:ext cx="174833" cy="329020"/>
            </a:xfrm>
            <a:custGeom>
              <a:rect b="b" l="l" r="r" t="t"/>
              <a:pathLst>
                <a:path extrusionOk="0" h="12558" w="6673">
                  <a:moveTo>
                    <a:pt x="1" y="1"/>
                  </a:moveTo>
                  <a:lnTo>
                    <a:pt x="1" y="489"/>
                  </a:lnTo>
                  <a:lnTo>
                    <a:pt x="1506" y="489"/>
                  </a:lnTo>
                  <a:cubicBezTo>
                    <a:pt x="1889" y="489"/>
                    <a:pt x="2196" y="796"/>
                    <a:pt x="2196" y="1180"/>
                  </a:cubicBezTo>
                  <a:lnTo>
                    <a:pt x="2196" y="4180"/>
                  </a:lnTo>
                  <a:cubicBezTo>
                    <a:pt x="2196" y="4400"/>
                    <a:pt x="2340" y="4602"/>
                    <a:pt x="2541" y="4678"/>
                  </a:cubicBezTo>
                  <a:cubicBezTo>
                    <a:pt x="5743" y="5944"/>
                    <a:pt x="6672" y="10027"/>
                    <a:pt x="4343" y="12557"/>
                  </a:cubicBezTo>
                  <a:cubicBezTo>
                    <a:pt x="4573" y="12481"/>
                    <a:pt x="4794" y="12347"/>
                    <a:pt x="4966" y="12164"/>
                  </a:cubicBezTo>
                  <a:cubicBezTo>
                    <a:pt x="5896" y="11225"/>
                    <a:pt x="6394" y="9950"/>
                    <a:pt x="6366" y="8627"/>
                  </a:cubicBezTo>
                  <a:cubicBezTo>
                    <a:pt x="6318" y="6662"/>
                    <a:pt x="5100" y="4908"/>
                    <a:pt x="3270" y="4189"/>
                  </a:cubicBezTo>
                  <a:cubicBezTo>
                    <a:pt x="3059" y="4103"/>
                    <a:pt x="2925" y="3902"/>
                    <a:pt x="2925" y="3681"/>
                  </a:cubicBezTo>
                  <a:lnTo>
                    <a:pt x="2925" y="1"/>
                  </a:lnTo>
                  <a:close/>
                </a:path>
              </a:pathLst>
            </a:custGeom>
            <a:solidFill>
              <a:srgbClr val="DCE1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54" name="Google Shape;3754;p37"/>
            <p:cNvSpPr/>
            <p:nvPr/>
          </p:nvSpPr>
          <p:spPr>
            <a:xfrm>
              <a:off x="7571655" y="4014007"/>
              <a:ext cx="273502" cy="152694"/>
            </a:xfrm>
            <a:custGeom>
              <a:rect b="b" l="l" r="r" t="t"/>
              <a:pathLst>
                <a:path extrusionOk="0" h="5828" w="10439">
                  <a:moveTo>
                    <a:pt x="2888" y="0"/>
                  </a:moveTo>
                  <a:cubicBezTo>
                    <a:pt x="1488" y="0"/>
                    <a:pt x="470" y="622"/>
                    <a:pt x="470" y="622"/>
                  </a:cubicBezTo>
                  <a:cubicBezTo>
                    <a:pt x="0" y="2309"/>
                    <a:pt x="470" y="4111"/>
                    <a:pt x="1697" y="5367"/>
                  </a:cubicBezTo>
                  <a:cubicBezTo>
                    <a:pt x="1984" y="5655"/>
                    <a:pt x="2377" y="5827"/>
                    <a:pt x="2790" y="5827"/>
                  </a:cubicBezTo>
                  <a:lnTo>
                    <a:pt x="7592" y="5827"/>
                  </a:lnTo>
                  <a:cubicBezTo>
                    <a:pt x="8014" y="5827"/>
                    <a:pt x="8407" y="5655"/>
                    <a:pt x="8694" y="5357"/>
                  </a:cubicBezTo>
                  <a:cubicBezTo>
                    <a:pt x="9998" y="4025"/>
                    <a:pt x="10439" y="2070"/>
                    <a:pt x="9816" y="316"/>
                  </a:cubicBezTo>
                  <a:lnTo>
                    <a:pt x="9816" y="316"/>
                  </a:lnTo>
                  <a:cubicBezTo>
                    <a:pt x="9816" y="316"/>
                    <a:pt x="8716" y="1174"/>
                    <a:pt x="7209" y="1174"/>
                  </a:cubicBezTo>
                  <a:cubicBezTo>
                    <a:pt x="6591" y="1174"/>
                    <a:pt x="5904" y="1029"/>
                    <a:pt x="5196" y="622"/>
                  </a:cubicBezTo>
                  <a:cubicBezTo>
                    <a:pt x="4384" y="156"/>
                    <a:pt x="3588" y="0"/>
                    <a:pt x="2888" y="0"/>
                  </a:cubicBezTo>
                  <a:close/>
                </a:path>
              </a:pathLst>
            </a:custGeom>
            <a:solidFill>
              <a:srgbClr val="AFBC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55" name="Google Shape;3755;p37"/>
            <p:cNvSpPr/>
            <p:nvPr/>
          </p:nvSpPr>
          <p:spPr>
            <a:xfrm>
              <a:off x="7785369" y="4022260"/>
              <a:ext cx="52269" cy="142423"/>
            </a:xfrm>
            <a:custGeom>
              <a:rect b="b" l="l" r="r" t="t"/>
              <a:pathLst>
                <a:path extrusionOk="0" h="5436" w="1995">
                  <a:moveTo>
                    <a:pt x="1745" y="1"/>
                  </a:moveTo>
                  <a:cubicBezTo>
                    <a:pt x="1515" y="173"/>
                    <a:pt x="1266" y="317"/>
                    <a:pt x="997" y="432"/>
                  </a:cubicBezTo>
                  <a:cubicBezTo>
                    <a:pt x="1630" y="2157"/>
                    <a:pt x="1247" y="4093"/>
                    <a:pt x="0" y="5435"/>
                  </a:cubicBezTo>
                  <a:cubicBezTo>
                    <a:pt x="29" y="5426"/>
                    <a:pt x="58" y="5416"/>
                    <a:pt x="87" y="5407"/>
                  </a:cubicBezTo>
                  <a:cubicBezTo>
                    <a:pt x="173" y="5378"/>
                    <a:pt x="250" y="5330"/>
                    <a:pt x="326" y="5292"/>
                  </a:cubicBezTo>
                  <a:cubicBezTo>
                    <a:pt x="326" y="5292"/>
                    <a:pt x="374" y="5263"/>
                    <a:pt x="393" y="5244"/>
                  </a:cubicBezTo>
                  <a:lnTo>
                    <a:pt x="413" y="5234"/>
                  </a:lnTo>
                  <a:cubicBezTo>
                    <a:pt x="432" y="5225"/>
                    <a:pt x="441" y="5205"/>
                    <a:pt x="461" y="5196"/>
                  </a:cubicBezTo>
                  <a:lnTo>
                    <a:pt x="480" y="5177"/>
                  </a:lnTo>
                  <a:cubicBezTo>
                    <a:pt x="499" y="5167"/>
                    <a:pt x="508" y="5148"/>
                    <a:pt x="528" y="5138"/>
                  </a:cubicBezTo>
                  <a:cubicBezTo>
                    <a:pt x="537" y="5129"/>
                    <a:pt x="537" y="5129"/>
                    <a:pt x="547" y="5119"/>
                  </a:cubicBezTo>
                  <a:lnTo>
                    <a:pt x="614" y="5062"/>
                  </a:lnTo>
                  <a:cubicBezTo>
                    <a:pt x="1515" y="4103"/>
                    <a:pt x="1994" y="2819"/>
                    <a:pt x="1937" y="1505"/>
                  </a:cubicBezTo>
                  <a:lnTo>
                    <a:pt x="1937" y="1410"/>
                  </a:lnTo>
                  <a:lnTo>
                    <a:pt x="1937" y="1381"/>
                  </a:lnTo>
                  <a:cubicBezTo>
                    <a:pt x="1937" y="1352"/>
                    <a:pt x="1937" y="1333"/>
                    <a:pt x="1937" y="1314"/>
                  </a:cubicBezTo>
                  <a:lnTo>
                    <a:pt x="1937" y="1275"/>
                  </a:lnTo>
                  <a:lnTo>
                    <a:pt x="1937" y="1218"/>
                  </a:lnTo>
                  <a:cubicBezTo>
                    <a:pt x="1937" y="1199"/>
                    <a:pt x="1937" y="1189"/>
                    <a:pt x="1937" y="1180"/>
                  </a:cubicBezTo>
                  <a:lnTo>
                    <a:pt x="1937" y="1122"/>
                  </a:lnTo>
                  <a:cubicBezTo>
                    <a:pt x="1937" y="1103"/>
                    <a:pt x="1937" y="1093"/>
                    <a:pt x="1937" y="1084"/>
                  </a:cubicBezTo>
                  <a:lnTo>
                    <a:pt x="1937" y="1026"/>
                  </a:lnTo>
                  <a:cubicBezTo>
                    <a:pt x="1937" y="1017"/>
                    <a:pt x="1937" y="1007"/>
                    <a:pt x="1937" y="997"/>
                  </a:cubicBezTo>
                  <a:cubicBezTo>
                    <a:pt x="1937" y="969"/>
                    <a:pt x="1937" y="949"/>
                    <a:pt x="1927" y="930"/>
                  </a:cubicBezTo>
                  <a:cubicBezTo>
                    <a:pt x="1918" y="911"/>
                    <a:pt x="1927" y="911"/>
                    <a:pt x="1927" y="902"/>
                  </a:cubicBezTo>
                  <a:lnTo>
                    <a:pt x="1918" y="834"/>
                  </a:lnTo>
                  <a:lnTo>
                    <a:pt x="1918" y="806"/>
                  </a:lnTo>
                  <a:cubicBezTo>
                    <a:pt x="1918" y="787"/>
                    <a:pt x="1918" y="758"/>
                    <a:pt x="1908" y="739"/>
                  </a:cubicBezTo>
                  <a:lnTo>
                    <a:pt x="1908" y="710"/>
                  </a:lnTo>
                  <a:cubicBezTo>
                    <a:pt x="1908" y="700"/>
                    <a:pt x="1898" y="671"/>
                    <a:pt x="1898" y="643"/>
                  </a:cubicBezTo>
                  <a:cubicBezTo>
                    <a:pt x="1898" y="624"/>
                    <a:pt x="1898" y="624"/>
                    <a:pt x="1898" y="624"/>
                  </a:cubicBezTo>
                  <a:cubicBezTo>
                    <a:pt x="1898" y="614"/>
                    <a:pt x="1889" y="576"/>
                    <a:pt x="1879" y="556"/>
                  </a:cubicBezTo>
                  <a:cubicBezTo>
                    <a:pt x="1879" y="528"/>
                    <a:pt x="1879" y="537"/>
                    <a:pt x="1879" y="528"/>
                  </a:cubicBezTo>
                  <a:lnTo>
                    <a:pt x="1870" y="461"/>
                  </a:lnTo>
                  <a:lnTo>
                    <a:pt x="1870" y="441"/>
                  </a:lnTo>
                  <a:cubicBezTo>
                    <a:pt x="1860" y="422"/>
                    <a:pt x="1850" y="394"/>
                    <a:pt x="1850" y="365"/>
                  </a:cubicBezTo>
                  <a:cubicBezTo>
                    <a:pt x="1841" y="365"/>
                    <a:pt x="1841" y="355"/>
                    <a:pt x="1850" y="355"/>
                  </a:cubicBezTo>
                  <a:cubicBezTo>
                    <a:pt x="1850" y="326"/>
                    <a:pt x="1831" y="298"/>
                    <a:pt x="1822" y="278"/>
                  </a:cubicBezTo>
                  <a:cubicBezTo>
                    <a:pt x="1822" y="269"/>
                    <a:pt x="1822" y="269"/>
                    <a:pt x="1822" y="259"/>
                  </a:cubicBezTo>
                  <a:cubicBezTo>
                    <a:pt x="1822" y="240"/>
                    <a:pt x="1812" y="211"/>
                    <a:pt x="1802" y="183"/>
                  </a:cubicBezTo>
                  <a:cubicBezTo>
                    <a:pt x="1802" y="183"/>
                    <a:pt x="1802" y="173"/>
                    <a:pt x="1802" y="173"/>
                  </a:cubicBezTo>
                  <a:lnTo>
                    <a:pt x="1774" y="87"/>
                  </a:lnTo>
                  <a:cubicBezTo>
                    <a:pt x="1764" y="58"/>
                    <a:pt x="1755" y="29"/>
                    <a:pt x="1745" y="1"/>
                  </a:cubicBezTo>
                  <a:close/>
                </a:path>
              </a:pathLst>
            </a:custGeom>
            <a:solidFill>
              <a:srgbClr val="98A9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56" name="Google Shape;3756;p37"/>
            <p:cNvSpPr/>
            <p:nvPr/>
          </p:nvSpPr>
          <p:spPr>
            <a:xfrm>
              <a:off x="7785107" y="4061927"/>
              <a:ext cx="19362" cy="16558"/>
            </a:xfrm>
            <a:custGeom>
              <a:rect b="b" l="l" r="r" t="t"/>
              <a:pathLst>
                <a:path extrusionOk="0" h="632" w="739">
                  <a:moveTo>
                    <a:pt x="423" y="1"/>
                  </a:moveTo>
                  <a:cubicBezTo>
                    <a:pt x="145" y="1"/>
                    <a:pt x="1" y="336"/>
                    <a:pt x="202" y="538"/>
                  </a:cubicBezTo>
                  <a:cubicBezTo>
                    <a:pt x="267" y="603"/>
                    <a:pt x="347" y="632"/>
                    <a:pt x="424" y="632"/>
                  </a:cubicBezTo>
                  <a:cubicBezTo>
                    <a:pt x="585" y="632"/>
                    <a:pt x="739" y="505"/>
                    <a:pt x="739" y="317"/>
                  </a:cubicBezTo>
                  <a:cubicBezTo>
                    <a:pt x="739" y="135"/>
                    <a:pt x="595" y="1"/>
                    <a:pt x="423" y="1"/>
                  </a:cubicBezTo>
                  <a:close/>
                </a:path>
              </a:pathLst>
            </a:custGeom>
            <a:solidFill>
              <a:srgbClr val="3D54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57" name="Google Shape;3757;p37"/>
            <p:cNvSpPr/>
            <p:nvPr/>
          </p:nvSpPr>
          <p:spPr>
            <a:xfrm>
              <a:off x="7744680" y="4122711"/>
              <a:ext cx="17109" cy="14436"/>
            </a:xfrm>
            <a:custGeom>
              <a:rect b="b" l="l" r="r" t="t"/>
              <a:pathLst>
                <a:path extrusionOk="0" h="551" w="653">
                  <a:moveTo>
                    <a:pt x="374" y="1"/>
                  </a:moveTo>
                  <a:cubicBezTo>
                    <a:pt x="125" y="1"/>
                    <a:pt x="1" y="298"/>
                    <a:pt x="183" y="470"/>
                  </a:cubicBezTo>
                  <a:cubicBezTo>
                    <a:pt x="238" y="526"/>
                    <a:pt x="307" y="551"/>
                    <a:pt x="374" y="551"/>
                  </a:cubicBezTo>
                  <a:cubicBezTo>
                    <a:pt x="516" y="551"/>
                    <a:pt x="652" y="441"/>
                    <a:pt x="652" y="279"/>
                  </a:cubicBezTo>
                  <a:cubicBezTo>
                    <a:pt x="652" y="125"/>
                    <a:pt x="528" y="1"/>
                    <a:pt x="374" y="1"/>
                  </a:cubicBezTo>
                  <a:close/>
                </a:path>
              </a:pathLst>
            </a:custGeom>
            <a:solidFill>
              <a:srgbClr val="3D54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58" name="Google Shape;3758;p37"/>
            <p:cNvSpPr/>
            <p:nvPr/>
          </p:nvSpPr>
          <p:spPr>
            <a:xfrm>
              <a:off x="7627645" y="4051892"/>
              <a:ext cx="17109" cy="14436"/>
            </a:xfrm>
            <a:custGeom>
              <a:rect b="b" l="l" r="r" t="t"/>
              <a:pathLst>
                <a:path extrusionOk="0" h="551" w="653">
                  <a:moveTo>
                    <a:pt x="375" y="1"/>
                  </a:moveTo>
                  <a:cubicBezTo>
                    <a:pt x="125" y="1"/>
                    <a:pt x="1" y="298"/>
                    <a:pt x="173" y="470"/>
                  </a:cubicBezTo>
                  <a:cubicBezTo>
                    <a:pt x="232" y="526"/>
                    <a:pt x="303" y="551"/>
                    <a:pt x="371" y="551"/>
                  </a:cubicBezTo>
                  <a:cubicBezTo>
                    <a:pt x="516" y="551"/>
                    <a:pt x="653" y="441"/>
                    <a:pt x="653" y="279"/>
                  </a:cubicBezTo>
                  <a:cubicBezTo>
                    <a:pt x="653" y="125"/>
                    <a:pt x="528" y="1"/>
                    <a:pt x="375" y="1"/>
                  </a:cubicBezTo>
                  <a:close/>
                </a:path>
              </a:pathLst>
            </a:custGeom>
            <a:solidFill>
              <a:srgbClr val="3D54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59" name="Google Shape;3759;p37"/>
            <p:cNvSpPr/>
            <p:nvPr/>
          </p:nvSpPr>
          <p:spPr>
            <a:xfrm>
              <a:off x="7651513" y="4122711"/>
              <a:ext cx="16847" cy="14436"/>
            </a:xfrm>
            <a:custGeom>
              <a:rect b="b" l="l" r="r" t="t"/>
              <a:pathLst>
                <a:path extrusionOk="0" h="551" w="643">
                  <a:moveTo>
                    <a:pt x="365" y="1"/>
                  </a:moveTo>
                  <a:cubicBezTo>
                    <a:pt x="115" y="1"/>
                    <a:pt x="0" y="298"/>
                    <a:pt x="173" y="470"/>
                  </a:cubicBezTo>
                  <a:cubicBezTo>
                    <a:pt x="229" y="526"/>
                    <a:pt x="297" y="551"/>
                    <a:pt x="364" y="551"/>
                  </a:cubicBezTo>
                  <a:cubicBezTo>
                    <a:pt x="506" y="551"/>
                    <a:pt x="643" y="441"/>
                    <a:pt x="643" y="279"/>
                  </a:cubicBezTo>
                  <a:cubicBezTo>
                    <a:pt x="643" y="125"/>
                    <a:pt x="518" y="1"/>
                    <a:pt x="365" y="1"/>
                  </a:cubicBezTo>
                  <a:close/>
                </a:path>
              </a:pathLst>
            </a:custGeom>
            <a:solidFill>
              <a:srgbClr val="3D54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60" name="Google Shape;3760;p37"/>
            <p:cNvSpPr/>
            <p:nvPr/>
          </p:nvSpPr>
          <p:spPr>
            <a:xfrm>
              <a:off x="7693459" y="4066957"/>
              <a:ext cx="20095" cy="17423"/>
            </a:xfrm>
            <a:custGeom>
              <a:rect b="b" l="l" r="r" t="t"/>
              <a:pathLst>
                <a:path extrusionOk="0" h="665" w="767">
                  <a:moveTo>
                    <a:pt x="441" y="1"/>
                  </a:moveTo>
                  <a:cubicBezTo>
                    <a:pt x="144" y="1"/>
                    <a:pt x="0" y="355"/>
                    <a:pt x="201" y="566"/>
                  </a:cubicBezTo>
                  <a:cubicBezTo>
                    <a:pt x="269" y="634"/>
                    <a:pt x="352" y="664"/>
                    <a:pt x="433" y="664"/>
                  </a:cubicBezTo>
                  <a:cubicBezTo>
                    <a:pt x="604" y="664"/>
                    <a:pt x="767" y="531"/>
                    <a:pt x="767" y="336"/>
                  </a:cubicBezTo>
                  <a:cubicBezTo>
                    <a:pt x="767" y="154"/>
                    <a:pt x="623" y="1"/>
                    <a:pt x="441" y="1"/>
                  </a:cubicBezTo>
                  <a:close/>
                </a:path>
              </a:pathLst>
            </a:custGeom>
            <a:solidFill>
              <a:srgbClr val="3D546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761" name="Google Shape;3761;p37"/>
          <p:cNvGrpSpPr/>
          <p:nvPr/>
        </p:nvGrpSpPr>
        <p:grpSpPr>
          <a:xfrm>
            <a:off x="8349858" y="5613615"/>
            <a:ext cx="285257" cy="490803"/>
            <a:chOff x="6263725" y="4277658"/>
            <a:chExt cx="210491" cy="362163"/>
          </a:xfrm>
        </p:grpSpPr>
        <p:sp>
          <p:nvSpPr>
            <p:cNvPr id="3762" name="Google Shape;3762;p37"/>
            <p:cNvSpPr/>
            <p:nvPr/>
          </p:nvSpPr>
          <p:spPr>
            <a:xfrm>
              <a:off x="6265480" y="4277658"/>
              <a:ext cx="88189" cy="362163"/>
            </a:xfrm>
            <a:custGeom>
              <a:rect b="b" l="l" r="r" t="t"/>
              <a:pathLst>
                <a:path extrusionOk="0" h="13823" w="3366">
                  <a:moveTo>
                    <a:pt x="202" y="1"/>
                  </a:moveTo>
                  <a:cubicBezTo>
                    <a:pt x="101" y="1"/>
                    <a:pt x="1" y="68"/>
                    <a:pt x="1" y="202"/>
                  </a:cubicBezTo>
                  <a:cubicBezTo>
                    <a:pt x="1" y="1151"/>
                    <a:pt x="844" y="1630"/>
                    <a:pt x="1582" y="2052"/>
                  </a:cubicBezTo>
                  <a:cubicBezTo>
                    <a:pt x="2292" y="2455"/>
                    <a:pt x="2963" y="2828"/>
                    <a:pt x="2963" y="3557"/>
                  </a:cubicBezTo>
                  <a:cubicBezTo>
                    <a:pt x="2963" y="4276"/>
                    <a:pt x="2292" y="4650"/>
                    <a:pt x="1582" y="5052"/>
                  </a:cubicBezTo>
                  <a:cubicBezTo>
                    <a:pt x="835" y="5474"/>
                    <a:pt x="1" y="5953"/>
                    <a:pt x="1" y="6912"/>
                  </a:cubicBezTo>
                  <a:cubicBezTo>
                    <a:pt x="1" y="7870"/>
                    <a:pt x="844" y="8340"/>
                    <a:pt x="1582" y="8762"/>
                  </a:cubicBezTo>
                  <a:cubicBezTo>
                    <a:pt x="2292" y="9164"/>
                    <a:pt x="2963" y="9548"/>
                    <a:pt x="2963" y="10267"/>
                  </a:cubicBezTo>
                  <a:cubicBezTo>
                    <a:pt x="2963" y="10986"/>
                    <a:pt x="2292" y="11369"/>
                    <a:pt x="1582" y="11772"/>
                  </a:cubicBezTo>
                  <a:cubicBezTo>
                    <a:pt x="835" y="12184"/>
                    <a:pt x="1" y="12663"/>
                    <a:pt x="1" y="13622"/>
                  </a:cubicBezTo>
                  <a:cubicBezTo>
                    <a:pt x="1" y="13737"/>
                    <a:pt x="87" y="13823"/>
                    <a:pt x="202" y="13823"/>
                  </a:cubicBezTo>
                  <a:cubicBezTo>
                    <a:pt x="307" y="13823"/>
                    <a:pt x="403" y="13737"/>
                    <a:pt x="403" y="13622"/>
                  </a:cubicBezTo>
                  <a:cubicBezTo>
                    <a:pt x="403" y="12903"/>
                    <a:pt x="1074" y="12519"/>
                    <a:pt x="1784" y="12117"/>
                  </a:cubicBezTo>
                  <a:cubicBezTo>
                    <a:pt x="2531" y="11705"/>
                    <a:pt x="3365" y="11225"/>
                    <a:pt x="3365" y="10267"/>
                  </a:cubicBezTo>
                  <a:cubicBezTo>
                    <a:pt x="3365" y="9308"/>
                    <a:pt x="2522" y="8829"/>
                    <a:pt x="1784" y="8417"/>
                  </a:cubicBezTo>
                  <a:cubicBezTo>
                    <a:pt x="1074" y="8005"/>
                    <a:pt x="403" y="7631"/>
                    <a:pt x="403" y="6912"/>
                  </a:cubicBezTo>
                  <a:cubicBezTo>
                    <a:pt x="403" y="6183"/>
                    <a:pt x="1074" y="5810"/>
                    <a:pt x="1784" y="5407"/>
                  </a:cubicBezTo>
                  <a:cubicBezTo>
                    <a:pt x="2531" y="4995"/>
                    <a:pt x="3365" y="4506"/>
                    <a:pt x="3365" y="3557"/>
                  </a:cubicBezTo>
                  <a:cubicBezTo>
                    <a:pt x="3365" y="2598"/>
                    <a:pt x="2522" y="2119"/>
                    <a:pt x="1784" y="1697"/>
                  </a:cubicBezTo>
                  <a:cubicBezTo>
                    <a:pt x="1074" y="1295"/>
                    <a:pt x="403" y="921"/>
                    <a:pt x="403" y="202"/>
                  </a:cubicBezTo>
                  <a:cubicBezTo>
                    <a:pt x="403" y="68"/>
                    <a:pt x="303" y="1"/>
                    <a:pt x="202" y="1"/>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63" name="Google Shape;3763;p37"/>
            <p:cNvSpPr/>
            <p:nvPr/>
          </p:nvSpPr>
          <p:spPr>
            <a:xfrm>
              <a:off x="6265480" y="4277658"/>
              <a:ext cx="88189" cy="155497"/>
            </a:xfrm>
            <a:custGeom>
              <a:rect b="b" l="l" r="r" t="t"/>
              <a:pathLst>
                <a:path extrusionOk="0" h="5935" w="3366">
                  <a:moveTo>
                    <a:pt x="3164" y="1"/>
                  </a:moveTo>
                  <a:cubicBezTo>
                    <a:pt x="3063" y="1"/>
                    <a:pt x="2963" y="68"/>
                    <a:pt x="2963" y="202"/>
                  </a:cubicBezTo>
                  <a:cubicBezTo>
                    <a:pt x="2963" y="931"/>
                    <a:pt x="2292" y="1304"/>
                    <a:pt x="1582" y="1707"/>
                  </a:cubicBezTo>
                  <a:cubicBezTo>
                    <a:pt x="835" y="2119"/>
                    <a:pt x="1" y="2608"/>
                    <a:pt x="1" y="3557"/>
                  </a:cubicBezTo>
                  <a:cubicBezTo>
                    <a:pt x="1" y="4516"/>
                    <a:pt x="844" y="4995"/>
                    <a:pt x="1582" y="5417"/>
                  </a:cubicBezTo>
                  <a:cubicBezTo>
                    <a:pt x="1851" y="5560"/>
                    <a:pt x="2109" y="5714"/>
                    <a:pt x="2359" y="5896"/>
                  </a:cubicBezTo>
                  <a:cubicBezTo>
                    <a:pt x="2397" y="5925"/>
                    <a:pt x="2435" y="5934"/>
                    <a:pt x="2483" y="5934"/>
                  </a:cubicBezTo>
                  <a:cubicBezTo>
                    <a:pt x="2675" y="5934"/>
                    <a:pt x="2752" y="5685"/>
                    <a:pt x="2598" y="5570"/>
                  </a:cubicBezTo>
                  <a:cubicBezTo>
                    <a:pt x="2339" y="5388"/>
                    <a:pt x="2062" y="5215"/>
                    <a:pt x="1784" y="5062"/>
                  </a:cubicBezTo>
                  <a:cubicBezTo>
                    <a:pt x="1074" y="4659"/>
                    <a:pt x="403" y="4285"/>
                    <a:pt x="403" y="3557"/>
                  </a:cubicBezTo>
                  <a:cubicBezTo>
                    <a:pt x="403" y="2838"/>
                    <a:pt x="1074" y="2464"/>
                    <a:pt x="1784" y="2062"/>
                  </a:cubicBezTo>
                  <a:cubicBezTo>
                    <a:pt x="2531" y="1640"/>
                    <a:pt x="3365" y="1161"/>
                    <a:pt x="3365" y="202"/>
                  </a:cubicBezTo>
                  <a:cubicBezTo>
                    <a:pt x="3365" y="68"/>
                    <a:pt x="3264" y="1"/>
                    <a:pt x="3164" y="1"/>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64" name="Google Shape;3764;p37"/>
            <p:cNvSpPr/>
            <p:nvPr/>
          </p:nvSpPr>
          <p:spPr>
            <a:xfrm>
              <a:off x="6265480" y="4433600"/>
              <a:ext cx="88189" cy="206220"/>
            </a:xfrm>
            <a:custGeom>
              <a:rect b="b" l="l" r="r" t="t"/>
              <a:pathLst>
                <a:path extrusionOk="0" h="7871" w="3366">
                  <a:moveTo>
                    <a:pt x="2922" y="0"/>
                  </a:moveTo>
                  <a:cubicBezTo>
                    <a:pt x="2779" y="0"/>
                    <a:pt x="2641" y="169"/>
                    <a:pt x="2752" y="327"/>
                  </a:cubicBezTo>
                  <a:cubicBezTo>
                    <a:pt x="2895" y="509"/>
                    <a:pt x="2963" y="730"/>
                    <a:pt x="2963" y="960"/>
                  </a:cubicBezTo>
                  <a:cubicBezTo>
                    <a:pt x="2963" y="1679"/>
                    <a:pt x="2292" y="2062"/>
                    <a:pt x="1582" y="2465"/>
                  </a:cubicBezTo>
                  <a:cubicBezTo>
                    <a:pt x="835" y="2877"/>
                    <a:pt x="1" y="3356"/>
                    <a:pt x="1" y="4315"/>
                  </a:cubicBezTo>
                  <a:cubicBezTo>
                    <a:pt x="1" y="5273"/>
                    <a:pt x="844" y="5743"/>
                    <a:pt x="1582" y="6165"/>
                  </a:cubicBezTo>
                  <a:cubicBezTo>
                    <a:pt x="2292" y="6567"/>
                    <a:pt x="2963" y="6951"/>
                    <a:pt x="2963" y="7670"/>
                  </a:cubicBezTo>
                  <a:cubicBezTo>
                    <a:pt x="2963" y="7785"/>
                    <a:pt x="3058" y="7871"/>
                    <a:pt x="3164" y="7871"/>
                  </a:cubicBezTo>
                  <a:cubicBezTo>
                    <a:pt x="3279" y="7871"/>
                    <a:pt x="3365" y="7785"/>
                    <a:pt x="3365" y="7670"/>
                  </a:cubicBezTo>
                  <a:cubicBezTo>
                    <a:pt x="3365" y="6721"/>
                    <a:pt x="2522" y="6241"/>
                    <a:pt x="1784" y="5820"/>
                  </a:cubicBezTo>
                  <a:cubicBezTo>
                    <a:pt x="1074" y="5417"/>
                    <a:pt x="403" y="5043"/>
                    <a:pt x="403" y="4315"/>
                  </a:cubicBezTo>
                  <a:cubicBezTo>
                    <a:pt x="403" y="3596"/>
                    <a:pt x="1074" y="3212"/>
                    <a:pt x="1784" y="2810"/>
                  </a:cubicBezTo>
                  <a:cubicBezTo>
                    <a:pt x="2531" y="2398"/>
                    <a:pt x="3365" y="1918"/>
                    <a:pt x="3365" y="960"/>
                  </a:cubicBezTo>
                  <a:cubicBezTo>
                    <a:pt x="3365" y="644"/>
                    <a:pt x="3269" y="337"/>
                    <a:pt x="3078" y="88"/>
                  </a:cubicBezTo>
                  <a:cubicBezTo>
                    <a:pt x="3035" y="26"/>
                    <a:pt x="2978" y="0"/>
                    <a:pt x="2922" y="0"/>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65" name="Google Shape;3765;p37"/>
            <p:cNvSpPr/>
            <p:nvPr/>
          </p:nvSpPr>
          <p:spPr>
            <a:xfrm>
              <a:off x="6267996" y="4349498"/>
              <a:ext cx="83159" cy="10559"/>
            </a:xfrm>
            <a:custGeom>
              <a:rect b="b" l="l" r="r" t="t"/>
              <a:pathLst>
                <a:path extrusionOk="0" h="403" w="3174">
                  <a:moveTo>
                    <a:pt x="269" y="0"/>
                  </a:moveTo>
                  <a:cubicBezTo>
                    <a:pt x="1" y="0"/>
                    <a:pt x="1" y="403"/>
                    <a:pt x="269" y="403"/>
                  </a:cubicBezTo>
                  <a:lnTo>
                    <a:pt x="2905" y="403"/>
                  </a:lnTo>
                  <a:cubicBezTo>
                    <a:pt x="3173" y="403"/>
                    <a:pt x="3173" y="0"/>
                    <a:pt x="2905" y="0"/>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66" name="Google Shape;3766;p37"/>
            <p:cNvSpPr/>
            <p:nvPr/>
          </p:nvSpPr>
          <p:spPr>
            <a:xfrm>
              <a:off x="6263725" y="4453460"/>
              <a:ext cx="89945" cy="10585"/>
            </a:xfrm>
            <a:custGeom>
              <a:rect b="b" l="l" r="r" t="t"/>
              <a:pathLst>
                <a:path extrusionOk="0" h="404" w="3433">
                  <a:moveTo>
                    <a:pt x="269" y="1"/>
                  </a:moveTo>
                  <a:cubicBezTo>
                    <a:pt x="1" y="1"/>
                    <a:pt x="1" y="403"/>
                    <a:pt x="269" y="403"/>
                  </a:cubicBezTo>
                  <a:lnTo>
                    <a:pt x="3231" y="403"/>
                  </a:lnTo>
                  <a:cubicBezTo>
                    <a:pt x="3346" y="403"/>
                    <a:pt x="3432" y="317"/>
                    <a:pt x="3432" y="202"/>
                  </a:cubicBezTo>
                  <a:cubicBezTo>
                    <a:pt x="3432" y="87"/>
                    <a:pt x="3346" y="1"/>
                    <a:pt x="3231" y="1"/>
                  </a:cubicBezTo>
                  <a:close/>
                </a:path>
              </a:pathLst>
            </a:custGeom>
            <a:solidFill>
              <a:srgbClr val="A8BA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67" name="Google Shape;3767;p37"/>
            <p:cNvSpPr/>
            <p:nvPr/>
          </p:nvSpPr>
          <p:spPr>
            <a:xfrm>
              <a:off x="6267996" y="4381881"/>
              <a:ext cx="83159" cy="10585"/>
            </a:xfrm>
            <a:custGeom>
              <a:rect b="b" l="l" r="r" t="t"/>
              <a:pathLst>
                <a:path extrusionOk="0" h="404" w="3174">
                  <a:moveTo>
                    <a:pt x="269" y="1"/>
                  </a:moveTo>
                  <a:cubicBezTo>
                    <a:pt x="1" y="1"/>
                    <a:pt x="1" y="403"/>
                    <a:pt x="269" y="403"/>
                  </a:cubicBezTo>
                  <a:lnTo>
                    <a:pt x="2905" y="403"/>
                  </a:lnTo>
                  <a:cubicBezTo>
                    <a:pt x="3173" y="403"/>
                    <a:pt x="3173" y="1"/>
                    <a:pt x="2905" y="1"/>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68" name="Google Shape;3768;p37"/>
            <p:cNvSpPr/>
            <p:nvPr/>
          </p:nvSpPr>
          <p:spPr>
            <a:xfrm>
              <a:off x="6267996" y="4525772"/>
              <a:ext cx="83159" cy="10585"/>
            </a:xfrm>
            <a:custGeom>
              <a:rect b="b" l="l" r="r" t="t"/>
              <a:pathLst>
                <a:path extrusionOk="0" h="404" w="3174">
                  <a:moveTo>
                    <a:pt x="2914" y="1"/>
                  </a:moveTo>
                  <a:cubicBezTo>
                    <a:pt x="2911" y="1"/>
                    <a:pt x="2908" y="1"/>
                    <a:pt x="2905" y="1"/>
                  </a:cubicBezTo>
                  <a:lnTo>
                    <a:pt x="269" y="1"/>
                  </a:lnTo>
                  <a:cubicBezTo>
                    <a:pt x="1" y="1"/>
                    <a:pt x="1" y="404"/>
                    <a:pt x="269" y="404"/>
                  </a:cubicBezTo>
                  <a:lnTo>
                    <a:pt x="2905" y="404"/>
                  </a:lnTo>
                  <a:cubicBezTo>
                    <a:pt x="3170" y="394"/>
                    <a:pt x="3173" y="1"/>
                    <a:pt x="2914" y="1"/>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69" name="Google Shape;3769;p37"/>
            <p:cNvSpPr/>
            <p:nvPr/>
          </p:nvSpPr>
          <p:spPr>
            <a:xfrm>
              <a:off x="6267996" y="4557683"/>
              <a:ext cx="83159" cy="10585"/>
            </a:xfrm>
            <a:custGeom>
              <a:rect b="b" l="l" r="r" t="t"/>
              <a:pathLst>
                <a:path extrusionOk="0" h="404" w="3174">
                  <a:moveTo>
                    <a:pt x="269" y="0"/>
                  </a:moveTo>
                  <a:cubicBezTo>
                    <a:pt x="1" y="0"/>
                    <a:pt x="1" y="403"/>
                    <a:pt x="269" y="403"/>
                  </a:cubicBezTo>
                  <a:lnTo>
                    <a:pt x="2905" y="403"/>
                  </a:lnTo>
                  <a:cubicBezTo>
                    <a:pt x="3173" y="403"/>
                    <a:pt x="3173" y="0"/>
                    <a:pt x="2905" y="0"/>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70" name="Google Shape;3770;p37"/>
            <p:cNvSpPr/>
            <p:nvPr/>
          </p:nvSpPr>
          <p:spPr>
            <a:xfrm>
              <a:off x="6384271" y="4277658"/>
              <a:ext cx="88163" cy="362163"/>
            </a:xfrm>
            <a:custGeom>
              <a:rect b="b" l="l" r="r" t="t"/>
              <a:pathLst>
                <a:path extrusionOk="0" h="13823" w="3365">
                  <a:moveTo>
                    <a:pt x="202" y="1"/>
                  </a:moveTo>
                  <a:cubicBezTo>
                    <a:pt x="101" y="1"/>
                    <a:pt x="1" y="68"/>
                    <a:pt x="1" y="202"/>
                  </a:cubicBezTo>
                  <a:cubicBezTo>
                    <a:pt x="1" y="1151"/>
                    <a:pt x="834" y="1630"/>
                    <a:pt x="1582" y="2052"/>
                  </a:cubicBezTo>
                  <a:cubicBezTo>
                    <a:pt x="2291" y="2455"/>
                    <a:pt x="2962" y="2828"/>
                    <a:pt x="2962" y="3557"/>
                  </a:cubicBezTo>
                  <a:cubicBezTo>
                    <a:pt x="2962" y="4276"/>
                    <a:pt x="2291" y="4650"/>
                    <a:pt x="1582" y="5052"/>
                  </a:cubicBezTo>
                  <a:cubicBezTo>
                    <a:pt x="834" y="5474"/>
                    <a:pt x="1" y="5953"/>
                    <a:pt x="1" y="6912"/>
                  </a:cubicBezTo>
                  <a:cubicBezTo>
                    <a:pt x="1" y="7870"/>
                    <a:pt x="834" y="8340"/>
                    <a:pt x="1582" y="8762"/>
                  </a:cubicBezTo>
                  <a:cubicBezTo>
                    <a:pt x="2291" y="9164"/>
                    <a:pt x="2962" y="9548"/>
                    <a:pt x="2962" y="10267"/>
                  </a:cubicBezTo>
                  <a:cubicBezTo>
                    <a:pt x="2962" y="10986"/>
                    <a:pt x="2291" y="11369"/>
                    <a:pt x="1582" y="11772"/>
                  </a:cubicBezTo>
                  <a:cubicBezTo>
                    <a:pt x="834" y="12184"/>
                    <a:pt x="1" y="12663"/>
                    <a:pt x="1" y="13622"/>
                  </a:cubicBezTo>
                  <a:cubicBezTo>
                    <a:pt x="1" y="13737"/>
                    <a:pt x="87" y="13823"/>
                    <a:pt x="202" y="13823"/>
                  </a:cubicBezTo>
                  <a:cubicBezTo>
                    <a:pt x="307" y="13823"/>
                    <a:pt x="403" y="13737"/>
                    <a:pt x="403" y="13622"/>
                  </a:cubicBezTo>
                  <a:cubicBezTo>
                    <a:pt x="403" y="12903"/>
                    <a:pt x="1065" y="12519"/>
                    <a:pt x="1783" y="12117"/>
                  </a:cubicBezTo>
                  <a:cubicBezTo>
                    <a:pt x="2531" y="11705"/>
                    <a:pt x="3365" y="11225"/>
                    <a:pt x="3365" y="10267"/>
                  </a:cubicBezTo>
                  <a:cubicBezTo>
                    <a:pt x="3365" y="9308"/>
                    <a:pt x="2522" y="8829"/>
                    <a:pt x="1783" y="8417"/>
                  </a:cubicBezTo>
                  <a:cubicBezTo>
                    <a:pt x="1065" y="8005"/>
                    <a:pt x="403" y="7631"/>
                    <a:pt x="403" y="6912"/>
                  </a:cubicBezTo>
                  <a:cubicBezTo>
                    <a:pt x="403" y="6183"/>
                    <a:pt x="1065" y="5810"/>
                    <a:pt x="1783" y="5407"/>
                  </a:cubicBezTo>
                  <a:cubicBezTo>
                    <a:pt x="2531" y="4995"/>
                    <a:pt x="3365" y="4506"/>
                    <a:pt x="3365" y="3557"/>
                  </a:cubicBezTo>
                  <a:cubicBezTo>
                    <a:pt x="3365" y="2598"/>
                    <a:pt x="2522" y="2119"/>
                    <a:pt x="1783" y="1697"/>
                  </a:cubicBezTo>
                  <a:cubicBezTo>
                    <a:pt x="1065" y="1295"/>
                    <a:pt x="403" y="921"/>
                    <a:pt x="403" y="202"/>
                  </a:cubicBezTo>
                  <a:cubicBezTo>
                    <a:pt x="403" y="68"/>
                    <a:pt x="302" y="1"/>
                    <a:pt x="202" y="1"/>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71" name="Google Shape;3771;p37"/>
            <p:cNvSpPr/>
            <p:nvPr/>
          </p:nvSpPr>
          <p:spPr>
            <a:xfrm>
              <a:off x="6403371" y="4277920"/>
              <a:ext cx="69063" cy="66076"/>
            </a:xfrm>
            <a:custGeom>
              <a:rect b="b" l="l" r="r" t="t"/>
              <a:pathLst>
                <a:path extrusionOk="0" h="2522" w="2636">
                  <a:moveTo>
                    <a:pt x="2435" y="0"/>
                  </a:moveTo>
                  <a:cubicBezTo>
                    <a:pt x="2334" y="0"/>
                    <a:pt x="2233" y="67"/>
                    <a:pt x="2233" y="202"/>
                  </a:cubicBezTo>
                  <a:cubicBezTo>
                    <a:pt x="2233" y="921"/>
                    <a:pt x="1562" y="1304"/>
                    <a:pt x="853" y="1707"/>
                  </a:cubicBezTo>
                  <a:cubicBezTo>
                    <a:pt x="604" y="1841"/>
                    <a:pt x="355" y="1994"/>
                    <a:pt x="115" y="2157"/>
                  </a:cubicBezTo>
                  <a:cubicBezTo>
                    <a:pt x="19" y="2224"/>
                    <a:pt x="0" y="2349"/>
                    <a:pt x="58" y="2435"/>
                  </a:cubicBezTo>
                  <a:cubicBezTo>
                    <a:pt x="96" y="2493"/>
                    <a:pt x="163" y="2521"/>
                    <a:pt x="230" y="2521"/>
                  </a:cubicBezTo>
                  <a:cubicBezTo>
                    <a:pt x="268" y="2521"/>
                    <a:pt x="307" y="2512"/>
                    <a:pt x="345" y="2483"/>
                  </a:cubicBezTo>
                  <a:cubicBezTo>
                    <a:pt x="556" y="2330"/>
                    <a:pt x="815" y="2195"/>
                    <a:pt x="1054" y="2052"/>
                  </a:cubicBezTo>
                  <a:cubicBezTo>
                    <a:pt x="1802" y="1639"/>
                    <a:pt x="2636" y="1160"/>
                    <a:pt x="2636" y="202"/>
                  </a:cubicBezTo>
                  <a:cubicBezTo>
                    <a:pt x="2636" y="67"/>
                    <a:pt x="2535" y="0"/>
                    <a:pt x="2435" y="0"/>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72" name="Google Shape;3772;p37"/>
            <p:cNvSpPr/>
            <p:nvPr/>
          </p:nvSpPr>
          <p:spPr>
            <a:xfrm>
              <a:off x="6384271" y="4344835"/>
              <a:ext cx="88425" cy="294986"/>
            </a:xfrm>
            <a:custGeom>
              <a:rect b="b" l="l" r="r" t="t"/>
              <a:pathLst>
                <a:path extrusionOk="0" h="11259" w="3375">
                  <a:moveTo>
                    <a:pt x="471" y="1"/>
                  </a:moveTo>
                  <a:cubicBezTo>
                    <a:pt x="413" y="1"/>
                    <a:pt x="355" y="27"/>
                    <a:pt x="317" y="82"/>
                  </a:cubicBezTo>
                  <a:cubicBezTo>
                    <a:pt x="106" y="341"/>
                    <a:pt x="1" y="657"/>
                    <a:pt x="1" y="993"/>
                  </a:cubicBezTo>
                  <a:cubicBezTo>
                    <a:pt x="1" y="1942"/>
                    <a:pt x="844" y="2421"/>
                    <a:pt x="1582" y="2843"/>
                  </a:cubicBezTo>
                  <a:cubicBezTo>
                    <a:pt x="2291" y="3246"/>
                    <a:pt x="2962" y="3619"/>
                    <a:pt x="2962" y="4348"/>
                  </a:cubicBezTo>
                  <a:cubicBezTo>
                    <a:pt x="2962" y="5067"/>
                    <a:pt x="2291" y="5450"/>
                    <a:pt x="1582" y="5853"/>
                  </a:cubicBezTo>
                  <a:cubicBezTo>
                    <a:pt x="834" y="6265"/>
                    <a:pt x="1" y="6744"/>
                    <a:pt x="1" y="7703"/>
                  </a:cubicBezTo>
                  <a:cubicBezTo>
                    <a:pt x="1" y="8661"/>
                    <a:pt x="844" y="9131"/>
                    <a:pt x="1582" y="9553"/>
                  </a:cubicBezTo>
                  <a:cubicBezTo>
                    <a:pt x="2291" y="9955"/>
                    <a:pt x="2962" y="10339"/>
                    <a:pt x="2962" y="11058"/>
                  </a:cubicBezTo>
                  <a:cubicBezTo>
                    <a:pt x="2962" y="11173"/>
                    <a:pt x="3058" y="11259"/>
                    <a:pt x="3164" y="11259"/>
                  </a:cubicBezTo>
                  <a:cubicBezTo>
                    <a:pt x="3279" y="11259"/>
                    <a:pt x="3365" y="11173"/>
                    <a:pt x="3375" y="11058"/>
                  </a:cubicBezTo>
                  <a:cubicBezTo>
                    <a:pt x="3375" y="10109"/>
                    <a:pt x="2531" y="9629"/>
                    <a:pt x="1783" y="9208"/>
                  </a:cubicBezTo>
                  <a:cubicBezTo>
                    <a:pt x="1074" y="8805"/>
                    <a:pt x="403" y="8431"/>
                    <a:pt x="403" y="7703"/>
                  </a:cubicBezTo>
                  <a:cubicBezTo>
                    <a:pt x="403" y="6984"/>
                    <a:pt x="1074" y="6600"/>
                    <a:pt x="1783" y="6198"/>
                  </a:cubicBezTo>
                  <a:cubicBezTo>
                    <a:pt x="2531" y="5786"/>
                    <a:pt x="3375" y="5306"/>
                    <a:pt x="3375" y="4348"/>
                  </a:cubicBezTo>
                  <a:cubicBezTo>
                    <a:pt x="3375" y="3389"/>
                    <a:pt x="2531" y="2920"/>
                    <a:pt x="1783" y="2498"/>
                  </a:cubicBezTo>
                  <a:cubicBezTo>
                    <a:pt x="1074" y="2095"/>
                    <a:pt x="403" y="1712"/>
                    <a:pt x="403" y="993"/>
                  </a:cubicBezTo>
                  <a:cubicBezTo>
                    <a:pt x="403" y="753"/>
                    <a:pt x="489" y="523"/>
                    <a:pt x="633" y="332"/>
                  </a:cubicBezTo>
                  <a:cubicBezTo>
                    <a:pt x="700" y="245"/>
                    <a:pt x="691" y="111"/>
                    <a:pt x="595" y="44"/>
                  </a:cubicBezTo>
                  <a:cubicBezTo>
                    <a:pt x="558" y="15"/>
                    <a:pt x="514" y="1"/>
                    <a:pt x="471" y="1"/>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73" name="Google Shape;3773;p37"/>
            <p:cNvSpPr/>
            <p:nvPr/>
          </p:nvSpPr>
          <p:spPr>
            <a:xfrm>
              <a:off x="6382516" y="4364563"/>
              <a:ext cx="91700" cy="10559"/>
            </a:xfrm>
            <a:custGeom>
              <a:rect b="b" l="l" r="r" t="t"/>
              <a:pathLst>
                <a:path extrusionOk="0" h="403" w="3500">
                  <a:moveTo>
                    <a:pt x="269" y="0"/>
                  </a:moveTo>
                  <a:cubicBezTo>
                    <a:pt x="0" y="0"/>
                    <a:pt x="0" y="403"/>
                    <a:pt x="269" y="403"/>
                  </a:cubicBezTo>
                  <a:lnTo>
                    <a:pt x="3231" y="403"/>
                  </a:lnTo>
                  <a:cubicBezTo>
                    <a:pt x="3499" y="403"/>
                    <a:pt x="3499" y="0"/>
                    <a:pt x="3231" y="0"/>
                  </a:cubicBezTo>
                  <a:close/>
                </a:path>
              </a:pathLst>
            </a:custGeom>
            <a:solidFill>
              <a:srgbClr val="A8BA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74" name="Google Shape;3774;p37"/>
            <p:cNvSpPr/>
            <p:nvPr/>
          </p:nvSpPr>
          <p:spPr>
            <a:xfrm>
              <a:off x="6382516" y="4541361"/>
              <a:ext cx="91700" cy="10559"/>
            </a:xfrm>
            <a:custGeom>
              <a:rect b="b" l="l" r="r" t="t"/>
              <a:pathLst>
                <a:path extrusionOk="0" h="403" w="3500">
                  <a:moveTo>
                    <a:pt x="269" y="0"/>
                  </a:moveTo>
                  <a:cubicBezTo>
                    <a:pt x="0" y="0"/>
                    <a:pt x="0" y="403"/>
                    <a:pt x="269" y="403"/>
                  </a:cubicBezTo>
                  <a:lnTo>
                    <a:pt x="3231" y="403"/>
                  </a:lnTo>
                  <a:cubicBezTo>
                    <a:pt x="3499" y="403"/>
                    <a:pt x="3499" y="0"/>
                    <a:pt x="3231" y="0"/>
                  </a:cubicBezTo>
                  <a:close/>
                </a:path>
              </a:pathLst>
            </a:custGeom>
            <a:solidFill>
              <a:srgbClr val="B8C3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75" name="Google Shape;3775;p37"/>
            <p:cNvSpPr/>
            <p:nvPr/>
          </p:nvSpPr>
          <p:spPr>
            <a:xfrm>
              <a:off x="6386524" y="4437399"/>
              <a:ext cx="81665" cy="10585"/>
            </a:xfrm>
            <a:custGeom>
              <a:rect b="b" l="l" r="r" t="t"/>
              <a:pathLst>
                <a:path extrusionOk="0" h="404" w="3117">
                  <a:moveTo>
                    <a:pt x="269" y="0"/>
                  </a:moveTo>
                  <a:cubicBezTo>
                    <a:pt x="1" y="0"/>
                    <a:pt x="1" y="403"/>
                    <a:pt x="269" y="403"/>
                  </a:cubicBezTo>
                  <a:lnTo>
                    <a:pt x="2915" y="403"/>
                  </a:lnTo>
                  <a:cubicBezTo>
                    <a:pt x="2920" y="403"/>
                    <a:pt x="2925" y="403"/>
                    <a:pt x="2931" y="403"/>
                  </a:cubicBezTo>
                  <a:cubicBezTo>
                    <a:pt x="3038" y="403"/>
                    <a:pt x="3116" y="311"/>
                    <a:pt x="3116" y="201"/>
                  </a:cubicBezTo>
                  <a:cubicBezTo>
                    <a:pt x="3116" y="96"/>
                    <a:pt x="3030" y="0"/>
                    <a:pt x="2915" y="0"/>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76" name="Google Shape;3776;p37"/>
            <p:cNvSpPr/>
            <p:nvPr/>
          </p:nvSpPr>
          <p:spPr>
            <a:xfrm>
              <a:off x="6386524" y="4469782"/>
              <a:ext cx="83421" cy="10585"/>
            </a:xfrm>
            <a:custGeom>
              <a:rect b="b" l="l" r="r" t="t"/>
              <a:pathLst>
                <a:path extrusionOk="0" h="404" w="3184">
                  <a:moveTo>
                    <a:pt x="269" y="1"/>
                  </a:moveTo>
                  <a:cubicBezTo>
                    <a:pt x="1" y="1"/>
                    <a:pt x="1" y="403"/>
                    <a:pt x="269" y="403"/>
                  </a:cubicBezTo>
                  <a:lnTo>
                    <a:pt x="2915" y="403"/>
                  </a:lnTo>
                  <a:cubicBezTo>
                    <a:pt x="3183" y="403"/>
                    <a:pt x="3183" y="1"/>
                    <a:pt x="2915" y="1"/>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777" name="Google Shape;3777;p37"/>
          <p:cNvGrpSpPr/>
          <p:nvPr/>
        </p:nvGrpSpPr>
        <p:grpSpPr>
          <a:xfrm>
            <a:off x="10686308" y="4972654"/>
            <a:ext cx="455758" cy="490590"/>
            <a:chOff x="7987790" y="3804695"/>
            <a:chExt cx="336303" cy="362005"/>
          </a:xfrm>
        </p:grpSpPr>
        <p:sp>
          <p:nvSpPr>
            <p:cNvPr id="3778" name="Google Shape;3778;p37"/>
            <p:cNvSpPr/>
            <p:nvPr/>
          </p:nvSpPr>
          <p:spPr>
            <a:xfrm>
              <a:off x="8053080" y="3851489"/>
              <a:ext cx="218010" cy="208080"/>
            </a:xfrm>
            <a:custGeom>
              <a:rect b="b" l="l" r="r" t="t"/>
              <a:pathLst>
                <a:path extrusionOk="0" h="7942" w="8321">
                  <a:moveTo>
                    <a:pt x="1247" y="0"/>
                  </a:moveTo>
                  <a:cubicBezTo>
                    <a:pt x="556" y="0"/>
                    <a:pt x="0" y="556"/>
                    <a:pt x="0" y="1237"/>
                  </a:cubicBezTo>
                  <a:cubicBezTo>
                    <a:pt x="0" y="1927"/>
                    <a:pt x="556" y="2483"/>
                    <a:pt x="1247" y="2483"/>
                  </a:cubicBezTo>
                  <a:cubicBezTo>
                    <a:pt x="796" y="2483"/>
                    <a:pt x="384" y="2723"/>
                    <a:pt x="163" y="3106"/>
                  </a:cubicBezTo>
                  <a:cubicBezTo>
                    <a:pt x="317" y="3624"/>
                    <a:pt x="422" y="4161"/>
                    <a:pt x="489" y="4707"/>
                  </a:cubicBezTo>
                  <a:cubicBezTo>
                    <a:pt x="689" y="4861"/>
                    <a:pt x="940" y="4955"/>
                    <a:pt x="1194" y="4965"/>
                  </a:cubicBezTo>
                  <a:lnTo>
                    <a:pt x="1194" y="4965"/>
                  </a:lnTo>
                  <a:cubicBezTo>
                    <a:pt x="959" y="4965"/>
                    <a:pt x="727" y="5041"/>
                    <a:pt x="537" y="5177"/>
                  </a:cubicBezTo>
                  <a:cubicBezTo>
                    <a:pt x="595" y="5867"/>
                    <a:pt x="604" y="6566"/>
                    <a:pt x="585" y="7257"/>
                  </a:cubicBezTo>
                  <a:cubicBezTo>
                    <a:pt x="590" y="7728"/>
                    <a:pt x="2579" y="7942"/>
                    <a:pt x="4497" y="7942"/>
                  </a:cubicBezTo>
                  <a:cubicBezTo>
                    <a:pt x="6248" y="7942"/>
                    <a:pt x="7941" y="7763"/>
                    <a:pt x="8014" y="7439"/>
                  </a:cubicBezTo>
                  <a:cubicBezTo>
                    <a:pt x="8138" y="7247"/>
                    <a:pt x="8234" y="6902"/>
                    <a:pt x="8321" y="6547"/>
                  </a:cubicBezTo>
                  <a:lnTo>
                    <a:pt x="8043" y="5570"/>
                  </a:lnTo>
                  <a:cubicBezTo>
                    <a:pt x="8158" y="5387"/>
                    <a:pt x="8206" y="5177"/>
                    <a:pt x="8206" y="4966"/>
                  </a:cubicBezTo>
                  <a:cubicBezTo>
                    <a:pt x="8206" y="4276"/>
                    <a:pt x="7650" y="3720"/>
                    <a:pt x="6969" y="3720"/>
                  </a:cubicBezTo>
                  <a:cubicBezTo>
                    <a:pt x="7650" y="3720"/>
                    <a:pt x="8206" y="3164"/>
                    <a:pt x="8206" y="2483"/>
                  </a:cubicBezTo>
                  <a:cubicBezTo>
                    <a:pt x="8206" y="1793"/>
                    <a:pt x="7650" y="1237"/>
                    <a:pt x="6969" y="1237"/>
                  </a:cubicBezTo>
                  <a:lnTo>
                    <a:pt x="5905" y="1333"/>
                  </a:lnTo>
                  <a:lnTo>
                    <a:pt x="3714" y="1370"/>
                  </a:lnTo>
                  <a:lnTo>
                    <a:pt x="3714" y="1370"/>
                  </a:lnTo>
                  <a:cubicBezTo>
                    <a:pt x="4302" y="1350"/>
                    <a:pt x="4868" y="910"/>
                    <a:pt x="5177" y="451"/>
                  </a:cubicBezTo>
                  <a:lnTo>
                    <a:pt x="1247" y="0"/>
                  </a:ln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79" name="Google Shape;3779;p37"/>
            <p:cNvSpPr/>
            <p:nvPr/>
          </p:nvSpPr>
          <p:spPr>
            <a:xfrm>
              <a:off x="8057534" y="3969939"/>
              <a:ext cx="179575" cy="21196"/>
            </a:xfrm>
            <a:custGeom>
              <a:rect b="b" l="l" r="r" t="t"/>
              <a:pathLst>
                <a:path extrusionOk="0" h="809" w="6854">
                  <a:moveTo>
                    <a:pt x="307" y="0"/>
                  </a:moveTo>
                  <a:cubicBezTo>
                    <a:pt x="130" y="0"/>
                    <a:pt x="1" y="249"/>
                    <a:pt x="185" y="387"/>
                  </a:cubicBezTo>
                  <a:cubicBezTo>
                    <a:pt x="434" y="579"/>
                    <a:pt x="741" y="684"/>
                    <a:pt x="1057" y="684"/>
                  </a:cubicBezTo>
                  <a:cubicBezTo>
                    <a:pt x="1958" y="771"/>
                    <a:pt x="2879" y="809"/>
                    <a:pt x="3799" y="809"/>
                  </a:cubicBezTo>
                  <a:cubicBezTo>
                    <a:pt x="4729" y="809"/>
                    <a:pt x="5658" y="771"/>
                    <a:pt x="6598" y="675"/>
                  </a:cubicBezTo>
                  <a:cubicBezTo>
                    <a:pt x="6853" y="637"/>
                    <a:pt x="6819" y="262"/>
                    <a:pt x="6569" y="262"/>
                  </a:cubicBezTo>
                  <a:cubicBezTo>
                    <a:pt x="6566" y="262"/>
                    <a:pt x="6563" y="262"/>
                    <a:pt x="6559" y="263"/>
                  </a:cubicBezTo>
                  <a:cubicBezTo>
                    <a:pt x="5649" y="344"/>
                    <a:pt x="4736" y="385"/>
                    <a:pt x="3823" y="385"/>
                  </a:cubicBezTo>
                  <a:cubicBezTo>
                    <a:pt x="2910" y="385"/>
                    <a:pt x="1997" y="344"/>
                    <a:pt x="1086" y="263"/>
                  </a:cubicBezTo>
                  <a:lnTo>
                    <a:pt x="1067" y="263"/>
                  </a:lnTo>
                  <a:cubicBezTo>
                    <a:pt x="847" y="263"/>
                    <a:pt x="626" y="186"/>
                    <a:pt x="444" y="52"/>
                  </a:cubicBezTo>
                  <a:cubicBezTo>
                    <a:pt x="398" y="15"/>
                    <a:pt x="351" y="0"/>
                    <a:pt x="307" y="0"/>
                  </a:cubicBezTo>
                  <a:close/>
                </a:path>
              </a:pathLst>
            </a:custGeom>
            <a:solidFill>
              <a:srgbClr val="566D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80" name="Google Shape;3780;p37"/>
            <p:cNvSpPr/>
            <p:nvPr/>
          </p:nvSpPr>
          <p:spPr>
            <a:xfrm>
              <a:off x="8050329" y="3909312"/>
              <a:ext cx="187330" cy="27589"/>
            </a:xfrm>
            <a:custGeom>
              <a:rect b="b" l="l" r="r" t="t"/>
              <a:pathLst>
                <a:path extrusionOk="0" h="1053" w="7150">
                  <a:moveTo>
                    <a:pt x="6855" y="0"/>
                  </a:moveTo>
                  <a:cubicBezTo>
                    <a:pt x="6837" y="0"/>
                    <a:pt x="6817" y="3"/>
                    <a:pt x="6796" y="8"/>
                  </a:cubicBezTo>
                  <a:cubicBezTo>
                    <a:pt x="6015" y="195"/>
                    <a:pt x="5181" y="288"/>
                    <a:pt x="4282" y="288"/>
                  </a:cubicBezTo>
                  <a:cubicBezTo>
                    <a:pt x="3384" y="288"/>
                    <a:pt x="2420" y="195"/>
                    <a:pt x="1380" y="8"/>
                  </a:cubicBezTo>
                  <a:lnTo>
                    <a:pt x="1342" y="8"/>
                  </a:lnTo>
                  <a:cubicBezTo>
                    <a:pt x="824" y="8"/>
                    <a:pt x="345" y="286"/>
                    <a:pt x="86" y="736"/>
                  </a:cubicBezTo>
                  <a:cubicBezTo>
                    <a:pt x="0" y="870"/>
                    <a:pt x="105" y="1052"/>
                    <a:pt x="268" y="1052"/>
                  </a:cubicBezTo>
                  <a:cubicBezTo>
                    <a:pt x="345" y="1043"/>
                    <a:pt x="412" y="1005"/>
                    <a:pt x="451" y="928"/>
                  </a:cubicBezTo>
                  <a:cubicBezTo>
                    <a:pt x="623" y="621"/>
                    <a:pt x="959" y="420"/>
                    <a:pt x="1323" y="410"/>
                  </a:cubicBezTo>
                  <a:cubicBezTo>
                    <a:pt x="2375" y="606"/>
                    <a:pt x="3357" y="701"/>
                    <a:pt x="4277" y="701"/>
                  </a:cubicBezTo>
                  <a:cubicBezTo>
                    <a:pt x="5209" y="701"/>
                    <a:pt x="6077" y="603"/>
                    <a:pt x="6892" y="410"/>
                  </a:cubicBezTo>
                  <a:cubicBezTo>
                    <a:pt x="7149" y="357"/>
                    <a:pt x="7086" y="0"/>
                    <a:pt x="6855" y="0"/>
                  </a:cubicBezTo>
                  <a:close/>
                </a:path>
              </a:pathLst>
            </a:custGeom>
            <a:solidFill>
              <a:srgbClr val="566D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81" name="Google Shape;3781;p37"/>
            <p:cNvSpPr/>
            <p:nvPr/>
          </p:nvSpPr>
          <p:spPr>
            <a:xfrm>
              <a:off x="8083367" y="3946568"/>
              <a:ext cx="178946" cy="18209"/>
            </a:xfrm>
            <a:custGeom>
              <a:rect b="b" l="l" r="r" t="t"/>
              <a:pathLst>
                <a:path extrusionOk="0" h="695" w="6830">
                  <a:moveTo>
                    <a:pt x="296" y="0"/>
                  </a:moveTo>
                  <a:cubicBezTo>
                    <a:pt x="54" y="0"/>
                    <a:pt x="0" y="371"/>
                    <a:pt x="263" y="416"/>
                  </a:cubicBezTo>
                  <a:cubicBezTo>
                    <a:pt x="1183" y="589"/>
                    <a:pt x="2115" y="675"/>
                    <a:pt x="3048" y="675"/>
                  </a:cubicBezTo>
                  <a:cubicBezTo>
                    <a:pt x="3980" y="675"/>
                    <a:pt x="4912" y="589"/>
                    <a:pt x="5832" y="416"/>
                  </a:cubicBezTo>
                  <a:cubicBezTo>
                    <a:pt x="6053" y="426"/>
                    <a:pt x="6273" y="503"/>
                    <a:pt x="6455" y="647"/>
                  </a:cubicBezTo>
                  <a:cubicBezTo>
                    <a:pt x="6494" y="675"/>
                    <a:pt x="6542" y="694"/>
                    <a:pt x="6589" y="694"/>
                  </a:cubicBezTo>
                  <a:cubicBezTo>
                    <a:pt x="6647" y="694"/>
                    <a:pt x="6714" y="666"/>
                    <a:pt x="6752" y="618"/>
                  </a:cubicBezTo>
                  <a:cubicBezTo>
                    <a:pt x="6829" y="522"/>
                    <a:pt x="6810" y="397"/>
                    <a:pt x="6714" y="321"/>
                  </a:cubicBezTo>
                  <a:cubicBezTo>
                    <a:pt x="6455" y="119"/>
                    <a:pt x="6139" y="4"/>
                    <a:pt x="5813" y="4"/>
                  </a:cubicBezTo>
                  <a:lnTo>
                    <a:pt x="5775" y="4"/>
                  </a:lnTo>
                  <a:cubicBezTo>
                    <a:pt x="4878" y="172"/>
                    <a:pt x="3970" y="256"/>
                    <a:pt x="3061" y="256"/>
                  </a:cubicBezTo>
                  <a:cubicBezTo>
                    <a:pt x="2151" y="256"/>
                    <a:pt x="1241" y="172"/>
                    <a:pt x="340" y="4"/>
                  </a:cubicBezTo>
                  <a:cubicBezTo>
                    <a:pt x="325" y="2"/>
                    <a:pt x="310" y="0"/>
                    <a:pt x="296" y="0"/>
                  </a:cubicBezTo>
                  <a:close/>
                </a:path>
              </a:pathLst>
            </a:custGeom>
            <a:solidFill>
              <a:srgbClr val="566D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82" name="Google Shape;3782;p37"/>
            <p:cNvSpPr/>
            <p:nvPr/>
          </p:nvSpPr>
          <p:spPr>
            <a:xfrm>
              <a:off x="8082188" y="3881173"/>
              <a:ext cx="178867" cy="18052"/>
            </a:xfrm>
            <a:custGeom>
              <a:rect b="b" l="l" r="r" t="t"/>
              <a:pathLst>
                <a:path extrusionOk="0" h="689" w="6827">
                  <a:moveTo>
                    <a:pt x="5795" y="1"/>
                  </a:moveTo>
                  <a:cubicBezTo>
                    <a:pt x="5789" y="1"/>
                    <a:pt x="5781" y="3"/>
                    <a:pt x="5772" y="8"/>
                  </a:cubicBezTo>
                  <a:cubicBezTo>
                    <a:pt x="4876" y="176"/>
                    <a:pt x="3967" y="260"/>
                    <a:pt x="3059" y="260"/>
                  </a:cubicBezTo>
                  <a:cubicBezTo>
                    <a:pt x="2151" y="260"/>
                    <a:pt x="1243" y="176"/>
                    <a:pt x="346" y="8"/>
                  </a:cubicBezTo>
                  <a:cubicBezTo>
                    <a:pt x="328" y="4"/>
                    <a:pt x="311" y="3"/>
                    <a:pt x="295" y="3"/>
                  </a:cubicBezTo>
                  <a:cubicBezTo>
                    <a:pt x="59" y="3"/>
                    <a:pt x="0" y="367"/>
                    <a:pt x="260" y="420"/>
                  </a:cubicBezTo>
                  <a:cubicBezTo>
                    <a:pt x="1180" y="593"/>
                    <a:pt x="2113" y="679"/>
                    <a:pt x="3045" y="679"/>
                  </a:cubicBezTo>
                  <a:cubicBezTo>
                    <a:pt x="3977" y="679"/>
                    <a:pt x="4909" y="593"/>
                    <a:pt x="5829" y="420"/>
                  </a:cubicBezTo>
                  <a:cubicBezTo>
                    <a:pt x="6059" y="420"/>
                    <a:pt x="6280" y="497"/>
                    <a:pt x="6452" y="641"/>
                  </a:cubicBezTo>
                  <a:cubicBezTo>
                    <a:pt x="6491" y="670"/>
                    <a:pt x="6539" y="689"/>
                    <a:pt x="6587" y="689"/>
                  </a:cubicBezTo>
                  <a:cubicBezTo>
                    <a:pt x="6644" y="689"/>
                    <a:pt x="6711" y="660"/>
                    <a:pt x="6749" y="622"/>
                  </a:cubicBezTo>
                  <a:cubicBezTo>
                    <a:pt x="6826" y="526"/>
                    <a:pt x="6807" y="392"/>
                    <a:pt x="6721" y="324"/>
                  </a:cubicBezTo>
                  <a:cubicBezTo>
                    <a:pt x="6462" y="114"/>
                    <a:pt x="6136" y="8"/>
                    <a:pt x="5810" y="8"/>
                  </a:cubicBezTo>
                  <a:cubicBezTo>
                    <a:pt x="5805" y="3"/>
                    <a:pt x="5801" y="1"/>
                    <a:pt x="5795" y="1"/>
                  </a:cubicBezTo>
                  <a:close/>
                </a:path>
              </a:pathLst>
            </a:custGeom>
            <a:solidFill>
              <a:srgbClr val="566D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83" name="Google Shape;3783;p37"/>
            <p:cNvSpPr/>
            <p:nvPr/>
          </p:nvSpPr>
          <p:spPr>
            <a:xfrm>
              <a:off x="8083970" y="3999492"/>
              <a:ext cx="183610" cy="28322"/>
            </a:xfrm>
            <a:custGeom>
              <a:rect b="b" l="l" r="r" t="t"/>
              <a:pathLst>
                <a:path extrusionOk="0" h="1081" w="7008">
                  <a:moveTo>
                    <a:pt x="6702" y="0"/>
                  </a:moveTo>
                  <a:cubicBezTo>
                    <a:pt x="6649" y="0"/>
                    <a:pt x="6595" y="22"/>
                    <a:pt x="6547" y="74"/>
                  </a:cubicBezTo>
                  <a:cubicBezTo>
                    <a:pt x="6356" y="285"/>
                    <a:pt x="6078" y="400"/>
                    <a:pt x="5790" y="400"/>
                  </a:cubicBezTo>
                  <a:lnTo>
                    <a:pt x="5752" y="400"/>
                  </a:lnTo>
                  <a:cubicBezTo>
                    <a:pt x="4894" y="568"/>
                    <a:pt x="4022" y="651"/>
                    <a:pt x="3121" y="651"/>
                  </a:cubicBezTo>
                  <a:cubicBezTo>
                    <a:pt x="2219" y="651"/>
                    <a:pt x="1290" y="568"/>
                    <a:pt x="317" y="400"/>
                  </a:cubicBezTo>
                  <a:cubicBezTo>
                    <a:pt x="307" y="399"/>
                    <a:pt x="298" y="398"/>
                    <a:pt x="290" y="398"/>
                  </a:cubicBezTo>
                  <a:cubicBezTo>
                    <a:pt x="54" y="398"/>
                    <a:pt x="0" y="757"/>
                    <a:pt x="250" y="822"/>
                  </a:cubicBezTo>
                  <a:cubicBezTo>
                    <a:pt x="1199" y="985"/>
                    <a:pt x="2157" y="1071"/>
                    <a:pt x="3125" y="1080"/>
                  </a:cubicBezTo>
                  <a:cubicBezTo>
                    <a:pt x="4026" y="1080"/>
                    <a:pt x="4927" y="994"/>
                    <a:pt x="5819" y="822"/>
                  </a:cubicBezTo>
                  <a:cubicBezTo>
                    <a:pt x="6212" y="822"/>
                    <a:pt x="6595" y="649"/>
                    <a:pt x="6864" y="361"/>
                  </a:cubicBezTo>
                  <a:cubicBezTo>
                    <a:pt x="7008" y="203"/>
                    <a:pt x="6864" y="0"/>
                    <a:pt x="6702" y="0"/>
                  </a:cubicBezTo>
                  <a:close/>
                </a:path>
              </a:pathLst>
            </a:custGeom>
            <a:solidFill>
              <a:srgbClr val="566D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84" name="Google Shape;3784;p37"/>
            <p:cNvSpPr/>
            <p:nvPr/>
          </p:nvSpPr>
          <p:spPr>
            <a:xfrm>
              <a:off x="8059106" y="3851489"/>
              <a:ext cx="129611" cy="29554"/>
            </a:xfrm>
            <a:custGeom>
              <a:rect b="b" l="l" r="r" t="t"/>
              <a:pathLst>
                <a:path extrusionOk="0" h="1128" w="4947">
                  <a:moveTo>
                    <a:pt x="1007" y="0"/>
                  </a:moveTo>
                  <a:cubicBezTo>
                    <a:pt x="604" y="0"/>
                    <a:pt x="231" y="192"/>
                    <a:pt x="1" y="518"/>
                  </a:cubicBezTo>
                  <a:cubicBezTo>
                    <a:pt x="166" y="459"/>
                    <a:pt x="340" y="429"/>
                    <a:pt x="513" y="429"/>
                  </a:cubicBezTo>
                  <a:cubicBezTo>
                    <a:pt x="731" y="429"/>
                    <a:pt x="948" y="475"/>
                    <a:pt x="1151" y="566"/>
                  </a:cubicBezTo>
                  <a:cubicBezTo>
                    <a:pt x="1959" y="939"/>
                    <a:pt x="2840" y="1128"/>
                    <a:pt x="3728" y="1128"/>
                  </a:cubicBezTo>
                  <a:cubicBezTo>
                    <a:pt x="3914" y="1128"/>
                    <a:pt x="4100" y="1119"/>
                    <a:pt x="4285" y="1103"/>
                  </a:cubicBezTo>
                  <a:cubicBezTo>
                    <a:pt x="4534" y="921"/>
                    <a:pt x="4764" y="700"/>
                    <a:pt x="4947" y="451"/>
                  </a:cubicBezTo>
                  <a:lnTo>
                    <a:pt x="1007" y="0"/>
                  </a:lnTo>
                  <a:close/>
                </a:path>
              </a:pathLst>
            </a:custGeom>
            <a:solidFill>
              <a:srgbClr val="566D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85" name="Google Shape;3785;p37"/>
            <p:cNvSpPr/>
            <p:nvPr/>
          </p:nvSpPr>
          <p:spPr>
            <a:xfrm>
              <a:off x="7987790" y="3804695"/>
              <a:ext cx="336041" cy="362005"/>
            </a:xfrm>
            <a:custGeom>
              <a:rect b="b" l="l" r="r" t="t"/>
              <a:pathLst>
                <a:path extrusionOk="0" h="13817" w="12826">
                  <a:moveTo>
                    <a:pt x="3227" y="0"/>
                  </a:moveTo>
                  <a:cubicBezTo>
                    <a:pt x="2827" y="0"/>
                    <a:pt x="2426" y="75"/>
                    <a:pt x="2042" y="224"/>
                  </a:cubicBezTo>
                  <a:cubicBezTo>
                    <a:pt x="1266" y="531"/>
                    <a:pt x="633" y="1144"/>
                    <a:pt x="307" y="1921"/>
                  </a:cubicBezTo>
                  <a:lnTo>
                    <a:pt x="259" y="2045"/>
                  </a:lnTo>
                  <a:cubicBezTo>
                    <a:pt x="0" y="2745"/>
                    <a:pt x="87" y="3512"/>
                    <a:pt x="480" y="4144"/>
                  </a:cubicBezTo>
                  <a:cubicBezTo>
                    <a:pt x="786" y="4643"/>
                    <a:pt x="1007" y="5199"/>
                    <a:pt x="1131" y="5774"/>
                  </a:cubicBezTo>
                  <a:lnTo>
                    <a:pt x="1313" y="6752"/>
                  </a:lnTo>
                  <a:cubicBezTo>
                    <a:pt x="1476" y="8170"/>
                    <a:pt x="1381" y="9761"/>
                    <a:pt x="1246" y="11151"/>
                  </a:cubicBezTo>
                  <a:cubicBezTo>
                    <a:pt x="1198" y="11611"/>
                    <a:pt x="1534" y="12024"/>
                    <a:pt x="2004" y="12072"/>
                  </a:cubicBezTo>
                  <a:cubicBezTo>
                    <a:pt x="2028" y="12074"/>
                    <a:pt x="2051" y="12075"/>
                    <a:pt x="2075" y="12075"/>
                  </a:cubicBezTo>
                  <a:cubicBezTo>
                    <a:pt x="2506" y="12075"/>
                    <a:pt x="2878" y="11750"/>
                    <a:pt x="2924" y="11314"/>
                  </a:cubicBezTo>
                  <a:cubicBezTo>
                    <a:pt x="3096" y="9531"/>
                    <a:pt x="3125" y="8132"/>
                    <a:pt x="3020" y="6924"/>
                  </a:cubicBezTo>
                  <a:cubicBezTo>
                    <a:pt x="2885" y="5391"/>
                    <a:pt x="2521" y="4192"/>
                    <a:pt x="1917" y="3234"/>
                  </a:cubicBezTo>
                  <a:cubicBezTo>
                    <a:pt x="1802" y="3052"/>
                    <a:pt x="1774" y="2831"/>
                    <a:pt x="1841" y="2630"/>
                  </a:cubicBezTo>
                  <a:cubicBezTo>
                    <a:pt x="1850" y="2611"/>
                    <a:pt x="1860" y="2582"/>
                    <a:pt x="1869" y="2563"/>
                  </a:cubicBezTo>
                  <a:cubicBezTo>
                    <a:pt x="2023" y="2208"/>
                    <a:pt x="2310" y="1930"/>
                    <a:pt x="2675" y="1786"/>
                  </a:cubicBezTo>
                  <a:cubicBezTo>
                    <a:pt x="2855" y="1714"/>
                    <a:pt x="3046" y="1678"/>
                    <a:pt x="3238" y="1678"/>
                  </a:cubicBezTo>
                  <a:cubicBezTo>
                    <a:pt x="3453" y="1678"/>
                    <a:pt x="3670" y="1724"/>
                    <a:pt x="3873" y="1815"/>
                  </a:cubicBezTo>
                  <a:cubicBezTo>
                    <a:pt x="4683" y="2194"/>
                    <a:pt x="5555" y="2383"/>
                    <a:pt x="6427" y="2383"/>
                  </a:cubicBezTo>
                  <a:cubicBezTo>
                    <a:pt x="7300" y="2383"/>
                    <a:pt x="8172" y="2194"/>
                    <a:pt x="8982" y="1815"/>
                  </a:cubicBezTo>
                  <a:cubicBezTo>
                    <a:pt x="9185" y="1724"/>
                    <a:pt x="9401" y="1678"/>
                    <a:pt x="9617" y="1678"/>
                  </a:cubicBezTo>
                  <a:cubicBezTo>
                    <a:pt x="9808" y="1678"/>
                    <a:pt x="10000" y="1714"/>
                    <a:pt x="10180" y="1786"/>
                  </a:cubicBezTo>
                  <a:cubicBezTo>
                    <a:pt x="10544" y="1930"/>
                    <a:pt x="10832" y="2208"/>
                    <a:pt x="10985" y="2563"/>
                  </a:cubicBezTo>
                  <a:cubicBezTo>
                    <a:pt x="10995" y="2582"/>
                    <a:pt x="10995" y="2601"/>
                    <a:pt x="11004" y="2611"/>
                  </a:cubicBezTo>
                  <a:cubicBezTo>
                    <a:pt x="11100" y="2870"/>
                    <a:pt x="11119" y="3148"/>
                    <a:pt x="11052" y="3416"/>
                  </a:cubicBezTo>
                  <a:cubicBezTo>
                    <a:pt x="10765" y="4729"/>
                    <a:pt x="10659" y="6224"/>
                    <a:pt x="10745" y="7998"/>
                  </a:cubicBezTo>
                  <a:cubicBezTo>
                    <a:pt x="10803" y="9071"/>
                    <a:pt x="10199" y="10078"/>
                    <a:pt x="9221" y="10528"/>
                  </a:cubicBezTo>
                  <a:cubicBezTo>
                    <a:pt x="9202" y="10528"/>
                    <a:pt x="9183" y="10547"/>
                    <a:pt x="9164" y="10547"/>
                  </a:cubicBezTo>
                  <a:cubicBezTo>
                    <a:pt x="8474" y="10912"/>
                    <a:pt x="8129" y="11698"/>
                    <a:pt x="8330" y="12455"/>
                  </a:cubicBezTo>
                  <a:lnTo>
                    <a:pt x="8483" y="13049"/>
                  </a:lnTo>
                  <a:cubicBezTo>
                    <a:pt x="8531" y="13241"/>
                    <a:pt x="8608" y="13423"/>
                    <a:pt x="8704" y="13596"/>
                  </a:cubicBezTo>
                  <a:cubicBezTo>
                    <a:pt x="8780" y="13739"/>
                    <a:pt x="8848" y="13816"/>
                    <a:pt x="9020" y="13816"/>
                  </a:cubicBezTo>
                  <a:lnTo>
                    <a:pt x="9030" y="13816"/>
                  </a:lnTo>
                  <a:cubicBezTo>
                    <a:pt x="9288" y="13816"/>
                    <a:pt x="9413" y="13548"/>
                    <a:pt x="9499" y="13366"/>
                  </a:cubicBezTo>
                  <a:lnTo>
                    <a:pt x="9902" y="12091"/>
                  </a:lnTo>
                  <a:cubicBezTo>
                    <a:pt x="9902" y="12081"/>
                    <a:pt x="9912" y="12062"/>
                    <a:pt x="9921" y="12062"/>
                  </a:cubicBezTo>
                  <a:cubicBezTo>
                    <a:pt x="11522" y="11314"/>
                    <a:pt x="12509" y="9675"/>
                    <a:pt x="12413" y="7912"/>
                  </a:cubicBezTo>
                  <a:cubicBezTo>
                    <a:pt x="12337" y="6301"/>
                    <a:pt x="12423" y="4950"/>
                    <a:pt x="12691" y="3790"/>
                  </a:cubicBezTo>
                  <a:cubicBezTo>
                    <a:pt x="12826" y="3196"/>
                    <a:pt x="12778" y="2572"/>
                    <a:pt x="12557" y="2007"/>
                  </a:cubicBezTo>
                  <a:cubicBezTo>
                    <a:pt x="12548" y="1978"/>
                    <a:pt x="12538" y="1940"/>
                    <a:pt x="12528" y="1911"/>
                  </a:cubicBezTo>
                  <a:cubicBezTo>
                    <a:pt x="12193" y="1135"/>
                    <a:pt x="11570" y="531"/>
                    <a:pt x="10784" y="224"/>
                  </a:cubicBezTo>
                  <a:cubicBezTo>
                    <a:pt x="10405" y="80"/>
                    <a:pt x="10005" y="8"/>
                    <a:pt x="9605" y="8"/>
                  </a:cubicBezTo>
                  <a:cubicBezTo>
                    <a:pt x="9156" y="8"/>
                    <a:pt x="8708" y="99"/>
                    <a:pt x="8292" y="282"/>
                  </a:cubicBezTo>
                  <a:cubicBezTo>
                    <a:pt x="7697" y="560"/>
                    <a:pt x="7057" y="699"/>
                    <a:pt x="6418" y="699"/>
                  </a:cubicBezTo>
                  <a:cubicBezTo>
                    <a:pt x="5778" y="699"/>
                    <a:pt x="5138" y="560"/>
                    <a:pt x="4544" y="282"/>
                  </a:cubicBezTo>
                  <a:cubicBezTo>
                    <a:pt x="4123" y="94"/>
                    <a:pt x="3676" y="0"/>
                    <a:pt x="3227" y="0"/>
                  </a:cubicBez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86" name="Google Shape;3786;p37"/>
            <p:cNvSpPr/>
            <p:nvPr/>
          </p:nvSpPr>
          <p:spPr>
            <a:xfrm>
              <a:off x="8018680" y="3869331"/>
              <a:ext cx="51011" cy="251153"/>
            </a:xfrm>
            <a:custGeom>
              <a:rect b="b" l="l" r="r" t="t"/>
              <a:pathLst>
                <a:path extrusionOk="0" h="9586" w="1947">
                  <a:moveTo>
                    <a:pt x="748" y="0"/>
                  </a:moveTo>
                  <a:lnTo>
                    <a:pt x="748" y="0"/>
                  </a:lnTo>
                  <a:cubicBezTo>
                    <a:pt x="451" y="153"/>
                    <a:pt x="221" y="403"/>
                    <a:pt x="96" y="709"/>
                  </a:cubicBezTo>
                  <a:cubicBezTo>
                    <a:pt x="87" y="729"/>
                    <a:pt x="77" y="748"/>
                    <a:pt x="67" y="776"/>
                  </a:cubicBezTo>
                  <a:cubicBezTo>
                    <a:pt x="0" y="968"/>
                    <a:pt x="19" y="1198"/>
                    <a:pt x="144" y="1371"/>
                  </a:cubicBezTo>
                  <a:cubicBezTo>
                    <a:pt x="748" y="2329"/>
                    <a:pt x="1112" y="3537"/>
                    <a:pt x="1246" y="5061"/>
                  </a:cubicBezTo>
                  <a:cubicBezTo>
                    <a:pt x="1352" y="6269"/>
                    <a:pt x="1323" y="7668"/>
                    <a:pt x="1151" y="9451"/>
                  </a:cubicBezTo>
                  <a:cubicBezTo>
                    <a:pt x="1141" y="9499"/>
                    <a:pt x="1131" y="9547"/>
                    <a:pt x="1122" y="9585"/>
                  </a:cubicBezTo>
                  <a:cubicBezTo>
                    <a:pt x="1457" y="9499"/>
                    <a:pt x="1706" y="9202"/>
                    <a:pt x="1745" y="8857"/>
                  </a:cubicBezTo>
                  <a:cubicBezTo>
                    <a:pt x="1917" y="7074"/>
                    <a:pt x="1946" y="5675"/>
                    <a:pt x="1841" y="4467"/>
                  </a:cubicBezTo>
                  <a:cubicBezTo>
                    <a:pt x="1706" y="2933"/>
                    <a:pt x="1342" y="1735"/>
                    <a:pt x="738" y="776"/>
                  </a:cubicBezTo>
                  <a:cubicBezTo>
                    <a:pt x="623" y="594"/>
                    <a:pt x="595" y="374"/>
                    <a:pt x="671" y="173"/>
                  </a:cubicBezTo>
                  <a:cubicBezTo>
                    <a:pt x="681" y="153"/>
                    <a:pt x="681" y="125"/>
                    <a:pt x="690" y="105"/>
                  </a:cubicBezTo>
                  <a:lnTo>
                    <a:pt x="748" y="0"/>
                  </a:lnTo>
                  <a:close/>
                </a:path>
              </a:pathLst>
            </a:custGeom>
            <a:solidFill>
              <a:srgbClr val="546C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87" name="Google Shape;3787;p37"/>
            <p:cNvSpPr/>
            <p:nvPr/>
          </p:nvSpPr>
          <p:spPr>
            <a:xfrm>
              <a:off x="8006366" y="3804695"/>
              <a:ext cx="317727" cy="300724"/>
            </a:xfrm>
            <a:custGeom>
              <a:rect b="b" l="l" r="r" t="t"/>
              <a:pathLst>
                <a:path extrusionOk="0" h="11478" w="12127">
                  <a:moveTo>
                    <a:pt x="2533" y="0"/>
                  </a:moveTo>
                  <a:cubicBezTo>
                    <a:pt x="2133" y="0"/>
                    <a:pt x="1732" y="75"/>
                    <a:pt x="1352" y="224"/>
                  </a:cubicBezTo>
                  <a:cubicBezTo>
                    <a:pt x="815" y="435"/>
                    <a:pt x="346" y="790"/>
                    <a:pt x="1" y="1250"/>
                  </a:cubicBezTo>
                  <a:cubicBezTo>
                    <a:pt x="231" y="1077"/>
                    <a:pt x="480" y="933"/>
                    <a:pt x="748" y="828"/>
                  </a:cubicBezTo>
                  <a:cubicBezTo>
                    <a:pt x="1128" y="679"/>
                    <a:pt x="1529" y="604"/>
                    <a:pt x="1930" y="604"/>
                  </a:cubicBezTo>
                  <a:cubicBezTo>
                    <a:pt x="2380" y="604"/>
                    <a:pt x="2829" y="698"/>
                    <a:pt x="3250" y="885"/>
                  </a:cubicBezTo>
                  <a:cubicBezTo>
                    <a:pt x="3840" y="1163"/>
                    <a:pt x="4479" y="1302"/>
                    <a:pt x="5119" y="1302"/>
                  </a:cubicBezTo>
                  <a:cubicBezTo>
                    <a:pt x="5759" y="1302"/>
                    <a:pt x="6399" y="1163"/>
                    <a:pt x="6988" y="885"/>
                  </a:cubicBezTo>
                  <a:cubicBezTo>
                    <a:pt x="7409" y="698"/>
                    <a:pt x="7859" y="604"/>
                    <a:pt x="8309" y="604"/>
                  </a:cubicBezTo>
                  <a:cubicBezTo>
                    <a:pt x="8710" y="604"/>
                    <a:pt x="9111" y="679"/>
                    <a:pt x="9490" y="828"/>
                  </a:cubicBezTo>
                  <a:cubicBezTo>
                    <a:pt x="10276" y="1135"/>
                    <a:pt x="10899" y="1739"/>
                    <a:pt x="11225" y="2515"/>
                  </a:cubicBezTo>
                  <a:cubicBezTo>
                    <a:pt x="11235" y="2544"/>
                    <a:pt x="11254" y="2572"/>
                    <a:pt x="11263" y="2601"/>
                  </a:cubicBezTo>
                  <a:cubicBezTo>
                    <a:pt x="11484" y="3176"/>
                    <a:pt x="11532" y="3790"/>
                    <a:pt x="11388" y="4384"/>
                  </a:cubicBezTo>
                  <a:cubicBezTo>
                    <a:pt x="11129" y="5554"/>
                    <a:pt x="11043" y="6905"/>
                    <a:pt x="11120" y="8506"/>
                  </a:cubicBezTo>
                  <a:cubicBezTo>
                    <a:pt x="11177" y="9579"/>
                    <a:pt x="10832" y="10643"/>
                    <a:pt x="10142" y="11477"/>
                  </a:cubicBezTo>
                  <a:cubicBezTo>
                    <a:pt x="11206" y="10605"/>
                    <a:pt x="11781" y="9282"/>
                    <a:pt x="11714" y="7912"/>
                  </a:cubicBezTo>
                  <a:cubicBezTo>
                    <a:pt x="11637" y="6301"/>
                    <a:pt x="11724" y="4950"/>
                    <a:pt x="11992" y="3790"/>
                  </a:cubicBezTo>
                  <a:cubicBezTo>
                    <a:pt x="12126" y="3196"/>
                    <a:pt x="12078" y="2572"/>
                    <a:pt x="11867" y="2007"/>
                  </a:cubicBezTo>
                  <a:cubicBezTo>
                    <a:pt x="11848" y="1978"/>
                    <a:pt x="11839" y="1940"/>
                    <a:pt x="11829" y="1911"/>
                  </a:cubicBezTo>
                  <a:cubicBezTo>
                    <a:pt x="11493" y="1135"/>
                    <a:pt x="10870" y="531"/>
                    <a:pt x="10084" y="224"/>
                  </a:cubicBezTo>
                  <a:cubicBezTo>
                    <a:pt x="9705" y="80"/>
                    <a:pt x="9305" y="8"/>
                    <a:pt x="8906" y="8"/>
                  </a:cubicBezTo>
                  <a:cubicBezTo>
                    <a:pt x="8457" y="8"/>
                    <a:pt x="8008" y="99"/>
                    <a:pt x="7592" y="282"/>
                  </a:cubicBezTo>
                  <a:cubicBezTo>
                    <a:pt x="6998" y="560"/>
                    <a:pt x="6358" y="699"/>
                    <a:pt x="5718" y="699"/>
                  </a:cubicBezTo>
                  <a:cubicBezTo>
                    <a:pt x="5078" y="699"/>
                    <a:pt x="4439" y="560"/>
                    <a:pt x="3844" y="282"/>
                  </a:cubicBezTo>
                  <a:cubicBezTo>
                    <a:pt x="3429" y="94"/>
                    <a:pt x="2981" y="0"/>
                    <a:pt x="2533" y="0"/>
                  </a:cubicBezTo>
                  <a:close/>
                </a:path>
              </a:pathLst>
            </a:custGeom>
            <a:solidFill>
              <a:srgbClr val="546C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788" name="Google Shape;3788;p37"/>
          <p:cNvGrpSpPr/>
          <p:nvPr/>
        </p:nvGrpSpPr>
        <p:grpSpPr>
          <a:xfrm>
            <a:off x="7007842" y="3734802"/>
            <a:ext cx="502945" cy="490945"/>
            <a:chOff x="5273444" y="2891285"/>
            <a:chExt cx="371123" cy="362267"/>
          </a:xfrm>
        </p:grpSpPr>
        <p:sp>
          <p:nvSpPr>
            <p:cNvPr id="3789" name="Google Shape;3789;p37"/>
            <p:cNvSpPr/>
            <p:nvPr/>
          </p:nvSpPr>
          <p:spPr>
            <a:xfrm>
              <a:off x="5301373" y="2914996"/>
              <a:ext cx="315186" cy="314452"/>
            </a:xfrm>
            <a:custGeom>
              <a:rect b="b" l="l" r="r" t="t"/>
              <a:pathLst>
                <a:path extrusionOk="0" h="12002" w="12030">
                  <a:moveTo>
                    <a:pt x="6161" y="1"/>
                  </a:moveTo>
                  <a:cubicBezTo>
                    <a:pt x="5782" y="1"/>
                    <a:pt x="5441" y="423"/>
                    <a:pt x="5071" y="480"/>
                  </a:cubicBezTo>
                  <a:cubicBezTo>
                    <a:pt x="5030" y="487"/>
                    <a:pt x="4988" y="490"/>
                    <a:pt x="4945" y="490"/>
                  </a:cubicBezTo>
                  <a:cubicBezTo>
                    <a:pt x="4666" y="490"/>
                    <a:pt x="4355" y="358"/>
                    <a:pt x="4081" y="358"/>
                  </a:cubicBezTo>
                  <a:cubicBezTo>
                    <a:pt x="4005" y="358"/>
                    <a:pt x="3932" y="368"/>
                    <a:pt x="3863" y="394"/>
                  </a:cubicBezTo>
                  <a:cubicBezTo>
                    <a:pt x="3499" y="528"/>
                    <a:pt x="3346" y="1065"/>
                    <a:pt x="3020" y="1266"/>
                  </a:cubicBezTo>
                  <a:cubicBezTo>
                    <a:pt x="2703" y="1467"/>
                    <a:pt x="2147" y="1391"/>
                    <a:pt x="1879" y="1649"/>
                  </a:cubicBezTo>
                  <a:cubicBezTo>
                    <a:pt x="1611" y="1908"/>
                    <a:pt x="1659" y="2464"/>
                    <a:pt x="1438" y="2771"/>
                  </a:cubicBezTo>
                  <a:cubicBezTo>
                    <a:pt x="1227" y="3068"/>
                    <a:pt x="690" y="3202"/>
                    <a:pt x="528" y="3557"/>
                  </a:cubicBezTo>
                  <a:cubicBezTo>
                    <a:pt x="374" y="3912"/>
                    <a:pt x="643" y="4391"/>
                    <a:pt x="556" y="4765"/>
                  </a:cubicBezTo>
                  <a:cubicBezTo>
                    <a:pt x="470" y="5138"/>
                    <a:pt x="20" y="5455"/>
                    <a:pt x="10" y="5838"/>
                  </a:cubicBezTo>
                  <a:cubicBezTo>
                    <a:pt x="0" y="6231"/>
                    <a:pt x="432" y="6567"/>
                    <a:pt x="499" y="6950"/>
                  </a:cubicBezTo>
                  <a:cubicBezTo>
                    <a:pt x="566" y="7324"/>
                    <a:pt x="278" y="7794"/>
                    <a:pt x="413" y="8148"/>
                  </a:cubicBezTo>
                  <a:cubicBezTo>
                    <a:pt x="547" y="8512"/>
                    <a:pt x="1083" y="8675"/>
                    <a:pt x="1285" y="8992"/>
                  </a:cubicBezTo>
                  <a:cubicBezTo>
                    <a:pt x="1486" y="9308"/>
                    <a:pt x="1400" y="9864"/>
                    <a:pt x="1659" y="10132"/>
                  </a:cubicBezTo>
                  <a:cubicBezTo>
                    <a:pt x="1917" y="10410"/>
                    <a:pt x="2483" y="10353"/>
                    <a:pt x="2790" y="10573"/>
                  </a:cubicBezTo>
                  <a:cubicBezTo>
                    <a:pt x="3087" y="10794"/>
                    <a:pt x="3221" y="11331"/>
                    <a:pt x="3576" y="11484"/>
                  </a:cubicBezTo>
                  <a:cubicBezTo>
                    <a:pt x="3662" y="11523"/>
                    <a:pt x="3755" y="11538"/>
                    <a:pt x="3852" y="11538"/>
                  </a:cubicBezTo>
                  <a:cubicBezTo>
                    <a:pt x="4098" y="11538"/>
                    <a:pt x="4370" y="11447"/>
                    <a:pt x="4615" y="11447"/>
                  </a:cubicBezTo>
                  <a:cubicBezTo>
                    <a:pt x="4673" y="11447"/>
                    <a:pt x="4729" y="11452"/>
                    <a:pt x="4783" y="11465"/>
                  </a:cubicBezTo>
                  <a:cubicBezTo>
                    <a:pt x="5157" y="11551"/>
                    <a:pt x="5474" y="11992"/>
                    <a:pt x="5857" y="12002"/>
                  </a:cubicBezTo>
                  <a:cubicBezTo>
                    <a:pt x="5861" y="12002"/>
                    <a:pt x="5865" y="12002"/>
                    <a:pt x="5870" y="12002"/>
                  </a:cubicBezTo>
                  <a:cubicBezTo>
                    <a:pt x="6248" y="12002"/>
                    <a:pt x="6590" y="11579"/>
                    <a:pt x="6959" y="11513"/>
                  </a:cubicBezTo>
                  <a:cubicBezTo>
                    <a:pt x="6995" y="11507"/>
                    <a:pt x="7031" y="11505"/>
                    <a:pt x="7068" y="11505"/>
                  </a:cubicBezTo>
                  <a:cubicBezTo>
                    <a:pt x="7348" y="11505"/>
                    <a:pt x="7661" y="11640"/>
                    <a:pt x="7937" y="11640"/>
                  </a:cubicBezTo>
                  <a:cubicBezTo>
                    <a:pt x="8017" y="11640"/>
                    <a:pt x="8095" y="11628"/>
                    <a:pt x="8167" y="11599"/>
                  </a:cubicBezTo>
                  <a:cubicBezTo>
                    <a:pt x="8531" y="11465"/>
                    <a:pt x="8685" y="10938"/>
                    <a:pt x="9011" y="10736"/>
                  </a:cubicBezTo>
                  <a:cubicBezTo>
                    <a:pt x="9327" y="10535"/>
                    <a:pt x="9883" y="10612"/>
                    <a:pt x="10151" y="10353"/>
                  </a:cubicBezTo>
                  <a:cubicBezTo>
                    <a:pt x="10420" y="10094"/>
                    <a:pt x="10372" y="9529"/>
                    <a:pt x="10592" y="9231"/>
                  </a:cubicBezTo>
                  <a:cubicBezTo>
                    <a:pt x="10803" y="8925"/>
                    <a:pt x="11340" y="8800"/>
                    <a:pt x="11503" y="8445"/>
                  </a:cubicBezTo>
                  <a:cubicBezTo>
                    <a:pt x="11656" y="8091"/>
                    <a:pt x="11388" y="7611"/>
                    <a:pt x="11474" y="7238"/>
                  </a:cubicBezTo>
                  <a:cubicBezTo>
                    <a:pt x="11560" y="6864"/>
                    <a:pt x="12011" y="6547"/>
                    <a:pt x="12020" y="6154"/>
                  </a:cubicBezTo>
                  <a:cubicBezTo>
                    <a:pt x="12030" y="5771"/>
                    <a:pt x="11599" y="5426"/>
                    <a:pt x="11532" y="5052"/>
                  </a:cubicBezTo>
                  <a:cubicBezTo>
                    <a:pt x="11464" y="4678"/>
                    <a:pt x="11752" y="4209"/>
                    <a:pt x="11618" y="3844"/>
                  </a:cubicBezTo>
                  <a:cubicBezTo>
                    <a:pt x="11484" y="3490"/>
                    <a:pt x="10947" y="3327"/>
                    <a:pt x="10746" y="3010"/>
                  </a:cubicBezTo>
                  <a:cubicBezTo>
                    <a:pt x="10544" y="2685"/>
                    <a:pt x="10631" y="2138"/>
                    <a:pt x="10372" y="1860"/>
                  </a:cubicBezTo>
                  <a:cubicBezTo>
                    <a:pt x="10113" y="1592"/>
                    <a:pt x="9547" y="1640"/>
                    <a:pt x="9241" y="1429"/>
                  </a:cubicBezTo>
                  <a:cubicBezTo>
                    <a:pt x="8944" y="1208"/>
                    <a:pt x="8809" y="672"/>
                    <a:pt x="8455" y="518"/>
                  </a:cubicBezTo>
                  <a:cubicBezTo>
                    <a:pt x="8369" y="479"/>
                    <a:pt x="8275" y="465"/>
                    <a:pt x="8178" y="465"/>
                  </a:cubicBezTo>
                  <a:cubicBezTo>
                    <a:pt x="7932" y="465"/>
                    <a:pt x="7660" y="555"/>
                    <a:pt x="7415" y="555"/>
                  </a:cubicBezTo>
                  <a:cubicBezTo>
                    <a:pt x="7357" y="555"/>
                    <a:pt x="7301" y="550"/>
                    <a:pt x="7247" y="537"/>
                  </a:cubicBezTo>
                  <a:cubicBezTo>
                    <a:pt x="6873" y="451"/>
                    <a:pt x="6557" y="1"/>
                    <a:pt x="6173" y="1"/>
                  </a:cubicBezTo>
                  <a:cubicBezTo>
                    <a:pt x="6169" y="1"/>
                    <a:pt x="6165" y="1"/>
                    <a:pt x="6161" y="1"/>
                  </a:cubicBezTo>
                  <a:close/>
                </a:path>
              </a:pathLst>
            </a:custGeom>
            <a:solidFill>
              <a:srgbClr val="D8DE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90" name="Google Shape;3790;p37"/>
            <p:cNvSpPr/>
            <p:nvPr/>
          </p:nvSpPr>
          <p:spPr>
            <a:xfrm>
              <a:off x="5427945" y="2958200"/>
              <a:ext cx="188614" cy="271249"/>
            </a:xfrm>
            <a:custGeom>
              <a:rect b="b" l="l" r="r" t="t"/>
              <a:pathLst>
                <a:path extrusionOk="0" h="10353" w="7199">
                  <a:moveTo>
                    <a:pt x="5090" y="0"/>
                  </a:moveTo>
                  <a:lnTo>
                    <a:pt x="5090" y="0"/>
                  </a:lnTo>
                  <a:cubicBezTo>
                    <a:pt x="6653" y="4132"/>
                    <a:pt x="4275" y="8713"/>
                    <a:pt x="0" y="9825"/>
                  </a:cubicBezTo>
                  <a:cubicBezTo>
                    <a:pt x="355" y="9931"/>
                    <a:pt x="671" y="10343"/>
                    <a:pt x="1036" y="10353"/>
                  </a:cubicBezTo>
                  <a:cubicBezTo>
                    <a:pt x="1040" y="10353"/>
                    <a:pt x="1044" y="10353"/>
                    <a:pt x="1048" y="10353"/>
                  </a:cubicBezTo>
                  <a:cubicBezTo>
                    <a:pt x="1427" y="10353"/>
                    <a:pt x="1778" y="9930"/>
                    <a:pt x="2138" y="9864"/>
                  </a:cubicBezTo>
                  <a:cubicBezTo>
                    <a:pt x="2173" y="9858"/>
                    <a:pt x="2208" y="9856"/>
                    <a:pt x="2245" y="9856"/>
                  </a:cubicBezTo>
                  <a:cubicBezTo>
                    <a:pt x="2520" y="9856"/>
                    <a:pt x="2836" y="9991"/>
                    <a:pt x="3110" y="9991"/>
                  </a:cubicBezTo>
                  <a:cubicBezTo>
                    <a:pt x="3190" y="9991"/>
                    <a:pt x="3266" y="9979"/>
                    <a:pt x="3336" y="9950"/>
                  </a:cubicBezTo>
                  <a:cubicBezTo>
                    <a:pt x="3691" y="9816"/>
                    <a:pt x="3854" y="9289"/>
                    <a:pt x="4180" y="9087"/>
                  </a:cubicBezTo>
                  <a:cubicBezTo>
                    <a:pt x="4506" y="8886"/>
                    <a:pt x="5042" y="8963"/>
                    <a:pt x="5320" y="8704"/>
                  </a:cubicBezTo>
                  <a:cubicBezTo>
                    <a:pt x="5598" y="8445"/>
                    <a:pt x="5541" y="7899"/>
                    <a:pt x="5761" y="7582"/>
                  </a:cubicBezTo>
                  <a:cubicBezTo>
                    <a:pt x="5982" y="7266"/>
                    <a:pt x="6518" y="7141"/>
                    <a:pt x="6672" y="6796"/>
                  </a:cubicBezTo>
                  <a:cubicBezTo>
                    <a:pt x="6835" y="6442"/>
                    <a:pt x="6566" y="5953"/>
                    <a:pt x="6643" y="5589"/>
                  </a:cubicBezTo>
                  <a:cubicBezTo>
                    <a:pt x="6729" y="5215"/>
                    <a:pt x="7180" y="4889"/>
                    <a:pt x="7189" y="4505"/>
                  </a:cubicBezTo>
                  <a:cubicBezTo>
                    <a:pt x="7199" y="4132"/>
                    <a:pt x="6768" y="3777"/>
                    <a:pt x="6701" y="3403"/>
                  </a:cubicBezTo>
                  <a:cubicBezTo>
                    <a:pt x="6633" y="3029"/>
                    <a:pt x="6921" y="2560"/>
                    <a:pt x="6787" y="2195"/>
                  </a:cubicBezTo>
                  <a:cubicBezTo>
                    <a:pt x="6653" y="1841"/>
                    <a:pt x="6116" y="1687"/>
                    <a:pt x="5915" y="1361"/>
                  </a:cubicBezTo>
                  <a:cubicBezTo>
                    <a:pt x="5713" y="1036"/>
                    <a:pt x="5800" y="489"/>
                    <a:pt x="5541" y="211"/>
                  </a:cubicBezTo>
                  <a:cubicBezTo>
                    <a:pt x="5416" y="106"/>
                    <a:pt x="5253" y="29"/>
                    <a:pt x="5090" y="0"/>
                  </a:cubicBezTo>
                  <a:close/>
                </a:path>
              </a:pathLst>
            </a:custGeom>
            <a:solidFill>
              <a:srgbClr val="CCD3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91" name="Google Shape;3791;p37"/>
            <p:cNvSpPr/>
            <p:nvPr/>
          </p:nvSpPr>
          <p:spPr>
            <a:xfrm>
              <a:off x="5430539" y="3027210"/>
              <a:ext cx="131786" cy="142318"/>
            </a:xfrm>
            <a:custGeom>
              <a:rect b="b" l="l" r="r" t="t"/>
              <a:pathLst>
                <a:path extrusionOk="0" h="5432" w="5030">
                  <a:moveTo>
                    <a:pt x="3592" y="0"/>
                  </a:moveTo>
                  <a:cubicBezTo>
                    <a:pt x="3355" y="0"/>
                    <a:pt x="3140" y="118"/>
                    <a:pt x="3084" y="376"/>
                  </a:cubicBezTo>
                  <a:cubicBezTo>
                    <a:pt x="2748" y="1910"/>
                    <a:pt x="1972" y="2840"/>
                    <a:pt x="841" y="4019"/>
                  </a:cubicBezTo>
                  <a:cubicBezTo>
                    <a:pt x="1" y="4893"/>
                    <a:pt x="539" y="5432"/>
                    <a:pt x="1462" y="5432"/>
                  </a:cubicBezTo>
                  <a:cubicBezTo>
                    <a:pt x="2330" y="5432"/>
                    <a:pt x="3538" y="4956"/>
                    <a:pt x="4263" y="3836"/>
                  </a:cubicBezTo>
                  <a:cubicBezTo>
                    <a:pt x="5030" y="2657"/>
                    <a:pt x="4589" y="1306"/>
                    <a:pt x="4311" y="482"/>
                  </a:cubicBezTo>
                  <a:cubicBezTo>
                    <a:pt x="4205" y="176"/>
                    <a:pt x="3882" y="0"/>
                    <a:pt x="3592" y="0"/>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92" name="Google Shape;3792;p37"/>
            <p:cNvSpPr/>
            <p:nvPr/>
          </p:nvSpPr>
          <p:spPr>
            <a:xfrm>
              <a:off x="5441752" y="3027761"/>
              <a:ext cx="120572" cy="141585"/>
            </a:xfrm>
            <a:custGeom>
              <a:rect b="b" l="l" r="r" t="t"/>
              <a:pathLst>
                <a:path extrusionOk="0" h="5404" w="4602">
                  <a:moveTo>
                    <a:pt x="3365" y="1"/>
                  </a:moveTo>
                  <a:lnTo>
                    <a:pt x="3365" y="1"/>
                  </a:lnTo>
                  <a:cubicBezTo>
                    <a:pt x="3643" y="834"/>
                    <a:pt x="4026" y="2119"/>
                    <a:pt x="3288" y="3260"/>
                  </a:cubicBezTo>
                  <a:cubicBezTo>
                    <a:pt x="2569" y="4375"/>
                    <a:pt x="1366" y="4857"/>
                    <a:pt x="499" y="4857"/>
                  </a:cubicBezTo>
                  <a:cubicBezTo>
                    <a:pt x="315" y="4857"/>
                    <a:pt x="146" y="4835"/>
                    <a:pt x="1" y="4793"/>
                  </a:cubicBezTo>
                  <a:lnTo>
                    <a:pt x="1" y="4793"/>
                  </a:lnTo>
                  <a:cubicBezTo>
                    <a:pt x="16" y="5182"/>
                    <a:pt x="450" y="5404"/>
                    <a:pt x="1041" y="5404"/>
                  </a:cubicBezTo>
                  <a:cubicBezTo>
                    <a:pt x="1907" y="5404"/>
                    <a:pt x="3111" y="4928"/>
                    <a:pt x="3835" y="3806"/>
                  </a:cubicBezTo>
                  <a:cubicBezTo>
                    <a:pt x="4602" y="2627"/>
                    <a:pt x="4161" y="1285"/>
                    <a:pt x="3883" y="451"/>
                  </a:cubicBezTo>
                  <a:cubicBezTo>
                    <a:pt x="3796" y="231"/>
                    <a:pt x="3605" y="58"/>
                    <a:pt x="3365" y="1"/>
                  </a:cubicBezTo>
                  <a:close/>
                </a:path>
              </a:pathLst>
            </a:custGeom>
            <a:solidFill>
              <a:srgbClr val="90A2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93" name="Google Shape;3793;p37"/>
            <p:cNvSpPr/>
            <p:nvPr/>
          </p:nvSpPr>
          <p:spPr>
            <a:xfrm>
              <a:off x="5382986" y="2999779"/>
              <a:ext cx="69640" cy="69587"/>
            </a:xfrm>
            <a:custGeom>
              <a:rect b="b" l="l" r="r" t="t"/>
              <a:pathLst>
                <a:path extrusionOk="0" h="2656" w="2658">
                  <a:moveTo>
                    <a:pt x="1473" y="1"/>
                  </a:moveTo>
                  <a:cubicBezTo>
                    <a:pt x="1003" y="1"/>
                    <a:pt x="495" y="370"/>
                    <a:pt x="288" y="838"/>
                  </a:cubicBezTo>
                  <a:cubicBezTo>
                    <a:pt x="1" y="1490"/>
                    <a:pt x="288" y="2248"/>
                    <a:pt x="940" y="2535"/>
                  </a:cubicBezTo>
                  <a:cubicBezTo>
                    <a:pt x="1123" y="2616"/>
                    <a:pt x="1339" y="2656"/>
                    <a:pt x="1555" y="2656"/>
                  </a:cubicBezTo>
                  <a:cubicBezTo>
                    <a:pt x="2108" y="2656"/>
                    <a:pt x="2657" y="2393"/>
                    <a:pt x="2637" y="1883"/>
                  </a:cubicBezTo>
                  <a:cubicBezTo>
                    <a:pt x="2608" y="1289"/>
                    <a:pt x="2368" y="522"/>
                    <a:pt x="1985" y="187"/>
                  </a:cubicBezTo>
                  <a:cubicBezTo>
                    <a:pt x="1834" y="57"/>
                    <a:pt x="1656" y="1"/>
                    <a:pt x="1473" y="1"/>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94" name="Google Shape;3794;p37"/>
            <p:cNvSpPr/>
            <p:nvPr/>
          </p:nvSpPr>
          <p:spPr>
            <a:xfrm>
              <a:off x="5390767" y="3000644"/>
              <a:ext cx="61858" cy="68932"/>
            </a:xfrm>
            <a:custGeom>
              <a:rect b="b" l="l" r="r" t="t"/>
              <a:pathLst>
                <a:path extrusionOk="0" h="2631" w="2361">
                  <a:moveTo>
                    <a:pt x="1391" y="0"/>
                  </a:moveTo>
                  <a:cubicBezTo>
                    <a:pt x="1573" y="374"/>
                    <a:pt x="1678" y="786"/>
                    <a:pt x="1697" y="1208"/>
                  </a:cubicBezTo>
                  <a:cubicBezTo>
                    <a:pt x="1718" y="1718"/>
                    <a:pt x="1168" y="1981"/>
                    <a:pt x="616" y="1981"/>
                  </a:cubicBezTo>
                  <a:cubicBezTo>
                    <a:pt x="400" y="1981"/>
                    <a:pt x="184" y="1941"/>
                    <a:pt x="1" y="1860"/>
                  </a:cubicBezTo>
                  <a:lnTo>
                    <a:pt x="1" y="1860"/>
                  </a:lnTo>
                  <a:cubicBezTo>
                    <a:pt x="125" y="2147"/>
                    <a:pt x="365" y="2377"/>
                    <a:pt x="653" y="2512"/>
                  </a:cubicBezTo>
                  <a:cubicBezTo>
                    <a:pt x="830" y="2591"/>
                    <a:pt x="1041" y="2630"/>
                    <a:pt x="1253" y="2630"/>
                  </a:cubicBezTo>
                  <a:cubicBezTo>
                    <a:pt x="1805" y="2630"/>
                    <a:pt x="2360" y="2363"/>
                    <a:pt x="2340" y="1850"/>
                  </a:cubicBezTo>
                  <a:cubicBezTo>
                    <a:pt x="2311" y="1256"/>
                    <a:pt x="2071" y="489"/>
                    <a:pt x="1688" y="154"/>
                  </a:cubicBezTo>
                  <a:cubicBezTo>
                    <a:pt x="1602" y="77"/>
                    <a:pt x="1506" y="29"/>
                    <a:pt x="1391" y="0"/>
                  </a:cubicBezTo>
                  <a:close/>
                </a:path>
              </a:pathLst>
            </a:custGeom>
            <a:solidFill>
              <a:srgbClr val="90A2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95" name="Google Shape;3795;p37"/>
            <p:cNvSpPr/>
            <p:nvPr/>
          </p:nvSpPr>
          <p:spPr>
            <a:xfrm>
              <a:off x="5510554" y="2894429"/>
              <a:ext cx="37571" cy="42706"/>
            </a:xfrm>
            <a:custGeom>
              <a:rect b="b" l="l" r="r" t="t"/>
              <a:pathLst>
                <a:path extrusionOk="0" h="1630" w="1434">
                  <a:moveTo>
                    <a:pt x="831" y="1"/>
                  </a:moveTo>
                  <a:cubicBezTo>
                    <a:pt x="670" y="1"/>
                    <a:pt x="510" y="88"/>
                    <a:pt x="432" y="297"/>
                  </a:cubicBezTo>
                  <a:lnTo>
                    <a:pt x="1" y="1275"/>
                  </a:lnTo>
                  <a:cubicBezTo>
                    <a:pt x="58" y="1264"/>
                    <a:pt x="117" y="1258"/>
                    <a:pt x="177" y="1258"/>
                  </a:cubicBezTo>
                  <a:cubicBezTo>
                    <a:pt x="275" y="1258"/>
                    <a:pt x="375" y="1273"/>
                    <a:pt x="471" y="1303"/>
                  </a:cubicBezTo>
                  <a:cubicBezTo>
                    <a:pt x="614" y="1380"/>
                    <a:pt x="729" y="1495"/>
                    <a:pt x="816" y="1629"/>
                  </a:cubicBezTo>
                  <a:lnTo>
                    <a:pt x="1247" y="661"/>
                  </a:lnTo>
                  <a:cubicBezTo>
                    <a:pt x="1433" y="295"/>
                    <a:pt x="1129" y="1"/>
                    <a:pt x="831" y="1"/>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96" name="Google Shape;3796;p37"/>
            <p:cNvSpPr/>
            <p:nvPr/>
          </p:nvSpPr>
          <p:spPr>
            <a:xfrm>
              <a:off x="5597721" y="2995928"/>
              <a:ext cx="46846" cy="32619"/>
            </a:xfrm>
            <a:custGeom>
              <a:rect b="b" l="l" r="r" t="t"/>
              <a:pathLst>
                <a:path extrusionOk="0" h="1245" w="1788">
                  <a:moveTo>
                    <a:pt x="1152" y="0"/>
                  </a:moveTo>
                  <a:cubicBezTo>
                    <a:pt x="1103" y="0"/>
                    <a:pt x="1051" y="8"/>
                    <a:pt x="997" y="27"/>
                  </a:cubicBezTo>
                  <a:lnTo>
                    <a:pt x="0" y="410"/>
                  </a:lnTo>
                  <a:cubicBezTo>
                    <a:pt x="134" y="497"/>
                    <a:pt x="240" y="621"/>
                    <a:pt x="307" y="765"/>
                  </a:cubicBezTo>
                  <a:cubicBezTo>
                    <a:pt x="355" y="918"/>
                    <a:pt x="355" y="1081"/>
                    <a:pt x="316" y="1244"/>
                  </a:cubicBezTo>
                  <a:lnTo>
                    <a:pt x="1313" y="861"/>
                  </a:lnTo>
                  <a:cubicBezTo>
                    <a:pt x="1787" y="663"/>
                    <a:pt x="1587" y="0"/>
                    <a:pt x="1152" y="0"/>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97" name="Google Shape;3797;p37"/>
            <p:cNvSpPr/>
            <p:nvPr/>
          </p:nvSpPr>
          <p:spPr>
            <a:xfrm>
              <a:off x="5594184" y="3123941"/>
              <a:ext cx="47448" cy="33824"/>
            </a:xfrm>
            <a:custGeom>
              <a:rect b="b" l="l" r="r" t="t"/>
              <a:pathLst>
                <a:path extrusionOk="0" h="1291" w="1811">
                  <a:moveTo>
                    <a:pt x="365" y="1"/>
                  </a:moveTo>
                  <a:lnTo>
                    <a:pt x="365" y="1"/>
                  </a:lnTo>
                  <a:cubicBezTo>
                    <a:pt x="394" y="154"/>
                    <a:pt x="384" y="317"/>
                    <a:pt x="327" y="470"/>
                  </a:cubicBezTo>
                  <a:cubicBezTo>
                    <a:pt x="250" y="614"/>
                    <a:pt x="135" y="729"/>
                    <a:pt x="1" y="815"/>
                  </a:cubicBezTo>
                  <a:lnTo>
                    <a:pt x="979" y="1247"/>
                  </a:lnTo>
                  <a:cubicBezTo>
                    <a:pt x="1046" y="1277"/>
                    <a:pt x="1111" y="1290"/>
                    <a:pt x="1172" y="1290"/>
                  </a:cubicBezTo>
                  <a:cubicBezTo>
                    <a:pt x="1593" y="1290"/>
                    <a:pt x="1811" y="642"/>
                    <a:pt x="1333" y="432"/>
                  </a:cubicBezTo>
                  <a:lnTo>
                    <a:pt x="365" y="1"/>
                  </a:ln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98" name="Google Shape;3798;p37"/>
            <p:cNvSpPr/>
            <p:nvPr/>
          </p:nvSpPr>
          <p:spPr>
            <a:xfrm>
              <a:off x="5503034" y="3211082"/>
              <a:ext cx="35894" cy="42470"/>
            </a:xfrm>
            <a:custGeom>
              <a:rect b="b" l="l" r="r" t="t"/>
              <a:pathLst>
                <a:path extrusionOk="0" h="1621" w="1370">
                  <a:moveTo>
                    <a:pt x="834" y="1"/>
                  </a:moveTo>
                  <a:cubicBezTo>
                    <a:pt x="710" y="221"/>
                    <a:pt x="472" y="357"/>
                    <a:pt x="226" y="357"/>
                  </a:cubicBezTo>
                  <a:cubicBezTo>
                    <a:pt x="151" y="357"/>
                    <a:pt x="75" y="344"/>
                    <a:pt x="0" y="317"/>
                  </a:cubicBezTo>
                  <a:lnTo>
                    <a:pt x="0" y="317"/>
                  </a:lnTo>
                  <a:lnTo>
                    <a:pt x="384" y="1314"/>
                  </a:lnTo>
                  <a:cubicBezTo>
                    <a:pt x="458" y="1530"/>
                    <a:pt x="623" y="1620"/>
                    <a:pt x="791" y="1620"/>
                  </a:cubicBezTo>
                  <a:cubicBezTo>
                    <a:pt x="1077" y="1620"/>
                    <a:pt x="1369" y="1355"/>
                    <a:pt x="1218" y="998"/>
                  </a:cubicBezTo>
                  <a:lnTo>
                    <a:pt x="834" y="1"/>
                  </a:ln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99" name="Google Shape;3799;p37"/>
            <p:cNvSpPr/>
            <p:nvPr/>
          </p:nvSpPr>
          <p:spPr>
            <a:xfrm>
              <a:off x="5369912" y="3207571"/>
              <a:ext cx="37466" cy="42706"/>
            </a:xfrm>
            <a:custGeom>
              <a:rect b="b" l="l" r="r" t="t"/>
              <a:pathLst>
                <a:path extrusionOk="0" h="1630" w="1430">
                  <a:moveTo>
                    <a:pt x="624" y="1"/>
                  </a:moveTo>
                  <a:lnTo>
                    <a:pt x="193" y="978"/>
                  </a:lnTo>
                  <a:cubicBezTo>
                    <a:pt x="1" y="1338"/>
                    <a:pt x="302" y="1630"/>
                    <a:pt x="598" y="1630"/>
                  </a:cubicBezTo>
                  <a:cubicBezTo>
                    <a:pt x="760" y="1630"/>
                    <a:pt x="920" y="1543"/>
                    <a:pt x="998" y="1333"/>
                  </a:cubicBezTo>
                  <a:lnTo>
                    <a:pt x="1429" y="365"/>
                  </a:lnTo>
                  <a:lnTo>
                    <a:pt x="1429" y="365"/>
                  </a:lnTo>
                  <a:cubicBezTo>
                    <a:pt x="1380" y="374"/>
                    <a:pt x="1330" y="378"/>
                    <a:pt x="1280" y="378"/>
                  </a:cubicBezTo>
                  <a:cubicBezTo>
                    <a:pt x="1173" y="378"/>
                    <a:pt x="1064" y="359"/>
                    <a:pt x="960" y="327"/>
                  </a:cubicBezTo>
                  <a:cubicBezTo>
                    <a:pt x="826" y="250"/>
                    <a:pt x="701" y="135"/>
                    <a:pt x="624" y="1"/>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00" name="Google Shape;3800;p37"/>
            <p:cNvSpPr/>
            <p:nvPr/>
          </p:nvSpPr>
          <p:spPr>
            <a:xfrm>
              <a:off x="5273444" y="3116159"/>
              <a:ext cx="47029" cy="32698"/>
            </a:xfrm>
            <a:custGeom>
              <a:rect b="b" l="l" r="r" t="t"/>
              <a:pathLst>
                <a:path extrusionOk="0" h="1248" w="1795">
                  <a:moveTo>
                    <a:pt x="1469" y="1"/>
                  </a:moveTo>
                  <a:lnTo>
                    <a:pt x="472" y="384"/>
                  </a:lnTo>
                  <a:cubicBezTo>
                    <a:pt x="1" y="590"/>
                    <a:pt x="196" y="1247"/>
                    <a:pt x="633" y="1247"/>
                  </a:cubicBezTo>
                  <a:cubicBezTo>
                    <a:pt x="685" y="1247"/>
                    <a:pt x="740" y="1238"/>
                    <a:pt x="798" y="1218"/>
                  </a:cubicBezTo>
                  <a:lnTo>
                    <a:pt x="1795" y="834"/>
                  </a:lnTo>
                  <a:cubicBezTo>
                    <a:pt x="1661" y="748"/>
                    <a:pt x="1546" y="624"/>
                    <a:pt x="1479" y="480"/>
                  </a:cubicBezTo>
                  <a:cubicBezTo>
                    <a:pt x="1431" y="326"/>
                    <a:pt x="1431" y="164"/>
                    <a:pt x="1469" y="1"/>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01" name="Google Shape;3801;p37"/>
            <p:cNvSpPr/>
            <p:nvPr/>
          </p:nvSpPr>
          <p:spPr>
            <a:xfrm>
              <a:off x="5277452" y="2987517"/>
              <a:ext cx="46295" cy="33248"/>
            </a:xfrm>
            <a:custGeom>
              <a:rect b="b" l="l" r="r" t="t"/>
              <a:pathLst>
                <a:path extrusionOk="0" h="1269" w="1767">
                  <a:moveTo>
                    <a:pt x="629" y="0"/>
                  </a:moveTo>
                  <a:cubicBezTo>
                    <a:pt x="208" y="0"/>
                    <a:pt x="0" y="607"/>
                    <a:pt x="434" y="837"/>
                  </a:cubicBezTo>
                  <a:lnTo>
                    <a:pt x="1412" y="1268"/>
                  </a:lnTo>
                  <a:cubicBezTo>
                    <a:pt x="1383" y="1115"/>
                    <a:pt x="1393" y="952"/>
                    <a:pt x="1450" y="798"/>
                  </a:cubicBezTo>
                  <a:cubicBezTo>
                    <a:pt x="1517" y="664"/>
                    <a:pt x="1632" y="540"/>
                    <a:pt x="1766" y="463"/>
                  </a:cubicBezTo>
                  <a:lnTo>
                    <a:pt x="798" y="32"/>
                  </a:lnTo>
                  <a:cubicBezTo>
                    <a:pt x="739" y="10"/>
                    <a:pt x="682" y="0"/>
                    <a:pt x="629" y="0"/>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02" name="Google Shape;3802;p37"/>
            <p:cNvSpPr/>
            <p:nvPr/>
          </p:nvSpPr>
          <p:spPr>
            <a:xfrm>
              <a:off x="5379265" y="2891285"/>
              <a:ext cx="35632" cy="42575"/>
            </a:xfrm>
            <a:custGeom>
              <a:rect b="b" l="l" r="r" t="t"/>
              <a:pathLst>
                <a:path extrusionOk="0" h="1625" w="1360">
                  <a:moveTo>
                    <a:pt x="576" y="0"/>
                  </a:moveTo>
                  <a:cubicBezTo>
                    <a:pt x="289" y="0"/>
                    <a:pt x="1" y="264"/>
                    <a:pt x="152" y="628"/>
                  </a:cubicBezTo>
                  <a:lnTo>
                    <a:pt x="536" y="1625"/>
                  </a:lnTo>
                  <a:cubicBezTo>
                    <a:pt x="661" y="1395"/>
                    <a:pt x="896" y="1263"/>
                    <a:pt x="1141" y="1263"/>
                  </a:cubicBezTo>
                  <a:cubicBezTo>
                    <a:pt x="1214" y="1263"/>
                    <a:pt x="1288" y="1275"/>
                    <a:pt x="1360" y="1299"/>
                  </a:cubicBezTo>
                  <a:lnTo>
                    <a:pt x="986" y="302"/>
                  </a:lnTo>
                  <a:cubicBezTo>
                    <a:pt x="908" y="90"/>
                    <a:pt x="742" y="0"/>
                    <a:pt x="576" y="0"/>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803" name="Google Shape;3803;p37"/>
          <p:cNvGrpSpPr/>
          <p:nvPr/>
        </p:nvGrpSpPr>
        <p:grpSpPr>
          <a:xfrm>
            <a:off x="10201796" y="4367722"/>
            <a:ext cx="291167" cy="484055"/>
            <a:chOff x="2235125" y="238075"/>
            <a:chExt cx="3144350" cy="5227375"/>
          </a:xfrm>
        </p:grpSpPr>
        <p:sp>
          <p:nvSpPr>
            <p:cNvPr id="3804" name="Google Shape;3804;p37"/>
            <p:cNvSpPr/>
            <p:nvPr/>
          </p:nvSpPr>
          <p:spPr>
            <a:xfrm>
              <a:off x="2650075" y="593150"/>
              <a:ext cx="2312675" cy="2882350"/>
            </a:xfrm>
            <a:custGeom>
              <a:rect b="b" l="l" r="r" t="t"/>
              <a:pathLst>
                <a:path extrusionOk="0" h="115294" w="92507">
                  <a:moveTo>
                    <a:pt x="53000" y="6675"/>
                  </a:moveTo>
                  <a:lnTo>
                    <a:pt x="53000" y="27022"/>
                  </a:lnTo>
                  <a:lnTo>
                    <a:pt x="6325" y="27022"/>
                  </a:lnTo>
                  <a:lnTo>
                    <a:pt x="6325" y="6675"/>
                  </a:lnTo>
                  <a:cubicBezTo>
                    <a:pt x="14088" y="7462"/>
                    <a:pt x="21879" y="7856"/>
                    <a:pt x="29668" y="7856"/>
                  </a:cubicBezTo>
                  <a:cubicBezTo>
                    <a:pt x="37457" y="7856"/>
                    <a:pt x="45245" y="7462"/>
                    <a:pt x="53000" y="6675"/>
                  </a:cubicBezTo>
                  <a:close/>
                  <a:moveTo>
                    <a:pt x="86182" y="6675"/>
                  </a:moveTo>
                  <a:lnTo>
                    <a:pt x="86182" y="27022"/>
                  </a:lnTo>
                  <a:lnTo>
                    <a:pt x="59324" y="27022"/>
                  </a:lnTo>
                  <a:lnTo>
                    <a:pt x="59324" y="7863"/>
                  </a:lnTo>
                  <a:cubicBezTo>
                    <a:pt x="60136" y="7871"/>
                    <a:pt x="60949" y="7875"/>
                    <a:pt x="61761" y="7875"/>
                  </a:cubicBezTo>
                  <a:cubicBezTo>
                    <a:pt x="69908" y="7875"/>
                    <a:pt x="78063" y="7482"/>
                    <a:pt x="86182" y="6675"/>
                  </a:cubicBezTo>
                  <a:close/>
                  <a:moveTo>
                    <a:pt x="86182" y="33289"/>
                  </a:moveTo>
                  <a:lnTo>
                    <a:pt x="86182" y="43821"/>
                  </a:lnTo>
                  <a:lnTo>
                    <a:pt x="59324" y="43821"/>
                  </a:lnTo>
                  <a:lnTo>
                    <a:pt x="59324" y="33289"/>
                  </a:lnTo>
                  <a:close/>
                  <a:moveTo>
                    <a:pt x="52957" y="33332"/>
                  </a:moveTo>
                  <a:lnTo>
                    <a:pt x="52957" y="43863"/>
                  </a:lnTo>
                  <a:lnTo>
                    <a:pt x="6282" y="43863"/>
                  </a:lnTo>
                  <a:lnTo>
                    <a:pt x="6282" y="33332"/>
                  </a:lnTo>
                  <a:close/>
                  <a:moveTo>
                    <a:pt x="86182" y="50188"/>
                  </a:moveTo>
                  <a:lnTo>
                    <a:pt x="86182" y="85587"/>
                  </a:lnTo>
                  <a:cubicBezTo>
                    <a:pt x="86182" y="99146"/>
                    <a:pt x="74983" y="108967"/>
                    <a:pt x="62781" y="108967"/>
                  </a:cubicBezTo>
                  <a:cubicBezTo>
                    <a:pt x="58952" y="108967"/>
                    <a:pt x="55023" y="108000"/>
                    <a:pt x="51312" y="105877"/>
                  </a:cubicBezTo>
                  <a:cubicBezTo>
                    <a:pt x="56448" y="100368"/>
                    <a:pt x="59324" y="93128"/>
                    <a:pt x="59324" y="85587"/>
                  </a:cubicBezTo>
                  <a:lnTo>
                    <a:pt x="59324" y="50188"/>
                  </a:lnTo>
                  <a:close/>
                  <a:moveTo>
                    <a:pt x="53000" y="50145"/>
                  </a:moveTo>
                  <a:cubicBezTo>
                    <a:pt x="52957" y="88235"/>
                    <a:pt x="53272" y="87419"/>
                    <a:pt x="52313" y="91154"/>
                  </a:cubicBezTo>
                  <a:cubicBezTo>
                    <a:pt x="49687" y="101959"/>
                    <a:pt x="39927" y="108973"/>
                    <a:pt x="29584" y="108973"/>
                  </a:cubicBezTo>
                  <a:cubicBezTo>
                    <a:pt x="25163" y="108973"/>
                    <a:pt x="20635" y="107691"/>
                    <a:pt x="16513" y="104875"/>
                  </a:cubicBezTo>
                  <a:cubicBezTo>
                    <a:pt x="5495" y="97335"/>
                    <a:pt x="6368" y="84800"/>
                    <a:pt x="6325" y="84629"/>
                  </a:cubicBezTo>
                  <a:lnTo>
                    <a:pt x="6325" y="50145"/>
                  </a:lnTo>
                  <a:close/>
                  <a:moveTo>
                    <a:pt x="89327" y="1"/>
                  </a:moveTo>
                  <a:cubicBezTo>
                    <a:pt x="89210" y="1"/>
                    <a:pt x="89091" y="8"/>
                    <a:pt x="88972" y="22"/>
                  </a:cubicBezTo>
                  <a:cubicBezTo>
                    <a:pt x="80273" y="1030"/>
                    <a:pt x="71531" y="1529"/>
                    <a:pt x="62773" y="1529"/>
                  </a:cubicBezTo>
                  <a:cubicBezTo>
                    <a:pt x="61462" y="1529"/>
                    <a:pt x="60150" y="1518"/>
                    <a:pt x="58838" y="1496"/>
                  </a:cubicBezTo>
                  <a:cubicBezTo>
                    <a:pt x="58162" y="418"/>
                    <a:pt x="57448" y="57"/>
                    <a:pt x="55903" y="57"/>
                  </a:cubicBezTo>
                  <a:cubicBezTo>
                    <a:pt x="52772" y="57"/>
                    <a:pt x="46227" y="1539"/>
                    <a:pt x="29663" y="1539"/>
                  </a:cubicBezTo>
                  <a:cubicBezTo>
                    <a:pt x="11961" y="1539"/>
                    <a:pt x="6138" y="19"/>
                    <a:pt x="3358" y="19"/>
                  </a:cubicBezTo>
                  <a:cubicBezTo>
                    <a:pt x="2322" y="19"/>
                    <a:pt x="1708" y="230"/>
                    <a:pt x="1060" y="809"/>
                  </a:cubicBezTo>
                  <a:cubicBezTo>
                    <a:pt x="387" y="1395"/>
                    <a:pt x="1" y="2254"/>
                    <a:pt x="15" y="3155"/>
                  </a:cubicBezTo>
                  <a:lnTo>
                    <a:pt x="15" y="85587"/>
                  </a:lnTo>
                  <a:cubicBezTo>
                    <a:pt x="15" y="102909"/>
                    <a:pt x="14288" y="115293"/>
                    <a:pt x="29739" y="115293"/>
                  </a:cubicBezTo>
                  <a:cubicBezTo>
                    <a:pt x="35297" y="115293"/>
                    <a:pt x="41007" y="113691"/>
                    <a:pt x="46261" y="110141"/>
                  </a:cubicBezTo>
                  <a:cubicBezTo>
                    <a:pt x="51502" y="113674"/>
                    <a:pt x="57200" y="115268"/>
                    <a:pt x="62748" y="115268"/>
                  </a:cubicBezTo>
                  <a:cubicBezTo>
                    <a:pt x="78209" y="115268"/>
                    <a:pt x="92506" y="102888"/>
                    <a:pt x="92506" y="85587"/>
                  </a:cubicBezTo>
                  <a:lnTo>
                    <a:pt x="92506" y="3155"/>
                  </a:lnTo>
                  <a:cubicBezTo>
                    <a:pt x="92466" y="1403"/>
                    <a:pt x="91013" y="1"/>
                    <a:pt x="89327" y="1"/>
                  </a:cubicBezTo>
                  <a:close/>
                </a:path>
              </a:pathLst>
            </a:custGeom>
            <a:solidFill>
              <a:srgbClr val="ADB8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05" name="Google Shape;3805;p37"/>
            <p:cNvSpPr/>
            <p:nvPr/>
          </p:nvSpPr>
          <p:spPr>
            <a:xfrm>
              <a:off x="3257850" y="3360975"/>
              <a:ext cx="269025" cy="1808275"/>
            </a:xfrm>
            <a:custGeom>
              <a:rect b="b" l="l" r="r" t="t"/>
              <a:pathLst>
                <a:path extrusionOk="0" h="72331" w="10761">
                  <a:moveTo>
                    <a:pt x="0" y="0"/>
                  </a:moveTo>
                  <a:lnTo>
                    <a:pt x="0" y="72331"/>
                  </a:lnTo>
                  <a:lnTo>
                    <a:pt x="10760" y="72331"/>
                  </a:lnTo>
                  <a:lnTo>
                    <a:pt x="10760" y="0"/>
                  </a:lnTo>
                  <a:cubicBezTo>
                    <a:pt x="8979" y="351"/>
                    <a:pt x="7176" y="526"/>
                    <a:pt x="5375" y="526"/>
                  </a:cubicBezTo>
                  <a:cubicBezTo>
                    <a:pt x="3574" y="526"/>
                    <a:pt x="1774" y="351"/>
                    <a:pt x="0" y="0"/>
                  </a:cubicBezTo>
                  <a:close/>
                </a:path>
              </a:pathLst>
            </a:custGeom>
            <a:solidFill>
              <a:srgbClr val="ADB8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06" name="Google Shape;3806;p37"/>
            <p:cNvSpPr/>
            <p:nvPr/>
          </p:nvSpPr>
          <p:spPr>
            <a:xfrm>
              <a:off x="3093300" y="5170300"/>
              <a:ext cx="596675" cy="295150"/>
            </a:xfrm>
            <a:custGeom>
              <a:rect b="b" l="l" r="r" t="t"/>
              <a:pathLst>
                <a:path extrusionOk="0" h="11806" w="23867">
                  <a:moveTo>
                    <a:pt x="17762" y="0"/>
                  </a:moveTo>
                  <a:cubicBezTo>
                    <a:pt x="17751" y="0"/>
                    <a:pt x="17740" y="0"/>
                    <a:pt x="17729" y="1"/>
                  </a:cubicBezTo>
                  <a:lnTo>
                    <a:pt x="6196" y="1"/>
                  </a:lnTo>
                  <a:cubicBezTo>
                    <a:pt x="4536" y="1"/>
                    <a:pt x="3062" y="1045"/>
                    <a:pt x="2519" y="2605"/>
                  </a:cubicBezTo>
                  <a:lnTo>
                    <a:pt x="701" y="7827"/>
                  </a:lnTo>
                  <a:cubicBezTo>
                    <a:pt x="0" y="9759"/>
                    <a:pt x="1488" y="11805"/>
                    <a:pt x="3534" y="11805"/>
                  </a:cubicBezTo>
                  <a:lnTo>
                    <a:pt x="20347" y="11805"/>
                  </a:lnTo>
                  <a:cubicBezTo>
                    <a:pt x="22393" y="11805"/>
                    <a:pt x="23867" y="9759"/>
                    <a:pt x="23223" y="7827"/>
                  </a:cubicBezTo>
                  <a:lnTo>
                    <a:pt x="21392" y="2605"/>
                  </a:lnTo>
                  <a:cubicBezTo>
                    <a:pt x="20866" y="1055"/>
                    <a:pt x="19408" y="0"/>
                    <a:pt x="17762" y="0"/>
                  </a:cubicBezTo>
                  <a:close/>
                </a:path>
              </a:pathLst>
            </a:custGeom>
            <a:solidFill>
              <a:srgbClr val="5368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07" name="Google Shape;3807;p37"/>
            <p:cNvSpPr/>
            <p:nvPr/>
          </p:nvSpPr>
          <p:spPr>
            <a:xfrm>
              <a:off x="3921750" y="5170300"/>
              <a:ext cx="596700" cy="295150"/>
            </a:xfrm>
            <a:custGeom>
              <a:rect b="b" l="l" r="r" t="t"/>
              <a:pathLst>
                <a:path extrusionOk="0" h="11806" w="23868">
                  <a:moveTo>
                    <a:pt x="17762" y="0"/>
                  </a:moveTo>
                  <a:cubicBezTo>
                    <a:pt x="17751" y="0"/>
                    <a:pt x="17740" y="0"/>
                    <a:pt x="17729" y="1"/>
                  </a:cubicBezTo>
                  <a:lnTo>
                    <a:pt x="6182" y="1"/>
                  </a:lnTo>
                  <a:cubicBezTo>
                    <a:pt x="4537" y="1"/>
                    <a:pt x="3063" y="1045"/>
                    <a:pt x="2534" y="2605"/>
                  </a:cubicBezTo>
                  <a:lnTo>
                    <a:pt x="702" y="7827"/>
                  </a:lnTo>
                  <a:cubicBezTo>
                    <a:pt x="1" y="9759"/>
                    <a:pt x="1489" y="11805"/>
                    <a:pt x="3535" y="11805"/>
                  </a:cubicBezTo>
                  <a:lnTo>
                    <a:pt x="20348" y="11805"/>
                  </a:lnTo>
                  <a:cubicBezTo>
                    <a:pt x="22408" y="11805"/>
                    <a:pt x="23868" y="9788"/>
                    <a:pt x="23210" y="7827"/>
                  </a:cubicBezTo>
                  <a:lnTo>
                    <a:pt x="21378" y="2605"/>
                  </a:lnTo>
                  <a:cubicBezTo>
                    <a:pt x="20852" y="1055"/>
                    <a:pt x="19394" y="0"/>
                    <a:pt x="17762" y="0"/>
                  </a:cubicBezTo>
                  <a:close/>
                </a:path>
              </a:pathLst>
            </a:custGeom>
            <a:solidFill>
              <a:srgbClr val="5368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08" name="Google Shape;3808;p37"/>
            <p:cNvSpPr/>
            <p:nvPr/>
          </p:nvSpPr>
          <p:spPr>
            <a:xfrm>
              <a:off x="2235125" y="238575"/>
              <a:ext cx="2312300" cy="451450"/>
            </a:xfrm>
            <a:custGeom>
              <a:rect b="b" l="l" r="r" t="t"/>
              <a:pathLst>
                <a:path extrusionOk="0" h="18058" w="92492">
                  <a:moveTo>
                    <a:pt x="7935" y="1"/>
                  </a:moveTo>
                  <a:cubicBezTo>
                    <a:pt x="4432" y="1"/>
                    <a:pt x="1333" y="2523"/>
                    <a:pt x="702" y="6077"/>
                  </a:cubicBezTo>
                  <a:cubicBezTo>
                    <a:pt x="1" y="10041"/>
                    <a:pt x="2605" y="13833"/>
                    <a:pt x="6554" y="14591"/>
                  </a:cubicBezTo>
                  <a:cubicBezTo>
                    <a:pt x="19689" y="16902"/>
                    <a:pt x="32975" y="18057"/>
                    <a:pt x="46261" y="18057"/>
                  </a:cubicBezTo>
                  <a:cubicBezTo>
                    <a:pt x="59546" y="18057"/>
                    <a:pt x="72832" y="16902"/>
                    <a:pt x="85967" y="14591"/>
                  </a:cubicBezTo>
                  <a:cubicBezTo>
                    <a:pt x="89902" y="13818"/>
                    <a:pt x="92492" y="10041"/>
                    <a:pt x="91791" y="6092"/>
                  </a:cubicBezTo>
                  <a:cubicBezTo>
                    <a:pt x="91157" y="2525"/>
                    <a:pt x="88061" y="8"/>
                    <a:pt x="84547" y="8"/>
                  </a:cubicBezTo>
                  <a:cubicBezTo>
                    <a:pt x="84170" y="8"/>
                    <a:pt x="83789" y="37"/>
                    <a:pt x="83406" y="96"/>
                  </a:cubicBezTo>
                  <a:cubicBezTo>
                    <a:pt x="71122" y="2250"/>
                    <a:pt x="58695" y="3327"/>
                    <a:pt x="46266" y="3327"/>
                  </a:cubicBezTo>
                  <a:cubicBezTo>
                    <a:pt x="33837" y="3327"/>
                    <a:pt x="21407" y="2250"/>
                    <a:pt x="9115" y="96"/>
                  </a:cubicBezTo>
                  <a:cubicBezTo>
                    <a:pt x="8719" y="32"/>
                    <a:pt x="8324" y="1"/>
                    <a:pt x="7935" y="1"/>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09" name="Google Shape;3809;p37"/>
            <p:cNvSpPr/>
            <p:nvPr/>
          </p:nvSpPr>
          <p:spPr>
            <a:xfrm>
              <a:off x="2251950" y="243125"/>
              <a:ext cx="2337325" cy="448250"/>
            </a:xfrm>
            <a:custGeom>
              <a:rect b="b" l="l" r="r" t="t"/>
              <a:pathLst>
                <a:path extrusionOk="0" h="17930" w="93493">
                  <a:moveTo>
                    <a:pt x="85738" y="0"/>
                  </a:moveTo>
                  <a:lnTo>
                    <a:pt x="85738" y="0"/>
                  </a:lnTo>
                  <a:cubicBezTo>
                    <a:pt x="86768" y="4136"/>
                    <a:pt x="84063" y="8285"/>
                    <a:pt x="79857" y="9015"/>
                  </a:cubicBezTo>
                  <a:cubicBezTo>
                    <a:pt x="66729" y="11333"/>
                    <a:pt x="53447" y="12492"/>
                    <a:pt x="40165" y="12492"/>
                  </a:cubicBezTo>
                  <a:cubicBezTo>
                    <a:pt x="26883" y="12492"/>
                    <a:pt x="13601" y="11333"/>
                    <a:pt x="473" y="9015"/>
                  </a:cubicBezTo>
                  <a:cubicBezTo>
                    <a:pt x="315" y="8958"/>
                    <a:pt x="158" y="8929"/>
                    <a:pt x="0" y="8929"/>
                  </a:cubicBezTo>
                  <a:cubicBezTo>
                    <a:pt x="716" y="11748"/>
                    <a:pt x="3005" y="13908"/>
                    <a:pt x="5881" y="14452"/>
                  </a:cubicBezTo>
                  <a:cubicBezTo>
                    <a:pt x="19009" y="16770"/>
                    <a:pt x="32291" y="17929"/>
                    <a:pt x="45573" y="17929"/>
                  </a:cubicBezTo>
                  <a:cubicBezTo>
                    <a:pt x="58855" y="17929"/>
                    <a:pt x="72137" y="16770"/>
                    <a:pt x="85265" y="14452"/>
                  </a:cubicBezTo>
                  <a:cubicBezTo>
                    <a:pt x="93092" y="13021"/>
                    <a:pt x="93493" y="1875"/>
                    <a:pt x="85738" y="0"/>
                  </a:cubicBezTo>
                  <a:close/>
                </a:path>
              </a:pathLst>
            </a:custGeom>
            <a:solidFill>
              <a:srgbClr val="90A2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10" name="Google Shape;3810;p37"/>
            <p:cNvSpPr/>
            <p:nvPr/>
          </p:nvSpPr>
          <p:spPr>
            <a:xfrm>
              <a:off x="3807650" y="238075"/>
              <a:ext cx="1571825" cy="453150"/>
            </a:xfrm>
            <a:custGeom>
              <a:rect b="b" l="l" r="r" t="t"/>
              <a:pathLst>
                <a:path extrusionOk="0" h="18126" w="62873">
                  <a:moveTo>
                    <a:pt x="54987" y="1"/>
                  </a:moveTo>
                  <a:cubicBezTo>
                    <a:pt x="54558" y="1"/>
                    <a:pt x="54124" y="38"/>
                    <a:pt x="53686" y="116"/>
                  </a:cubicBezTo>
                  <a:cubicBezTo>
                    <a:pt x="45116" y="1619"/>
                    <a:pt x="36473" y="2606"/>
                    <a:pt x="27774" y="3078"/>
                  </a:cubicBezTo>
                  <a:cubicBezTo>
                    <a:pt x="30964" y="7471"/>
                    <a:pt x="28432" y="13695"/>
                    <a:pt x="23123" y="14654"/>
                  </a:cubicBezTo>
                  <a:cubicBezTo>
                    <a:pt x="15468" y="15999"/>
                    <a:pt x="7741" y="16958"/>
                    <a:pt x="1" y="17530"/>
                  </a:cubicBezTo>
                  <a:cubicBezTo>
                    <a:pt x="5490" y="17927"/>
                    <a:pt x="10989" y="18125"/>
                    <a:pt x="16487" y="18125"/>
                  </a:cubicBezTo>
                  <a:cubicBezTo>
                    <a:pt x="29806" y="18125"/>
                    <a:pt x="43116" y="16963"/>
                    <a:pt x="56262" y="14654"/>
                  </a:cubicBezTo>
                  <a:cubicBezTo>
                    <a:pt x="60225" y="13924"/>
                    <a:pt x="62873" y="10090"/>
                    <a:pt x="62229" y="6083"/>
                  </a:cubicBezTo>
                  <a:cubicBezTo>
                    <a:pt x="61591" y="2514"/>
                    <a:pt x="58490" y="1"/>
                    <a:pt x="54987" y="1"/>
                  </a:cubicBezTo>
                  <a:close/>
                </a:path>
              </a:pathLst>
            </a:custGeom>
            <a:solidFill>
              <a:srgbClr val="A4B3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11" name="Google Shape;3811;p37"/>
            <p:cNvSpPr/>
            <p:nvPr/>
          </p:nvSpPr>
          <p:spPr>
            <a:xfrm>
              <a:off x="3805500" y="298575"/>
              <a:ext cx="1011300" cy="385275"/>
            </a:xfrm>
            <a:custGeom>
              <a:rect b="b" l="l" r="r" t="t"/>
              <a:pathLst>
                <a:path extrusionOk="0" h="15411" w="40452">
                  <a:moveTo>
                    <a:pt x="36531" y="0"/>
                  </a:moveTo>
                  <a:lnTo>
                    <a:pt x="36531" y="0"/>
                  </a:lnTo>
                  <a:cubicBezTo>
                    <a:pt x="33612" y="258"/>
                    <a:pt x="30736" y="487"/>
                    <a:pt x="27774" y="658"/>
                  </a:cubicBezTo>
                  <a:cubicBezTo>
                    <a:pt x="30950" y="5051"/>
                    <a:pt x="28432" y="11275"/>
                    <a:pt x="23109" y="12234"/>
                  </a:cubicBezTo>
                  <a:cubicBezTo>
                    <a:pt x="15468" y="13579"/>
                    <a:pt x="7742" y="14538"/>
                    <a:pt x="1" y="15110"/>
                  </a:cubicBezTo>
                  <a:cubicBezTo>
                    <a:pt x="1560" y="15196"/>
                    <a:pt x="3091" y="15325"/>
                    <a:pt x="4651" y="15411"/>
                  </a:cubicBezTo>
                  <a:cubicBezTo>
                    <a:pt x="13937" y="14938"/>
                    <a:pt x="23195" y="13880"/>
                    <a:pt x="32352" y="12277"/>
                  </a:cubicBezTo>
                  <a:cubicBezTo>
                    <a:pt x="38090" y="11190"/>
                    <a:pt x="40451" y="4221"/>
                    <a:pt x="36531" y="0"/>
                  </a:cubicBezTo>
                  <a:close/>
                </a:path>
              </a:pathLst>
            </a:custGeom>
            <a:solidFill>
              <a:srgbClr val="90A2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12" name="Google Shape;3812;p37"/>
            <p:cNvSpPr/>
            <p:nvPr/>
          </p:nvSpPr>
          <p:spPr>
            <a:xfrm>
              <a:off x="4086300" y="3360975"/>
              <a:ext cx="269025" cy="1808275"/>
            </a:xfrm>
            <a:custGeom>
              <a:rect b="b" l="l" r="r" t="t"/>
              <a:pathLst>
                <a:path extrusionOk="0" h="72331" w="10761">
                  <a:moveTo>
                    <a:pt x="1" y="0"/>
                  </a:moveTo>
                  <a:lnTo>
                    <a:pt x="1" y="72331"/>
                  </a:lnTo>
                  <a:lnTo>
                    <a:pt x="10761" y="72331"/>
                  </a:lnTo>
                  <a:lnTo>
                    <a:pt x="10747" y="0"/>
                  </a:lnTo>
                  <a:cubicBezTo>
                    <a:pt x="8980" y="372"/>
                    <a:pt x="7180" y="558"/>
                    <a:pt x="5379" y="558"/>
                  </a:cubicBezTo>
                  <a:cubicBezTo>
                    <a:pt x="3578" y="558"/>
                    <a:pt x="1775" y="372"/>
                    <a:pt x="1" y="0"/>
                  </a:cubicBezTo>
                  <a:close/>
                </a:path>
              </a:pathLst>
            </a:custGeom>
            <a:solidFill>
              <a:srgbClr val="ADB8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813" name="Google Shape;3813;p37"/>
          <p:cNvGrpSpPr/>
          <p:nvPr/>
        </p:nvGrpSpPr>
        <p:grpSpPr>
          <a:xfrm>
            <a:off x="3686814" y="5613996"/>
            <a:ext cx="464150" cy="476954"/>
            <a:chOff x="2810729" y="4267107"/>
            <a:chExt cx="342496" cy="351944"/>
          </a:xfrm>
        </p:grpSpPr>
        <p:sp>
          <p:nvSpPr>
            <p:cNvPr id="3814" name="Google Shape;3814;p37"/>
            <p:cNvSpPr/>
            <p:nvPr/>
          </p:nvSpPr>
          <p:spPr>
            <a:xfrm>
              <a:off x="2890682" y="4267422"/>
              <a:ext cx="35575" cy="23627"/>
            </a:xfrm>
            <a:custGeom>
              <a:rect b="b" l="l" r="r" t="t"/>
              <a:pathLst>
                <a:path extrusionOk="0" h="1578" w="2376">
                  <a:moveTo>
                    <a:pt x="484" y="0"/>
                  </a:moveTo>
                  <a:cubicBezTo>
                    <a:pt x="210" y="0"/>
                    <a:pt x="0" y="231"/>
                    <a:pt x="0" y="505"/>
                  </a:cubicBezTo>
                  <a:lnTo>
                    <a:pt x="0" y="1577"/>
                  </a:lnTo>
                  <a:lnTo>
                    <a:pt x="2376" y="1577"/>
                  </a:lnTo>
                  <a:lnTo>
                    <a:pt x="2376" y="505"/>
                  </a:lnTo>
                  <a:cubicBezTo>
                    <a:pt x="2376" y="231"/>
                    <a:pt x="2166" y="0"/>
                    <a:pt x="1871" y="0"/>
                  </a:cubicBezTo>
                  <a:close/>
                </a:path>
              </a:pathLst>
            </a:custGeom>
            <a:solidFill>
              <a:srgbClr val="C4D0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15" name="Google Shape;3815;p37"/>
            <p:cNvSpPr/>
            <p:nvPr/>
          </p:nvSpPr>
          <p:spPr>
            <a:xfrm>
              <a:off x="2890996" y="4390181"/>
              <a:ext cx="34946" cy="36533"/>
            </a:xfrm>
            <a:custGeom>
              <a:rect b="b" l="l" r="r" t="t"/>
              <a:pathLst>
                <a:path extrusionOk="0" h="2440" w="2334">
                  <a:moveTo>
                    <a:pt x="0" y="1"/>
                  </a:moveTo>
                  <a:lnTo>
                    <a:pt x="883" y="2250"/>
                  </a:lnTo>
                  <a:cubicBezTo>
                    <a:pt x="936" y="2376"/>
                    <a:pt x="1051" y="2440"/>
                    <a:pt x="1167" y="2440"/>
                  </a:cubicBezTo>
                  <a:cubicBezTo>
                    <a:pt x="1283" y="2440"/>
                    <a:pt x="1398" y="2376"/>
                    <a:pt x="1451" y="2250"/>
                  </a:cubicBezTo>
                  <a:lnTo>
                    <a:pt x="2334" y="1"/>
                  </a:lnTo>
                  <a:close/>
                </a:path>
              </a:pathLst>
            </a:custGeom>
            <a:solidFill>
              <a:srgbClr val="C4D0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16" name="Google Shape;3816;p37"/>
            <p:cNvSpPr/>
            <p:nvPr/>
          </p:nvSpPr>
          <p:spPr>
            <a:xfrm>
              <a:off x="2886579" y="4287245"/>
              <a:ext cx="43780" cy="105466"/>
            </a:xfrm>
            <a:custGeom>
              <a:rect b="b" l="l" r="r" t="t"/>
              <a:pathLst>
                <a:path extrusionOk="0" h="7044" w="2924">
                  <a:moveTo>
                    <a:pt x="506" y="1"/>
                  </a:moveTo>
                  <a:cubicBezTo>
                    <a:pt x="232" y="1"/>
                    <a:pt x="22" y="211"/>
                    <a:pt x="22" y="505"/>
                  </a:cubicBezTo>
                  <a:lnTo>
                    <a:pt x="22" y="6539"/>
                  </a:lnTo>
                  <a:cubicBezTo>
                    <a:pt x="1" y="6813"/>
                    <a:pt x="232" y="7044"/>
                    <a:pt x="527" y="7044"/>
                  </a:cubicBezTo>
                  <a:lnTo>
                    <a:pt x="2419" y="7044"/>
                  </a:lnTo>
                  <a:cubicBezTo>
                    <a:pt x="2692" y="7044"/>
                    <a:pt x="2923" y="6813"/>
                    <a:pt x="2902" y="6539"/>
                  </a:cubicBezTo>
                  <a:lnTo>
                    <a:pt x="2902" y="505"/>
                  </a:lnTo>
                  <a:cubicBezTo>
                    <a:pt x="2902" y="211"/>
                    <a:pt x="2692" y="1"/>
                    <a:pt x="2419"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17" name="Google Shape;3817;p37"/>
            <p:cNvSpPr/>
            <p:nvPr/>
          </p:nvSpPr>
          <p:spPr>
            <a:xfrm>
              <a:off x="2909248" y="4287245"/>
              <a:ext cx="20797" cy="105466"/>
            </a:xfrm>
            <a:custGeom>
              <a:rect b="b" l="l" r="r" t="t"/>
              <a:pathLst>
                <a:path extrusionOk="0" h="7044" w="1389">
                  <a:moveTo>
                    <a:pt x="1" y="1"/>
                  </a:moveTo>
                  <a:cubicBezTo>
                    <a:pt x="274" y="1"/>
                    <a:pt x="505" y="211"/>
                    <a:pt x="505" y="505"/>
                  </a:cubicBezTo>
                  <a:lnTo>
                    <a:pt x="505" y="6539"/>
                  </a:lnTo>
                  <a:cubicBezTo>
                    <a:pt x="505" y="6813"/>
                    <a:pt x="274" y="7044"/>
                    <a:pt x="1" y="7044"/>
                  </a:cubicBezTo>
                  <a:lnTo>
                    <a:pt x="905" y="7044"/>
                  </a:lnTo>
                  <a:cubicBezTo>
                    <a:pt x="1178" y="7044"/>
                    <a:pt x="1388" y="6813"/>
                    <a:pt x="1388" y="6539"/>
                  </a:cubicBezTo>
                  <a:lnTo>
                    <a:pt x="1388" y="505"/>
                  </a:lnTo>
                  <a:cubicBezTo>
                    <a:pt x="1388" y="211"/>
                    <a:pt x="1178" y="1"/>
                    <a:pt x="905" y="1"/>
                  </a:cubicBezTo>
                  <a:close/>
                </a:path>
              </a:pathLst>
            </a:custGeom>
            <a:solidFill>
              <a:srgbClr val="D1D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18" name="Google Shape;3818;p37"/>
            <p:cNvSpPr/>
            <p:nvPr/>
          </p:nvSpPr>
          <p:spPr>
            <a:xfrm>
              <a:off x="2819532" y="4267496"/>
              <a:ext cx="38419" cy="39917"/>
            </a:xfrm>
            <a:custGeom>
              <a:rect b="b" l="l" r="r" t="t"/>
              <a:pathLst>
                <a:path extrusionOk="0" h="2666" w="2566">
                  <a:moveTo>
                    <a:pt x="1273" y="0"/>
                  </a:moveTo>
                  <a:cubicBezTo>
                    <a:pt x="1147" y="0"/>
                    <a:pt x="1020" y="69"/>
                    <a:pt x="968" y="205"/>
                  </a:cubicBezTo>
                  <a:lnTo>
                    <a:pt x="1" y="2665"/>
                  </a:lnTo>
                  <a:lnTo>
                    <a:pt x="2566" y="2665"/>
                  </a:lnTo>
                  <a:lnTo>
                    <a:pt x="1578" y="205"/>
                  </a:lnTo>
                  <a:cubicBezTo>
                    <a:pt x="1525" y="69"/>
                    <a:pt x="1399" y="0"/>
                    <a:pt x="1273" y="0"/>
                  </a:cubicBezTo>
                  <a:close/>
                </a:path>
              </a:pathLst>
            </a:custGeom>
            <a:solidFill>
              <a:srgbClr val="4E67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19" name="Google Shape;3819;p37"/>
            <p:cNvSpPr/>
            <p:nvPr/>
          </p:nvSpPr>
          <p:spPr>
            <a:xfrm>
              <a:off x="2815130" y="4306140"/>
              <a:ext cx="46924" cy="230442"/>
            </a:xfrm>
            <a:custGeom>
              <a:rect b="b" l="l" r="r" t="t"/>
              <a:pathLst>
                <a:path extrusionOk="0" h="15391" w="3134">
                  <a:moveTo>
                    <a:pt x="547" y="0"/>
                  </a:moveTo>
                  <a:cubicBezTo>
                    <a:pt x="253" y="0"/>
                    <a:pt x="0" y="252"/>
                    <a:pt x="0" y="547"/>
                  </a:cubicBezTo>
                  <a:lnTo>
                    <a:pt x="0" y="14843"/>
                  </a:lnTo>
                  <a:cubicBezTo>
                    <a:pt x="0" y="15138"/>
                    <a:pt x="253" y="15390"/>
                    <a:pt x="547" y="15390"/>
                  </a:cubicBezTo>
                  <a:lnTo>
                    <a:pt x="2586" y="15390"/>
                  </a:lnTo>
                  <a:cubicBezTo>
                    <a:pt x="2902" y="15390"/>
                    <a:pt x="3133" y="15138"/>
                    <a:pt x="3133" y="14843"/>
                  </a:cubicBezTo>
                  <a:lnTo>
                    <a:pt x="3133" y="547"/>
                  </a:lnTo>
                  <a:cubicBezTo>
                    <a:pt x="3133" y="252"/>
                    <a:pt x="2902" y="0"/>
                    <a:pt x="2586" y="0"/>
                  </a:cubicBezTo>
                  <a:close/>
                </a:path>
              </a:pathLst>
            </a:custGeom>
            <a:solidFill>
              <a:srgbClr val="768C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20" name="Google Shape;3820;p37"/>
            <p:cNvSpPr/>
            <p:nvPr/>
          </p:nvSpPr>
          <p:spPr>
            <a:xfrm>
              <a:off x="2838742" y="4306140"/>
              <a:ext cx="23312" cy="230442"/>
            </a:xfrm>
            <a:custGeom>
              <a:rect b="b" l="l" r="r" t="t"/>
              <a:pathLst>
                <a:path extrusionOk="0" h="15391" w="1557">
                  <a:moveTo>
                    <a:pt x="0" y="0"/>
                  </a:moveTo>
                  <a:lnTo>
                    <a:pt x="0" y="15390"/>
                  </a:lnTo>
                  <a:lnTo>
                    <a:pt x="1009" y="15390"/>
                  </a:lnTo>
                  <a:cubicBezTo>
                    <a:pt x="1325" y="15390"/>
                    <a:pt x="1556" y="15138"/>
                    <a:pt x="1556" y="14843"/>
                  </a:cubicBezTo>
                  <a:lnTo>
                    <a:pt x="1556" y="547"/>
                  </a:lnTo>
                  <a:cubicBezTo>
                    <a:pt x="1556" y="231"/>
                    <a:pt x="1325" y="0"/>
                    <a:pt x="1009" y="0"/>
                  </a:cubicBezTo>
                  <a:close/>
                </a:path>
              </a:pathLst>
            </a:custGeom>
            <a:solidFill>
              <a:srgbClr val="526A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21" name="Google Shape;3821;p37"/>
            <p:cNvSpPr/>
            <p:nvPr/>
          </p:nvSpPr>
          <p:spPr>
            <a:xfrm>
              <a:off x="2815130" y="4505080"/>
              <a:ext cx="46924" cy="31502"/>
            </a:xfrm>
            <a:custGeom>
              <a:rect b="b" l="l" r="r" t="t"/>
              <a:pathLst>
                <a:path extrusionOk="0" h="2104" w="3134">
                  <a:moveTo>
                    <a:pt x="0" y="1"/>
                  </a:moveTo>
                  <a:lnTo>
                    <a:pt x="0" y="1556"/>
                  </a:lnTo>
                  <a:cubicBezTo>
                    <a:pt x="0" y="1851"/>
                    <a:pt x="253" y="2103"/>
                    <a:pt x="547" y="2103"/>
                  </a:cubicBezTo>
                  <a:lnTo>
                    <a:pt x="2586" y="2103"/>
                  </a:lnTo>
                  <a:cubicBezTo>
                    <a:pt x="2902" y="2103"/>
                    <a:pt x="3133" y="1851"/>
                    <a:pt x="3133" y="1556"/>
                  </a:cubicBezTo>
                  <a:lnTo>
                    <a:pt x="3133" y="1"/>
                  </a:lnTo>
                  <a:close/>
                </a:path>
              </a:pathLst>
            </a:custGeom>
            <a:solidFill>
              <a:srgbClr val="EA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22" name="Google Shape;3822;p37"/>
            <p:cNvSpPr/>
            <p:nvPr/>
          </p:nvSpPr>
          <p:spPr>
            <a:xfrm>
              <a:off x="2888795" y="4455970"/>
              <a:ext cx="39677" cy="54799"/>
            </a:xfrm>
            <a:custGeom>
              <a:rect b="b" l="l" r="r" t="t"/>
              <a:pathLst>
                <a:path extrusionOk="0" h="3660" w="2650">
                  <a:moveTo>
                    <a:pt x="547" y="1"/>
                  </a:moveTo>
                  <a:cubicBezTo>
                    <a:pt x="252" y="1"/>
                    <a:pt x="0" y="232"/>
                    <a:pt x="0" y="547"/>
                  </a:cubicBezTo>
                  <a:lnTo>
                    <a:pt x="0" y="3659"/>
                  </a:lnTo>
                  <a:lnTo>
                    <a:pt x="2649" y="3659"/>
                  </a:lnTo>
                  <a:lnTo>
                    <a:pt x="2649" y="547"/>
                  </a:lnTo>
                  <a:cubicBezTo>
                    <a:pt x="2649" y="232"/>
                    <a:pt x="2397" y="1"/>
                    <a:pt x="2103" y="1"/>
                  </a:cubicBezTo>
                  <a:close/>
                </a:path>
              </a:pathLst>
            </a:custGeom>
            <a:solidFill>
              <a:srgbClr val="F3F5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23" name="Google Shape;3823;p37"/>
            <p:cNvSpPr/>
            <p:nvPr/>
          </p:nvSpPr>
          <p:spPr>
            <a:xfrm>
              <a:off x="2883435" y="4475180"/>
              <a:ext cx="50068" cy="61402"/>
            </a:xfrm>
            <a:custGeom>
              <a:rect b="b" l="l" r="r" t="t"/>
              <a:pathLst>
                <a:path extrusionOk="0" h="4101" w="3344">
                  <a:moveTo>
                    <a:pt x="547" y="0"/>
                  </a:moveTo>
                  <a:cubicBezTo>
                    <a:pt x="253" y="0"/>
                    <a:pt x="1" y="232"/>
                    <a:pt x="1" y="547"/>
                  </a:cubicBezTo>
                  <a:lnTo>
                    <a:pt x="1" y="3553"/>
                  </a:lnTo>
                  <a:cubicBezTo>
                    <a:pt x="1" y="3848"/>
                    <a:pt x="253" y="4100"/>
                    <a:pt x="547" y="4100"/>
                  </a:cubicBezTo>
                  <a:lnTo>
                    <a:pt x="2797" y="4100"/>
                  </a:lnTo>
                  <a:cubicBezTo>
                    <a:pt x="3091" y="4100"/>
                    <a:pt x="3344" y="3848"/>
                    <a:pt x="3344" y="3553"/>
                  </a:cubicBezTo>
                  <a:lnTo>
                    <a:pt x="3344" y="547"/>
                  </a:lnTo>
                  <a:cubicBezTo>
                    <a:pt x="3344" y="232"/>
                    <a:pt x="3091" y="0"/>
                    <a:pt x="2797" y="0"/>
                  </a:cubicBezTo>
                  <a:close/>
                </a:path>
              </a:pathLst>
            </a:custGeom>
            <a:solidFill>
              <a:srgbClr val="A5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24" name="Google Shape;3824;p37"/>
            <p:cNvSpPr/>
            <p:nvPr/>
          </p:nvSpPr>
          <p:spPr>
            <a:xfrm>
              <a:off x="2912077" y="4475180"/>
              <a:ext cx="21426" cy="61402"/>
            </a:xfrm>
            <a:custGeom>
              <a:rect b="b" l="l" r="r" t="t"/>
              <a:pathLst>
                <a:path extrusionOk="0" h="4101" w="1431">
                  <a:moveTo>
                    <a:pt x="1" y="0"/>
                  </a:moveTo>
                  <a:cubicBezTo>
                    <a:pt x="295" y="0"/>
                    <a:pt x="548" y="232"/>
                    <a:pt x="548" y="547"/>
                  </a:cubicBezTo>
                  <a:lnTo>
                    <a:pt x="548" y="3553"/>
                  </a:lnTo>
                  <a:cubicBezTo>
                    <a:pt x="548" y="3848"/>
                    <a:pt x="295" y="4100"/>
                    <a:pt x="1" y="4100"/>
                  </a:cubicBezTo>
                  <a:lnTo>
                    <a:pt x="884" y="4100"/>
                  </a:lnTo>
                  <a:cubicBezTo>
                    <a:pt x="1178" y="4100"/>
                    <a:pt x="1431" y="3848"/>
                    <a:pt x="1431" y="3553"/>
                  </a:cubicBezTo>
                  <a:lnTo>
                    <a:pt x="1431" y="547"/>
                  </a:lnTo>
                  <a:cubicBezTo>
                    <a:pt x="1431" y="232"/>
                    <a:pt x="1178" y="0"/>
                    <a:pt x="884" y="0"/>
                  </a:cubicBezTo>
                  <a:close/>
                </a:path>
              </a:pathLst>
            </a:custGeom>
            <a:solidFill>
              <a:srgbClr val="8498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25" name="Google Shape;3825;p37"/>
            <p:cNvSpPr/>
            <p:nvPr/>
          </p:nvSpPr>
          <p:spPr>
            <a:xfrm>
              <a:off x="2955842" y="4272767"/>
              <a:ext cx="192666" cy="259399"/>
            </a:xfrm>
            <a:custGeom>
              <a:rect b="b" l="l" r="r" t="t"/>
              <a:pathLst>
                <a:path extrusionOk="0" h="17325" w="12868">
                  <a:moveTo>
                    <a:pt x="547" y="1"/>
                  </a:moveTo>
                  <a:cubicBezTo>
                    <a:pt x="253" y="1"/>
                    <a:pt x="0" y="253"/>
                    <a:pt x="0" y="568"/>
                  </a:cubicBezTo>
                  <a:lnTo>
                    <a:pt x="0" y="16778"/>
                  </a:lnTo>
                  <a:cubicBezTo>
                    <a:pt x="0" y="17072"/>
                    <a:pt x="253" y="17325"/>
                    <a:pt x="547" y="17325"/>
                  </a:cubicBezTo>
                  <a:lnTo>
                    <a:pt x="11774" y="17325"/>
                  </a:lnTo>
                  <a:cubicBezTo>
                    <a:pt x="12384" y="17325"/>
                    <a:pt x="12867" y="16820"/>
                    <a:pt x="12867" y="16231"/>
                  </a:cubicBezTo>
                  <a:lnTo>
                    <a:pt x="12867" y="1094"/>
                  </a:lnTo>
                  <a:cubicBezTo>
                    <a:pt x="12867" y="505"/>
                    <a:pt x="12384" y="22"/>
                    <a:pt x="11774"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26" name="Google Shape;3826;p37"/>
            <p:cNvSpPr/>
            <p:nvPr/>
          </p:nvSpPr>
          <p:spPr>
            <a:xfrm>
              <a:off x="3116063" y="4273081"/>
              <a:ext cx="32445" cy="259084"/>
            </a:xfrm>
            <a:custGeom>
              <a:rect b="b" l="l" r="r" t="t"/>
              <a:pathLst>
                <a:path extrusionOk="0" h="17304" w="2167">
                  <a:moveTo>
                    <a:pt x="1" y="1"/>
                  </a:moveTo>
                  <a:cubicBezTo>
                    <a:pt x="610" y="1"/>
                    <a:pt x="1094" y="484"/>
                    <a:pt x="1094" y="1094"/>
                  </a:cubicBezTo>
                  <a:lnTo>
                    <a:pt x="1094" y="16210"/>
                  </a:lnTo>
                  <a:cubicBezTo>
                    <a:pt x="1094" y="16820"/>
                    <a:pt x="610" y="17304"/>
                    <a:pt x="1" y="17304"/>
                  </a:cubicBezTo>
                  <a:lnTo>
                    <a:pt x="1073" y="17304"/>
                  </a:lnTo>
                  <a:cubicBezTo>
                    <a:pt x="1683" y="17304"/>
                    <a:pt x="2166" y="16820"/>
                    <a:pt x="2166" y="16210"/>
                  </a:cubicBezTo>
                  <a:lnTo>
                    <a:pt x="2166" y="1094"/>
                  </a:lnTo>
                  <a:cubicBezTo>
                    <a:pt x="2166" y="484"/>
                    <a:pt x="1683" y="1"/>
                    <a:pt x="1073" y="1"/>
                  </a:cubicBezTo>
                  <a:close/>
                </a:path>
              </a:pathLst>
            </a:custGeom>
            <a:solidFill>
              <a:srgbClr val="4E67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27" name="Google Shape;3827;p37"/>
            <p:cNvSpPr/>
            <p:nvPr/>
          </p:nvSpPr>
          <p:spPr>
            <a:xfrm>
              <a:off x="2984484" y="4267107"/>
              <a:ext cx="18266" cy="270733"/>
            </a:xfrm>
            <a:custGeom>
              <a:rect b="b" l="l" r="r" t="t"/>
              <a:pathLst>
                <a:path extrusionOk="0" h="18082" w="1220">
                  <a:moveTo>
                    <a:pt x="316" y="0"/>
                  </a:moveTo>
                  <a:cubicBezTo>
                    <a:pt x="127" y="0"/>
                    <a:pt x="0" y="147"/>
                    <a:pt x="0" y="337"/>
                  </a:cubicBezTo>
                  <a:lnTo>
                    <a:pt x="0" y="17745"/>
                  </a:lnTo>
                  <a:cubicBezTo>
                    <a:pt x="0" y="17934"/>
                    <a:pt x="127" y="18081"/>
                    <a:pt x="316" y="18081"/>
                  </a:cubicBezTo>
                  <a:lnTo>
                    <a:pt x="884" y="18081"/>
                  </a:lnTo>
                  <a:cubicBezTo>
                    <a:pt x="1073" y="18081"/>
                    <a:pt x="1220" y="17934"/>
                    <a:pt x="1220" y="17745"/>
                  </a:cubicBezTo>
                  <a:lnTo>
                    <a:pt x="1220" y="337"/>
                  </a:lnTo>
                  <a:cubicBezTo>
                    <a:pt x="1220" y="147"/>
                    <a:pt x="1073" y="0"/>
                    <a:pt x="884" y="0"/>
                  </a:cubicBezTo>
                  <a:close/>
                </a:path>
              </a:pathLst>
            </a:custGeom>
            <a:solidFill>
              <a:srgbClr val="A5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28" name="Google Shape;3828;p37"/>
            <p:cNvSpPr/>
            <p:nvPr/>
          </p:nvSpPr>
          <p:spPr>
            <a:xfrm>
              <a:off x="3091193" y="4499106"/>
              <a:ext cx="32445" cy="10705"/>
            </a:xfrm>
            <a:custGeom>
              <a:rect b="b" l="l" r="r" t="t"/>
              <a:pathLst>
                <a:path extrusionOk="0" h="715" w="2167">
                  <a:moveTo>
                    <a:pt x="484" y="0"/>
                  </a:moveTo>
                  <a:cubicBezTo>
                    <a:pt x="1" y="0"/>
                    <a:pt x="1" y="715"/>
                    <a:pt x="484" y="715"/>
                  </a:cubicBezTo>
                  <a:lnTo>
                    <a:pt x="1704" y="715"/>
                  </a:lnTo>
                  <a:cubicBezTo>
                    <a:pt x="2166" y="715"/>
                    <a:pt x="2166" y="0"/>
                    <a:pt x="1704" y="0"/>
                  </a:cubicBezTo>
                  <a:close/>
                </a:path>
              </a:pathLst>
            </a:custGeom>
            <a:solidFill>
              <a:srgbClr val="F3F5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29" name="Google Shape;3829;p37"/>
            <p:cNvSpPr/>
            <p:nvPr/>
          </p:nvSpPr>
          <p:spPr>
            <a:xfrm>
              <a:off x="3110718" y="4485571"/>
              <a:ext cx="12292" cy="10705"/>
            </a:xfrm>
            <a:custGeom>
              <a:rect b="b" l="l" r="r" t="t"/>
              <a:pathLst>
                <a:path extrusionOk="0" h="715" w="821">
                  <a:moveTo>
                    <a:pt x="358" y="0"/>
                  </a:moveTo>
                  <a:cubicBezTo>
                    <a:pt x="147" y="0"/>
                    <a:pt x="0" y="168"/>
                    <a:pt x="0" y="357"/>
                  </a:cubicBezTo>
                  <a:cubicBezTo>
                    <a:pt x="0" y="547"/>
                    <a:pt x="168" y="715"/>
                    <a:pt x="358" y="715"/>
                  </a:cubicBezTo>
                  <a:cubicBezTo>
                    <a:pt x="820" y="715"/>
                    <a:pt x="820" y="0"/>
                    <a:pt x="358" y="0"/>
                  </a:cubicBezTo>
                  <a:close/>
                </a:path>
              </a:pathLst>
            </a:custGeom>
            <a:solidFill>
              <a:srgbClr val="F3F5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30" name="Google Shape;3830;p37"/>
            <p:cNvSpPr/>
            <p:nvPr/>
          </p:nvSpPr>
          <p:spPr>
            <a:xfrm>
              <a:off x="2810729" y="4557334"/>
              <a:ext cx="342496" cy="61717"/>
            </a:xfrm>
            <a:custGeom>
              <a:rect b="b" l="l" r="r" t="t"/>
              <a:pathLst>
                <a:path extrusionOk="0" h="4122" w="22875">
                  <a:moveTo>
                    <a:pt x="547" y="1"/>
                  </a:moveTo>
                  <a:cubicBezTo>
                    <a:pt x="231" y="1"/>
                    <a:pt x="0" y="232"/>
                    <a:pt x="0" y="547"/>
                  </a:cubicBezTo>
                  <a:lnTo>
                    <a:pt x="0" y="3575"/>
                  </a:lnTo>
                  <a:cubicBezTo>
                    <a:pt x="0" y="3869"/>
                    <a:pt x="231" y="4121"/>
                    <a:pt x="547" y="4121"/>
                  </a:cubicBezTo>
                  <a:lnTo>
                    <a:pt x="22328" y="4121"/>
                  </a:lnTo>
                  <a:cubicBezTo>
                    <a:pt x="22622" y="4121"/>
                    <a:pt x="22875" y="3869"/>
                    <a:pt x="22875" y="3575"/>
                  </a:cubicBezTo>
                  <a:lnTo>
                    <a:pt x="22875" y="547"/>
                  </a:lnTo>
                  <a:cubicBezTo>
                    <a:pt x="22875" y="232"/>
                    <a:pt x="22622" y="1"/>
                    <a:pt x="22328" y="1"/>
                  </a:cubicBezTo>
                  <a:close/>
                </a:path>
              </a:pathLst>
            </a:custGeom>
            <a:solidFill>
              <a:srgbClr val="A7B9C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31" name="Google Shape;3831;p37"/>
            <p:cNvSpPr/>
            <p:nvPr/>
          </p:nvSpPr>
          <p:spPr>
            <a:xfrm>
              <a:off x="3129598" y="4557334"/>
              <a:ext cx="23627" cy="61717"/>
            </a:xfrm>
            <a:custGeom>
              <a:rect b="b" l="l" r="r" t="t"/>
              <a:pathLst>
                <a:path extrusionOk="0" h="4122" w="1578">
                  <a:moveTo>
                    <a:pt x="1" y="1"/>
                  </a:moveTo>
                  <a:cubicBezTo>
                    <a:pt x="295" y="1"/>
                    <a:pt x="547" y="232"/>
                    <a:pt x="547" y="547"/>
                  </a:cubicBezTo>
                  <a:lnTo>
                    <a:pt x="547" y="3575"/>
                  </a:lnTo>
                  <a:cubicBezTo>
                    <a:pt x="547" y="3869"/>
                    <a:pt x="295" y="4121"/>
                    <a:pt x="1" y="4121"/>
                  </a:cubicBezTo>
                  <a:lnTo>
                    <a:pt x="1031" y="4121"/>
                  </a:lnTo>
                  <a:cubicBezTo>
                    <a:pt x="1325" y="4121"/>
                    <a:pt x="1578" y="3869"/>
                    <a:pt x="1578" y="3575"/>
                  </a:cubicBezTo>
                  <a:lnTo>
                    <a:pt x="1578" y="547"/>
                  </a:lnTo>
                  <a:cubicBezTo>
                    <a:pt x="1578" y="232"/>
                    <a:pt x="1325" y="1"/>
                    <a:pt x="1031" y="1"/>
                  </a:cubicBezTo>
                  <a:close/>
                </a:path>
              </a:pathLst>
            </a:custGeom>
            <a:solidFill>
              <a:srgbClr val="9CB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32" name="Google Shape;3832;p37"/>
            <p:cNvSpPr/>
            <p:nvPr/>
          </p:nvSpPr>
          <p:spPr>
            <a:xfrm>
              <a:off x="2838428" y="4553711"/>
              <a:ext cx="10720" cy="22219"/>
            </a:xfrm>
            <a:custGeom>
              <a:rect b="b" l="l" r="r" t="t"/>
              <a:pathLst>
                <a:path extrusionOk="0" h="1484" w="716">
                  <a:moveTo>
                    <a:pt x="358" y="1"/>
                  </a:moveTo>
                  <a:cubicBezTo>
                    <a:pt x="179" y="1"/>
                    <a:pt x="0" y="116"/>
                    <a:pt x="0" y="348"/>
                  </a:cubicBezTo>
                  <a:lnTo>
                    <a:pt x="0" y="1126"/>
                  </a:lnTo>
                  <a:cubicBezTo>
                    <a:pt x="0" y="1315"/>
                    <a:pt x="168" y="1483"/>
                    <a:pt x="358" y="1483"/>
                  </a:cubicBezTo>
                  <a:cubicBezTo>
                    <a:pt x="547" y="1483"/>
                    <a:pt x="715" y="1315"/>
                    <a:pt x="715" y="1126"/>
                  </a:cubicBezTo>
                  <a:lnTo>
                    <a:pt x="715" y="348"/>
                  </a:lnTo>
                  <a:cubicBezTo>
                    <a:pt x="715" y="116"/>
                    <a:pt x="536" y="1"/>
                    <a:pt x="358" y="1"/>
                  </a:cubicBezTo>
                  <a:close/>
                </a:path>
              </a:pathLst>
            </a:custGeom>
            <a:solidFill>
              <a:srgbClr val="9CB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33" name="Google Shape;3833;p37"/>
            <p:cNvSpPr/>
            <p:nvPr/>
          </p:nvSpPr>
          <p:spPr>
            <a:xfrm>
              <a:off x="2863611" y="4553711"/>
              <a:ext cx="10705" cy="22219"/>
            </a:xfrm>
            <a:custGeom>
              <a:rect b="b" l="l" r="r" t="t"/>
              <a:pathLst>
                <a:path extrusionOk="0" h="1484" w="715">
                  <a:moveTo>
                    <a:pt x="358" y="1"/>
                  </a:moveTo>
                  <a:cubicBezTo>
                    <a:pt x="179" y="1"/>
                    <a:pt x="0" y="116"/>
                    <a:pt x="0" y="348"/>
                  </a:cubicBezTo>
                  <a:lnTo>
                    <a:pt x="0" y="1126"/>
                  </a:lnTo>
                  <a:cubicBezTo>
                    <a:pt x="0" y="1315"/>
                    <a:pt x="168" y="1483"/>
                    <a:pt x="358" y="1483"/>
                  </a:cubicBezTo>
                  <a:cubicBezTo>
                    <a:pt x="547" y="1483"/>
                    <a:pt x="715" y="1315"/>
                    <a:pt x="715" y="1126"/>
                  </a:cubicBezTo>
                  <a:lnTo>
                    <a:pt x="715" y="348"/>
                  </a:lnTo>
                  <a:cubicBezTo>
                    <a:pt x="715" y="116"/>
                    <a:pt x="536" y="1"/>
                    <a:pt x="358" y="1"/>
                  </a:cubicBezTo>
                  <a:close/>
                </a:path>
              </a:pathLst>
            </a:custGeom>
            <a:solidFill>
              <a:srgbClr val="9CB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34" name="Google Shape;3834;p37"/>
            <p:cNvSpPr/>
            <p:nvPr/>
          </p:nvSpPr>
          <p:spPr>
            <a:xfrm>
              <a:off x="2888795" y="4553711"/>
              <a:ext cx="10705" cy="22219"/>
            </a:xfrm>
            <a:custGeom>
              <a:rect b="b" l="l" r="r" t="t"/>
              <a:pathLst>
                <a:path extrusionOk="0" h="1484" w="715">
                  <a:moveTo>
                    <a:pt x="350" y="1"/>
                  </a:moveTo>
                  <a:cubicBezTo>
                    <a:pt x="174" y="1"/>
                    <a:pt x="0" y="116"/>
                    <a:pt x="0" y="348"/>
                  </a:cubicBezTo>
                  <a:lnTo>
                    <a:pt x="0" y="1126"/>
                  </a:lnTo>
                  <a:cubicBezTo>
                    <a:pt x="0" y="1315"/>
                    <a:pt x="147" y="1483"/>
                    <a:pt x="358" y="1483"/>
                  </a:cubicBezTo>
                  <a:cubicBezTo>
                    <a:pt x="547" y="1483"/>
                    <a:pt x="715" y="1315"/>
                    <a:pt x="715" y="1126"/>
                  </a:cubicBezTo>
                  <a:lnTo>
                    <a:pt x="715" y="348"/>
                  </a:lnTo>
                  <a:cubicBezTo>
                    <a:pt x="704" y="116"/>
                    <a:pt x="526" y="1"/>
                    <a:pt x="350" y="1"/>
                  </a:cubicBezTo>
                  <a:close/>
                </a:path>
              </a:pathLst>
            </a:custGeom>
            <a:solidFill>
              <a:srgbClr val="9CB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35" name="Google Shape;3835;p37"/>
            <p:cNvSpPr/>
            <p:nvPr/>
          </p:nvSpPr>
          <p:spPr>
            <a:xfrm>
              <a:off x="2913664" y="4553711"/>
              <a:ext cx="10705" cy="22219"/>
            </a:xfrm>
            <a:custGeom>
              <a:rect b="b" l="l" r="r" t="t"/>
              <a:pathLst>
                <a:path extrusionOk="0" h="1484" w="715">
                  <a:moveTo>
                    <a:pt x="357" y="1"/>
                  </a:moveTo>
                  <a:cubicBezTo>
                    <a:pt x="179" y="1"/>
                    <a:pt x="0" y="116"/>
                    <a:pt x="0" y="348"/>
                  </a:cubicBezTo>
                  <a:lnTo>
                    <a:pt x="0" y="1126"/>
                  </a:lnTo>
                  <a:cubicBezTo>
                    <a:pt x="0" y="1315"/>
                    <a:pt x="168" y="1483"/>
                    <a:pt x="357" y="1483"/>
                  </a:cubicBezTo>
                  <a:cubicBezTo>
                    <a:pt x="568" y="1483"/>
                    <a:pt x="715" y="1315"/>
                    <a:pt x="715" y="1126"/>
                  </a:cubicBezTo>
                  <a:lnTo>
                    <a:pt x="715" y="348"/>
                  </a:lnTo>
                  <a:cubicBezTo>
                    <a:pt x="715" y="116"/>
                    <a:pt x="536" y="1"/>
                    <a:pt x="357" y="1"/>
                  </a:cubicBezTo>
                  <a:close/>
                </a:path>
              </a:pathLst>
            </a:custGeom>
            <a:solidFill>
              <a:srgbClr val="9CB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36" name="Google Shape;3836;p37"/>
            <p:cNvSpPr/>
            <p:nvPr/>
          </p:nvSpPr>
          <p:spPr>
            <a:xfrm>
              <a:off x="2938833" y="4553711"/>
              <a:ext cx="10720" cy="22219"/>
            </a:xfrm>
            <a:custGeom>
              <a:rect b="b" l="l" r="r" t="t"/>
              <a:pathLst>
                <a:path extrusionOk="0" h="1484" w="716">
                  <a:moveTo>
                    <a:pt x="358" y="1"/>
                  </a:moveTo>
                  <a:cubicBezTo>
                    <a:pt x="180" y="1"/>
                    <a:pt x="1" y="116"/>
                    <a:pt x="1" y="348"/>
                  </a:cubicBezTo>
                  <a:lnTo>
                    <a:pt x="1" y="1126"/>
                  </a:lnTo>
                  <a:cubicBezTo>
                    <a:pt x="1" y="1315"/>
                    <a:pt x="169" y="1483"/>
                    <a:pt x="358" y="1483"/>
                  </a:cubicBezTo>
                  <a:cubicBezTo>
                    <a:pt x="548" y="1483"/>
                    <a:pt x="716" y="1315"/>
                    <a:pt x="716" y="1126"/>
                  </a:cubicBezTo>
                  <a:lnTo>
                    <a:pt x="716" y="348"/>
                  </a:lnTo>
                  <a:cubicBezTo>
                    <a:pt x="716" y="116"/>
                    <a:pt x="537" y="1"/>
                    <a:pt x="358" y="1"/>
                  </a:cubicBezTo>
                  <a:close/>
                </a:path>
              </a:pathLst>
            </a:custGeom>
            <a:solidFill>
              <a:srgbClr val="9CB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37" name="Google Shape;3837;p37"/>
            <p:cNvSpPr/>
            <p:nvPr/>
          </p:nvSpPr>
          <p:spPr>
            <a:xfrm>
              <a:off x="2964017" y="4553711"/>
              <a:ext cx="10720" cy="22219"/>
            </a:xfrm>
            <a:custGeom>
              <a:rect b="b" l="l" r="r" t="t"/>
              <a:pathLst>
                <a:path extrusionOk="0" h="1484" w="716">
                  <a:moveTo>
                    <a:pt x="358" y="1"/>
                  </a:moveTo>
                  <a:cubicBezTo>
                    <a:pt x="180" y="1"/>
                    <a:pt x="1" y="116"/>
                    <a:pt x="1" y="348"/>
                  </a:cubicBezTo>
                  <a:lnTo>
                    <a:pt x="1" y="1126"/>
                  </a:lnTo>
                  <a:cubicBezTo>
                    <a:pt x="1" y="1315"/>
                    <a:pt x="148" y="1483"/>
                    <a:pt x="358" y="1483"/>
                  </a:cubicBezTo>
                  <a:cubicBezTo>
                    <a:pt x="548" y="1483"/>
                    <a:pt x="716" y="1315"/>
                    <a:pt x="716" y="1126"/>
                  </a:cubicBezTo>
                  <a:lnTo>
                    <a:pt x="716" y="348"/>
                  </a:lnTo>
                  <a:cubicBezTo>
                    <a:pt x="716" y="116"/>
                    <a:pt x="537" y="1"/>
                    <a:pt x="358" y="1"/>
                  </a:cubicBezTo>
                  <a:close/>
                </a:path>
              </a:pathLst>
            </a:custGeom>
            <a:solidFill>
              <a:srgbClr val="9CB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38" name="Google Shape;3838;p37"/>
            <p:cNvSpPr/>
            <p:nvPr/>
          </p:nvSpPr>
          <p:spPr>
            <a:xfrm>
              <a:off x="2989201" y="4553711"/>
              <a:ext cx="10406" cy="22219"/>
            </a:xfrm>
            <a:custGeom>
              <a:rect b="b" l="l" r="r" t="t"/>
              <a:pathLst>
                <a:path extrusionOk="0" h="1484" w="695">
                  <a:moveTo>
                    <a:pt x="348" y="1"/>
                  </a:moveTo>
                  <a:cubicBezTo>
                    <a:pt x="174" y="1"/>
                    <a:pt x="1" y="116"/>
                    <a:pt x="1" y="348"/>
                  </a:cubicBezTo>
                  <a:lnTo>
                    <a:pt x="1" y="1126"/>
                  </a:lnTo>
                  <a:cubicBezTo>
                    <a:pt x="1" y="1315"/>
                    <a:pt x="148" y="1483"/>
                    <a:pt x="358" y="1483"/>
                  </a:cubicBezTo>
                  <a:cubicBezTo>
                    <a:pt x="547" y="1483"/>
                    <a:pt x="695" y="1315"/>
                    <a:pt x="695" y="1126"/>
                  </a:cubicBezTo>
                  <a:lnTo>
                    <a:pt x="695" y="348"/>
                  </a:lnTo>
                  <a:cubicBezTo>
                    <a:pt x="695" y="116"/>
                    <a:pt x="521" y="1"/>
                    <a:pt x="348" y="1"/>
                  </a:cubicBezTo>
                  <a:close/>
                </a:path>
              </a:pathLst>
            </a:custGeom>
            <a:solidFill>
              <a:srgbClr val="9CB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39" name="Google Shape;3839;p37"/>
            <p:cNvSpPr/>
            <p:nvPr/>
          </p:nvSpPr>
          <p:spPr>
            <a:xfrm>
              <a:off x="3014070" y="4553711"/>
              <a:ext cx="10720" cy="22219"/>
            </a:xfrm>
            <a:custGeom>
              <a:rect b="b" l="l" r="r" t="t"/>
              <a:pathLst>
                <a:path extrusionOk="0" h="1484" w="716">
                  <a:moveTo>
                    <a:pt x="358" y="1"/>
                  </a:moveTo>
                  <a:cubicBezTo>
                    <a:pt x="179" y="1"/>
                    <a:pt x="1" y="116"/>
                    <a:pt x="1" y="348"/>
                  </a:cubicBezTo>
                  <a:lnTo>
                    <a:pt x="1" y="1126"/>
                  </a:lnTo>
                  <a:cubicBezTo>
                    <a:pt x="1" y="1315"/>
                    <a:pt x="169" y="1483"/>
                    <a:pt x="358" y="1483"/>
                  </a:cubicBezTo>
                  <a:cubicBezTo>
                    <a:pt x="568" y="1483"/>
                    <a:pt x="716" y="1315"/>
                    <a:pt x="716" y="1126"/>
                  </a:cubicBezTo>
                  <a:lnTo>
                    <a:pt x="716" y="348"/>
                  </a:lnTo>
                  <a:cubicBezTo>
                    <a:pt x="716" y="116"/>
                    <a:pt x="537" y="1"/>
                    <a:pt x="358" y="1"/>
                  </a:cubicBezTo>
                  <a:close/>
                </a:path>
              </a:pathLst>
            </a:custGeom>
            <a:solidFill>
              <a:srgbClr val="9CB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40" name="Google Shape;3840;p37"/>
            <p:cNvSpPr/>
            <p:nvPr/>
          </p:nvSpPr>
          <p:spPr>
            <a:xfrm>
              <a:off x="3039254" y="4553711"/>
              <a:ext cx="10720" cy="22219"/>
            </a:xfrm>
            <a:custGeom>
              <a:rect b="b" l="l" r="r" t="t"/>
              <a:pathLst>
                <a:path extrusionOk="0" h="1484" w="716">
                  <a:moveTo>
                    <a:pt x="358" y="1"/>
                  </a:moveTo>
                  <a:cubicBezTo>
                    <a:pt x="179" y="1"/>
                    <a:pt x="1" y="116"/>
                    <a:pt x="1" y="348"/>
                  </a:cubicBezTo>
                  <a:lnTo>
                    <a:pt x="1" y="1126"/>
                  </a:lnTo>
                  <a:cubicBezTo>
                    <a:pt x="1" y="1315"/>
                    <a:pt x="169" y="1483"/>
                    <a:pt x="358" y="1483"/>
                  </a:cubicBezTo>
                  <a:cubicBezTo>
                    <a:pt x="547" y="1483"/>
                    <a:pt x="716" y="1315"/>
                    <a:pt x="716" y="1126"/>
                  </a:cubicBezTo>
                  <a:lnTo>
                    <a:pt x="716" y="348"/>
                  </a:lnTo>
                  <a:cubicBezTo>
                    <a:pt x="716" y="116"/>
                    <a:pt x="537" y="1"/>
                    <a:pt x="358" y="1"/>
                  </a:cubicBezTo>
                  <a:close/>
                </a:path>
              </a:pathLst>
            </a:custGeom>
            <a:solidFill>
              <a:srgbClr val="9CB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41" name="Google Shape;3841;p37"/>
            <p:cNvSpPr/>
            <p:nvPr/>
          </p:nvSpPr>
          <p:spPr>
            <a:xfrm>
              <a:off x="3064438" y="4553711"/>
              <a:ext cx="10720" cy="22219"/>
            </a:xfrm>
            <a:custGeom>
              <a:rect b="b" l="l" r="r" t="t"/>
              <a:pathLst>
                <a:path extrusionOk="0" h="1484" w="716">
                  <a:moveTo>
                    <a:pt x="358" y="1"/>
                  </a:moveTo>
                  <a:cubicBezTo>
                    <a:pt x="179" y="1"/>
                    <a:pt x="1" y="116"/>
                    <a:pt x="1" y="348"/>
                  </a:cubicBezTo>
                  <a:lnTo>
                    <a:pt x="1" y="1126"/>
                  </a:lnTo>
                  <a:cubicBezTo>
                    <a:pt x="1" y="1315"/>
                    <a:pt x="169" y="1483"/>
                    <a:pt x="358" y="1483"/>
                  </a:cubicBezTo>
                  <a:cubicBezTo>
                    <a:pt x="547" y="1483"/>
                    <a:pt x="715" y="1315"/>
                    <a:pt x="715" y="1126"/>
                  </a:cubicBezTo>
                  <a:lnTo>
                    <a:pt x="715" y="348"/>
                  </a:lnTo>
                  <a:cubicBezTo>
                    <a:pt x="715" y="116"/>
                    <a:pt x="537" y="1"/>
                    <a:pt x="358" y="1"/>
                  </a:cubicBezTo>
                  <a:close/>
                </a:path>
              </a:pathLst>
            </a:custGeom>
            <a:solidFill>
              <a:srgbClr val="9CB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42" name="Google Shape;3842;p37"/>
            <p:cNvSpPr/>
            <p:nvPr/>
          </p:nvSpPr>
          <p:spPr>
            <a:xfrm>
              <a:off x="3089472" y="4553711"/>
              <a:ext cx="10556" cy="22219"/>
            </a:xfrm>
            <a:custGeom>
              <a:rect b="b" l="l" r="r" t="t"/>
              <a:pathLst>
                <a:path extrusionOk="0" h="1484" w="705">
                  <a:moveTo>
                    <a:pt x="350" y="1"/>
                  </a:moveTo>
                  <a:cubicBezTo>
                    <a:pt x="174" y="1"/>
                    <a:pt x="0" y="116"/>
                    <a:pt x="11" y="348"/>
                  </a:cubicBezTo>
                  <a:lnTo>
                    <a:pt x="11" y="1126"/>
                  </a:lnTo>
                  <a:cubicBezTo>
                    <a:pt x="11" y="1315"/>
                    <a:pt x="158" y="1483"/>
                    <a:pt x="347" y="1483"/>
                  </a:cubicBezTo>
                  <a:cubicBezTo>
                    <a:pt x="557" y="1483"/>
                    <a:pt x="704" y="1315"/>
                    <a:pt x="704" y="1126"/>
                  </a:cubicBezTo>
                  <a:lnTo>
                    <a:pt x="704" y="348"/>
                  </a:lnTo>
                  <a:cubicBezTo>
                    <a:pt x="704" y="116"/>
                    <a:pt x="526" y="1"/>
                    <a:pt x="350" y="1"/>
                  </a:cubicBezTo>
                  <a:close/>
                </a:path>
              </a:pathLst>
            </a:custGeom>
            <a:solidFill>
              <a:srgbClr val="9CB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43" name="Google Shape;3843;p37"/>
            <p:cNvSpPr/>
            <p:nvPr/>
          </p:nvSpPr>
          <p:spPr>
            <a:xfrm>
              <a:off x="3114491" y="4553711"/>
              <a:ext cx="10720" cy="22219"/>
            </a:xfrm>
            <a:custGeom>
              <a:rect b="b" l="l" r="r" t="t"/>
              <a:pathLst>
                <a:path extrusionOk="0" h="1484" w="716">
                  <a:moveTo>
                    <a:pt x="358" y="1"/>
                  </a:moveTo>
                  <a:cubicBezTo>
                    <a:pt x="179" y="1"/>
                    <a:pt x="1" y="116"/>
                    <a:pt x="1" y="348"/>
                  </a:cubicBezTo>
                  <a:lnTo>
                    <a:pt x="1" y="1126"/>
                  </a:lnTo>
                  <a:cubicBezTo>
                    <a:pt x="1" y="1315"/>
                    <a:pt x="169" y="1483"/>
                    <a:pt x="358" y="1483"/>
                  </a:cubicBezTo>
                  <a:cubicBezTo>
                    <a:pt x="547" y="1483"/>
                    <a:pt x="715" y="1315"/>
                    <a:pt x="715" y="1126"/>
                  </a:cubicBezTo>
                  <a:lnTo>
                    <a:pt x="715" y="348"/>
                  </a:lnTo>
                  <a:cubicBezTo>
                    <a:pt x="715" y="116"/>
                    <a:pt x="537" y="1"/>
                    <a:pt x="358" y="1"/>
                  </a:cubicBezTo>
                  <a:close/>
                </a:path>
              </a:pathLst>
            </a:custGeom>
            <a:solidFill>
              <a:srgbClr val="9CB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844" name="Google Shape;3844;p37"/>
          <p:cNvGrpSpPr/>
          <p:nvPr/>
        </p:nvGrpSpPr>
        <p:grpSpPr>
          <a:xfrm>
            <a:off x="2288847" y="4988602"/>
            <a:ext cx="382683" cy="465449"/>
            <a:chOff x="1779168" y="3805625"/>
            <a:chExt cx="282381" cy="343454"/>
          </a:xfrm>
        </p:grpSpPr>
        <p:sp>
          <p:nvSpPr>
            <p:cNvPr id="3845" name="Google Shape;3845;p37"/>
            <p:cNvSpPr/>
            <p:nvPr/>
          </p:nvSpPr>
          <p:spPr>
            <a:xfrm>
              <a:off x="1798048" y="3814758"/>
              <a:ext cx="243662" cy="314797"/>
            </a:xfrm>
            <a:custGeom>
              <a:rect b="b" l="l" r="r" t="t"/>
              <a:pathLst>
                <a:path extrusionOk="0" h="21025" w="16274">
                  <a:moveTo>
                    <a:pt x="1" y="0"/>
                  </a:moveTo>
                  <a:lnTo>
                    <a:pt x="1" y="21025"/>
                  </a:lnTo>
                  <a:lnTo>
                    <a:pt x="16274" y="21025"/>
                  </a:lnTo>
                  <a:lnTo>
                    <a:pt x="16274" y="0"/>
                  </a:lnTo>
                  <a:close/>
                </a:path>
              </a:pathLst>
            </a:custGeom>
            <a:solidFill>
              <a:srgbClr val="E2E8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46" name="Google Shape;3846;p37"/>
            <p:cNvSpPr/>
            <p:nvPr/>
          </p:nvSpPr>
          <p:spPr>
            <a:xfrm>
              <a:off x="1798048" y="3814758"/>
              <a:ext cx="54485" cy="314797"/>
            </a:xfrm>
            <a:custGeom>
              <a:rect b="b" l="l" r="r" t="t"/>
              <a:pathLst>
                <a:path extrusionOk="0" h="21025" w="3639">
                  <a:moveTo>
                    <a:pt x="1" y="0"/>
                  </a:moveTo>
                  <a:lnTo>
                    <a:pt x="1" y="21025"/>
                  </a:lnTo>
                  <a:lnTo>
                    <a:pt x="3638" y="21025"/>
                  </a:lnTo>
                  <a:lnTo>
                    <a:pt x="3638" y="0"/>
                  </a:lnTo>
                  <a:close/>
                </a:path>
              </a:pathLst>
            </a:custGeom>
            <a:solidFill>
              <a:srgbClr val="B8C6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47" name="Google Shape;3847;p37"/>
            <p:cNvSpPr/>
            <p:nvPr/>
          </p:nvSpPr>
          <p:spPr>
            <a:xfrm>
              <a:off x="1779168" y="4116319"/>
              <a:ext cx="282381" cy="32760"/>
            </a:xfrm>
            <a:custGeom>
              <a:rect b="b" l="l" r="r" t="t"/>
              <a:pathLst>
                <a:path extrusionOk="0" h="2188" w="18860">
                  <a:moveTo>
                    <a:pt x="694" y="0"/>
                  </a:moveTo>
                  <a:cubicBezTo>
                    <a:pt x="316" y="0"/>
                    <a:pt x="0" y="295"/>
                    <a:pt x="0" y="673"/>
                  </a:cubicBezTo>
                  <a:lnTo>
                    <a:pt x="0" y="1703"/>
                  </a:lnTo>
                  <a:cubicBezTo>
                    <a:pt x="0" y="1977"/>
                    <a:pt x="232" y="2187"/>
                    <a:pt x="484" y="2187"/>
                  </a:cubicBezTo>
                  <a:lnTo>
                    <a:pt x="18376" y="2187"/>
                  </a:lnTo>
                  <a:cubicBezTo>
                    <a:pt x="18649" y="2187"/>
                    <a:pt x="18859" y="1977"/>
                    <a:pt x="18859" y="1703"/>
                  </a:cubicBezTo>
                  <a:lnTo>
                    <a:pt x="18859" y="673"/>
                  </a:lnTo>
                  <a:cubicBezTo>
                    <a:pt x="18859" y="295"/>
                    <a:pt x="18565" y="0"/>
                    <a:pt x="18186" y="0"/>
                  </a:cubicBezTo>
                  <a:close/>
                </a:path>
              </a:pathLst>
            </a:custGeom>
            <a:solidFill>
              <a:srgbClr val="B8C6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48" name="Google Shape;3848;p37"/>
            <p:cNvSpPr/>
            <p:nvPr/>
          </p:nvSpPr>
          <p:spPr>
            <a:xfrm>
              <a:off x="1930585" y="3847488"/>
              <a:ext cx="90359" cy="247750"/>
            </a:xfrm>
            <a:custGeom>
              <a:rect b="b" l="l" r="r" t="t"/>
              <a:pathLst>
                <a:path extrusionOk="0" h="16547" w="6035">
                  <a:moveTo>
                    <a:pt x="168" y="1"/>
                  </a:moveTo>
                  <a:cubicBezTo>
                    <a:pt x="84" y="1"/>
                    <a:pt x="0" y="85"/>
                    <a:pt x="0" y="169"/>
                  </a:cubicBezTo>
                  <a:lnTo>
                    <a:pt x="0" y="16400"/>
                  </a:lnTo>
                  <a:cubicBezTo>
                    <a:pt x="0" y="16484"/>
                    <a:pt x="84" y="16547"/>
                    <a:pt x="168" y="16547"/>
                  </a:cubicBezTo>
                  <a:lnTo>
                    <a:pt x="5866" y="16547"/>
                  </a:lnTo>
                  <a:cubicBezTo>
                    <a:pt x="5950" y="16547"/>
                    <a:pt x="6034" y="16484"/>
                    <a:pt x="6034" y="16400"/>
                  </a:cubicBezTo>
                  <a:lnTo>
                    <a:pt x="6034" y="169"/>
                  </a:lnTo>
                  <a:cubicBezTo>
                    <a:pt x="6034" y="85"/>
                    <a:pt x="5950" y="1"/>
                    <a:pt x="5866" y="1"/>
                  </a:cubicBez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49" name="Google Shape;3849;p37"/>
            <p:cNvSpPr/>
            <p:nvPr/>
          </p:nvSpPr>
          <p:spPr>
            <a:xfrm>
              <a:off x="1818830" y="3847488"/>
              <a:ext cx="90988" cy="147659"/>
            </a:xfrm>
            <a:custGeom>
              <a:rect b="b" l="l" r="r" t="t"/>
              <a:pathLst>
                <a:path extrusionOk="0" h="9862" w="6077">
                  <a:moveTo>
                    <a:pt x="169" y="1"/>
                  </a:moveTo>
                  <a:cubicBezTo>
                    <a:pt x="85" y="1"/>
                    <a:pt x="0" y="85"/>
                    <a:pt x="0" y="169"/>
                  </a:cubicBezTo>
                  <a:lnTo>
                    <a:pt x="0" y="9693"/>
                  </a:lnTo>
                  <a:cubicBezTo>
                    <a:pt x="0" y="9777"/>
                    <a:pt x="85" y="9861"/>
                    <a:pt x="169" y="9861"/>
                  </a:cubicBezTo>
                  <a:lnTo>
                    <a:pt x="5908" y="9861"/>
                  </a:lnTo>
                  <a:cubicBezTo>
                    <a:pt x="6013" y="9861"/>
                    <a:pt x="6076" y="9777"/>
                    <a:pt x="6076" y="9693"/>
                  </a:cubicBezTo>
                  <a:lnTo>
                    <a:pt x="6076" y="169"/>
                  </a:lnTo>
                  <a:cubicBezTo>
                    <a:pt x="6076" y="85"/>
                    <a:pt x="6013" y="1"/>
                    <a:pt x="5908" y="1"/>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50" name="Google Shape;3850;p37"/>
            <p:cNvSpPr/>
            <p:nvPr/>
          </p:nvSpPr>
          <p:spPr>
            <a:xfrm>
              <a:off x="1818830" y="3847802"/>
              <a:ext cx="33703" cy="147344"/>
            </a:xfrm>
            <a:custGeom>
              <a:rect b="b" l="l" r="r" t="t"/>
              <a:pathLst>
                <a:path extrusionOk="0" h="9841" w="2251">
                  <a:moveTo>
                    <a:pt x="169" y="1"/>
                  </a:moveTo>
                  <a:cubicBezTo>
                    <a:pt x="85" y="1"/>
                    <a:pt x="0" y="64"/>
                    <a:pt x="0" y="148"/>
                  </a:cubicBezTo>
                  <a:lnTo>
                    <a:pt x="0" y="9693"/>
                  </a:lnTo>
                  <a:cubicBezTo>
                    <a:pt x="0" y="9777"/>
                    <a:pt x="85" y="9840"/>
                    <a:pt x="169" y="9840"/>
                  </a:cubicBezTo>
                  <a:lnTo>
                    <a:pt x="2250" y="9840"/>
                  </a:lnTo>
                  <a:lnTo>
                    <a:pt x="2250" y="1"/>
                  </a:lnTo>
                  <a:close/>
                </a:path>
              </a:pathLst>
            </a:custGeom>
            <a:solidFill>
              <a:srgbClr val="E7EC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51" name="Google Shape;3851;p37"/>
            <p:cNvSpPr/>
            <p:nvPr/>
          </p:nvSpPr>
          <p:spPr>
            <a:xfrm>
              <a:off x="1831737" y="3916107"/>
              <a:ext cx="63603" cy="10406"/>
            </a:xfrm>
            <a:custGeom>
              <a:rect b="b" l="l" r="r" t="t"/>
              <a:pathLst>
                <a:path extrusionOk="0" h="695" w="4248">
                  <a:moveTo>
                    <a:pt x="463" y="1"/>
                  </a:moveTo>
                  <a:cubicBezTo>
                    <a:pt x="0" y="1"/>
                    <a:pt x="0" y="695"/>
                    <a:pt x="463" y="695"/>
                  </a:cubicBezTo>
                  <a:lnTo>
                    <a:pt x="3785" y="695"/>
                  </a:lnTo>
                  <a:cubicBezTo>
                    <a:pt x="4247" y="695"/>
                    <a:pt x="4247" y="1"/>
                    <a:pt x="3785" y="1"/>
                  </a:cubicBezTo>
                  <a:close/>
                </a:path>
              </a:pathLst>
            </a:custGeom>
            <a:solidFill>
              <a:srgbClr val="223D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52" name="Google Shape;3852;p37"/>
            <p:cNvSpPr/>
            <p:nvPr/>
          </p:nvSpPr>
          <p:spPr>
            <a:xfrm>
              <a:off x="1831737" y="3916107"/>
              <a:ext cx="20797" cy="10406"/>
            </a:xfrm>
            <a:custGeom>
              <a:rect b="b" l="l" r="r" t="t"/>
              <a:pathLst>
                <a:path extrusionOk="0" h="695" w="1389">
                  <a:moveTo>
                    <a:pt x="463" y="1"/>
                  </a:moveTo>
                  <a:cubicBezTo>
                    <a:pt x="0" y="1"/>
                    <a:pt x="0" y="695"/>
                    <a:pt x="463" y="695"/>
                  </a:cubicBezTo>
                  <a:lnTo>
                    <a:pt x="1388" y="695"/>
                  </a:lnTo>
                  <a:lnTo>
                    <a:pt x="1388" y="1"/>
                  </a:lnTo>
                  <a:close/>
                </a:path>
              </a:pathLst>
            </a:custGeom>
            <a:solidFill>
              <a:srgbClr val="8AA2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53" name="Google Shape;3853;p37"/>
            <p:cNvSpPr/>
            <p:nvPr/>
          </p:nvSpPr>
          <p:spPr>
            <a:xfrm>
              <a:off x="1831737" y="3892510"/>
              <a:ext cx="63603" cy="10391"/>
            </a:xfrm>
            <a:custGeom>
              <a:rect b="b" l="l" r="r" t="t"/>
              <a:pathLst>
                <a:path extrusionOk="0" h="694" w="4248">
                  <a:moveTo>
                    <a:pt x="463" y="0"/>
                  </a:moveTo>
                  <a:cubicBezTo>
                    <a:pt x="0" y="0"/>
                    <a:pt x="0" y="694"/>
                    <a:pt x="463" y="694"/>
                  </a:cubicBezTo>
                  <a:lnTo>
                    <a:pt x="3785" y="694"/>
                  </a:lnTo>
                  <a:cubicBezTo>
                    <a:pt x="4247" y="694"/>
                    <a:pt x="4247" y="0"/>
                    <a:pt x="3785" y="0"/>
                  </a:cubicBezTo>
                  <a:close/>
                </a:path>
              </a:pathLst>
            </a:custGeom>
            <a:solidFill>
              <a:srgbClr val="223D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54" name="Google Shape;3854;p37"/>
            <p:cNvSpPr/>
            <p:nvPr/>
          </p:nvSpPr>
          <p:spPr>
            <a:xfrm>
              <a:off x="1831737" y="3892510"/>
              <a:ext cx="20797" cy="10391"/>
            </a:xfrm>
            <a:custGeom>
              <a:rect b="b" l="l" r="r" t="t"/>
              <a:pathLst>
                <a:path extrusionOk="0" h="694" w="1389">
                  <a:moveTo>
                    <a:pt x="463" y="0"/>
                  </a:moveTo>
                  <a:cubicBezTo>
                    <a:pt x="0" y="0"/>
                    <a:pt x="0" y="694"/>
                    <a:pt x="463" y="694"/>
                  </a:cubicBezTo>
                  <a:lnTo>
                    <a:pt x="1388" y="694"/>
                  </a:lnTo>
                  <a:lnTo>
                    <a:pt x="1388" y="0"/>
                  </a:lnTo>
                  <a:close/>
                </a:path>
              </a:pathLst>
            </a:custGeom>
            <a:solidFill>
              <a:srgbClr val="8AA2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55" name="Google Shape;3855;p37"/>
            <p:cNvSpPr/>
            <p:nvPr/>
          </p:nvSpPr>
          <p:spPr>
            <a:xfrm>
              <a:off x="1831737" y="3868584"/>
              <a:ext cx="63603" cy="10406"/>
            </a:xfrm>
            <a:custGeom>
              <a:rect b="b" l="l" r="r" t="t"/>
              <a:pathLst>
                <a:path extrusionOk="0" h="695" w="4248">
                  <a:moveTo>
                    <a:pt x="463" y="0"/>
                  </a:moveTo>
                  <a:cubicBezTo>
                    <a:pt x="0" y="0"/>
                    <a:pt x="0" y="694"/>
                    <a:pt x="463" y="694"/>
                  </a:cubicBezTo>
                  <a:lnTo>
                    <a:pt x="3785" y="694"/>
                  </a:lnTo>
                  <a:cubicBezTo>
                    <a:pt x="4247" y="694"/>
                    <a:pt x="4247" y="0"/>
                    <a:pt x="3785" y="0"/>
                  </a:cubicBezTo>
                  <a:close/>
                </a:path>
              </a:pathLst>
            </a:custGeom>
            <a:solidFill>
              <a:srgbClr val="223D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56" name="Google Shape;3856;p37"/>
            <p:cNvSpPr/>
            <p:nvPr/>
          </p:nvSpPr>
          <p:spPr>
            <a:xfrm>
              <a:off x="1831737" y="3868584"/>
              <a:ext cx="20797" cy="10406"/>
            </a:xfrm>
            <a:custGeom>
              <a:rect b="b" l="l" r="r" t="t"/>
              <a:pathLst>
                <a:path extrusionOk="0" h="695" w="1389">
                  <a:moveTo>
                    <a:pt x="463" y="0"/>
                  </a:moveTo>
                  <a:cubicBezTo>
                    <a:pt x="0" y="0"/>
                    <a:pt x="0" y="694"/>
                    <a:pt x="463" y="694"/>
                  </a:cubicBezTo>
                  <a:lnTo>
                    <a:pt x="1388" y="694"/>
                  </a:lnTo>
                  <a:lnTo>
                    <a:pt x="1388" y="0"/>
                  </a:lnTo>
                  <a:close/>
                </a:path>
              </a:pathLst>
            </a:custGeom>
            <a:solidFill>
              <a:srgbClr val="8AA2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57" name="Google Shape;3857;p37"/>
            <p:cNvSpPr/>
            <p:nvPr/>
          </p:nvSpPr>
          <p:spPr>
            <a:xfrm>
              <a:off x="1831737" y="3940033"/>
              <a:ext cx="63603" cy="10406"/>
            </a:xfrm>
            <a:custGeom>
              <a:rect b="b" l="l" r="r" t="t"/>
              <a:pathLst>
                <a:path extrusionOk="0" h="695" w="4248">
                  <a:moveTo>
                    <a:pt x="463" y="1"/>
                  </a:moveTo>
                  <a:cubicBezTo>
                    <a:pt x="0" y="1"/>
                    <a:pt x="0" y="695"/>
                    <a:pt x="463" y="695"/>
                  </a:cubicBezTo>
                  <a:lnTo>
                    <a:pt x="3785" y="695"/>
                  </a:lnTo>
                  <a:cubicBezTo>
                    <a:pt x="4247" y="695"/>
                    <a:pt x="4247" y="1"/>
                    <a:pt x="3785" y="1"/>
                  </a:cubicBezTo>
                  <a:close/>
                </a:path>
              </a:pathLst>
            </a:custGeom>
            <a:solidFill>
              <a:srgbClr val="223D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58" name="Google Shape;3858;p37"/>
            <p:cNvSpPr/>
            <p:nvPr/>
          </p:nvSpPr>
          <p:spPr>
            <a:xfrm>
              <a:off x="1831737" y="3940033"/>
              <a:ext cx="20797" cy="10406"/>
            </a:xfrm>
            <a:custGeom>
              <a:rect b="b" l="l" r="r" t="t"/>
              <a:pathLst>
                <a:path extrusionOk="0" h="695" w="1389">
                  <a:moveTo>
                    <a:pt x="463" y="1"/>
                  </a:moveTo>
                  <a:cubicBezTo>
                    <a:pt x="0" y="1"/>
                    <a:pt x="0" y="695"/>
                    <a:pt x="463" y="695"/>
                  </a:cubicBezTo>
                  <a:lnTo>
                    <a:pt x="1388" y="695"/>
                  </a:lnTo>
                  <a:lnTo>
                    <a:pt x="1388" y="1"/>
                  </a:lnTo>
                  <a:close/>
                </a:path>
              </a:pathLst>
            </a:custGeom>
            <a:solidFill>
              <a:srgbClr val="8AA2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59" name="Google Shape;3859;p37"/>
            <p:cNvSpPr/>
            <p:nvPr/>
          </p:nvSpPr>
          <p:spPr>
            <a:xfrm>
              <a:off x="1831737" y="3963644"/>
              <a:ext cx="63603" cy="10406"/>
            </a:xfrm>
            <a:custGeom>
              <a:rect b="b" l="l" r="r" t="t"/>
              <a:pathLst>
                <a:path extrusionOk="0" h="695" w="4248">
                  <a:moveTo>
                    <a:pt x="463" y="1"/>
                  </a:moveTo>
                  <a:cubicBezTo>
                    <a:pt x="0" y="1"/>
                    <a:pt x="0" y="694"/>
                    <a:pt x="463" y="694"/>
                  </a:cubicBezTo>
                  <a:lnTo>
                    <a:pt x="3785" y="694"/>
                  </a:lnTo>
                  <a:cubicBezTo>
                    <a:pt x="4247" y="694"/>
                    <a:pt x="4247" y="1"/>
                    <a:pt x="3785" y="1"/>
                  </a:cubicBezTo>
                  <a:close/>
                </a:path>
              </a:pathLst>
            </a:custGeom>
            <a:solidFill>
              <a:srgbClr val="223D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60" name="Google Shape;3860;p37"/>
            <p:cNvSpPr/>
            <p:nvPr/>
          </p:nvSpPr>
          <p:spPr>
            <a:xfrm>
              <a:off x="1831737" y="3963644"/>
              <a:ext cx="20797" cy="10406"/>
            </a:xfrm>
            <a:custGeom>
              <a:rect b="b" l="l" r="r" t="t"/>
              <a:pathLst>
                <a:path extrusionOk="0" h="695" w="1389">
                  <a:moveTo>
                    <a:pt x="463" y="1"/>
                  </a:moveTo>
                  <a:cubicBezTo>
                    <a:pt x="0" y="1"/>
                    <a:pt x="0" y="694"/>
                    <a:pt x="463" y="694"/>
                  </a:cubicBezTo>
                  <a:lnTo>
                    <a:pt x="1388" y="694"/>
                  </a:lnTo>
                  <a:lnTo>
                    <a:pt x="1388" y="1"/>
                  </a:lnTo>
                  <a:close/>
                </a:path>
              </a:pathLst>
            </a:custGeom>
            <a:solidFill>
              <a:srgbClr val="8AA2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61" name="Google Shape;3861;p37"/>
            <p:cNvSpPr/>
            <p:nvPr/>
          </p:nvSpPr>
          <p:spPr>
            <a:xfrm>
              <a:off x="1818830" y="4022202"/>
              <a:ext cx="22369" cy="58557"/>
            </a:xfrm>
            <a:custGeom>
              <a:rect b="b" l="l" r="r" t="t"/>
              <a:pathLst>
                <a:path extrusionOk="0" h="3911" w="1494">
                  <a:moveTo>
                    <a:pt x="0" y="0"/>
                  </a:moveTo>
                  <a:lnTo>
                    <a:pt x="0" y="3911"/>
                  </a:lnTo>
                  <a:lnTo>
                    <a:pt x="841" y="3911"/>
                  </a:lnTo>
                  <a:cubicBezTo>
                    <a:pt x="1199" y="3911"/>
                    <a:pt x="1493" y="3616"/>
                    <a:pt x="1493" y="3259"/>
                  </a:cubicBezTo>
                  <a:lnTo>
                    <a:pt x="1493" y="631"/>
                  </a:lnTo>
                  <a:cubicBezTo>
                    <a:pt x="1493" y="274"/>
                    <a:pt x="1199" y="0"/>
                    <a:pt x="841" y="0"/>
                  </a:cubicBezTo>
                  <a:close/>
                </a:path>
              </a:pathLst>
            </a:custGeom>
            <a:solidFill>
              <a:srgbClr val="9DB1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62" name="Google Shape;3862;p37"/>
            <p:cNvSpPr/>
            <p:nvPr/>
          </p:nvSpPr>
          <p:spPr>
            <a:xfrm>
              <a:off x="1865739" y="4039510"/>
              <a:ext cx="19839" cy="20168"/>
            </a:xfrm>
            <a:custGeom>
              <a:rect b="b" l="l" r="r" t="t"/>
              <a:pathLst>
                <a:path extrusionOk="0" h="1347" w="1325">
                  <a:moveTo>
                    <a:pt x="652" y="1"/>
                  </a:moveTo>
                  <a:cubicBezTo>
                    <a:pt x="294" y="1"/>
                    <a:pt x="0" y="295"/>
                    <a:pt x="0" y="673"/>
                  </a:cubicBezTo>
                  <a:cubicBezTo>
                    <a:pt x="0" y="1031"/>
                    <a:pt x="294" y="1346"/>
                    <a:pt x="652" y="1346"/>
                  </a:cubicBezTo>
                  <a:cubicBezTo>
                    <a:pt x="1030" y="1346"/>
                    <a:pt x="1325" y="1031"/>
                    <a:pt x="1325" y="673"/>
                  </a:cubicBezTo>
                  <a:cubicBezTo>
                    <a:pt x="1325" y="295"/>
                    <a:pt x="1030" y="1"/>
                    <a:pt x="652" y="1"/>
                  </a:cubicBez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63" name="Google Shape;3863;p37"/>
            <p:cNvSpPr/>
            <p:nvPr/>
          </p:nvSpPr>
          <p:spPr>
            <a:xfrm>
              <a:off x="1813800" y="4009760"/>
              <a:ext cx="10391" cy="83277"/>
            </a:xfrm>
            <a:custGeom>
              <a:rect b="b" l="l" r="r" t="t"/>
              <a:pathLst>
                <a:path extrusionOk="0" h="5562" w="694">
                  <a:moveTo>
                    <a:pt x="347" y="1"/>
                  </a:moveTo>
                  <a:cubicBezTo>
                    <a:pt x="173" y="1"/>
                    <a:pt x="0" y="116"/>
                    <a:pt x="0" y="348"/>
                  </a:cubicBezTo>
                  <a:lnTo>
                    <a:pt x="0" y="5225"/>
                  </a:lnTo>
                  <a:cubicBezTo>
                    <a:pt x="0" y="5415"/>
                    <a:pt x="147" y="5562"/>
                    <a:pt x="336" y="5562"/>
                  </a:cubicBezTo>
                  <a:cubicBezTo>
                    <a:pt x="526" y="5562"/>
                    <a:pt x="694" y="5415"/>
                    <a:pt x="694" y="5225"/>
                  </a:cubicBezTo>
                  <a:lnTo>
                    <a:pt x="694" y="348"/>
                  </a:lnTo>
                  <a:cubicBezTo>
                    <a:pt x="694" y="116"/>
                    <a:pt x="520" y="1"/>
                    <a:pt x="347" y="1"/>
                  </a:cubicBezTo>
                  <a:close/>
                </a:path>
              </a:pathLst>
            </a:custGeom>
            <a:solidFill>
              <a:srgbClr val="E7EC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64" name="Google Shape;3864;p37"/>
            <p:cNvSpPr/>
            <p:nvPr/>
          </p:nvSpPr>
          <p:spPr>
            <a:xfrm>
              <a:off x="1930585" y="3967732"/>
              <a:ext cx="90359" cy="20797"/>
            </a:xfrm>
            <a:custGeom>
              <a:rect b="b" l="l" r="r" t="t"/>
              <a:pathLst>
                <a:path extrusionOk="0" h="1389" w="6035">
                  <a:moveTo>
                    <a:pt x="0" y="1"/>
                  </a:moveTo>
                  <a:lnTo>
                    <a:pt x="0" y="1389"/>
                  </a:lnTo>
                  <a:lnTo>
                    <a:pt x="6034" y="1389"/>
                  </a:lnTo>
                  <a:lnTo>
                    <a:pt x="6034" y="1"/>
                  </a:lnTo>
                  <a:close/>
                </a:path>
              </a:pathLst>
            </a:custGeom>
            <a:solidFill>
              <a:srgbClr val="F4F6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65" name="Google Shape;3865;p37"/>
            <p:cNvSpPr/>
            <p:nvPr/>
          </p:nvSpPr>
          <p:spPr>
            <a:xfrm>
              <a:off x="1992901" y="3889351"/>
              <a:ext cx="28043" cy="78396"/>
            </a:xfrm>
            <a:custGeom>
              <a:rect b="b" l="l" r="r" t="t"/>
              <a:pathLst>
                <a:path extrusionOk="0" h="5236" w="1873">
                  <a:moveTo>
                    <a:pt x="337" y="1"/>
                  </a:moveTo>
                  <a:cubicBezTo>
                    <a:pt x="148" y="1"/>
                    <a:pt x="1" y="148"/>
                    <a:pt x="1" y="337"/>
                  </a:cubicBezTo>
                  <a:lnTo>
                    <a:pt x="1" y="5236"/>
                  </a:lnTo>
                  <a:lnTo>
                    <a:pt x="1872" y="5236"/>
                  </a:lnTo>
                  <a:lnTo>
                    <a:pt x="1872" y="337"/>
                  </a:lnTo>
                  <a:cubicBezTo>
                    <a:pt x="1872" y="148"/>
                    <a:pt x="1725" y="1"/>
                    <a:pt x="1536" y="1"/>
                  </a:cubicBezTo>
                  <a:close/>
                </a:path>
              </a:pathLst>
            </a:custGeom>
            <a:solidFill>
              <a:srgbClr val="C7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66" name="Google Shape;3866;p37"/>
            <p:cNvSpPr/>
            <p:nvPr/>
          </p:nvSpPr>
          <p:spPr>
            <a:xfrm>
              <a:off x="1972134" y="3913591"/>
              <a:ext cx="20782" cy="54156"/>
            </a:xfrm>
            <a:custGeom>
              <a:rect b="b" l="l" r="r" t="t"/>
              <a:pathLst>
                <a:path extrusionOk="0" h="3617" w="1388">
                  <a:moveTo>
                    <a:pt x="337" y="1"/>
                  </a:moveTo>
                  <a:cubicBezTo>
                    <a:pt x="147" y="1"/>
                    <a:pt x="0" y="148"/>
                    <a:pt x="0" y="337"/>
                  </a:cubicBezTo>
                  <a:lnTo>
                    <a:pt x="0" y="3617"/>
                  </a:lnTo>
                  <a:lnTo>
                    <a:pt x="1388" y="3617"/>
                  </a:lnTo>
                  <a:lnTo>
                    <a:pt x="1388" y="337"/>
                  </a:lnTo>
                  <a:lnTo>
                    <a:pt x="1367" y="337"/>
                  </a:lnTo>
                  <a:cubicBezTo>
                    <a:pt x="1367" y="148"/>
                    <a:pt x="1220" y="1"/>
                    <a:pt x="1051" y="1"/>
                  </a:cubicBezTo>
                  <a:close/>
                </a:path>
              </a:pathLst>
            </a:custGeom>
            <a:solidFill>
              <a:srgbClr val="8CA4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67" name="Google Shape;3867;p37"/>
            <p:cNvSpPr/>
            <p:nvPr/>
          </p:nvSpPr>
          <p:spPr>
            <a:xfrm>
              <a:off x="1930585" y="3889980"/>
              <a:ext cx="20782" cy="77767"/>
            </a:xfrm>
            <a:custGeom>
              <a:rect b="b" l="l" r="r" t="t"/>
              <a:pathLst>
                <a:path extrusionOk="0" h="5194" w="1388">
                  <a:moveTo>
                    <a:pt x="336" y="1"/>
                  </a:moveTo>
                  <a:cubicBezTo>
                    <a:pt x="147" y="1"/>
                    <a:pt x="0" y="148"/>
                    <a:pt x="0" y="337"/>
                  </a:cubicBezTo>
                  <a:lnTo>
                    <a:pt x="0" y="5194"/>
                  </a:lnTo>
                  <a:lnTo>
                    <a:pt x="1388" y="5194"/>
                  </a:lnTo>
                  <a:lnTo>
                    <a:pt x="1388" y="2440"/>
                  </a:lnTo>
                  <a:lnTo>
                    <a:pt x="1388" y="337"/>
                  </a:lnTo>
                  <a:cubicBezTo>
                    <a:pt x="1388" y="148"/>
                    <a:pt x="1240" y="1"/>
                    <a:pt x="1051" y="1"/>
                  </a:cubicBezTo>
                  <a:close/>
                </a:path>
              </a:pathLst>
            </a:custGeom>
            <a:solidFill>
              <a:srgbClr val="C7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68" name="Google Shape;3868;p37"/>
            <p:cNvSpPr/>
            <p:nvPr/>
          </p:nvSpPr>
          <p:spPr>
            <a:xfrm>
              <a:off x="1951352" y="3921467"/>
              <a:ext cx="20797" cy="46280"/>
            </a:xfrm>
            <a:custGeom>
              <a:rect b="b" l="l" r="r" t="t"/>
              <a:pathLst>
                <a:path extrusionOk="0" h="3091" w="1389">
                  <a:moveTo>
                    <a:pt x="337" y="0"/>
                  </a:moveTo>
                  <a:cubicBezTo>
                    <a:pt x="148" y="0"/>
                    <a:pt x="1" y="148"/>
                    <a:pt x="1" y="337"/>
                  </a:cubicBezTo>
                  <a:lnTo>
                    <a:pt x="1" y="3091"/>
                  </a:lnTo>
                  <a:lnTo>
                    <a:pt x="1388" y="3091"/>
                  </a:lnTo>
                  <a:lnTo>
                    <a:pt x="1388" y="337"/>
                  </a:lnTo>
                  <a:cubicBezTo>
                    <a:pt x="1388" y="148"/>
                    <a:pt x="1241" y="0"/>
                    <a:pt x="1052" y="0"/>
                  </a:cubicBezTo>
                  <a:close/>
                </a:path>
              </a:pathLst>
            </a:custGeom>
            <a:solidFill>
              <a:srgbClr val="E8ED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69" name="Google Shape;3869;p37"/>
            <p:cNvSpPr/>
            <p:nvPr/>
          </p:nvSpPr>
          <p:spPr>
            <a:xfrm>
              <a:off x="1974964" y="4026289"/>
              <a:ext cx="44393" cy="68948"/>
            </a:xfrm>
            <a:custGeom>
              <a:rect b="b" l="l" r="r" t="t"/>
              <a:pathLst>
                <a:path extrusionOk="0" h="4605" w="2965">
                  <a:moveTo>
                    <a:pt x="1040" y="0"/>
                  </a:moveTo>
                  <a:cubicBezTo>
                    <a:pt x="1003" y="0"/>
                    <a:pt x="964" y="7"/>
                    <a:pt x="926" y="22"/>
                  </a:cubicBezTo>
                  <a:lnTo>
                    <a:pt x="232" y="316"/>
                  </a:lnTo>
                  <a:cubicBezTo>
                    <a:pt x="64" y="379"/>
                    <a:pt x="0" y="568"/>
                    <a:pt x="64" y="736"/>
                  </a:cubicBezTo>
                  <a:lnTo>
                    <a:pt x="1682" y="4605"/>
                  </a:lnTo>
                  <a:lnTo>
                    <a:pt x="2965" y="4079"/>
                  </a:lnTo>
                  <a:lnTo>
                    <a:pt x="1346" y="190"/>
                  </a:lnTo>
                  <a:cubicBezTo>
                    <a:pt x="1281" y="76"/>
                    <a:pt x="1166" y="0"/>
                    <a:pt x="1040" y="0"/>
                  </a:cubicBezTo>
                  <a:close/>
                </a:path>
              </a:pathLst>
            </a:custGeom>
            <a:solidFill>
              <a:srgbClr val="E8ED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70" name="Google Shape;3870;p37"/>
            <p:cNvSpPr/>
            <p:nvPr/>
          </p:nvSpPr>
          <p:spPr>
            <a:xfrm>
              <a:off x="1930585" y="4017770"/>
              <a:ext cx="20782" cy="77782"/>
            </a:xfrm>
            <a:custGeom>
              <a:rect b="b" l="l" r="r" t="t"/>
              <a:pathLst>
                <a:path extrusionOk="0" h="5195" w="1388">
                  <a:moveTo>
                    <a:pt x="1083" y="0"/>
                  </a:moveTo>
                  <a:cubicBezTo>
                    <a:pt x="1073" y="0"/>
                    <a:pt x="1062" y="1"/>
                    <a:pt x="1051" y="2"/>
                  </a:cubicBezTo>
                  <a:lnTo>
                    <a:pt x="336" y="2"/>
                  </a:lnTo>
                  <a:cubicBezTo>
                    <a:pt x="147" y="2"/>
                    <a:pt x="0" y="149"/>
                    <a:pt x="0" y="338"/>
                  </a:cubicBezTo>
                  <a:lnTo>
                    <a:pt x="0" y="4880"/>
                  </a:lnTo>
                  <a:cubicBezTo>
                    <a:pt x="0" y="5048"/>
                    <a:pt x="147" y="5195"/>
                    <a:pt x="315" y="5195"/>
                  </a:cubicBezTo>
                  <a:lnTo>
                    <a:pt x="1388" y="5195"/>
                  </a:lnTo>
                  <a:lnTo>
                    <a:pt x="1388" y="2125"/>
                  </a:lnTo>
                  <a:lnTo>
                    <a:pt x="1388" y="338"/>
                  </a:lnTo>
                  <a:cubicBezTo>
                    <a:pt x="1388" y="160"/>
                    <a:pt x="1257" y="0"/>
                    <a:pt x="1083" y="0"/>
                  </a:cubicBezTo>
                  <a:close/>
                </a:path>
              </a:pathLst>
            </a:custGeom>
            <a:solidFill>
              <a:srgbClr val="8CA4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71" name="Google Shape;3871;p37"/>
            <p:cNvSpPr/>
            <p:nvPr/>
          </p:nvSpPr>
          <p:spPr>
            <a:xfrm>
              <a:off x="1951352" y="4044855"/>
              <a:ext cx="20797" cy="50697"/>
            </a:xfrm>
            <a:custGeom>
              <a:rect b="b" l="l" r="r" t="t"/>
              <a:pathLst>
                <a:path extrusionOk="0" h="3386" w="1389">
                  <a:moveTo>
                    <a:pt x="316" y="1"/>
                  </a:moveTo>
                  <a:cubicBezTo>
                    <a:pt x="148" y="1"/>
                    <a:pt x="1" y="148"/>
                    <a:pt x="1" y="316"/>
                  </a:cubicBezTo>
                  <a:lnTo>
                    <a:pt x="1" y="3386"/>
                  </a:lnTo>
                  <a:lnTo>
                    <a:pt x="1388" y="3386"/>
                  </a:lnTo>
                  <a:lnTo>
                    <a:pt x="1388" y="316"/>
                  </a:lnTo>
                  <a:cubicBezTo>
                    <a:pt x="1388" y="148"/>
                    <a:pt x="1241" y="1"/>
                    <a:pt x="1073" y="1"/>
                  </a:cubicBezTo>
                  <a:close/>
                </a:path>
              </a:pathLst>
            </a:custGeom>
            <a:solidFill>
              <a:srgbClr val="D1D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72" name="Google Shape;3872;p37"/>
            <p:cNvSpPr/>
            <p:nvPr/>
          </p:nvSpPr>
          <p:spPr>
            <a:xfrm>
              <a:off x="1789245" y="3805625"/>
              <a:ext cx="261914" cy="21426"/>
            </a:xfrm>
            <a:custGeom>
              <a:rect b="b" l="l" r="r" t="t"/>
              <a:pathLst>
                <a:path extrusionOk="0" h="1431" w="17493">
                  <a:moveTo>
                    <a:pt x="463" y="0"/>
                  </a:moveTo>
                  <a:cubicBezTo>
                    <a:pt x="210" y="0"/>
                    <a:pt x="0" y="211"/>
                    <a:pt x="0" y="484"/>
                  </a:cubicBezTo>
                  <a:lnTo>
                    <a:pt x="0" y="947"/>
                  </a:lnTo>
                  <a:cubicBezTo>
                    <a:pt x="0" y="1220"/>
                    <a:pt x="210" y="1430"/>
                    <a:pt x="463" y="1430"/>
                  </a:cubicBezTo>
                  <a:lnTo>
                    <a:pt x="17030" y="1430"/>
                  </a:lnTo>
                  <a:cubicBezTo>
                    <a:pt x="17282" y="1430"/>
                    <a:pt x="17492" y="1220"/>
                    <a:pt x="17492" y="947"/>
                  </a:cubicBezTo>
                  <a:lnTo>
                    <a:pt x="17492" y="484"/>
                  </a:lnTo>
                  <a:cubicBezTo>
                    <a:pt x="17492" y="211"/>
                    <a:pt x="17282" y="0"/>
                    <a:pt x="17030" y="0"/>
                  </a:cubicBezTo>
                  <a:close/>
                </a:path>
              </a:pathLst>
            </a:custGeom>
            <a:solidFill>
              <a:srgbClr val="B8C6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873" name="Google Shape;3873;p37"/>
          <p:cNvGrpSpPr/>
          <p:nvPr/>
        </p:nvGrpSpPr>
        <p:grpSpPr>
          <a:xfrm>
            <a:off x="3392457" y="3093218"/>
            <a:ext cx="530705" cy="494018"/>
            <a:chOff x="2593522" y="2407029"/>
            <a:chExt cx="391607" cy="364535"/>
          </a:xfrm>
        </p:grpSpPr>
        <p:sp>
          <p:nvSpPr>
            <p:cNvPr id="3874" name="Google Shape;3874;p37"/>
            <p:cNvSpPr/>
            <p:nvPr/>
          </p:nvSpPr>
          <p:spPr>
            <a:xfrm>
              <a:off x="2602641" y="2573867"/>
              <a:ext cx="97291" cy="197697"/>
            </a:xfrm>
            <a:custGeom>
              <a:rect b="b" l="l" r="r" t="t"/>
              <a:pathLst>
                <a:path extrusionOk="0" h="13204" w="6498">
                  <a:moveTo>
                    <a:pt x="1" y="0"/>
                  </a:moveTo>
                  <a:lnTo>
                    <a:pt x="1" y="12678"/>
                  </a:lnTo>
                  <a:cubicBezTo>
                    <a:pt x="1" y="12972"/>
                    <a:pt x="232" y="13203"/>
                    <a:pt x="527" y="13203"/>
                  </a:cubicBezTo>
                  <a:lnTo>
                    <a:pt x="6497" y="13203"/>
                  </a:lnTo>
                  <a:lnTo>
                    <a:pt x="6497" y="0"/>
                  </a:lnTo>
                  <a:close/>
                </a:path>
              </a:pathLst>
            </a:custGeom>
            <a:solidFill>
              <a:srgbClr val="D5DE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75" name="Google Shape;3875;p37"/>
            <p:cNvSpPr/>
            <p:nvPr/>
          </p:nvSpPr>
          <p:spPr>
            <a:xfrm>
              <a:off x="2680078" y="2573867"/>
              <a:ext cx="19854" cy="156148"/>
            </a:xfrm>
            <a:custGeom>
              <a:rect b="b" l="l" r="r" t="t"/>
              <a:pathLst>
                <a:path extrusionOk="0" h="10429" w="1326">
                  <a:moveTo>
                    <a:pt x="548" y="0"/>
                  </a:moveTo>
                  <a:lnTo>
                    <a:pt x="548" y="6581"/>
                  </a:lnTo>
                  <a:cubicBezTo>
                    <a:pt x="548" y="6707"/>
                    <a:pt x="485" y="6854"/>
                    <a:pt x="379" y="6959"/>
                  </a:cubicBezTo>
                  <a:lnTo>
                    <a:pt x="169" y="7169"/>
                  </a:lnTo>
                  <a:cubicBezTo>
                    <a:pt x="64" y="7274"/>
                    <a:pt x="1" y="7401"/>
                    <a:pt x="22" y="7548"/>
                  </a:cubicBezTo>
                  <a:lnTo>
                    <a:pt x="22" y="10428"/>
                  </a:lnTo>
                  <a:lnTo>
                    <a:pt x="1325" y="10428"/>
                  </a:lnTo>
                  <a:lnTo>
                    <a:pt x="1325" y="0"/>
                  </a:lnTo>
                  <a:close/>
                </a:path>
              </a:pathLst>
            </a:custGeom>
            <a:solidFill>
              <a:srgbClr val="A5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76" name="Google Shape;3876;p37"/>
            <p:cNvSpPr/>
            <p:nvPr/>
          </p:nvSpPr>
          <p:spPr>
            <a:xfrm>
              <a:off x="2602641" y="2742907"/>
              <a:ext cx="57629" cy="28657"/>
            </a:xfrm>
            <a:custGeom>
              <a:rect b="b" l="l" r="r" t="t"/>
              <a:pathLst>
                <a:path extrusionOk="0" h="1914" w="3849">
                  <a:moveTo>
                    <a:pt x="1" y="0"/>
                  </a:moveTo>
                  <a:lnTo>
                    <a:pt x="1" y="1388"/>
                  </a:lnTo>
                  <a:cubicBezTo>
                    <a:pt x="1" y="1682"/>
                    <a:pt x="232" y="1913"/>
                    <a:pt x="548" y="1913"/>
                  </a:cubicBezTo>
                  <a:lnTo>
                    <a:pt x="3848" y="1913"/>
                  </a:lnTo>
                  <a:lnTo>
                    <a:pt x="3848" y="0"/>
                  </a:lnTo>
                  <a:close/>
                </a:path>
              </a:pathLst>
            </a:custGeom>
            <a:solidFill>
              <a:srgbClr val="AABB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77" name="Google Shape;3877;p37"/>
            <p:cNvSpPr/>
            <p:nvPr/>
          </p:nvSpPr>
          <p:spPr>
            <a:xfrm>
              <a:off x="2593522" y="2516552"/>
              <a:ext cx="106410" cy="57330"/>
            </a:xfrm>
            <a:custGeom>
              <a:rect b="b" l="l" r="r" t="t"/>
              <a:pathLst>
                <a:path extrusionOk="0" h="3829" w="7107">
                  <a:moveTo>
                    <a:pt x="783" y="0"/>
                  </a:moveTo>
                  <a:cubicBezTo>
                    <a:pt x="526" y="0"/>
                    <a:pt x="315" y="203"/>
                    <a:pt x="295" y="464"/>
                  </a:cubicBezTo>
                  <a:lnTo>
                    <a:pt x="42" y="3239"/>
                  </a:lnTo>
                  <a:cubicBezTo>
                    <a:pt x="0" y="3555"/>
                    <a:pt x="253" y="3828"/>
                    <a:pt x="568" y="3828"/>
                  </a:cubicBezTo>
                  <a:lnTo>
                    <a:pt x="7106" y="3828"/>
                  </a:lnTo>
                  <a:lnTo>
                    <a:pt x="7106" y="2"/>
                  </a:lnTo>
                  <a:lnTo>
                    <a:pt x="820" y="2"/>
                  </a:lnTo>
                  <a:cubicBezTo>
                    <a:pt x="808" y="1"/>
                    <a:pt x="795" y="0"/>
                    <a:pt x="783" y="0"/>
                  </a:cubicBezTo>
                  <a:close/>
                </a:path>
              </a:pathLst>
            </a:custGeom>
            <a:solidFill>
              <a:srgbClr val="E5EA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78" name="Google Shape;3878;p37"/>
            <p:cNvSpPr/>
            <p:nvPr/>
          </p:nvSpPr>
          <p:spPr>
            <a:xfrm>
              <a:off x="2593522" y="2516567"/>
              <a:ext cx="106410" cy="56985"/>
            </a:xfrm>
            <a:custGeom>
              <a:rect b="b" l="l" r="r" t="t"/>
              <a:pathLst>
                <a:path extrusionOk="0" h="3806" w="7107">
                  <a:moveTo>
                    <a:pt x="5719" y="1"/>
                  </a:moveTo>
                  <a:lnTo>
                    <a:pt x="5719" y="1809"/>
                  </a:lnTo>
                  <a:cubicBezTo>
                    <a:pt x="5719" y="1956"/>
                    <a:pt x="5782" y="2082"/>
                    <a:pt x="5887" y="2187"/>
                  </a:cubicBezTo>
                  <a:lnTo>
                    <a:pt x="6097" y="2397"/>
                  </a:lnTo>
                  <a:cubicBezTo>
                    <a:pt x="6181" y="2481"/>
                    <a:pt x="6244" y="2587"/>
                    <a:pt x="6244" y="2713"/>
                  </a:cubicBezTo>
                  <a:lnTo>
                    <a:pt x="84" y="2713"/>
                  </a:lnTo>
                  <a:lnTo>
                    <a:pt x="21" y="3238"/>
                  </a:lnTo>
                  <a:cubicBezTo>
                    <a:pt x="0" y="3533"/>
                    <a:pt x="232" y="3806"/>
                    <a:pt x="547" y="3806"/>
                  </a:cubicBezTo>
                  <a:lnTo>
                    <a:pt x="7106" y="3806"/>
                  </a:lnTo>
                  <a:lnTo>
                    <a:pt x="7106" y="1"/>
                  </a:ln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79" name="Google Shape;3879;p37"/>
            <p:cNvSpPr/>
            <p:nvPr/>
          </p:nvSpPr>
          <p:spPr>
            <a:xfrm>
              <a:off x="2629726" y="2602794"/>
              <a:ext cx="43136" cy="61432"/>
            </a:xfrm>
            <a:custGeom>
              <a:rect b="b" l="l" r="r" t="t"/>
              <a:pathLst>
                <a:path extrusionOk="0" h="4103" w="2881">
                  <a:moveTo>
                    <a:pt x="1482" y="0"/>
                  </a:moveTo>
                  <a:cubicBezTo>
                    <a:pt x="1458" y="0"/>
                    <a:pt x="1433" y="1"/>
                    <a:pt x="1409" y="2"/>
                  </a:cubicBezTo>
                  <a:cubicBezTo>
                    <a:pt x="631" y="23"/>
                    <a:pt x="0" y="675"/>
                    <a:pt x="0" y="1453"/>
                  </a:cubicBezTo>
                  <a:lnTo>
                    <a:pt x="0" y="3766"/>
                  </a:lnTo>
                  <a:cubicBezTo>
                    <a:pt x="0" y="3955"/>
                    <a:pt x="147" y="4102"/>
                    <a:pt x="336" y="4102"/>
                  </a:cubicBezTo>
                  <a:lnTo>
                    <a:pt x="2565" y="4102"/>
                  </a:lnTo>
                  <a:cubicBezTo>
                    <a:pt x="2733" y="4102"/>
                    <a:pt x="2880" y="3955"/>
                    <a:pt x="2880" y="3766"/>
                  </a:cubicBezTo>
                  <a:lnTo>
                    <a:pt x="2880" y="1432"/>
                  </a:lnTo>
                  <a:cubicBezTo>
                    <a:pt x="2880" y="637"/>
                    <a:pt x="2248" y="0"/>
                    <a:pt x="1482" y="0"/>
                  </a:cubicBezTo>
                  <a:close/>
                </a:path>
              </a:pathLst>
            </a:custGeom>
            <a:solidFill>
              <a:srgbClr val="F8FA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80" name="Google Shape;3880;p37"/>
            <p:cNvSpPr/>
            <p:nvPr/>
          </p:nvSpPr>
          <p:spPr>
            <a:xfrm>
              <a:off x="2646091" y="2602704"/>
              <a:ext cx="26771" cy="61522"/>
            </a:xfrm>
            <a:custGeom>
              <a:rect b="b" l="l" r="r" t="t"/>
              <a:pathLst>
                <a:path extrusionOk="0" h="4109" w="1788">
                  <a:moveTo>
                    <a:pt x="260" y="0"/>
                  </a:moveTo>
                  <a:cubicBezTo>
                    <a:pt x="174" y="0"/>
                    <a:pt x="93" y="20"/>
                    <a:pt x="0" y="50"/>
                  </a:cubicBezTo>
                  <a:cubicBezTo>
                    <a:pt x="652" y="197"/>
                    <a:pt x="1094" y="765"/>
                    <a:pt x="1094" y="1438"/>
                  </a:cubicBezTo>
                  <a:lnTo>
                    <a:pt x="1094" y="4108"/>
                  </a:lnTo>
                  <a:lnTo>
                    <a:pt x="1472" y="4108"/>
                  </a:lnTo>
                  <a:cubicBezTo>
                    <a:pt x="1640" y="4108"/>
                    <a:pt x="1787" y="3961"/>
                    <a:pt x="1787" y="3772"/>
                  </a:cubicBezTo>
                  <a:lnTo>
                    <a:pt x="1787" y="1459"/>
                  </a:lnTo>
                  <a:cubicBezTo>
                    <a:pt x="1787" y="660"/>
                    <a:pt x="1157" y="8"/>
                    <a:pt x="358" y="8"/>
                  </a:cubicBezTo>
                  <a:cubicBezTo>
                    <a:pt x="324" y="3"/>
                    <a:pt x="292" y="0"/>
                    <a:pt x="260" y="0"/>
                  </a:cubicBezTo>
                  <a:close/>
                </a:path>
              </a:pathLst>
            </a:custGeom>
            <a:solidFill>
              <a:srgbClr val="E1E7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81" name="Google Shape;3881;p37"/>
            <p:cNvSpPr/>
            <p:nvPr/>
          </p:nvSpPr>
          <p:spPr>
            <a:xfrm>
              <a:off x="2878719" y="2573867"/>
              <a:ext cx="97276" cy="197697"/>
            </a:xfrm>
            <a:custGeom>
              <a:rect b="b" l="l" r="r" t="t"/>
              <a:pathLst>
                <a:path extrusionOk="0" h="13204" w="6497">
                  <a:moveTo>
                    <a:pt x="0" y="0"/>
                  </a:moveTo>
                  <a:lnTo>
                    <a:pt x="0" y="13203"/>
                  </a:lnTo>
                  <a:lnTo>
                    <a:pt x="5971" y="13203"/>
                  </a:lnTo>
                  <a:cubicBezTo>
                    <a:pt x="6245" y="13203"/>
                    <a:pt x="6497" y="12972"/>
                    <a:pt x="6497" y="12678"/>
                  </a:cubicBezTo>
                  <a:lnTo>
                    <a:pt x="6497" y="0"/>
                  </a:lnTo>
                  <a:close/>
                </a:path>
              </a:pathLst>
            </a:custGeom>
            <a:solidFill>
              <a:srgbClr val="D5DE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82" name="Google Shape;3882;p37"/>
            <p:cNvSpPr/>
            <p:nvPr/>
          </p:nvSpPr>
          <p:spPr>
            <a:xfrm>
              <a:off x="2959929" y="2573867"/>
              <a:ext cx="15751" cy="197697"/>
            </a:xfrm>
            <a:custGeom>
              <a:rect b="b" l="l" r="r" t="t"/>
              <a:pathLst>
                <a:path extrusionOk="0" h="13204" w="1052">
                  <a:moveTo>
                    <a:pt x="1" y="0"/>
                  </a:moveTo>
                  <a:lnTo>
                    <a:pt x="1" y="13203"/>
                  </a:lnTo>
                  <a:lnTo>
                    <a:pt x="526" y="13203"/>
                  </a:lnTo>
                  <a:cubicBezTo>
                    <a:pt x="821" y="13203"/>
                    <a:pt x="1052" y="12972"/>
                    <a:pt x="1052" y="12678"/>
                  </a:cubicBezTo>
                  <a:lnTo>
                    <a:pt x="1052" y="0"/>
                  </a:lnTo>
                  <a:close/>
                </a:path>
              </a:pathLst>
            </a:custGeom>
            <a:solidFill>
              <a:srgbClr val="A5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83" name="Google Shape;3883;p37"/>
            <p:cNvSpPr/>
            <p:nvPr/>
          </p:nvSpPr>
          <p:spPr>
            <a:xfrm>
              <a:off x="2878719" y="2573867"/>
              <a:ext cx="20782" cy="156148"/>
            </a:xfrm>
            <a:custGeom>
              <a:rect b="b" l="l" r="r" t="t"/>
              <a:pathLst>
                <a:path extrusionOk="0" h="10429" w="1388">
                  <a:moveTo>
                    <a:pt x="0" y="0"/>
                  </a:moveTo>
                  <a:lnTo>
                    <a:pt x="0" y="10428"/>
                  </a:lnTo>
                  <a:lnTo>
                    <a:pt x="1388" y="10428"/>
                  </a:lnTo>
                  <a:lnTo>
                    <a:pt x="1388" y="7548"/>
                  </a:lnTo>
                  <a:cubicBezTo>
                    <a:pt x="1388" y="7401"/>
                    <a:pt x="1325" y="7274"/>
                    <a:pt x="1220" y="7169"/>
                  </a:cubicBezTo>
                  <a:lnTo>
                    <a:pt x="1009" y="6959"/>
                  </a:lnTo>
                  <a:cubicBezTo>
                    <a:pt x="904" y="6854"/>
                    <a:pt x="841" y="6707"/>
                    <a:pt x="841" y="6581"/>
                  </a:cubicBezTo>
                  <a:lnTo>
                    <a:pt x="841" y="0"/>
                  </a:lnTo>
                  <a:close/>
                </a:path>
              </a:pathLst>
            </a:custGeom>
            <a:solidFill>
              <a:srgbClr val="A5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84" name="Google Shape;3884;p37"/>
            <p:cNvSpPr/>
            <p:nvPr/>
          </p:nvSpPr>
          <p:spPr>
            <a:xfrm>
              <a:off x="2918381" y="2742907"/>
              <a:ext cx="57614" cy="28657"/>
            </a:xfrm>
            <a:custGeom>
              <a:rect b="b" l="l" r="r" t="t"/>
              <a:pathLst>
                <a:path extrusionOk="0" h="1914" w="3848">
                  <a:moveTo>
                    <a:pt x="0" y="0"/>
                  </a:moveTo>
                  <a:lnTo>
                    <a:pt x="0" y="1913"/>
                  </a:lnTo>
                  <a:lnTo>
                    <a:pt x="3322" y="1913"/>
                  </a:lnTo>
                  <a:cubicBezTo>
                    <a:pt x="3617" y="1913"/>
                    <a:pt x="3848" y="1682"/>
                    <a:pt x="3848" y="1388"/>
                  </a:cubicBezTo>
                  <a:lnTo>
                    <a:pt x="3848" y="0"/>
                  </a:lnTo>
                  <a:close/>
                </a:path>
              </a:pathLst>
            </a:custGeom>
            <a:solidFill>
              <a:srgbClr val="AABB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85" name="Google Shape;3885;p37"/>
            <p:cNvSpPr/>
            <p:nvPr/>
          </p:nvSpPr>
          <p:spPr>
            <a:xfrm>
              <a:off x="2959929" y="2742907"/>
              <a:ext cx="15751" cy="28657"/>
            </a:xfrm>
            <a:custGeom>
              <a:rect b="b" l="l" r="r" t="t"/>
              <a:pathLst>
                <a:path extrusionOk="0" h="1914" w="1052">
                  <a:moveTo>
                    <a:pt x="1" y="0"/>
                  </a:moveTo>
                  <a:lnTo>
                    <a:pt x="1" y="1913"/>
                  </a:lnTo>
                  <a:lnTo>
                    <a:pt x="526" y="1913"/>
                  </a:lnTo>
                  <a:cubicBezTo>
                    <a:pt x="821" y="1913"/>
                    <a:pt x="1052" y="1682"/>
                    <a:pt x="1052" y="1388"/>
                  </a:cubicBezTo>
                  <a:lnTo>
                    <a:pt x="1052" y="0"/>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86" name="Google Shape;3886;p37"/>
            <p:cNvSpPr/>
            <p:nvPr/>
          </p:nvSpPr>
          <p:spPr>
            <a:xfrm>
              <a:off x="2878719" y="2516552"/>
              <a:ext cx="106410" cy="57330"/>
            </a:xfrm>
            <a:custGeom>
              <a:rect b="b" l="l" r="r" t="t"/>
              <a:pathLst>
                <a:path extrusionOk="0" h="3829" w="7107">
                  <a:moveTo>
                    <a:pt x="6306" y="0"/>
                  </a:moveTo>
                  <a:cubicBezTo>
                    <a:pt x="6293" y="0"/>
                    <a:pt x="6279" y="1"/>
                    <a:pt x="6266" y="2"/>
                  </a:cubicBezTo>
                  <a:lnTo>
                    <a:pt x="0" y="2"/>
                  </a:lnTo>
                  <a:lnTo>
                    <a:pt x="0" y="3828"/>
                  </a:lnTo>
                  <a:lnTo>
                    <a:pt x="6539" y="3828"/>
                  </a:lnTo>
                  <a:cubicBezTo>
                    <a:pt x="6854" y="3828"/>
                    <a:pt x="7107" y="3555"/>
                    <a:pt x="7064" y="3239"/>
                  </a:cubicBezTo>
                  <a:lnTo>
                    <a:pt x="6791" y="464"/>
                  </a:lnTo>
                  <a:cubicBezTo>
                    <a:pt x="6771" y="203"/>
                    <a:pt x="6579" y="0"/>
                    <a:pt x="6306" y="0"/>
                  </a:cubicBezTo>
                  <a:close/>
                </a:path>
              </a:pathLst>
            </a:custGeom>
            <a:solidFill>
              <a:srgbClr val="E5EA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87" name="Google Shape;3887;p37"/>
            <p:cNvSpPr/>
            <p:nvPr/>
          </p:nvSpPr>
          <p:spPr>
            <a:xfrm>
              <a:off x="2878719" y="2516552"/>
              <a:ext cx="106410" cy="57330"/>
            </a:xfrm>
            <a:custGeom>
              <a:rect b="b" l="l" r="r" t="t"/>
              <a:pathLst>
                <a:path extrusionOk="0" h="3829" w="7107">
                  <a:moveTo>
                    <a:pt x="6324" y="0"/>
                  </a:moveTo>
                  <a:cubicBezTo>
                    <a:pt x="6312" y="0"/>
                    <a:pt x="6299" y="1"/>
                    <a:pt x="6287" y="2"/>
                  </a:cubicBezTo>
                  <a:lnTo>
                    <a:pt x="5635" y="2"/>
                  </a:lnTo>
                  <a:lnTo>
                    <a:pt x="5845" y="2125"/>
                  </a:lnTo>
                  <a:cubicBezTo>
                    <a:pt x="5887" y="2440"/>
                    <a:pt x="5635" y="2714"/>
                    <a:pt x="5319" y="2714"/>
                  </a:cubicBezTo>
                  <a:lnTo>
                    <a:pt x="0" y="2714"/>
                  </a:lnTo>
                  <a:lnTo>
                    <a:pt x="0" y="3828"/>
                  </a:lnTo>
                  <a:lnTo>
                    <a:pt x="6539" y="3828"/>
                  </a:lnTo>
                  <a:cubicBezTo>
                    <a:pt x="6854" y="3828"/>
                    <a:pt x="7107" y="3555"/>
                    <a:pt x="7064" y="3239"/>
                  </a:cubicBezTo>
                  <a:lnTo>
                    <a:pt x="6812" y="464"/>
                  </a:lnTo>
                  <a:cubicBezTo>
                    <a:pt x="6792" y="203"/>
                    <a:pt x="6581" y="0"/>
                    <a:pt x="6324" y="0"/>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88" name="Google Shape;3888;p37"/>
            <p:cNvSpPr/>
            <p:nvPr/>
          </p:nvSpPr>
          <p:spPr>
            <a:xfrm>
              <a:off x="2675991" y="2714249"/>
              <a:ext cx="226669" cy="28672"/>
            </a:xfrm>
            <a:custGeom>
              <a:rect b="b" l="l" r="r" t="t"/>
              <a:pathLst>
                <a:path extrusionOk="0" h="1915" w="15139">
                  <a:moveTo>
                    <a:pt x="526" y="1"/>
                  </a:moveTo>
                  <a:cubicBezTo>
                    <a:pt x="232" y="1"/>
                    <a:pt x="1" y="232"/>
                    <a:pt x="1" y="527"/>
                  </a:cubicBezTo>
                  <a:lnTo>
                    <a:pt x="1" y="1914"/>
                  </a:lnTo>
                  <a:lnTo>
                    <a:pt x="15138" y="1914"/>
                  </a:lnTo>
                  <a:lnTo>
                    <a:pt x="15117" y="527"/>
                  </a:lnTo>
                  <a:cubicBezTo>
                    <a:pt x="15117" y="232"/>
                    <a:pt x="14886" y="1"/>
                    <a:pt x="14592" y="1"/>
                  </a:cubicBezTo>
                  <a:close/>
                </a:path>
              </a:pathLst>
            </a:custGeom>
            <a:solidFill>
              <a:srgbClr val="D5DE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89" name="Google Shape;3889;p37"/>
            <p:cNvSpPr/>
            <p:nvPr/>
          </p:nvSpPr>
          <p:spPr>
            <a:xfrm>
              <a:off x="2676305" y="2714249"/>
              <a:ext cx="226354" cy="28672"/>
            </a:xfrm>
            <a:custGeom>
              <a:rect b="b" l="l" r="r" t="t"/>
              <a:pathLst>
                <a:path extrusionOk="0" h="1915" w="15118">
                  <a:moveTo>
                    <a:pt x="14465" y="1"/>
                  </a:moveTo>
                  <a:lnTo>
                    <a:pt x="14465" y="737"/>
                  </a:lnTo>
                  <a:cubicBezTo>
                    <a:pt x="14465" y="1031"/>
                    <a:pt x="14234" y="1262"/>
                    <a:pt x="13940" y="1262"/>
                  </a:cubicBezTo>
                  <a:lnTo>
                    <a:pt x="1" y="1262"/>
                  </a:lnTo>
                  <a:lnTo>
                    <a:pt x="1" y="1914"/>
                  </a:lnTo>
                  <a:lnTo>
                    <a:pt x="15117" y="1914"/>
                  </a:lnTo>
                  <a:lnTo>
                    <a:pt x="15117" y="527"/>
                  </a:lnTo>
                  <a:cubicBezTo>
                    <a:pt x="15117" y="232"/>
                    <a:pt x="14886" y="1"/>
                    <a:pt x="14592" y="1"/>
                  </a:cubicBezTo>
                  <a:close/>
                </a:path>
              </a:pathLst>
            </a:custGeom>
            <a:solidFill>
              <a:srgbClr val="A5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90" name="Google Shape;3890;p37"/>
            <p:cNvSpPr/>
            <p:nvPr/>
          </p:nvSpPr>
          <p:spPr>
            <a:xfrm>
              <a:off x="2660255" y="2742907"/>
              <a:ext cx="258141" cy="28657"/>
            </a:xfrm>
            <a:custGeom>
              <a:rect b="b" l="l" r="r" t="t"/>
              <a:pathLst>
                <a:path extrusionOk="0" h="1914" w="17241">
                  <a:moveTo>
                    <a:pt x="0" y="0"/>
                  </a:moveTo>
                  <a:lnTo>
                    <a:pt x="0" y="1913"/>
                  </a:lnTo>
                  <a:lnTo>
                    <a:pt x="17240" y="1913"/>
                  </a:lnTo>
                  <a:lnTo>
                    <a:pt x="17240" y="0"/>
                  </a:lnTo>
                  <a:close/>
                </a:path>
              </a:pathLst>
            </a:custGeom>
            <a:solidFill>
              <a:srgbClr val="D5DE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91" name="Google Shape;3891;p37"/>
            <p:cNvSpPr/>
            <p:nvPr/>
          </p:nvSpPr>
          <p:spPr>
            <a:xfrm>
              <a:off x="2660255" y="2742907"/>
              <a:ext cx="258141" cy="28657"/>
            </a:xfrm>
            <a:custGeom>
              <a:rect b="b" l="l" r="r" t="t"/>
              <a:pathLst>
                <a:path extrusionOk="0" h="1914" w="17241">
                  <a:moveTo>
                    <a:pt x="16610" y="0"/>
                  </a:moveTo>
                  <a:lnTo>
                    <a:pt x="16610" y="736"/>
                  </a:lnTo>
                  <a:cubicBezTo>
                    <a:pt x="16610" y="1030"/>
                    <a:pt x="16378" y="1262"/>
                    <a:pt x="16084" y="1262"/>
                  </a:cubicBezTo>
                  <a:lnTo>
                    <a:pt x="0" y="1262"/>
                  </a:lnTo>
                  <a:lnTo>
                    <a:pt x="0" y="1913"/>
                  </a:lnTo>
                  <a:lnTo>
                    <a:pt x="17240" y="1913"/>
                  </a:lnTo>
                  <a:lnTo>
                    <a:pt x="17240" y="0"/>
                  </a:lnTo>
                  <a:close/>
                </a:path>
              </a:pathLst>
            </a:custGeom>
            <a:solidFill>
              <a:srgbClr val="A5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92" name="Google Shape;3892;p37"/>
            <p:cNvSpPr/>
            <p:nvPr/>
          </p:nvSpPr>
          <p:spPr>
            <a:xfrm>
              <a:off x="2715968" y="2516567"/>
              <a:ext cx="147344" cy="197697"/>
            </a:xfrm>
            <a:custGeom>
              <a:rect b="b" l="l" r="r" t="t"/>
              <a:pathLst>
                <a:path extrusionOk="0" h="13204" w="9841">
                  <a:moveTo>
                    <a:pt x="1" y="1"/>
                  </a:moveTo>
                  <a:lnTo>
                    <a:pt x="1" y="13204"/>
                  </a:lnTo>
                  <a:lnTo>
                    <a:pt x="9840" y="13204"/>
                  </a:lnTo>
                  <a:lnTo>
                    <a:pt x="9840" y="1"/>
                  </a:lnTo>
                  <a:close/>
                </a:path>
              </a:pathLst>
            </a:custGeom>
            <a:solidFill>
              <a:srgbClr val="A5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93" name="Google Shape;3893;p37"/>
            <p:cNvSpPr/>
            <p:nvPr/>
          </p:nvSpPr>
          <p:spPr>
            <a:xfrm>
              <a:off x="2763191" y="2618560"/>
              <a:ext cx="52583" cy="95704"/>
            </a:xfrm>
            <a:custGeom>
              <a:rect b="b" l="l" r="r" t="t"/>
              <a:pathLst>
                <a:path extrusionOk="0" h="6392" w="3512">
                  <a:moveTo>
                    <a:pt x="1748" y="0"/>
                  </a:moveTo>
                  <a:cubicBezTo>
                    <a:pt x="1540" y="0"/>
                    <a:pt x="1335" y="64"/>
                    <a:pt x="1157" y="190"/>
                  </a:cubicBezTo>
                  <a:lnTo>
                    <a:pt x="463" y="652"/>
                  </a:lnTo>
                  <a:cubicBezTo>
                    <a:pt x="169" y="841"/>
                    <a:pt x="0" y="1178"/>
                    <a:pt x="0" y="1535"/>
                  </a:cubicBezTo>
                  <a:lnTo>
                    <a:pt x="0" y="6392"/>
                  </a:lnTo>
                  <a:lnTo>
                    <a:pt x="3511" y="6392"/>
                  </a:lnTo>
                  <a:lnTo>
                    <a:pt x="3511" y="1535"/>
                  </a:lnTo>
                  <a:cubicBezTo>
                    <a:pt x="3511" y="1178"/>
                    <a:pt x="3322" y="841"/>
                    <a:pt x="3028" y="652"/>
                  </a:cubicBezTo>
                  <a:lnTo>
                    <a:pt x="2355" y="190"/>
                  </a:lnTo>
                  <a:cubicBezTo>
                    <a:pt x="2166" y="64"/>
                    <a:pt x="1956" y="0"/>
                    <a:pt x="1748" y="0"/>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94" name="Google Shape;3894;p37"/>
            <p:cNvSpPr/>
            <p:nvPr/>
          </p:nvSpPr>
          <p:spPr>
            <a:xfrm>
              <a:off x="2783329" y="2618515"/>
              <a:ext cx="32445" cy="95749"/>
            </a:xfrm>
            <a:custGeom>
              <a:rect b="b" l="l" r="r" t="t"/>
              <a:pathLst>
                <a:path extrusionOk="0" h="6395" w="2167">
                  <a:moveTo>
                    <a:pt x="414" y="0"/>
                  </a:moveTo>
                  <a:cubicBezTo>
                    <a:pt x="275" y="0"/>
                    <a:pt x="135" y="29"/>
                    <a:pt x="1" y="88"/>
                  </a:cubicBezTo>
                  <a:cubicBezTo>
                    <a:pt x="64" y="109"/>
                    <a:pt x="148" y="151"/>
                    <a:pt x="211" y="193"/>
                  </a:cubicBezTo>
                  <a:lnTo>
                    <a:pt x="905" y="655"/>
                  </a:lnTo>
                  <a:cubicBezTo>
                    <a:pt x="1199" y="844"/>
                    <a:pt x="1368" y="1181"/>
                    <a:pt x="1368" y="1538"/>
                  </a:cubicBezTo>
                  <a:lnTo>
                    <a:pt x="1368" y="6395"/>
                  </a:lnTo>
                  <a:lnTo>
                    <a:pt x="2166" y="6395"/>
                  </a:lnTo>
                  <a:lnTo>
                    <a:pt x="2166" y="1538"/>
                  </a:lnTo>
                  <a:cubicBezTo>
                    <a:pt x="2166" y="1181"/>
                    <a:pt x="1977" y="844"/>
                    <a:pt x="1683" y="655"/>
                  </a:cubicBezTo>
                  <a:lnTo>
                    <a:pt x="1010" y="193"/>
                  </a:lnTo>
                  <a:cubicBezTo>
                    <a:pt x="833" y="66"/>
                    <a:pt x="625" y="0"/>
                    <a:pt x="414"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95" name="Google Shape;3895;p37"/>
            <p:cNvSpPr/>
            <p:nvPr/>
          </p:nvSpPr>
          <p:spPr>
            <a:xfrm>
              <a:off x="2692041" y="2516253"/>
              <a:ext cx="47867" cy="32131"/>
            </a:xfrm>
            <a:custGeom>
              <a:rect b="b" l="l" r="r" t="t"/>
              <a:pathLst>
                <a:path extrusionOk="0" h="2146" w="3197">
                  <a:moveTo>
                    <a:pt x="1" y="1"/>
                  </a:moveTo>
                  <a:lnTo>
                    <a:pt x="1" y="1472"/>
                  </a:lnTo>
                  <a:cubicBezTo>
                    <a:pt x="1" y="1556"/>
                    <a:pt x="43" y="1640"/>
                    <a:pt x="106" y="1704"/>
                  </a:cubicBezTo>
                  <a:lnTo>
                    <a:pt x="526" y="2145"/>
                  </a:lnTo>
                  <a:lnTo>
                    <a:pt x="2671" y="2145"/>
                  </a:lnTo>
                  <a:lnTo>
                    <a:pt x="3112" y="1704"/>
                  </a:lnTo>
                  <a:cubicBezTo>
                    <a:pt x="3155" y="1640"/>
                    <a:pt x="3197" y="1556"/>
                    <a:pt x="3197" y="1472"/>
                  </a:cubicBezTo>
                  <a:lnTo>
                    <a:pt x="3197" y="1"/>
                  </a:ln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96" name="Google Shape;3896;p37"/>
            <p:cNvSpPr/>
            <p:nvPr/>
          </p:nvSpPr>
          <p:spPr>
            <a:xfrm>
              <a:off x="2719112" y="2516253"/>
              <a:ext cx="20797" cy="31817"/>
            </a:xfrm>
            <a:custGeom>
              <a:rect b="b" l="l" r="r" t="t"/>
              <a:pathLst>
                <a:path extrusionOk="0" h="2125" w="1389">
                  <a:moveTo>
                    <a:pt x="1389" y="1"/>
                  </a:moveTo>
                  <a:lnTo>
                    <a:pt x="527" y="22"/>
                  </a:lnTo>
                  <a:lnTo>
                    <a:pt x="527" y="1598"/>
                  </a:lnTo>
                  <a:lnTo>
                    <a:pt x="1" y="2124"/>
                  </a:lnTo>
                  <a:lnTo>
                    <a:pt x="863" y="2124"/>
                  </a:lnTo>
                  <a:lnTo>
                    <a:pt x="1304" y="1704"/>
                  </a:lnTo>
                  <a:cubicBezTo>
                    <a:pt x="1368" y="1640"/>
                    <a:pt x="1389" y="1556"/>
                    <a:pt x="1389" y="1472"/>
                  </a:cubicBezTo>
                  <a:lnTo>
                    <a:pt x="1389" y="1"/>
                  </a:ln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97" name="Google Shape;3897;p37"/>
            <p:cNvSpPr/>
            <p:nvPr/>
          </p:nvSpPr>
          <p:spPr>
            <a:xfrm>
              <a:off x="2692041" y="2682148"/>
              <a:ext cx="47867" cy="32116"/>
            </a:xfrm>
            <a:custGeom>
              <a:rect b="b" l="l" r="r" t="t"/>
              <a:pathLst>
                <a:path extrusionOk="0" h="2145" w="3197">
                  <a:moveTo>
                    <a:pt x="526" y="0"/>
                  </a:moveTo>
                  <a:lnTo>
                    <a:pt x="85" y="442"/>
                  </a:lnTo>
                  <a:cubicBezTo>
                    <a:pt x="22" y="505"/>
                    <a:pt x="1" y="589"/>
                    <a:pt x="1" y="673"/>
                  </a:cubicBezTo>
                  <a:lnTo>
                    <a:pt x="1" y="2145"/>
                  </a:lnTo>
                  <a:lnTo>
                    <a:pt x="3197" y="2145"/>
                  </a:lnTo>
                  <a:lnTo>
                    <a:pt x="3197" y="673"/>
                  </a:lnTo>
                  <a:cubicBezTo>
                    <a:pt x="3197" y="589"/>
                    <a:pt x="3155" y="505"/>
                    <a:pt x="3091" y="442"/>
                  </a:cubicBezTo>
                  <a:lnTo>
                    <a:pt x="2650" y="0"/>
                  </a:ln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98" name="Google Shape;3898;p37"/>
            <p:cNvSpPr/>
            <p:nvPr/>
          </p:nvSpPr>
          <p:spPr>
            <a:xfrm>
              <a:off x="2719112" y="2682148"/>
              <a:ext cx="20797" cy="31802"/>
            </a:xfrm>
            <a:custGeom>
              <a:rect b="b" l="l" r="r" t="t"/>
              <a:pathLst>
                <a:path extrusionOk="0" h="2124" w="1389">
                  <a:moveTo>
                    <a:pt x="1" y="0"/>
                  </a:moveTo>
                  <a:lnTo>
                    <a:pt x="527" y="526"/>
                  </a:lnTo>
                  <a:lnTo>
                    <a:pt x="527" y="2124"/>
                  </a:lnTo>
                  <a:lnTo>
                    <a:pt x="1389" y="2124"/>
                  </a:lnTo>
                  <a:lnTo>
                    <a:pt x="1389" y="673"/>
                  </a:lnTo>
                  <a:cubicBezTo>
                    <a:pt x="1389" y="589"/>
                    <a:pt x="1347" y="505"/>
                    <a:pt x="1283" y="442"/>
                  </a:cubicBezTo>
                  <a:lnTo>
                    <a:pt x="863" y="0"/>
                  </a:ln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99" name="Google Shape;3899;p37"/>
            <p:cNvSpPr/>
            <p:nvPr/>
          </p:nvSpPr>
          <p:spPr>
            <a:xfrm>
              <a:off x="2699917" y="2548369"/>
              <a:ext cx="31802" cy="133794"/>
            </a:xfrm>
            <a:custGeom>
              <a:rect b="b" l="l" r="r" t="t"/>
              <a:pathLst>
                <a:path extrusionOk="0" h="8936" w="2124">
                  <a:moveTo>
                    <a:pt x="0" y="0"/>
                  </a:moveTo>
                  <a:lnTo>
                    <a:pt x="0" y="8935"/>
                  </a:lnTo>
                  <a:lnTo>
                    <a:pt x="2124" y="8935"/>
                  </a:lnTo>
                  <a:lnTo>
                    <a:pt x="2124" y="0"/>
                  </a:lnTo>
                  <a:close/>
                </a:path>
              </a:pathLst>
            </a:custGeom>
            <a:solidFill>
              <a:srgbClr val="D5DE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00" name="Google Shape;3900;p37"/>
            <p:cNvSpPr/>
            <p:nvPr/>
          </p:nvSpPr>
          <p:spPr>
            <a:xfrm>
              <a:off x="2838742" y="2516253"/>
              <a:ext cx="47852" cy="32131"/>
            </a:xfrm>
            <a:custGeom>
              <a:rect b="b" l="l" r="r" t="t"/>
              <a:pathLst>
                <a:path extrusionOk="0" h="2146" w="3196">
                  <a:moveTo>
                    <a:pt x="0" y="1"/>
                  </a:moveTo>
                  <a:lnTo>
                    <a:pt x="0" y="1472"/>
                  </a:lnTo>
                  <a:cubicBezTo>
                    <a:pt x="0" y="1556"/>
                    <a:pt x="42" y="1640"/>
                    <a:pt x="105" y="1704"/>
                  </a:cubicBezTo>
                  <a:lnTo>
                    <a:pt x="526" y="2145"/>
                  </a:lnTo>
                  <a:lnTo>
                    <a:pt x="2670" y="2145"/>
                  </a:lnTo>
                  <a:lnTo>
                    <a:pt x="3091" y="1704"/>
                  </a:lnTo>
                  <a:cubicBezTo>
                    <a:pt x="3154" y="1640"/>
                    <a:pt x="3196" y="1556"/>
                    <a:pt x="3196" y="1472"/>
                  </a:cubicBezTo>
                  <a:lnTo>
                    <a:pt x="3196" y="1"/>
                  </a:ln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01" name="Google Shape;3901;p37"/>
            <p:cNvSpPr/>
            <p:nvPr/>
          </p:nvSpPr>
          <p:spPr>
            <a:xfrm>
              <a:off x="2838742" y="2682148"/>
              <a:ext cx="47852" cy="32116"/>
            </a:xfrm>
            <a:custGeom>
              <a:rect b="b" l="l" r="r" t="t"/>
              <a:pathLst>
                <a:path extrusionOk="0" h="2145" w="3196">
                  <a:moveTo>
                    <a:pt x="526" y="0"/>
                  </a:moveTo>
                  <a:lnTo>
                    <a:pt x="105" y="442"/>
                  </a:lnTo>
                  <a:cubicBezTo>
                    <a:pt x="42" y="505"/>
                    <a:pt x="0" y="589"/>
                    <a:pt x="0" y="673"/>
                  </a:cubicBezTo>
                  <a:lnTo>
                    <a:pt x="0" y="2145"/>
                  </a:lnTo>
                  <a:lnTo>
                    <a:pt x="3196" y="2145"/>
                  </a:lnTo>
                  <a:lnTo>
                    <a:pt x="3196" y="673"/>
                  </a:lnTo>
                  <a:cubicBezTo>
                    <a:pt x="3196" y="589"/>
                    <a:pt x="3154" y="505"/>
                    <a:pt x="3112" y="442"/>
                  </a:cubicBezTo>
                  <a:lnTo>
                    <a:pt x="2670" y="0"/>
                  </a:ln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02" name="Google Shape;3902;p37"/>
            <p:cNvSpPr/>
            <p:nvPr/>
          </p:nvSpPr>
          <p:spPr>
            <a:xfrm>
              <a:off x="2866127" y="2516253"/>
              <a:ext cx="20467" cy="31817"/>
            </a:xfrm>
            <a:custGeom>
              <a:rect b="b" l="l" r="r" t="t"/>
              <a:pathLst>
                <a:path extrusionOk="0" h="2125" w="1367">
                  <a:moveTo>
                    <a:pt x="1367" y="1"/>
                  </a:moveTo>
                  <a:lnTo>
                    <a:pt x="526" y="22"/>
                  </a:lnTo>
                  <a:lnTo>
                    <a:pt x="526" y="1598"/>
                  </a:lnTo>
                  <a:lnTo>
                    <a:pt x="0" y="2124"/>
                  </a:lnTo>
                  <a:lnTo>
                    <a:pt x="841" y="2124"/>
                  </a:lnTo>
                  <a:lnTo>
                    <a:pt x="1283" y="1704"/>
                  </a:lnTo>
                  <a:cubicBezTo>
                    <a:pt x="1346" y="1640"/>
                    <a:pt x="1367" y="1556"/>
                    <a:pt x="1367" y="1472"/>
                  </a:cubicBezTo>
                  <a:lnTo>
                    <a:pt x="1367" y="1"/>
                  </a:ln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03" name="Google Shape;3903;p37"/>
            <p:cNvSpPr/>
            <p:nvPr/>
          </p:nvSpPr>
          <p:spPr>
            <a:xfrm>
              <a:off x="2865812" y="2682148"/>
              <a:ext cx="20782" cy="31802"/>
            </a:xfrm>
            <a:custGeom>
              <a:rect b="b" l="l" r="r" t="t"/>
              <a:pathLst>
                <a:path extrusionOk="0" h="2124" w="1388">
                  <a:moveTo>
                    <a:pt x="0" y="0"/>
                  </a:moveTo>
                  <a:lnTo>
                    <a:pt x="526" y="526"/>
                  </a:lnTo>
                  <a:lnTo>
                    <a:pt x="526" y="2124"/>
                  </a:lnTo>
                  <a:lnTo>
                    <a:pt x="1388" y="2124"/>
                  </a:lnTo>
                  <a:lnTo>
                    <a:pt x="1388" y="673"/>
                  </a:lnTo>
                  <a:cubicBezTo>
                    <a:pt x="1388" y="589"/>
                    <a:pt x="1346" y="505"/>
                    <a:pt x="1283" y="442"/>
                  </a:cubicBezTo>
                  <a:lnTo>
                    <a:pt x="862" y="0"/>
                  </a:ln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04" name="Google Shape;3904;p37"/>
            <p:cNvSpPr/>
            <p:nvPr/>
          </p:nvSpPr>
          <p:spPr>
            <a:xfrm>
              <a:off x="2846603" y="2548369"/>
              <a:ext cx="32131" cy="133794"/>
            </a:xfrm>
            <a:custGeom>
              <a:rect b="b" l="l" r="r" t="t"/>
              <a:pathLst>
                <a:path extrusionOk="0" h="8936" w="2146">
                  <a:moveTo>
                    <a:pt x="1" y="0"/>
                  </a:moveTo>
                  <a:lnTo>
                    <a:pt x="1" y="8935"/>
                  </a:lnTo>
                  <a:lnTo>
                    <a:pt x="2145" y="8935"/>
                  </a:lnTo>
                  <a:lnTo>
                    <a:pt x="2145" y="0"/>
                  </a:lnTo>
                  <a:close/>
                </a:path>
              </a:pathLst>
            </a:custGeom>
            <a:solidFill>
              <a:srgbClr val="D5DE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05" name="Google Shape;3905;p37"/>
            <p:cNvSpPr/>
            <p:nvPr/>
          </p:nvSpPr>
          <p:spPr>
            <a:xfrm>
              <a:off x="2683238" y="2407029"/>
              <a:ext cx="212175" cy="80597"/>
            </a:xfrm>
            <a:custGeom>
              <a:rect b="b" l="l" r="r" t="t"/>
              <a:pathLst>
                <a:path extrusionOk="0" h="5383" w="14171">
                  <a:moveTo>
                    <a:pt x="7093" y="0"/>
                  </a:moveTo>
                  <a:cubicBezTo>
                    <a:pt x="6975" y="0"/>
                    <a:pt x="6854" y="42"/>
                    <a:pt x="6749" y="126"/>
                  </a:cubicBezTo>
                  <a:lnTo>
                    <a:pt x="0" y="5382"/>
                  </a:lnTo>
                  <a:lnTo>
                    <a:pt x="14171" y="5382"/>
                  </a:lnTo>
                  <a:lnTo>
                    <a:pt x="7422" y="126"/>
                  </a:lnTo>
                  <a:cubicBezTo>
                    <a:pt x="7327" y="42"/>
                    <a:pt x="7212" y="0"/>
                    <a:pt x="7093" y="0"/>
                  </a:cubicBezTo>
                  <a:close/>
                </a:path>
              </a:pathLst>
            </a:custGeom>
            <a:solidFill>
              <a:srgbClr val="E5EA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06" name="Google Shape;3906;p37"/>
            <p:cNvSpPr/>
            <p:nvPr/>
          </p:nvSpPr>
          <p:spPr>
            <a:xfrm>
              <a:off x="2683238" y="2407029"/>
              <a:ext cx="212175" cy="80597"/>
            </a:xfrm>
            <a:custGeom>
              <a:rect b="b" l="l" r="r" t="t"/>
              <a:pathLst>
                <a:path extrusionOk="0" h="5383" w="14171">
                  <a:moveTo>
                    <a:pt x="7093" y="0"/>
                  </a:moveTo>
                  <a:cubicBezTo>
                    <a:pt x="6975" y="0"/>
                    <a:pt x="6854" y="42"/>
                    <a:pt x="6749" y="126"/>
                  </a:cubicBezTo>
                  <a:lnTo>
                    <a:pt x="6497" y="336"/>
                  </a:lnTo>
                  <a:lnTo>
                    <a:pt x="10723" y="3637"/>
                  </a:lnTo>
                  <a:cubicBezTo>
                    <a:pt x="11137" y="3927"/>
                    <a:pt x="10919" y="4584"/>
                    <a:pt x="10410" y="4584"/>
                  </a:cubicBezTo>
                  <a:cubicBezTo>
                    <a:pt x="10402" y="4584"/>
                    <a:pt x="10394" y="4584"/>
                    <a:pt x="10386" y="4583"/>
                  </a:cubicBezTo>
                  <a:lnTo>
                    <a:pt x="1030" y="4583"/>
                  </a:lnTo>
                  <a:lnTo>
                    <a:pt x="0" y="5382"/>
                  </a:lnTo>
                  <a:lnTo>
                    <a:pt x="14171" y="5382"/>
                  </a:lnTo>
                  <a:lnTo>
                    <a:pt x="7422" y="126"/>
                  </a:lnTo>
                  <a:cubicBezTo>
                    <a:pt x="7327" y="42"/>
                    <a:pt x="7212" y="0"/>
                    <a:pt x="7093" y="0"/>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07" name="Google Shape;3907;p37"/>
            <p:cNvSpPr/>
            <p:nvPr/>
          </p:nvSpPr>
          <p:spPr>
            <a:xfrm>
              <a:off x="2668130" y="2487925"/>
              <a:ext cx="242390" cy="28657"/>
            </a:xfrm>
            <a:custGeom>
              <a:rect b="b" l="l" r="r" t="t"/>
              <a:pathLst>
                <a:path extrusionOk="0" h="1914" w="16189">
                  <a:moveTo>
                    <a:pt x="526" y="0"/>
                  </a:moveTo>
                  <a:cubicBezTo>
                    <a:pt x="231" y="0"/>
                    <a:pt x="0" y="232"/>
                    <a:pt x="0" y="526"/>
                  </a:cubicBezTo>
                  <a:lnTo>
                    <a:pt x="0" y="1388"/>
                  </a:lnTo>
                  <a:cubicBezTo>
                    <a:pt x="0" y="1661"/>
                    <a:pt x="231" y="1914"/>
                    <a:pt x="526" y="1914"/>
                  </a:cubicBezTo>
                  <a:lnTo>
                    <a:pt x="15663" y="1914"/>
                  </a:lnTo>
                  <a:cubicBezTo>
                    <a:pt x="15957" y="1914"/>
                    <a:pt x="16189" y="1661"/>
                    <a:pt x="16189" y="1388"/>
                  </a:cubicBezTo>
                  <a:lnTo>
                    <a:pt x="16189" y="526"/>
                  </a:lnTo>
                  <a:cubicBezTo>
                    <a:pt x="16189" y="232"/>
                    <a:pt x="15957" y="0"/>
                    <a:pt x="15663" y="0"/>
                  </a:cubicBezTo>
                  <a:close/>
                </a:path>
              </a:pathLst>
            </a:custGeom>
            <a:solidFill>
              <a:srgbClr val="D5DE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08" name="Google Shape;3908;p37"/>
            <p:cNvSpPr/>
            <p:nvPr/>
          </p:nvSpPr>
          <p:spPr>
            <a:xfrm>
              <a:off x="2668130" y="2487611"/>
              <a:ext cx="242390" cy="28657"/>
            </a:xfrm>
            <a:custGeom>
              <a:rect b="b" l="l" r="r" t="t"/>
              <a:pathLst>
                <a:path extrusionOk="0" h="1914" w="16189">
                  <a:moveTo>
                    <a:pt x="15558" y="0"/>
                  </a:moveTo>
                  <a:lnTo>
                    <a:pt x="15558" y="757"/>
                  </a:lnTo>
                  <a:cubicBezTo>
                    <a:pt x="15558" y="1052"/>
                    <a:pt x="15306" y="1283"/>
                    <a:pt x="15032" y="1283"/>
                  </a:cubicBezTo>
                  <a:lnTo>
                    <a:pt x="0" y="1283"/>
                  </a:lnTo>
                  <a:lnTo>
                    <a:pt x="0" y="1388"/>
                  </a:lnTo>
                  <a:cubicBezTo>
                    <a:pt x="0" y="1682"/>
                    <a:pt x="231" y="1914"/>
                    <a:pt x="526" y="1914"/>
                  </a:cubicBezTo>
                  <a:lnTo>
                    <a:pt x="15663" y="1914"/>
                  </a:lnTo>
                  <a:cubicBezTo>
                    <a:pt x="15957" y="1914"/>
                    <a:pt x="16189" y="1682"/>
                    <a:pt x="16189" y="1388"/>
                  </a:cubicBezTo>
                  <a:lnTo>
                    <a:pt x="16189" y="526"/>
                  </a:lnTo>
                  <a:cubicBezTo>
                    <a:pt x="16189" y="253"/>
                    <a:pt x="15957" y="0"/>
                    <a:pt x="15663" y="0"/>
                  </a:cubicBezTo>
                  <a:close/>
                </a:path>
              </a:pathLst>
            </a:custGeom>
            <a:solidFill>
              <a:srgbClr val="A5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09" name="Google Shape;3909;p37"/>
            <p:cNvSpPr/>
            <p:nvPr/>
          </p:nvSpPr>
          <p:spPr>
            <a:xfrm>
              <a:off x="2905789" y="2602495"/>
              <a:ext cx="43136" cy="61432"/>
            </a:xfrm>
            <a:custGeom>
              <a:rect b="b" l="l" r="r" t="t"/>
              <a:pathLst>
                <a:path extrusionOk="0" h="4103" w="2881">
                  <a:moveTo>
                    <a:pt x="1435" y="1"/>
                  </a:moveTo>
                  <a:cubicBezTo>
                    <a:pt x="652" y="1"/>
                    <a:pt x="0" y="645"/>
                    <a:pt x="0" y="1452"/>
                  </a:cubicBezTo>
                  <a:lnTo>
                    <a:pt x="0" y="3786"/>
                  </a:lnTo>
                  <a:cubicBezTo>
                    <a:pt x="0" y="3975"/>
                    <a:pt x="148" y="4101"/>
                    <a:pt x="316" y="4101"/>
                  </a:cubicBezTo>
                  <a:lnTo>
                    <a:pt x="2544" y="4101"/>
                  </a:lnTo>
                  <a:cubicBezTo>
                    <a:pt x="2556" y="4102"/>
                    <a:pt x="2568" y="4103"/>
                    <a:pt x="2580" y="4103"/>
                  </a:cubicBezTo>
                  <a:cubicBezTo>
                    <a:pt x="2752" y="4103"/>
                    <a:pt x="2881" y="3963"/>
                    <a:pt x="2881" y="3786"/>
                  </a:cubicBezTo>
                  <a:lnTo>
                    <a:pt x="2881" y="1473"/>
                  </a:lnTo>
                  <a:cubicBezTo>
                    <a:pt x="2881" y="695"/>
                    <a:pt x="2250" y="43"/>
                    <a:pt x="1472" y="1"/>
                  </a:cubicBezTo>
                  <a:cubicBezTo>
                    <a:pt x="1460" y="1"/>
                    <a:pt x="1447" y="1"/>
                    <a:pt x="1435" y="1"/>
                  </a:cubicBezTo>
                  <a:close/>
                </a:path>
              </a:pathLst>
            </a:custGeom>
            <a:solidFill>
              <a:srgbClr val="F8FA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10" name="Google Shape;3910;p37"/>
            <p:cNvSpPr/>
            <p:nvPr/>
          </p:nvSpPr>
          <p:spPr>
            <a:xfrm>
              <a:off x="2922154" y="2602704"/>
              <a:ext cx="26456" cy="61522"/>
            </a:xfrm>
            <a:custGeom>
              <a:rect b="b" l="l" r="r" t="t"/>
              <a:pathLst>
                <a:path extrusionOk="0" h="4109" w="1767">
                  <a:moveTo>
                    <a:pt x="257" y="0"/>
                  </a:moveTo>
                  <a:cubicBezTo>
                    <a:pt x="166" y="0"/>
                    <a:pt x="78" y="20"/>
                    <a:pt x="1" y="50"/>
                  </a:cubicBezTo>
                  <a:cubicBezTo>
                    <a:pt x="631" y="197"/>
                    <a:pt x="1094" y="765"/>
                    <a:pt x="1094" y="1438"/>
                  </a:cubicBezTo>
                  <a:lnTo>
                    <a:pt x="1094" y="4108"/>
                  </a:lnTo>
                  <a:lnTo>
                    <a:pt x="1451" y="4108"/>
                  </a:lnTo>
                  <a:cubicBezTo>
                    <a:pt x="1620" y="4108"/>
                    <a:pt x="1767" y="3961"/>
                    <a:pt x="1767" y="3772"/>
                  </a:cubicBezTo>
                  <a:lnTo>
                    <a:pt x="1767" y="1459"/>
                  </a:lnTo>
                  <a:cubicBezTo>
                    <a:pt x="1767" y="660"/>
                    <a:pt x="1136" y="8"/>
                    <a:pt x="358" y="8"/>
                  </a:cubicBezTo>
                  <a:cubicBezTo>
                    <a:pt x="324" y="3"/>
                    <a:pt x="290" y="0"/>
                    <a:pt x="257" y="0"/>
                  </a:cubicBezTo>
                  <a:close/>
                </a:path>
              </a:pathLst>
            </a:custGeom>
            <a:solidFill>
              <a:srgbClr val="E1E7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11" name="Google Shape;3911;p37"/>
            <p:cNvSpPr/>
            <p:nvPr/>
          </p:nvSpPr>
          <p:spPr>
            <a:xfrm>
              <a:off x="2758789" y="2542066"/>
              <a:ext cx="54156" cy="46115"/>
            </a:xfrm>
            <a:custGeom>
              <a:rect b="b" l="l" r="r" t="t"/>
              <a:pathLst>
                <a:path extrusionOk="0" h="3080" w="3617">
                  <a:moveTo>
                    <a:pt x="2060" y="1"/>
                  </a:moveTo>
                  <a:cubicBezTo>
                    <a:pt x="694" y="1"/>
                    <a:pt x="0" y="1661"/>
                    <a:pt x="967" y="2629"/>
                  </a:cubicBezTo>
                  <a:cubicBezTo>
                    <a:pt x="1285" y="2940"/>
                    <a:pt x="1673" y="3079"/>
                    <a:pt x="2053" y="3079"/>
                  </a:cubicBezTo>
                  <a:cubicBezTo>
                    <a:pt x="2853" y="3079"/>
                    <a:pt x="3616" y="2462"/>
                    <a:pt x="3616" y="1535"/>
                  </a:cubicBezTo>
                  <a:cubicBezTo>
                    <a:pt x="3616" y="673"/>
                    <a:pt x="2922" y="1"/>
                    <a:pt x="2060" y="1"/>
                  </a:cubicBezTo>
                  <a:close/>
                </a:path>
              </a:pathLst>
            </a:custGeom>
            <a:solidFill>
              <a:srgbClr val="F8FA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12" name="Google Shape;3912;p37"/>
            <p:cNvSpPr/>
            <p:nvPr/>
          </p:nvSpPr>
          <p:spPr>
            <a:xfrm>
              <a:off x="2769794" y="2545210"/>
              <a:ext cx="46924" cy="43046"/>
            </a:xfrm>
            <a:custGeom>
              <a:rect b="b" l="l" r="r" t="t"/>
              <a:pathLst>
                <a:path extrusionOk="0" h="2875" w="3134">
                  <a:moveTo>
                    <a:pt x="2124" y="1"/>
                  </a:moveTo>
                  <a:cubicBezTo>
                    <a:pt x="2802" y="1119"/>
                    <a:pt x="1910" y="2360"/>
                    <a:pt x="812" y="2360"/>
                  </a:cubicBezTo>
                  <a:cubicBezTo>
                    <a:pt x="547" y="2360"/>
                    <a:pt x="270" y="2288"/>
                    <a:pt x="1" y="2124"/>
                  </a:cubicBezTo>
                  <a:lnTo>
                    <a:pt x="1" y="2124"/>
                  </a:lnTo>
                  <a:cubicBezTo>
                    <a:pt x="300" y="2615"/>
                    <a:pt x="811" y="2874"/>
                    <a:pt x="1327" y="2874"/>
                  </a:cubicBezTo>
                  <a:cubicBezTo>
                    <a:pt x="1718" y="2874"/>
                    <a:pt x="2111" y="2726"/>
                    <a:pt x="2419" y="2419"/>
                  </a:cubicBezTo>
                  <a:cubicBezTo>
                    <a:pt x="3134" y="1704"/>
                    <a:pt x="2986" y="526"/>
                    <a:pt x="2124" y="1"/>
                  </a:cubicBezTo>
                  <a:close/>
                </a:path>
              </a:pathLst>
            </a:custGeom>
            <a:solidFill>
              <a:srgbClr val="E1E7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913" name="Google Shape;3913;p37"/>
          <p:cNvGrpSpPr/>
          <p:nvPr/>
        </p:nvGrpSpPr>
        <p:grpSpPr>
          <a:xfrm>
            <a:off x="5237588" y="3127393"/>
            <a:ext cx="437610" cy="453173"/>
            <a:chOff x="3955047" y="2432242"/>
            <a:chExt cx="322912" cy="334396"/>
          </a:xfrm>
        </p:grpSpPr>
        <p:sp>
          <p:nvSpPr>
            <p:cNvPr id="3914" name="Google Shape;3914;p37"/>
            <p:cNvSpPr/>
            <p:nvPr/>
          </p:nvSpPr>
          <p:spPr>
            <a:xfrm>
              <a:off x="3955047" y="2432242"/>
              <a:ext cx="322912" cy="334291"/>
            </a:xfrm>
            <a:custGeom>
              <a:rect b="b" l="l" r="r" t="t"/>
              <a:pathLst>
                <a:path extrusionOk="0" h="22327" w="21567">
                  <a:moveTo>
                    <a:pt x="20464" y="0"/>
                  </a:moveTo>
                  <a:cubicBezTo>
                    <a:pt x="20398" y="0"/>
                    <a:pt x="20331" y="6"/>
                    <a:pt x="20263" y="19"/>
                  </a:cubicBezTo>
                  <a:lnTo>
                    <a:pt x="6912" y="2395"/>
                  </a:lnTo>
                  <a:cubicBezTo>
                    <a:pt x="6387" y="2479"/>
                    <a:pt x="5987" y="2920"/>
                    <a:pt x="5987" y="3467"/>
                  </a:cubicBezTo>
                  <a:lnTo>
                    <a:pt x="5987" y="15030"/>
                  </a:lnTo>
                  <a:cubicBezTo>
                    <a:pt x="5434" y="14754"/>
                    <a:pt x="4853" y="14625"/>
                    <a:pt x="4284" y="14625"/>
                  </a:cubicBezTo>
                  <a:cubicBezTo>
                    <a:pt x="2563" y="14625"/>
                    <a:pt x="953" y="15805"/>
                    <a:pt x="542" y="17638"/>
                  </a:cubicBezTo>
                  <a:cubicBezTo>
                    <a:pt x="0" y="20034"/>
                    <a:pt x="1833" y="22327"/>
                    <a:pt x="4281" y="22327"/>
                  </a:cubicBezTo>
                  <a:cubicBezTo>
                    <a:pt x="4303" y="22327"/>
                    <a:pt x="4325" y="22326"/>
                    <a:pt x="4347" y="22326"/>
                  </a:cubicBezTo>
                  <a:cubicBezTo>
                    <a:pt x="6471" y="22284"/>
                    <a:pt x="8153" y="20539"/>
                    <a:pt x="8132" y="18415"/>
                  </a:cubicBezTo>
                  <a:lnTo>
                    <a:pt x="8132" y="5570"/>
                  </a:lnTo>
                  <a:lnTo>
                    <a:pt x="19401" y="3572"/>
                  </a:lnTo>
                  <a:lnTo>
                    <a:pt x="19401" y="12276"/>
                  </a:lnTo>
                  <a:cubicBezTo>
                    <a:pt x="18853" y="12007"/>
                    <a:pt x="18278" y="11882"/>
                    <a:pt x="17715" y="11882"/>
                  </a:cubicBezTo>
                  <a:cubicBezTo>
                    <a:pt x="15988" y="11882"/>
                    <a:pt x="14368" y="13060"/>
                    <a:pt x="13956" y="14883"/>
                  </a:cubicBezTo>
                  <a:cubicBezTo>
                    <a:pt x="13414" y="17300"/>
                    <a:pt x="15226" y="19572"/>
                    <a:pt x="17693" y="19572"/>
                  </a:cubicBezTo>
                  <a:cubicBezTo>
                    <a:pt x="17716" y="19572"/>
                    <a:pt x="17738" y="19572"/>
                    <a:pt x="17761" y="19572"/>
                  </a:cubicBezTo>
                  <a:cubicBezTo>
                    <a:pt x="19884" y="19530"/>
                    <a:pt x="21566" y="17806"/>
                    <a:pt x="21566" y="15682"/>
                  </a:cubicBezTo>
                  <a:lnTo>
                    <a:pt x="21566" y="1112"/>
                  </a:lnTo>
                  <a:cubicBezTo>
                    <a:pt x="21566" y="488"/>
                    <a:pt x="21056" y="0"/>
                    <a:pt x="20464" y="0"/>
                  </a:cubicBezTo>
                  <a:close/>
                </a:path>
              </a:pathLst>
            </a:custGeom>
            <a:solidFill>
              <a:srgbClr val="97AC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15" name="Google Shape;3915;p37"/>
            <p:cNvSpPr/>
            <p:nvPr/>
          </p:nvSpPr>
          <p:spPr>
            <a:xfrm>
              <a:off x="4009741" y="2515624"/>
              <a:ext cx="67361" cy="251014"/>
            </a:xfrm>
            <a:custGeom>
              <a:rect b="b" l="l" r="r" t="t"/>
              <a:pathLst>
                <a:path extrusionOk="0" h="16765" w="4499">
                  <a:moveTo>
                    <a:pt x="4479" y="1"/>
                  </a:moveTo>
                  <a:lnTo>
                    <a:pt x="3995" y="148"/>
                  </a:lnTo>
                  <a:cubicBezTo>
                    <a:pt x="3533" y="274"/>
                    <a:pt x="3217" y="715"/>
                    <a:pt x="3217" y="1199"/>
                  </a:cubicBezTo>
                  <a:lnTo>
                    <a:pt x="3217" y="12867"/>
                  </a:lnTo>
                  <a:cubicBezTo>
                    <a:pt x="3217" y="14760"/>
                    <a:pt x="1872" y="16379"/>
                    <a:pt x="1" y="16715"/>
                  </a:cubicBezTo>
                  <a:cubicBezTo>
                    <a:pt x="208" y="16748"/>
                    <a:pt x="413" y="16764"/>
                    <a:pt x="615" y="16764"/>
                  </a:cubicBezTo>
                  <a:cubicBezTo>
                    <a:pt x="2716" y="16764"/>
                    <a:pt x="4498" y="15034"/>
                    <a:pt x="4479" y="12867"/>
                  </a:cubicBezTo>
                  <a:lnTo>
                    <a:pt x="4479" y="1"/>
                  </a:lnTo>
                  <a:close/>
                </a:path>
              </a:pathLst>
            </a:custGeom>
            <a:solidFill>
              <a:srgbClr val="7B90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16" name="Google Shape;3916;p37"/>
            <p:cNvSpPr/>
            <p:nvPr/>
          </p:nvSpPr>
          <p:spPr>
            <a:xfrm>
              <a:off x="4210582" y="2432317"/>
              <a:ext cx="67346" cy="293087"/>
            </a:xfrm>
            <a:custGeom>
              <a:rect b="b" l="l" r="r" t="t"/>
              <a:pathLst>
                <a:path extrusionOk="0" h="19575" w="4498">
                  <a:moveTo>
                    <a:pt x="3374" y="0"/>
                  </a:moveTo>
                  <a:cubicBezTo>
                    <a:pt x="3315" y="0"/>
                    <a:pt x="3256" y="5"/>
                    <a:pt x="3196" y="14"/>
                  </a:cubicBezTo>
                  <a:lnTo>
                    <a:pt x="2607" y="119"/>
                  </a:lnTo>
                  <a:cubicBezTo>
                    <a:pt x="2986" y="308"/>
                    <a:pt x="3217" y="687"/>
                    <a:pt x="3217" y="1107"/>
                  </a:cubicBezTo>
                  <a:lnTo>
                    <a:pt x="3217" y="15677"/>
                  </a:lnTo>
                  <a:cubicBezTo>
                    <a:pt x="3217" y="17569"/>
                    <a:pt x="1871" y="19188"/>
                    <a:pt x="0" y="19525"/>
                  </a:cubicBezTo>
                  <a:cubicBezTo>
                    <a:pt x="209" y="19558"/>
                    <a:pt x="416" y="19574"/>
                    <a:pt x="620" y="19574"/>
                  </a:cubicBezTo>
                  <a:cubicBezTo>
                    <a:pt x="2718" y="19574"/>
                    <a:pt x="4498" y="17862"/>
                    <a:pt x="4478" y="15677"/>
                  </a:cubicBezTo>
                  <a:lnTo>
                    <a:pt x="4478" y="1107"/>
                  </a:lnTo>
                  <a:cubicBezTo>
                    <a:pt x="4478" y="475"/>
                    <a:pt x="3972" y="0"/>
                    <a:pt x="3374" y="0"/>
                  </a:cubicBezTo>
                  <a:close/>
                </a:path>
              </a:pathLst>
            </a:custGeom>
            <a:solidFill>
              <a:srgbClr val="7B90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917" name="Google Shape;3917;p37"/>
          <p:cNvGrpSpPr/>
          <p:nvPr/>
        </p:nvGrpSpPr>
        <p:grpSpPr>
          <a:xfrm>
            <a:off x="2320414" y="2491274"/>
            <a:ext cx="359634" cy="476955"/>
            <a:chOff x="1802465" y="1962854"/>
            <a:chExt cx="265373" cy="351944"/>
          </a:xfrm>
        </p:grpSpPr>
        <p:sp>
          <p:nvSpPr>
            <p:cNvPr id="3918" name="Google Shape;3918;p37"/>
            <p:cNvSpPr/>
            <p:nvPr/>
          </p:nvSpPr>
          <p:spPr>
            <a:xfrm>
              <a:off x="1802465" y="2243020"/>
              <a:ext cx="265373" cy="71778"/>
            </a:xfrm>
            <a:custGeom>
              <a:rect b="b" l="l" r="r" t="t"/>
              <a:pathLst>
                <a:path extrusionOk="0" h="4794" w="17724">
                  <a:moveTo>
                    <a:pt x="2397" y="0"/>
                  </a:moveTo>
                  <a:cubicBezTo>
                    <a:pt x="1072" y="0"/>
                    <a:pt x="0" y="1073"/>
                    <a:pt x="0" y="2397"/>
                  </a:cubicBezTo>
                  <a:cubicBezTo>
                    <a:pt x="0" y="3722"/>
                    <a:pt x="1072" y="4794"/>
                    <a:pt x="2397" y="4794"/>
                  </a:cubicBezTo>
                  <a:lnTo>
                    <a:pt x="17724" y="4794"/>
                  </a:lnTo>
                  <a:lnTo>
                    <a:pt x="17724" y="0"/>
                  </a:lnTo>
                  <a:close/>
                </a:path>
              </a:pathLst>
            </a:custGeom>
            <a:solidFill>
              <a:srgbClr val="F5F7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19" name="Google Shape;3919;p37"/>
            <p:cNvSpPr/>
            <p:nvPr/>
          </p:nvSpPr>
          <p:spPr>
            <a:xfrm>
              <a:off x="1802465" y="2208074"/>
              <a:ext cx="265373" cy="83442"/>
            </a:xfrm>
            <a:custGeom>
              <a:rect b="b" l="l" r="r" t="t"/>
              <a:pathLst>
                <a:path extrusionOk="0" h="5573" w="17724">
                  <a:moveTo>
                    <a:pt x="2397" y="1"/>
                  </a:moveTo>
                  <a:cubicBezTo>
                    <a:pt x="1724" y="1"/>
                    <a:pt x="1135" y="568"/>
                    <a:pt x="694" y="1010"/>
                  </a:cubicBezTo>
                  <a:cubicBezTo>
                    <a:pt x="252" y="1451"/>
                    <a:pt x="0" y="4079"/>
                    <a:pt x="0" y="4731"/>
                  </a:cubicBezTo>
                  <a:cubicBezTo>
                    <a:pt x="0" y="5026"/>
                    <a:pt x="42" y="5299"/>
                    <a:pt x="147" y="5572"/>
                  </a:cubicBezTo>
                  <a:cubicBezTo>
                    <a:pt x="484" y="4647"/>
                    <a:pt x="1388" y="4016"/>
                    <a:pt x="2397" y="4016"/>
                  </a:cubicBezTo>
                  <a:lnTo>
                    <a:pt x="17724" y="4016"/>
                  </a:lnTo>
                  <a:lnTo>
                    <a:pt x="17724" y="947"/>
                  </a:lnTo>
                  <a:lnTo>
                    <a:pt x="2397" y="1"/>
                  </a:lnTo>
                  <a:close/>
                </a:path>
              </a:pathLst>
            </a:custGeom>
            <a:solidFill>
              <a:srgbClr val="EBEF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20" name="Google Shape;3920;p37"/>
            <p:cNvSpPr/>
            <p:nvPr/>
          </p:nvSpPr>
          <p:spPr>
            <a:xfrm>
              <a:off x="1802465" y="1962854"/>
              <a:ext cx="35889" cy="316069"/>
            </a:xfrm>
            <a:custGeom>
              <a:rect b="b" l="l" r="r" t="t"/>
              <a:pathLst>
                <a:path extrusionOk="0" h="21110" w="2397">
                  <a:moveTo>
                    <a:pt x="2397" y="1"/>
                  </a:moveTo>
                  <a:cubicBezTo>
                    <a:pt x="1072" y="1"/>
                    <a:pt x="0" y="1073"/>
                    <a:pt x="0" y="2397"/>
                  </a:cubicBezTo>
                  <a:lnTo>
                    <a:pt x="0" y="21109"/>
                  </a:lnTo>
                  <a:cubicBezTo>
                    <a:pt x="0" y="19785"/>
                    <a:pt x="1072" y="18712"/>
                    <a:pt x="2397" y="18712"/>
                  </a:cubicBezTo>
                  <a:lnTo>
                    <a:pt x="2397" y="1"/>
                  </a:lnTo>
                  <a:close/>
                </a:path>
              </a:pathLst>
            </a:custGeom>
            <a:solidFill>
              <a:srgbClr val="4B63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21" name="Google Shape;3921;p37"/>
            <p:cNvSpPr/>
            <p:nvPr/>
          </p:nvSpPr>
          <p:spPr>
            <a:xfrm>
              <a:off x="1837082" y="2286141"/>
              <a:ext cx="230756" cy="8834"/>
            </a:xfrm>
            <a:custGeom>
              <a:rect b="b" l="l" r="r" t="t"/>
              <a:pathLst>
                <a:path extrusionOk="0" h="590" w="15412">
                  <a:moveTo>
                    <a:pt x="1" y="1"/>
                  </a:moveTo>
                  <a:lnTo>
                    <a:pt x="1" y="589"/>
                  </a:lnTo>
                  <a:lnTo>
                    <a:pt x="15412" y="589"/>
                  </a:lnTo>
                  <a:lnTo>
                    <a:pt x="15412" y="1"/>
                  </a:lnTo>
                  <a:close/>
                </a:path>
              </a:pathLst>
            </a:custGeom>
            <a:solidFill>
              <a:srgbClr val="E2E8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22" name="Google Shape;3922;p37"/>
            <p:cNvSpPr/>
            <p:nvPr/>
          </p:nvSpPr>
          <p:spPr>
            <a:xfrm>
              <a:off x="1900041" y="2262843"/>
              <a:ext cx="167797" cy="9148"/>
            </a:xfrm>
            <a:custGeom>
              <a:rect b="b" l="l" r="r" t="t"/>
              <a:pathLst>
                <a:path extrusionOk="0" h="611" w="11207">
                  <a:moveTo>
                    <a:pt x="1" y="1"/>
                  </a:moveTo>
                  <a:lnTo>
                    <a:pt x="1" y="611"/>
                  </a:lnTo>
                  <a:lnTo>
                    <a:pt x="11207" y="611"/>
                  </a:lnTo>
                  <a:lnTo>
                    <a:pt x="11207" y="1"/>
                  </a:lnTo>
                  <a:close/>
                </a:path>
              </a:pathLst>
            </a:custGeom>
            <a:solidFill>
              <a:srgbClr val="E2E8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23" name="Google Shape;3923;p37"/>
            <p:cNvSpPr/>
            <p:nvPr/>
          </p:nvSpPr>
          <p:spPr>
            <a:xfrm>
              <a:off x="1838339" y="1962854"/>
              <a:ext cx="229498" cy="280180"/>
            </a:xfrm>
            <a:custGeom>
              <a:rect b="b" l="l" r="r" t="t"/>
              <a:pathLst>
                <a:path extrusionOk="0" h="18713" w="15328">
                  <a:moveTo>
                    <a:pt x="1" y="1"/>
                  </a:moveTo>
                  <a:lnTo>
                    <a:pt x="1" y="18712"/>
                  </a:lnTo>
                  <a:lnTo>
                    <a:pt x="15328" y="18712"/>
                  </a:lnTo>
                  <a:lnTo>
                    <a:pt x="15328" y="1"/>
                  </a:lnTo>
                  <a:close/>
                </a:path>
              </a:pathLst>
            </a:custGeom>
            <a:solidFill>
              <a:srgbClr val="5D74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24" name="Google Shape;3924;p37"/>
            <p:cNvSpPr/>
            <p:nvPr/>
          </p:nvSpPr>
          <p:spPr>
            <a:xfrm>
              <a:off x="1854091" y="1978905"/>
              <a:ext cx="197697" cy="248394"/>
            </a:xfrm>
            <a:custGeom>
              <a:rect b="b" l="l" r="r" t="t"/>
              <a:pathLst>
                <a:path extrusionOk="0" h="16590" w="13204">
                  <a:moveTo>
                    <a:pt x="0" y="1"/>
                  </a:moveTo>
                  <a:lnTo>
                    <a:pt x="0" y="16589"/>
                  </a:lnTo>
                  <a:lnTo>
                    <a:pt x="13203" y="16589"/>
                  </a:lnTo>
                  <a:lnTo>
                    <a:pt x="13203" y="1"/>
                  </a:lnTo>
                  <a:close/>
                </a:path>
              </a:pathLst>
            </a:custGeom>
            <a:solidFill>
              <a:srgbClr val="4B63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925" name="Google Shape;3925;p37"/>
          <p:cNvGrpSpPr/>
          <p:nvPr/>
        </p:nvGrpSpPr>
        <p:grpSpPr>
          <a:xfrm>
            <a:off x="4637273" y="2482289"/>
            <a:ext cx="506823" cy="492781"/>
            <a:chOff x="3512070" y="1956222"/>
            <a:chExt cx="373984" cy="363622"/>
          </a:xfrm>
        </p:grpSpPr>
        <p:sp>
          <p:nvSpPr>
            <p:cNvPr id="3926" name="Google Shape;3926;p37"/>
            <p:cNvSpPr/>
            <p:nvPr/>
          </p:nvSpPr>
          <p:spPr>
            <a:xfrm>
              <a:off x="3547316" y="2232314"/>
              <a:ext cx="316069" cy="53841"/>
            </a:xfrm>
            <a:custGeom>
              <a:rect b="b" l="l" r="r" t="t"/>
              <a:pathLst>
                <a:path extrusionOk="0" h="3596" w="21110">
                  <a:moveTo>
                    <a:pt x="1809" y="1"/>
                  </a:moveTo>
                  <a:cubicBezTo>
                    <a:pt x="800" y="1"/>
                    <a:pt x="1" y="799"/>
                    <a:pt x="1" y="1788"/>
                  </a:cubicBezTo>
                  <a:cubicBezTo>
                    <a:pt x="1" y="2776"/>
                    <a:pt x="800" y="3596"/>
                    <a:pt x="1809" y="3596"/>
                  </a:cubicBezTo>
                  <a:lnTo>
                    <a:pt x="21109" y="3596"/>
                  </a:lnTo>
                  <a:lnTo>
                    <a:pt x="21109" y="1"/>
                  </a:lnTo>
                  <a:close/>
                </a:path>
              </a:pathLst>
            </a:custGeom>
            <a:solidFill>
              <a:srgbClr val="F8FA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27" name="Google Shape;3927;p37"/>
            <p:cNvSpPr/>
            <p:nvPr/>
          </p:nvSpPr>
          <p:spPr>
            <a:xfrm>
              <a:off x="3548903" y="2232314"/>
              <a:ext cx="314482" cy="53841"/>
            </a:xfrm>
            <a:custGeom>
              <a:rect b="b" l="l" r="r" t="t"/>
              <a:pathLst>
                <a:path extrusionOk="0" h="3596" w="21004">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rgbClr val="E1E7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28" name="Google Shape;3928;p37"/>
            <p:cNvSpPr/>
            <p:nvPr/>
          </p:nvSpPr>
          <p:spPr>
            <a:xfrm>
              <a:off x="3515215" y="2198312"/>
              <a:ext cx="370524" cy="121217"/>
            </a:xfrm>
            <a:custGeom>
              <a:rect b="b" l="l" r="r" t="t"/>
              <a:pathLst>
                <a:path extrusionOk="0" h="8096" w="24747">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rgbClr val="E5EA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29" name="Google Shape;3929;p37"/>
            <p:cNvSpPr/>
            <p:nvPr/>
          </p:nvSpPr>
          <p:spPr>
            <a:xfrm>
              <a:off x="3864628" y="2198626"/>
              <a:ext cx="21426" cy="33703"/>
            </a:xfrm>
            <a:custGeom>
              <a:rect b="b" l="l" r="r" t="t"/>
              <a:pathLst>
                <a:path extrusionOk="0" h="2251" w="1431">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30" name="Google Shape;3930;p37"/>
            <p:cNvSpPr/>
            <p:nvPr/>
          </p:nvSpPr>
          <p:spPr>
            <a:xfrm>
              <a:off x="3864628" y="2286141"/>
              <a:ext cx="21426" cy="33703"/>
            </a:xfrm>
            <a:custGeom>
              <a:rect b="b" l="l" r="r" t="t"/>
              <a:pathLst>
                <a:path extrusionOk="0" h="2251" w="1431">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31" name="Google Shape;3931;p37"/>
            <p:cNvSpPr/>
            <p:nvPr/>
          </p:nvSpPr>
          <p:spPr>
            <a:xfrm>
              <a:off x="3574401" y="2259070"/>
              <a:ext cx="52583" cy="52838"/>
            </a:xfrm>
            <a:custGeom>
              <a:rect b="b" l="l" r="r" t="t"/>
              <a:pathLst>
                <a:path extrusionOk="0" h="3529" w="3512">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32" name="Google Shape;3932;p37"/>
            <p:cNvSpPr/>
            <p:nvPr/>
          </p:nvSpPr>
          <p:spPr>
            <a:xfrm>
              <a:off x="3547316" y="1990239"/>
              <a:ext cx="316069" cy="53841"/>
            </a:xfrm>
            <a:custGeom>
              <a:rect b="b" l="l" r="r" t="t"/>
              <a:pathLst>
                <a:path extrusionOk="0" h="3596" w="21110">
                  <a:moveTo>
                    <a:pt x="1809" y="1"/>
                  </a:moveTo>
                  <a:cubicBezTo>
                    <a:pt x="800" y="1"/>
                    <a:pt x="1" y="800"/>
                    <a:pt x="1" y="1788"/>
                  </a:cubicBezTo>
                  <a:cubicBezTo>
                    <a:pt x="1" y="2776"/>
                    <a:pt x="800" y="3596"/>
                    <a:pt x="1809" y="3596"/>
                  </a:cubicBezTo>
                  <a:lnTo>
                    <a:pt x="21109" y="3596"/>
                  </a:lnTo>
                  <a:lnTo>
                    <a:pt x="21109" y="1"/>
                  </a:lnTo>
                  <a:close/>
                </a:path>
              </a:pathLst>
            </a:custGeom>
            <a:solidFill>
              <a:srgbClr val="F8FA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33" name="Google Shape;3933;p37"/>
            <p:cNvSpPr/>
            <p:nvPr/>
          </p:nvSpPr>
          <p:spPr>
            <a:xfrm>
              <a:off x="3548903" y="1990239"/>
              <a:ext cx="314482" cy="53841"/>
            </a:xfrm>
            <a:custGeom>
              <a:rect b="b" l="l" r="r" t="t"/>
              <a:pathLst>
                <a:path extrusionOk="0" h="3596" w="21004">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rgbClr val="E1E7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34" name="Google Shape;3934;p37"/>
            <p:cNvSpPr/>
            <p:nvPr/>
          </p:nvSpPr>
          <p:spPr>
            <a:xfrm>
              <a:off x="3512070" y="1956222"/>
              <a:ext cx="373669" cy="121247"/>
            </a:xfrm>
            <a:custGeom>
              <a:rect b="b" l="l" r="r" t="t"/>
              <a:pathLst>
                <a:path extrusionOk="0" h="8098" w="24957">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rgbClr val="A9BB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35" name="Google Shape;3935;p37"/>
            <p:cNvSpPr/>
            <p:nvPr/>
          </p:nvSpPr>
          <p:spPr>
            <a:xfrm>
              <a:off x="3864628" y="1956566"/>
              <a:ext cx="21426" cy="33688"/>
            </a:xfrm>
            <a:custGeom>
              <a:rect b="b" l="l" r="r" t="t"/>
              <a:pathLst>
                <a:path extrusionOk="0" h="2250" w="1431">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rgbClr val="97AC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36" name="Google Shape;3936;p37"/>
            <p:cNvSpPr/>
            <p:nvPr/>
          </p:nvSpPr>
          <p:spPr>
            <a:xfrm>
              <a:off x="3864628" y="2044065"/>
              <a:ext cx="21426" cy="33703"/>
            </a:xfrm>
            <a:custGeom>
              <a:rect b="b" l="l" r="r" t="t"/>
              <a:pathLst>
                <a:path extrusionOk="0" h="2251" w="1431">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rgbClr val="97AC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37" name="Google Shape;3937;p37"/>
            <p:cNvSpPr/>
            <p:nvPr/>
          </p:nvSpPr>
          <p:spPr>
            <a:xfrm>
              <a:off x="3574401" y="2016995"/>
              <a:ext cx="52583" cy="52733"/>
            </a:xfrm>
            <a:custGeom>
              <a:rect b="b" l="l" r="r" t="t"/>
              <a:pathLst>
                <a:path extrusionOk="0" h="3522" w="3512">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38" name="Google Shape;3938;p37"/>
            <p:cNvSpPr/>
            <p:nvPr/>
          </p:nvSpPr>
          <p:spPr>
            <a:xfrm>
              <a:off x="3536311" y="2111127"/>
              <a:ext cx="315740" cy="53841"/>
            </a:xfrm>
            <a:custGeom>
              <a:rect b="b" l="l" r="r" t="t"/>
              <a:pathLst>
                <a:path extrusionOk="0" h="3596" w="21088">
                  <a:moveTo>
                    <a:pt x="0" y="0"/>
                  </a:moveTo>
                  <a:lnTo>
                    <a:pt x="0" y="3595"/>
                  </a:lnTo>
                  <a:lnTo>
                    <a:pt x="19300" y="3595"/>
                  </a:lnTo>
                  <a:cubicBezTo>
                    <a:pt x="20289" y="3595"/>
                    <a:pt x="21088" y="2796"/>
                    <a:pt x="21088" y="1808"/>
                  </a:cubicBezTo>
                  <a:cubicBezTo>
                    <a:pt x="21088" y="820"/>
                    <a:pt x="20289" y="0"/>
                    <a:pt x="19300" y="0"/>
                  </a:cubicBezTo>
                  <a:close/>
                </a:path>
              </a:pathLst>
            </a:custGeom>
            <a:solidFill>
              <a:srgbClr val="F8FA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39" name="Google Shape;3939;p37"/>
            <p:cNvSpPr/>
            <p:nvPr/>
          </p:nvSpPr>
          <p:spPr>
            <a:xfrm>
              <a:off x="3536311" y="2111127"/>
              <a:ext cx="315740" cy="53841"/>
            </a:xfrm>
            <a:custGeom>
              <a:rect b="b" l="l" r="r" t="t"/>
              <a:pathLst>
                <a:path extrusionOk="0" h="3596" w="21088">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rgbClr val="E1E7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40" name="Google Shape;3940;p37"/>
            <p:cNvSpPr/>
            <p:nvPr/>
          </p:nvSpPr>
          <p:spPr>
            <a:xfrm>
              <a:off x="3513642" y="2077439"/>
              <a:ext cx="370509" cy="120888"/>
            </a:xfrm>
            <a:custGeom>
              <a:rect b="b" l="l" r="r" t="t"/>
              <a:pathLst>
                <a:path extrusionOk="0" h="8074" w="24746">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rgbClr val="97AC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41" name="Google Shape;3941;p37"/>
            <p:cNvSpPr/>
            <p:nvPr/>
          </p:nvSpPr>
          <p:spPr>
            <a:xfrm>
              <a:off x="3806385" y="2077753"/>
              <a:ext cx="77767" cy="120888"/>
            </a:xfrm>
            <a:custGeom>
              <a:rect b="b" l="l" r="r" t="t"/>
              <a:pathLst>
                <a:path extrusionOk="0" h="8074" w="5194">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rgbClr val="7B90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42" name="Google Shape;3942;p37"/>
            <p:cNvSpPr/>
            <p:nvPr/>
          </p:nvSpPr>
          <p:spPr>
            <a:xfrm>
              <a:off x="3772397" y="2138182"/>
              <a:ext cx="52898" cy="52568"/>
            </a:xfrm>
            <a:custGeom>
              <a:rect b="b" l="l" r="r" t="t"/>
              <a:pathLst>
                <a:path extrusionOk="0" h="3511" w="3533">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943" name="Google Shape;3943;p37"/>
          <p:cNvGrpSpPr/>
          <p:nvPr/>
        </p:nvGrpSpPr>
        <p:grpSpPr>
          <a:xfrm>
            <a:off x="1019718" y="3076581"/>
            <a:ext cx="468412" cy="483346"/>
            <a:chOff x="842683" y="2394751"/>
            <a:chExt cx="345641" cy="356660"/>
          </a:xfrm>
        </p:grpSpPr>
        <p:sp>
          <p:nvSpPr>
            <p:cNvPr id="3944" name="Google Shape;3944;p37"/>
            <p:cNvSpPr/>
            <p:nvPr/>
          </p:nvSpPr>
          <p:spPr>
            <a:xfrm>
              <a:off x="1099042" y="2499888"/>
              <a:ext cx="89266" cy="107353"/>
            </a:xfrm>
            <a:custGeom>
              <a:rect b="b" l="l" r="r" t="t"/>
              <a:pathLst>
                <a:path extrusionOk="0" h="7170" w="5962">
                  <a:moveTo>
                    <a:pt x="2977" y="0"/>
                  </a:moveTo>
                  <a:cubicBezTo>
                    <a:pt x="2909" y="0"/>
                    <a:pt x="2841" y="42"/>
                    <a:pt x="2809" y="126"/>
                  </a:cubicBezTo>
                  <a:lnTo>
                    <a:pt x="55" y="6896"/>
                  </a:lnTo>
                  <a:cubicBezTo>
                    <a:pt x="1" y="7045"/>
                    <a:pt x="112" y="7151"/>
                    <a:pt x="227" y="7151"/>
                  </a:cubicBezTo>
                  <a:cubicBezTo>
                    <a:pt x="290" y="7151"/>
                    <a:pt x="354" y="7118"/>
                    <a:pt x="391" y="7043"/>
                  </a:cubicBezTo>
                  <a:lnTo>
                    <a:pt x="2977" y="694"/>
                  </a:lnTo>
                  <a:lnTo>
                    <a:pt x="5563" y="7043"/>
                  </a:lnTo>
                  <a:cubicBezTo>
                    <a:pt x="5603" y="7124"/>
                    <a:pt x="5663" y="7166"/>
                    <a:pt x="5742" y="7169"/>
                  </a:cubicBezTo>
                  <a:lnTo>
                    <a:pt x="5742" y="7169"/>
                  </a:lnTo>
                  <a:cubicBezTo>
                    <a:pt x="5882" y="7163"/>
                    <a:pt x="5961" y="7019"/>
                    <a:pt x="5900" y="6896"/>
                  </a:cubicBezTo>
                  <a:lnTo>
                    <a:pt x="3145" y="126"/>
                  </a:lnTo>
                  <a:cubicBezTo>
                    <a:pt x="3114" y="42"/>
                    <a:pt x="3046" y="0"/>
                    <a:pt x="2977" y="0"/>
                  </a:cubicBezTo>
                  <a:close/>
                  <a:moveTo>
                    <a:pt x="5742" y="7169"/>
                  </a:moveTo>
                  <a:lnTo>
                    <a:pt x="5742" y="7169"/>
                  </a:lnTo>
                  <a:cubicBezTo>
                    <a:pt x="5738" y="7170"/>
                    <a:pt x="5735" y="7170"/>
                    <a:pt x="5731" y="7170"/>
                  </a:cubicBezTo>
                  <a:lnTo>
                    <a:pt x="5752" y="7170"/>
                  </a:lnTo>
                  <a:cubicBezTo>
                    <a:pt x="5749" y="7170"/>
                    <a:pt x="5745" y="7170"/>
                    <a:pt x="5742" y="7169"/>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45" name="Google Shape;3945;p37"/>
            <p:cNvSpPr/>
            <p:nvPr/>
          </p:nvSpPr>
          <p:spPr>
            <a:xfrm>
              <a:off x="1098908" y="2603138"/>
              <a:ext cx="89416" cy="47852"/>
            </a:xfrm>
            <a:custGeom>
              <a:rect b="b" l="l" r="r" t="t"/>
              <a:pathLst>
                <a:path extrusionOk="0" h="3196" w="5972">
                  <a:moveTo>
                    <a:pt x="43" y="0"/>
                  </a:moveTo>
                  <a:cubicBezTo>
                    <a:pt x="22" y="0"/>
                    <a:pt x="1" y="21"/>
                    <a:pt x="1" y="42"/>
                  </a:cubicBezTo>
                  <a:lnTo>
                    <a:pt x="1" y="358"/>
                  </a:lnTo>
                  <a:cubicBezTo>
                    <a:pt x="1" y="1935"/>
                    <a:pt x="1283" y="3196"/>
                    <a:pt x="2860" y="3196"/>
                  </a:cubicBezTo>
                  <a:lnTo>
                    <a:pt x="3133" y="3196"/>
                  </a:lnTo>
                  <a:cubicBezTo>
                    <a:pt x="4689" y="3196"/>
                    <a:pt x="5972" y="1935"/>
                    <a:pt x="5972" y="358"/>
                  </a:cubicBezTo>
                  <a:lnTo>
                    <a:pt x="5972" y="42"/>
                  </a:lnTo>
                  <a:cubicBezTo>
                    <a:pt x="5972" y="21"/>
                    <a:pt x="5951" y="0"/>
                    <a:pt x="5930" y="0"/>
                  </a:cubicBezTo>
                  <a:close/>
                </a:path>
              </a:pathLst>
            </a:custGeom>
            <a:solidFill>
              <a:srgbClr val="A7B9C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46" name="Google Shape;3946;p37"/>
            <p:cNvSpPr/>
            <p:nvPr/>
          </p:nvSpPr>
          <p:spPr>
            <a:xfrm>
              <a:off x="1127236" y="2603138"/>
              <a:ext cx="61088" cy="48182"/>
            </a:xfrm>
            <a:custGeom>
              <a:rect b="b" l="l" r="r" t="t"/>
              <a:pathLst>
                <a:path extrusionOk="0" h="3218" w="4080">
                  <a:moveTo>
                    <a:pt x="1830" y="0"/>
                  </a:moveTo>
                  <a:cubicBezTo>
                    <a:pt x="1851" y="0"/>
                    <a:pt x="1872" y="21"/>
                    <a:pt x="1872" y="42"/>
                  </a:cubicBezTo>
                  <a:lnTo>
                    <a:pt x="1872" y="358"/>
                  </a:lnTo>
                  <a:cubicBezTo>
                    <a:pt x="1872" y="1556"/>
                    <a:pt x="1115" y="2628"/>
                    <a:pt x="1" y="3049"/>
                  </a:cubicBezTo>
                  <a:cubicBezTo>
                    <a:pt x="295" y="3154"/>
                    <a:pt x="632" y="3217"/>
                    <a:pt x="947" y="3217"/>
                  </a:cubicBezTo>
                  <a:lnTo>
                    <a:pt x="1220" y="3217"/>
                  </a:lnTo>
                  <a:cubicBezTo>
                    <a:pt x="2797" y="3217"/>
                    <a:pt x="4080" y="1935"/>
                    <a:pt x="4080" y="358"/>
                  </a:cubicBezTo>
                  <a:lnTo>
                    <a:pt x="4080" y="42"/>
                  </a:lnTo>
                  <a:cubicBezTo>
                    <a:pt x="4080" y="21"/>
                    <a:pt x="4059" y="0"/>
                    <a:pt x="4038" y="0"/>
                  </a:cubicBezTo>
                  <a:close/>
                </a:path>
              </a:pathLst>
            </a:custGeom>
            <a:solidFill>
              <a:srgbClr val="A5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47" name="Google Shape;3947;p37"/>
            <p:cNvSpPr/>
            <p:nvPr/>
          </p:nvSpPr>
          <p:spPr>
            <a:xfrm>
              <a:off x="842803" y="2499888"/>
              <a:ext cx="89281" cy="107353"/>
            </a:xfrm>
            <a:custGeom>
              <a:rect b="b" l="l" r="r" t="t"/>
              <a:pathLst>
                <a:path extrusionOk="0" h="7170" w="5963">
                  <a:moveTo>
                    <a:pt x="2980" y="0"/>
                  </a:moveTo>
                  <a:cubicBezTo>
                    <a:pt x="2909" y="0"/>
                    <a:pt x="2841" y="42"/>
                    <a:pt x="2809" y="126"/>
                  </a:cubicBezTo>
                  <a:lnTo>
                    <a:pt x="55" y="6896"/>
                  </a:lnTo>
                  <a:cubicBezTo>
                    <a:pt x="1" y="7045"/>
                    <a:pt x="112" y="7151"/>
                    <a:pt x="227" y="7151"/>
                  </a:cubicBezTo>
                  <a:cubicBezTo>
                    <a:pt x="290" y="7151"/>
                    <a:pt x="354" y="7118"/>
                    <a:pt x="391" y="7043"/>
                  </a:cubicBezTo>
                  <a:lnTo>
                    <a:pt x="2977" y="694"/>
                  </a:lnTo>
                  <a:lnTo>
                    <a:pt x="5563" y="7043"/>
                  </a:lnTo>
                  <a:cubicBezTo>
                    <a:pt x="5584" y="7128"/>
                    <a:pt x="5669" y="7170"/>
                    <a:pt x="5732" y="7170"/>
                  </a:cubicBezTo>
                  <a:cubicBezTo>
                    <a:pt x="5879" y="7170"/>
                    <a:pt x="5963" y="7022"/>
                    <a:pt x="5921" y="6896"/>
                  </a:cubicBezTo>
                  <a:lnTo>
                    <a:pt x="3167" y="126"/>
                  </a:lnTo>
                  <a:cubicBezTo>
                    <a:pt x="3125" y="42"/>
                    <a:pt x="3051" y="0"/>
                    <a:pt x="2980" y="0"/>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48" name="Google Shape;3948;p37"/>
            <p:cNvSpPr/>
            <p:nvPr/>
          </p:nvSpPr>
          <p:spPr>
            <a:xfrm>
              <a:off x="842683" y="2603138"/>
              <a:ext cx="89715" cy="47867"/>
            </a:xfrm>
            <a:custGeom>
              <a:rect b="b" l="l" r="r" t="t"/>
              <a:pathLst>
                <a:path extrusionOk="0" h="3197" w="5992">
                  <a:moveTo>
                    <a:pt x="42" y="0"/>
                  </a:moveTo>
                  <a:cubicBezTo>
                    <a:pt x="21" y="0"/>
                    <a:pt x="0" y="21"/>
                    <a:pt x="0" y="42"/>
                  </a:cubicBezTo>
                  <a:lnTo>
                    <a:pt x="0" y="358"/>
                  </a:lnTo>
                  <a:cubicBezTo>
                    <a:pt x="0" y="1922"/>
                    <a:pt x="1262" y="3196"/>
                    <a:pt x="2821" y="3196"/>
                  </a:cubicBezTo>
                  <a:cubicBezTo>
                    <a:pt x="2834" y="3196"/>
                    <a:pt x="2847" y="3196"/>
                    <a:pt x="2859" y="3196"/>
                  </a:cubicBezTo>
                  <a:lnTo>
                    <a:pt x="3133" y="3196"/>
                  </a:lnTo>
                  <a:cubicBezTo>
                    <a:pt x="4709" y="3196"/>
                    <a:pt x="5992" y="1935"/>
                    <a:pt x="5992" y="358"/>
                  </a:cubicBezTo>
                  <a:lnTo>
                    <a:pt x="5992" y="42"/>
                  </a:lnTo>
                  <a:cubicBezTo>
                    <a:pt x="5992" y="21"/>
                    <a:pt x="5971" y="0"/>
                    <a:pt x="5950" y="0"/>
                  </a:cubicBezTo>
                  <a:close/>
                </a:path>
              </a:pathLst>
            </a:custGeom>
            <a:solidFill>
              <a:srgbClr val="A7B9C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49" name="Google Shape;3949;p37"/>
            <p:cNvSpPr/>
            <p:nvPr/>
          </p:nvSpPr>
          <p:spPr>
            <a:xfrm>
              <a:off x="871011" y="2603138"/>
              <a:ext cx="61073" cy="48182"/>
            </a:xfrm>
            <a:custGeom>
              <a:rect b="b" l="l" r="r" t="t"/>
              <a:pathLst>
                <a:path extrusionOk="0" h="3218" w="4079">
                  <a:moveTo>
                    <a:pt x="1829" y="0"/>
                  </a:moveTo>
                  <a:cubicBezTo>
                    <a:pt x="1850" y="0"/>
                    <a:pt x="1871" y="21"/>
                    <a:pt x="1871" y="42"/>
                  </a:cubicBezTo>
                  <a:lnTo>
                    <a:pt x="1871" y="358"/>
                  </a:lnTo>
                  <a:cubicBezTo>
                    <a:pt x="1871" y="1556"/>
                    <a:pt x="1114" y="2628"/>
                    <a:pt x="0" y="3028"/>
                  </a:cubicBezTo>
                  <a:cubicBezTo>
                    <a:pt x="295" y="3154"/>
                    <a:pt x="631" y="3217"/>
                    <a:pt x="967" y="3217"/>
                  </a:cubicBezTo>
                  <a:lnTo>
                    <a:pt x="1220" y="3217"/>
                  </a:lnTo>
                  <a:cubicBezTo>
                    <a:pt x="2796" y="3217"/>
                    <a:pt x="4079" y="1935"/>
                    <a:pt x="4079" y="358"/>
                  </a:cubicBezTo>
                  <a:lnTo>
                    <a:pt x="4079" y="42"/>
                  </a:lnTo>
                  <a:cubicBezTo>
                    <a:pt x="4079" y="21"/>
                    <a:pt x="4058" y="0"/>
                    <a:pt x="4058" y="0"/>
                  </a:cubicBezTo>
                  <a:close/>
                </a:path>
              </a:pathLst>
            </a:custGeom>
            <a:solidFill>
              <a:srgbClr val="A5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50" name="Google Shape;3950;p37"/>
            <p:cNvSpPr/>
            <p:nvPr/>
          </p:nvSpPr>
          <p:spPr>
            <a:xfrm>
              <a:off x="1003533" y="2433470"/>
              <a:ext cx="23941" cy="274506"/>
            </a:xfrm>
            <a:custGeom>
              <a:rect b="b" l="l" r="r" t="t"/>
              <a:pathLst>
                <a:path extrusionOk="0" h="18334" w="1599">
                  <a:moveTo>
                    <a:pt x="0" y="0"/>
                  </a:moveTo>
                  <a:lnTo>
                    <a:pt x="0" y="18333"/>
                  </a:lnTo>
                  <a:lnTo>
                    <a:pt x="1598" y="18333"/>
                  </a:lnTo>
                  <a:lnTo>
                    <a:pt x="1598" y="0"/>
                  </a:lnTo>
                  <a:close/>
                </a:path>
              </a:pathLst>
            </a:custGeom>
            <a:solidFill>
              <a:srgbClr val="869F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51" name="Google Shape;3951;p37"/>
            <p:cNvSpPr/>
            <p:nvPr/>
          </p:nvSpPr>
          <p:spPr>
            <a:xfrm>
              <a:off x="1015496" y="2433470"/>
              <a:ext cx="11978" cy="274506"/>
            </a:xfrm>
            <a:custGeom>
              <a:rect b="b" l="l" r="r" t="t"/>
              <a:pathLst>
                <a:path extrusionOk="0" h="18334" w="800">
                  <a:moveTo>
                    <a:pt x="0" y="0"/>
                  </a:moveTo>
                  <a:lnTo>
                    <a:pt x="0" y="18333"/>
                  </a:lnTo>
                  <a:lnTo>
                    <a:pt x="799" y="18333"/>
                  </a:lnTo>
                  <a:lnTo>
                    <a:pt x="799" y="0"/>
                  </a:lnTo>
                  <a:close/>
                </a:path>
              </a:pathLst>
            </a:custGeom>
            <a:solidFill>
              <a:srgbClr val="798F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52" name="Google Shape;3952;p37"/>
            <p:cNvSpPr/>
            <p:nvPr/>
          </p:nvSpPr>
          <p:spPr>
            <a:xfrm>
              <a:off x="932698" y="2697570"/>
              <a:ext cx="165910" cy="34646"/>
            </a:xfrm>
            <a:custGeom>
              <a:rect b="b" l="l" r="r" t="t"/>
              <a:pathLst>
                <a:path extrusionOk="0" h="2314" w="11081">
                  <a:moveTo>
                    <a:pt x="737" y="1"/>
                  </a:moveTo>
                  <a:cubicBezTo>
                    <a:pt x="337" y="1"/>
                    <a:pt x="1" y="337"/>
                    <a:pt x="1" y="736"/>
                  </a:cubicBezTo>
                  <a:lnTo>
                    <a:pt x="1" y="2313"/>
                  </a:lnTo>
                  <a:lnTo>
                    <a:pt x="11081" y="2313"/>
                  </a:lnTo>
                  <a:lnTo>
                    <a:pt x="11081" y="736"/>
                  </a:lnTo>
                  <a:cubicBezTo>
                    <a:pt x="11060" y="316"/>
                    <a:pt x="10723" y="1"/>
                    <a:pt x="10324" y="1"/>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53" name="Google Shape;3953;p37"/>
            <p:cNvSpPr/>
            <p:nvPr/>
          </p:nvSpPr>
          <p:spPr>
            <a:xfrm>
              <a:off x="993771" y="2394751"/>
              <a:ext cx="43465" cy="43450"/>
            </a:xfrm>
            <a:custGeom>
              <a:rect b="b" l="l" r="r" t="t"/>
              <a:pathLst>
                <a:path extrusionOk="0" h="2902" w="2903">
                  <a:moveTo>
                    <a:pt x="1451" y="0"/>
                  </a:moveTo>
                  <a:cubicBezTo>
                    <a:pt x="652" y="0"/>
                    <a:pt x="1" y="652"/>
                    <a:pt x="1" y="1451"/>
                  </a:cubicBezTo>
                  <a:cubicBezTo>
                    <a:pt x="1" y="2250"/>
                    <a:pt x="652" y="2902"/>
                    <a:pt x="1451" y="2902"/>
                  </a:cubicBezTo>
                  <a:cubicBezTo>
                    <a:pt x="2250" y="2902"/>
                    <a:pt x="2902" y="2250"/>
                    <a:pt x="2902" y="1451"/>
                  </a:cubicBezTo>
                  <a:cubicBezTo>
                    <a:pt x="2902" y="652"/>
                    <a:pt x="2250" y="0"/>
                    <a:pt x="1451" y="0"/>
                  </a:cubicBezTo>
                  <a:close/>
                </a:path>
              </a:pathLst>
            </a:custGeom>
            <a:solidFill>
              <a:srgbClr val="869F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54" name="Google Shape;3954;p37"/>
            <p:cNvSpPr/>
            <p:nvPr/>
          </p:nvSpPr>
          <p:spPr>
            <a:xfrm>
              <a:off x="996286" y="2397266"/>
              <a:ext cx="45037" cy="40950"/>
            </a:xfrm>
            <a:custGeom>
              <a:rect b="b" l="l" r="r" t="t"/>
              <a:pathLst>
                <a:path extrusionOk="0" h="2735" w="3008">
                  <a:moveTo>
                    <a:pt x="1935" y="0"/>
                  </a:moveTo>
                  <a:cubicBezTo>
                    <a:pt x="2452" y="1017"/>
                    <a:pt x="1655" y="2105"/>
                    <a:pt x="668" y="2105"/>
                  </a:cubicBezTo>
                  <a:cubicBezTo>
                    <a:pt x="451" y="2105"/>
                    <a:pt x="224" y="2052"/>
                    <a:pt x="1" y="1935"/>
                  </a:cubicBezTo>
                  <a:lnTo>
                    <a:pt x="1" y="1935"/>
                  </a:lnTo>
                  <a:cubicBezTo>
                    <a:pt x="261" y="2455"/>
                    <a:pt x="769" y="2734"/>
                    <a:pt x="1289" y="2734"/>
                  </a:cubicBezTo>
                  <a:cubicBezTo>
                    <a:pt x="1651" y="2734"/>
                    <a:pt x="2020" y="2598"/>
                    <a:pt x="2314" y="2313"/>
                  </a:cubicBezTo>
                  <a:cubicBezTo>
                    <a:pt x="3007" y="1619"/>
                    <a:pt x="2818" y="442"/>
                    <a:pt x="1935" y="0"/>
                  </a:cubicBezTo>
                  <a:close/>
                </a:path>
              </a:pathLst>
            </a:custGeom>
            <a:solidFill>
              <a:srgbClr val="798F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55" name="Google Shape;3955;p37"/>
            <p:cNvSpPr/>
            <p:nvPr/>
          </p:nvSpPr>
          <p:spPr>
            <a:xfrm>
              <a:off x="844570" y="2454237"/>
              <a:ext cx="341867" cy="50068"/>
            </a:xfrm>
            <a:custGeom>
              <a:rect b="b" l="l" r="r" t="t"/>
              <a:pathLst>
                <a:path extrusionOk="0" h="3344" w="22833">
                  <a:moveTo>
                    <a:pt x="8031" y="1"/>
                  </a:moveTo>
                  <a:cubicBezTo>
                    <a:pt x="7043" y="1"/>
                    <a:pt x="6097" y="400"/>
                    <a:pt x="5403" y="1115"/>
                  </a:cubicBezTo>
                  <a:cubicBezTo>
                    <a:pt x="4920" y="1620"/>
                    <a:pt x="4247" y="1914"/>
                    <a:pt x="3532" y="1914"/>
                  </a:cubicBezTo>
                  <a:lnTo>
                    <a:pt x="294" y="1914"/>
                  </a:lnTo>
                  <a:cubicBezTo>
                    <a:pt x="126" y="1914"/>
                    <a:pt x="0" y="2040"/>
                    <a:pt x="0" y="2208"/>
                  </a:cubicBezTo>
                  <a:lnTo>
                    <a:pt x="0" y="3049"/>
                  </a:lnTo>
                  <a:cubicBezTo>
                    <a:pt x="0" y="3217"/>
                    <a:pt x="126" y="3344"/>
                    <a:pt x="294" y="3344"/>
                  </a:cubicBezTo>
                  <a:lnTo>
                    <a:pt x="3658" y="3344"/>
                  </a:lnTo>
                  <a:cubicBezTo>
                    <a:pt x="4647" y="3344"/>
                    <a:pt x="5593" y="2944"/>
                    <a:pt x="6286" y="2229"/>
                  </a:cubicBezTo>
                  <a:cubicBezTo>
                    <a:pt x="6754" y="1721"/>
                    <a:pt x="7398" y="1429"/>
                    <a:pt x="8086" y="1429"/>
                  </a:cubicBezTo>
                  <a:cubicBezTo>
                    <a:pt x="8110" y="1429"/>
                    <a:pt x="8134" y="1430"/>
                    <a:pt x="8158" y="1430"/>
                  </a:cubicBezTo>
                  <a:lnTo>
                    <a:pt x="14822" y="1430"/>
                  </a:lnTo>
                  <a:cubicBezTo>
                    <a:pt x="15432" y="1430"/>
                    <a:pt x="16000" y="1683"/>
                    <a:pt x="16441" y="2124"/>
                  </a:cubicBezTo>
                  <a:cubicBezTo>
                    <a:pt x="17177" y="2902"/>
                    <a:pt x="18207" y="3344"/>
                    <a:pt x="19300" y="3344"/>
                  </a:cubicBezTo>
                  <a:lnTo>
                    <a:pt x="22559" y="3344"/>
                  </a:lnTo>
                  <a:cubicBezTo>
                    <a:pt x="22706" y="3344"/>
                    <a:pt x="22833" y="3217"/>
                    <a:pt x="22833" y="3049"/>
                  </a:cubicBezTo>
                  <a:lnTo>
                    <a:pt x="22833" y="2208"/>
                  </a:lnTo>
                  <a:cubicBezTo>
                    <a:pt x="22833" y="2040"/>
                    <a:pt x="22706" y="1914"/>
                    <a:pt x="22559" y="1914"/>
                  </a:cubicBezTo>
                  <a:lnTo>
                    <a:pt x="19321" y="1914"/>
                  </a:lnTo>
                  <a:cubicBezTo>
                    <a:pt x="18607" y="1914"/>
                    <a:pt x="17913" y="1620"/>
                    <a:pt x="17450" y="1115"/>
                  </a:cubicBezTo>
                  <a:cubicBezTo>
                    <a:pt x="16757" y="400"/>
                    <a:pt x="15810" y="1"/>
                    <a:pt x="14822" y="1"/>
                  </a:cubicBezTo>
                  <a:close/>
                </a:path>
              </a:pathLst>
            </a:custGeom>
            <a:solidFill>
              <a:srgbClr val="869F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56" name="Google Shape;3956;p37"/>
            <p:cNvSpPr/>
            <p:nvPr/>
          </p:nvSpPr>
          <p:spPr>
            <a:xfrm>
              <a:off x="844570" y="2466499"/>
              <a:ext cx="341867" cy="37821"/>
            </a:xfrm>
            <a:custGeom>
              <a:rect b="b" l="l" r="r" t="t"/>
              <a:pathLst>
                <a:path extrusionOk="0" h="2526" w="22833">
                  <a:moveTo>
                    <a:pt x="8086" y="1"/>
                  </a:moveTo>
                  <a:cubicBezTo>
                    <a:pt x="7398" y="1"/>
                    <a:pt x="6754" y="293"/>
                    <a:pt x="6286" y="801"/>
                  </a:cubicBezTo>
                  <a:cubicBezTo>
                    <a:pt x="5593" y="1515"/>
                    <a:pt x="4647" y="1915"/>
                    <a:pt x="3658" y="1915"/>
                  </a:cubicBezTo>
                  <a:lnTo>
                    <a:pt x="294" y="1915"/>
                  </a:lnTo>
                  <a:cubicBezTo>
                    <a:pt x="126" y="1915"/>
                    <a:pt x="21" y="1789"/>
                    <a:pt x="0" y="1642"/>
                  </a:cubicBezTo>
                  <a:lnTo>
                    <a:pt x="0" y="2230"/>
                  </a:lnTo>
                  <a:cubicBezTo>
                    <a:pt x="0" y="2398"/>
                    <a:pt x="126" y="2525"/>
                    <a:pt x="294" y="2525"/>
                  </a:cubicBezTo>
                  <a:lnTo>
                    <a:pt x="3679" y="2525"/>
                  </a:lnTo>
                  <a:cubicBezTo>
                    <a:pt x="3704" y="2525"/>
                    <a:pt x="3729" y="2525"/>
                    <a:pt x="3754" y="2525"/>
                  </a:cubicBezTo>
                  <a:cubicBezTo>
                    <a:pt x="4715" y="2525"/>
                    <a:pt x="5631" y="2128"/>
                    <a:pt x="6307" y="1431"/>
                  </a:cubicBezTo>
                  <a:cubicBezTo>
                    <a:pt x="6791" y="906"/>
                    <a:pt x="7464" y="611"/>
                    <a:pt x="8179" y="611"/>
                  </a:cubicBezTo>
                  <a:lnTo>
                    <a:pt x="14822" y="611"/>
                  </a:lnTo>
                  <a:cubicBezTo>
                    <a:pt x="15432" y="611"/>
                    <a:pt x="16000" y="864"/>
                    <a:pt x="16441" y="1305"/>
                  </a:cubicBezTo>
                  <a:cubicBezTo>
                    <a:pt x="17177" y="2083"/>
                    <a:pt x="18207" y="2525"/>
                    <a:pt x="19300" y="2525"/>
                  </a:cubicBezTo>
                  <a:lnTo>
                    <a:pt x="22559" y="2525"/>
                  </a:lnTo>
                  <a:cubicBezTo>
                    <a:pt x="22706" y="2525"/>
                    <a:pt x="22833" y="2398"/>
                    <a:pt x="22833" y="2251"/>
                  </a:cubicBezTo>
                  <a:lnTo>
                    <a:pt x="22833" y="1642"/>
                  </a:lnTo>
                  <a:cubicBezTo>
                    <a:pt x="22833" y="1789"/>
                    <a:pt x="22706" y="1915"/>
                    <a:pt x="22559" y="1915"/>
                  </a:cubicBezTo>
                  <a:lnTo>
                    <a:pt x="19300" y="1915"/>
                  </a:lnTo>
                  <a:cubicBezTo>
                    <a:pt x="18207" y="1915"/>
                    <a:pt x="17177" y="1473"/>
                    <a:pt x="16441" y="696"/>
                  </a:cubicBezTo>
                  <a:cubicBezTo>
                    <a:pt x="16000" y="254"/>
                    <a:pt x="15432" y="2"/>
                    <a:pt x="14822" y="2"/>
                  </a:cubicBezTo>
                  <a:lnTo>
                    <a:pt x="8158" y="2"/>
                  </a:lnTo>
                  <a:cubicBezTo>
                    <a:pt x="8134" y="1"/>
                    <a:pt x="8110" y="1"/>
                    <a:pt x="8086" y="1"/>
                  </a:cubicBezTo>
                  <a:close/>
                </a:path>
              </a:pathLst>
            </a:custGeom>
            <a:solidFill>
              <a:srgbClr val="798F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57" name="Google Shape;3957;p37"/>
            <p:cNvSpPr/>
            <p:nvPr/>
          </p:nvSpPr>
          <p:spPr>
            <a:xfrm>
              <a:off x="932698" y="2697555"/>
              <a:ext cx="165910" cy="34661"/>
            </a:xfrm>
            <a:custGeom>
              <a:rect b="b" l="l" r="r" t="t"/>
              <a:pathLst>
                <a:path extrusionOk="0" h="2315" w="11081">
                  <a:moveTo>
                    <a:pt x="10359" y="1"/>
                  </a:moveTo>
                  <a:cubicBezTo>
                    <a:pt x="10347" y="1"/>
                    <a:pt x="10336" y="1"/>
                    <a:pt x="10324" y="2"/>
                  </a:cubicBezTo>
                  <a:lnTo>
                    <a:pt x="8873" y="2"/>
                  </a:lnTo>
                  <a:lnTo>
                    <a:pt x="8873" y="527"/>
                  </a:lnTo>
                  <a:cubicBezTo>
                    <a:pt x="8873" y="969"/>
                    <a:pt x="8495" y="1326"/>
                    <a:pt x="8053" y="1326"/>
                  </a:cubicBezTo>
                  <a:lnTo>
                    <a:pt x="1" y="1326"/>
                  </a:lnTo>
                  <a:lnTo>
                    <a:pt x="1" y="2314"/>
                  </a:lnTo>
                  <a:lnTo>
                    <a:pt x="11081" y="2314"/>
                  </a:lnTo>
                  <a:lnTo>
                    <a:pt x="11081" y="737"/>
                  </a:lnTo>
                  <a:cubicBezTo>
                    <a:pt x="11081" y="349"/>
                    <a:pt x="10763" y="1"/>
                    <a:pt x="10359" y="1"/>
                  </a:cubicBezTo>
                  <a:close/>
                </a:path>
              </a:pathLst>
            </a:custGeom>
            <a:solidFill>
              <a:srgbClr val="566D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58" name="Google Shape;3958;p37"/>
            <p:cNvSpPr/>
            <p:nvPr/>
          </p:nvSpPr>
          <p:spPr>
            <a:xfrm>
              <a:off x="906885" y="2723068"/>
              <a:ext cx="217221" cy="28343"/>
            </a:xfrm>
            <a:custGeom>
              <a:rect b="b" l="l" r="r" t="t"/>
              <a:pathLst>
                <a:path extrusionOk="0" h="1893" w="14508">
                  <a:moveTo>
                    <a:pt x="758" y="1"/>
                  </a:moveTo>
                  <a:cubicBezTo>
                    <a:pt x="337" y="1"/>
                    <a:pt x="1" y="337"/>
                    <a:pt x="22" y="757"/>
                  </a:cubicBezTo>
                  <a:lnTo>
                    <a:pt x="22" y="1893"/>
                  </a:lnTo>
                  <a:lnTo>
                    <a:pt x="14508" y="1893"/>
                  </a:lnTo>
                  <a:lnTo>
                    <a:pt x="14508" y="757"/>
                  </a:lnTo>
                  <a:cubicBezTo>
                    <a:pt x="14508" y="337"/>
                    <a:pt x="14171" y="1"/>
                    <a:pt x="13751" y="1"/>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59" name="Google Shape;3959;p37"/>
            <p:cNvSpPr/>
            <p:nvPr/>
          </p:nvSpPr>
          <p:spPr>
            <a:xfrm>
              <a:off x="907200" y="2723068"/>
              <a:ext cx="216907" cy="28029"/>
            </a:xfrm>
            <a:custGeom>
              <a:rect b="b" l="l" r="r" t="t"/>
              <a:pathLst>
                <a:path extrusionOk="0" h="1872" w="14487">
                  <a:moveTo>
                    <a:pt x="12258" y="1"/>
                  </a:moveTo>
                  <a:lnTo>
                    <a:pt x="12258" y="694"/>
                  </a:lnTo>
                  <a:cubicBezTo>
                    <a:pt x="12237" y="1115"/>
                    <a:pt x="11922" y="1451"/>
                    <a:pt x="11501" y="1451"/>
                  </a:cubicBezTo>
                  <a:lnTo>
                    <a:pt x="1" y="1451"/>
                  </a:lnTo>
                  <a:lnTo>
                    <a:pt x="1" y="1872"/>
                  </a:lnTo>
                  <a:lnTo>
                    <a:pt x="14487" y="1872"/>
                  </a:lnTo>
                  <a:lnTo>
                    <a:pt x="14487" y="1451"/>
                  </a:lnTo>
                  <a:lnTo>
                    <a:pt x="14487" y="736"/>
                  </a:lnTo>
                  <a:cubicBezTo>
                    <a:pt x="14466" y="316"/>
                    <a:pt x="14129" y="1"/>
                    <a:pt x="13730" y="1"/>
                  </a:cubicBezTo>
                  <a:close/>
                </a:path>
              </a:pathLst>
            </a:custGeom>
            <a:solidFill>
              <a:srgbClr val="566D8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960" name="Google Shape;3960;p37"/>
          <p:cNvGrpSpPr/>
          <p:nvPr/>
        </p:nvGrpSpPr>
        <p:grpSpPr>
          <a:xfrm>
            <a:off x="1626756" y="3082976"/>
            <a:ext cx="456482" cy="464171"/>
            <a:chOff x="1290615" y="2399467"/>
            <a:chExt cx="336837" cy="342511"/>
          </a:xfrm>
        </p:grpSpPr>
        <p:sp>
          <p:nvSpPr>
            <p:cNvPr id="3961" name="Google Shape;3961;p37"/>
            <p:cNvSpPr/>
            <p:nvPr/>
          </p:nvSpPr>
          <p:spPr>
            <a:xfrm>
              <a:off x="1399226" y="2683720"/>
              <a:ext cx="119316" cy="39363"/>
            </a:xfrm>
            <a:custGeom>
              <a:rect b="b" l="l" r="r" t="t"/>
              <a:pathLst>
                <a:path extrusionOk="0" h="2629" w="7969">
                  <a:moveTo>
                    <a:pt x="4100" y="1"/>
                  </a:moveTo>
                  <a:lnTo>
                    <a:pt x="0" y="1640"/>
                  </a:lnTo>
                  <a:cubicBezTo>
                    <a:pt x="0" y="2187"/>
                    <a:pt x="442" y="2629"/>
                    <a:pt x="988" y="2629"/>
                  </a:cubicBezTo>
                  <a:lnTo>
                    <a:pt x="6980" y="2629"/>
                  </a:lnTo>
                  <a:cubicBezTo>
                    <a:pt x="7527" y="2629"/>
                    <a:pt x="7968" y="2187"/>
                    <a:pt x="7968" y="1640"/>
                  </a:cubicBezTo>
                  <a:lnTo>
                    <a:pt x="4100" y="1"/>
                  </a:lnTo>
                  <a:close/>
                </a:path>
              </a:pathLst>
            </a:custGeom>
            <a:solidFill>
              <a:srgbClr val="E8ED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62" name="Google Shape;3962;p37"/>
            <p:cNvSpPr/>
            <p:nvPr/>
          </p:nvSpPr>
          <p:spPr>
            <a:xfrm>
              <a:off x="1321788" y="2662624"/>
              <a:ext cx="58872" cy="79354"/>
            </a:xfrm>
            <a:custGeom>
              <a:rect b="b" l="l" r="r" t="t"/>
              <a:pathLst>
                <a:path extrusionOk="0" h="5300" w="3932">
                  <a:moveTo>
                    <a:pt x="0" y="1"/>
                  </a:moveTo>
                  <a:lnTo>
                    <a:pt x="0" y="4626"/>
                  </a:lnTo>
                  <a:cubicBezTo>
                    <a:pt x="0" y="5005"/>
                    <a:pt x="294" y="5299"/>
                    <a:pt x="673" y="5299"/>
                  </a:cubicBezTo>
                  <a:lnTo>
                    <a:pt x="3259" y="5299"/>
                  </a:lnTo>
                  <a:cubicBezTo>
                    <a:pt x="3637" y="5299"/>
                    <a:pt x="3932" y="5005"/>
                    <a:pt x="3932" y="4626"/>
                  </a:cubicBezTo>
                  <a:lnTo>
                    <a:pt x="3932" y="3049"/>
                  </a:lnTo>
                  <a:lnTo>
                    <a:pt x="0" y="1"/>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63" name="Google Shape;3963;p37"/>
            <p:cNvSpPr/>
            <p:nvPr/>
          </p:nvSpPr>
          <p:spPr>
            <a:xfrm>
              <a:off x="1540866" y="2676159"/>
              <a:ext cx="58887" cy="65819"/>
            </a:xfrm>
            <a:custGeom>
              <a:rect b="b" l="l" r="r" t="t"/>
              <a:pathLst>
                <a:path extrusionOk="0" h="4396" w="3933">
                  <a:moveTo>
                    <a:pt x="3932" y="1"/>
                  </a:moveTo>
                  <a:lnTo>
                    <a:pt x="1" y="2145"/>
                  </a:lnTo>
                  <a:lnTo>
                    <a:pt x="1" y="3722"/>
                  </a:lnTo>
                  <a:cubicBezTo>
                    <a:pt x="1" y="4101"/>
                    <a:pt x="295" y="4395"/>
                    <a:pt x="674" y="4395"/>
                  </a:cubicBezTo>
                  <a:lnTo>
                    <a:pt x="3260" y="4395"/>
                  </a:lnTo>
                  <a:cubicBezTo>
                    <a:pt x="3638" y="4395"/>
                    <a:pt x="3932" y="4101"/>
                    <a:pt x="3932" y="3722"/>
                  </a:cubicBezTo>
                  <a:lnTo>
                    <a:pt x="3932" y="1"/>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64" name="Google Shape;3964;p37"/>
            <p:cNvSpPr/>
            <p:nvPr/>
          </p:nvSpPr>
          <p:spPr>
            <a:xfrm>
              <a:off x="1290615" y="2471560"/>
              <a:ext cx="115857" cy="80283"/>
            </a:xfrm>
            <a:custGeom>
              <a:rect b="b" l="l" r="r" t="t"/>
              <a:pathLst>
                <a:path extrusionOk="0" h="5362" w="7738">
                  <a:moveTo>
                    <a:pt x="863" y="0"/>
                  </a:moveTo>
                  <a:cubicBezTo>
                    <a:pt x="379" y="0"/>
                    <a:pt x="1" y="400"/>
                    <a:pt x="1" y="883"/>
                  </a:cubicBezTo>
                  <a:lnTo>
                    <a:pt x="1" y="4499"/>
                  </a:lnTo>
                  <a:cubicBezTo>
                    <a:pt x="1" y="4962"/>
                    <a:pt x="379" y="5361"/>
                    <a:pt x="863" y="5361"/>
                  </a:cubicBezTo>
                  <a:lnTo>
                    <a:pt x="7738" y="5361"/>
                  </a:lnTo>
                  <a:lnTo>
                    <a:pt x="1535" y="0"/>
                  </a:lnTo>
                  <a:close/>
                </a:path>
              </a:pathLst>
            </a:custGeom>
            <a:solidFill>
              <a:srgbClr val="99AE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65" name="Google Shape;3965;p37"/>
            <p:cNvSpPr/>
            <p:nvPr/>
          </p:nvSpPr>
          <p:spPr>
            <a:xfrm>
              <a:off x="1555045" y="2471859"/>
              <a:ext cx="72407" cy="79983"/>
            </a:xfrm>
            <a:custGeom>
              <a:rect b="b" l="l" r="r" t="t"/>
              <a:pathLst>
                <a:path extrusionOk="0" h="5342" w="4836">
                  <a:moveTo>
                    <a:pt x="4010" y="0"/>
                  </a:moveTo>
                  <a:cubicBezTo>
                    <a:pt x="3998" y="0"/>
                    <a:pt x="3986" y="1"/>
                    <a:pt x="3974" y="1"/>
                  </a:cubicBezTo>
                  <a:lnTo>
                    <a:pt x="3301" y="1"/>
                  </a:lnTo>
                  <a:lnTo>
                    <a:pt x="0" y="5341"/>
                  </a:lnTo>
                  <a:lnTo>
                    <a:pt x="3974" y="5341"/>
                  </a:lnTo>
                  <a:cubicBezTo>
                    <a:pt x="4457" y="5341"/>
                    <a:pt x="4836" y="4942"/>
                    <a:pt x="4836" y="4479"/>
                  </a:cubicBezTo>
                  <a:lnTo>
                    <a:pt x="4836" y="863"/>
                  </a:lnTo>
                  <a:cubicBezTo>
                    <a:pt x="4836" y="392"/>
                    <a:pt x="4476" y="0"/>
                    <a:pt x="4010" y="0"/>
                  </a:cubicBezTo>
                  <a:close/>
                </a:path>
              </a:pathLst>
            </a:custGeom>
            <a:solidFill>
              <a:srgbClr val="99AE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66" name="Google Shape;3966;p37"/>
            <p:cNvSpPr/>
            <p:nvPr/>
          </p:nvSpPr>
          <p:spPr>
            <a:xfrm>
              <a:off x="1313598" y="2399467"/>
              <a:ext cx="290871" cy="263172"/>
            </a:xfrm>
            <a:custGeom>
              <a:rect b="b" l="l" r="r" t="t"/>
              <a:pathLst>
                <a:path extrusionOk="0" h="17577" w="19427">
                  <a:moveTo>
                    <a:pt x="2986" y="1"/>
                  </a:moveTo>
                  <a:cubicBezTo>
                    <a:pt x="1346" y="1"/>
                    <a:pt x="0" y="1346"/>
                    <a:pt x="0" y="2986"/>
                  </a:cubicBezTo>
                  <a:lnTo>
                    <a:pt x="0" y="17577"/>
                  </a:lnTo>
                  <a:lnTo>
                    <a:pt x="19427" y="17577"/>
                  </a:lnTo>
                  <a:lnTo>
                    <a:pt x="19427" y="2986"/>
                  </a:lnTo>
                  <a:cubicBezTo>
                    <a:pt x="19427" y="1346"/>
                    <a:pt x="18081" y="1"/>
                    <a:pt x="16420" y="1"/>
                  </a:cubicBezTo>
                  <a:close/>
                </a:path>
              </a:pathLst>
            </a:custGeom>
            <a:solidFill>
              <a:srgbClr val="B3C3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67" name="Google Shape;3967;p37"/>
            <p:cNvSpPr/>
            <p:nvPr/>
          </p:nvSpPr>
          <p:spPr>
            <a:xfrm>
              <a:off x="1313598" y="2399467"/>
              <a:ext cx="77138" cy="263172"/>
            </a:xfrm>
            <a:custGeom>
              <a:rect b="b" l="l" r="r" t="t"/>
              <a:pathLst>
                <a:path extrusionOk="0" h="17577" w="5152">
                  <a:moveTo>
                    <a:pt x="2986" y="1"/>
                  </a:moveTo>
                  <a:cubicBezTo>
                    <a:pt x="1346" y="1"/>
                    <a:pt x="0" y="1346"/>
                    <a:pt x="0" y="2986"/>
                  </a:cubicBezTo>
                  <a:lnTo>
                    <a:pt x="0" y="17577"/>
                  </a:lnTo>
                  <a:lnTo>
                    <a:pt x="2166" y="17577"/>
                  </a:lnTo>
                  <a:lnTo>
                    <a:pt x="2166" y="2986"/>
                  </a:lnTo>
                  <a:cubicBezTo>
                    <a:pt x="2166" y="1346"/>
                    <a:pt x="3490" y="1"/>
                    <a:pt x="5151" y="1"/>
                  </a:cubicBezTo>
                  <a:close/>
                </a:path>
              </a:pathLst>
            </a:custGeom>
            <a:solidFill>
              <a:srgbClr val="93AA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68" name="Google Shape;3968;p37"/>
            <p:cNvSpPr/>
            <p:nvPr/>
          </p:nvSpPr>
          <p:spPr>
            <a:xfrm>
              <a:off x="1332793" y="2446376"/>
              <a:ext cx="252481" cy="129392"/>
            </a:xfrm>
            <a:custGeom>
              <a:rect b="b" l="l" r="r" t="t"/>
              <a:pathLst>
                <a:path extrusionOk="0" h="8642" w="16863">
                  <a:moveTo>
                    <a:pt x="1325" y="0"/>
                  </a:moveTo>
                  <a:cubicBezTo>
                    <a:pt x="590" y="0"/>
                    <a:pt x="1" y="610"/>
                    <a:pt x="1" y="1346"/>
                  </a:cubicBezTo>
                  <a:lnTo>
                    <a:pt x="1" y="7317"/>
                  </a:lnTo>
                  <a:cubicBezTo>
                    <a:pt x="1" y="8052"/>
                    <a:pt x="590" y="8641"/>
                    <a:pt x="1325" y="8641"/>
                  </a:cubicBezTo>
                  <a:lnTo>
                    <a:pt x="15538" y="8641"/>
                  </a:lnTo>
                  <a:cubicBezTo>
                    <a:pt x="16274" y="8641"/>
                    <a:pt x="16862" y="8052"/>
                    <a:pt x="16862" y="7317"/>
                  </a:cubicBezTo>
                  <a:lnTo>
                    <a:pt x="16862" y="1346"/>
                  </a:lnTo>
                  <a:cubicBezTo>
                    <a:pt x="16862" y="610"/>
                    <a:pt x="16274" y="0"/>
                    <a:pt x="15538" y="0"/>
                  </a:cubicBezTo>
                  <a:close/>
                </a:path>
              </a:pathLst>
            </a:custGeom>
            <a:solidFill>
              <a:srgbClr val="BBC9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69" name="Google Shape;3969;p37"/>
            <p:cNvSpPr/>
            <p:nvPr/>
          </p:nvSpPr>
          <p:spPr>
            <a:xfrm>
              <a:off x="1332479" y="2446376"/>
              <a:ext cx="44094" cy="129392"/>
            </a:xfrm>
            <a:custGeom>
              <a:rect b="b" l="l" r="r" t="t"/>
              <a:pathLst>
                <a:path extrusionOk="0" h="8642" w="2945">
                  <a:moveTo>
                    <a:pt x="1346" y="0"/>
                  </a:moveTo>
                  <a:cubicBezTo>
                    <a:pt x="611" y="0"/>
                    <a:pt x="1" y="610"/>
                    <a:pt x="1" y="1346"/>
                  </a:cubicBezTo>
                  <a:lnTo>
                    <a:pt x="1" y="7317"/>
                  </a:lnTo>
                  <a:cubicBezTo>
                    <a:pt x="1" y="8052"/>
                    <a:pt x="611" y="8641"/>
                    <a:pt x="1346" y="8641"/>
                  </a:cubicBezTo>
                  <a:lnTo>
                    <a:pt x="2944" y="8641"/>
                  </a:lnTo>
                  <a:cubicBezTo>
                    <a:pt x="2208" y="8641"/>
                    <a:pt x="1599" y="8052"/>
                    <a:pt x="1599" y="7317"/>
                  </a:cubicBezTo>
                  <a:lnTo>
                    <a:pt x="1599" y="1346"/>
                  </a:lnTo>
                  <a:cubicBezTo>
                    <a:pt x="1599" y="610"/>
                    <a:pt x="2208" y="0"/>
                    <a:pt x="2944" y="0"/>
                  </a:cubicBezTo>
                  <a:close/>
                </a:path>
              </a:pathLst>
            </a:custGeom>
            <a:solidFill>
              <a:srgbClr val="E1E7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70" name="Google Shape;3970;p37"/>
            <p:cNvSpPr/>
            <p:nvPr/>
          </p:nvSpPr>
          <p:spPr>
            <a:xfrm>
              <a:off x="1332479" y="2446376"/>
              <a:ext cx="252796" cy="38105"/>
            </a:xfrm>
            <a:custGeom>
              <a:rect b="b" l="l" r="r" t="t"/>
              <a:pathLst>
                <a:path extrusionOk="0" h="2545" w="16884">
                  <a:moveTo>
                    <a:pt x="1346" y="0"/>
                  </a:moveTo>
                  <a:cubicBezTo>
                    <a:pt x="611" y="0"/>
                    <a:pt x="1" y="610"/>
                    <a:pt x="1" y="1346"/>
                  </a:cubicBezTo>
                  <a:lnTo>
                    <a:pt x="1" y="2544"/>
                  </a:lnTo>
                  <a:lnTo>
                    <a:pt x="16883" y="2544"/>
                  </a:lnTo>
                  <a:lnTo>
                    <a:pt x="16883" y="1346"/>
                  </a:lnTo>
                  <a:cubicBezTo>
                    <a:pt x="16883" y="610"/>
                    <a:pt x="16295" y="0"/>
                    <a:pt x="15559" y="0"/>
                  </a:cubicBezTo>
                  <a:close/>
                </a:path>
              </a:pathLst>
            </a:custGeom>
            <a:solidFill>
              <a:srgbClr val="CAD5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71" name="Google Shape;3971;p37"/>
            <p:cNvSpPr/>
            <p:nvPr/>
          </p:nvSpPr>
          <p:spPr>
            <a:xfrm>
              <a:off x="1335323" y="2597464"/>
              <a:ext cx="40935" cy="40620"/>
            </a:xfrm>
            <a:custGeom>
              <a:rect b="b" l="l" r="r" t="t"/>
              <a:pathLst>
                <a:path extrusionOk="0" h="2713" w="2734">
                  <a:moveTo>
                    <a:pt x="1367" y="1"/>
                  </a:moveTo>
                  <a:cubicBezTo>
                    <a:pt x="610" y="1"/>
                    <a:pt x="0" y="611"/>
                    <a:pt x="0" y="1346"/>
                  </a:cubicBezTo>
                  <a:cubicBezTo>
                    <a:pt x="0" y="2103"/>
                    <a:pt x="610" y="2713"/>
                    <a:pt x="1367" y="2713"/>
                  </a:cubicBezTo>
                  <a:cubicBezTo>
                    <a:pt x="2124" y="2713"/>
                    <a:pt x="2733" y="2103"/>
                    <a:pt x="2733" y="1346"/>
                  </a:cubicBezTo>
                  <a:cubicBezTo>
                    <a:pt x="2733" y="611"/>
                    <a:pt x="2124" y="1"/>
                    <a:pt x="136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72" name="Google Shape;3972;p37"/>
            <p:cNvSpPr/>
            <p:nvPr/>
          </p:nvSpPr>
          <p:spPr>
            <a:xfrm>
              <a:off x="1541824" y="2597464"/>
              <a:ext cx="40620" cy="40620"/>
            </a:xfrm>
            <a:custGeom>
              <a:rect b="b" l="l" r="r" t="t"/>
              <a:pathLst>
                <a:path extrusionOk="0" h="2713" w="2713">
                  <a:moveTo>
                    <a:pt x="1367" y="1"/>
                  </a:moveTo>
                  <a:cubicBezTo>
                    <a:pt x="610" y="1"/>
                    <a:pt x="0" y="611"/>
                    <a:pt x="0" y="1346"/>
                  </a:cubicBezTo>
                  <a:cubicBezTo>
                    <a:pt x="0" y="2103"/>
                    <a:pt x="610" y="2713"/>
                    <a:pt x="1367" y="2713"/>
                  </a:cubicBezTo>
                  <a:cubicBezTo>
                    <a:pt x="2102" y="2713"/>
                    <a:pt x="2712" y="2103"/>
                    <a:pt x="2712" y="1346"/>
                  </a:cubicBezTo>
                  <a:cubicBezTo>
                    <a:pt x="2712" y="611"/>
                    <a:pt x="2102" y="1"/>
                    <a:pt x="136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73" name="Google Shape;3973;p37"/>
            <p:cNvSpPr/>
            <p:nvPr/>
          </p:nvSpPr>
          <p:spPr>
            <a:xfrm>
              <a:off x="1327448" y="2441331"/>
              <a:ext cx="263172" cy="139783"/>
            </a:xfrm>
            <a:custGeom>
              <a:rect b="b" l="l" r="r" t="t"/>
              <a:pathLst>
                <a:path extrusionOk="0" h="9336" w="17577">
                  <a:moveTo>
                    <a:pt x="15895" y="695"/>
                  </a:moveTo>
                  <a:cubicBezTo>
                    <a:pt x="16441" y="695"/>
                    <a:pt x="16862" y="1136"/>
                    <a:pt x="16883" y="1683"/>
                  </a:cubicBezTo>
                  <a:lnTo>
                    <a:pt x="16883" y="7654"/>
                  </a:lnTo>
                  <a:cubicBezTo>
                    <a:pt x="16862" y="8179"/>
                    <a:pt x="16441" y="8621"/>
                    <a:pt x="15895" y="8621"/>
                  </a:cubicBezTo>
                  <a:lnTo>
                    <a:pt x="1682" y="8621"/>
                  </a:lnTo>
                  <a:cubicBezTo>
                    <a:pt x="1136" y="8621"/>
                    <a:pt x="694" y="8179"/>
                    <a:pt x="694" y="7654"/>
                  </a:cubicBezTo>
                  <a:lnTo>
                    <a:pt x="694" y="1662"/>
                  </a:lnTo>
                  <a:cubicBezTo>
                    <a:pt x="694" y="1136"/>
                    <a:pt x="1136" y="695"/>
                    <a:pt x="1682" y="695"/>
                  </a:cubicBezTo>
                  <a:close/>
                  <a:moveTo>
                    <a:pt x="1682" y="1"/>
                  </a:moveTo>
                  <a:cubicBezTo>
                    <a:pt x="757" y="1"/>
                    <a:pt x="0" y="737"/>
                    <a:pt x="0" y="1683"/>
                  </a:cubicBezTo>
                  <a:lnTo>
                    <a:pt x="0" y="7654"/>
                  </a:lnTo>
                  <a:cubicBezTo>
                    <a:pt x="0" y="8579"/>
                    <a:pt x="757" y="9336"/>
                    <a:pt x="1682" y="9336"/>
                  </a:cubicBezTo>
                  <a:lnTo>
                    <a:pt x="15895" y="9336"/>
                  </a:lnTo>
                  <a:cubicBezTo>
                    <a:pt x="16820" y="9336"/>
                    <a:pt x="17577" y="8579"/>
                    <a:pt x="17577" y="7654"/>
                  </a:cubicBezTo>
                  <a:lnTo>
                    <a:pt x="17577" y="1683"/>
                  </a:lnTo>
                  <a:cubicBezTo>
                    <a:pt x="17577" y="737"/>
                    <a:pt x="16820" y="1"/>
                    <a:pt x="15895" y="1"/>
                  </a:cubicBezTo>
                  <a:close/>
                </a:path>
              </a:pathLst>
            </a:custGeom>
            <a:solidFill>
              <a:srgbClr val="7E93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74" name="Google Shape;3974;p37"/>
            <p:cNvSpPr/>
            <p:nvPr/>
          </p:nvSpPr>
          <p:spPr>
            <a:xfrm>
              <a:off x="1321459" y="2592149"/>
              <a:ext cx="59830" cy="51296"/>
            </a:xfrm>
            <a:custGeom>
              <a:rect b="b" l="l" r="r" t="t"/>
              <a:pathLst>
                <a:path extrusionOk="0" h="3426" w="3996">
                  <a:moveTo>
                    <a:pt x="2293" y="692"/>
                  </a:moveTo>
                  <a:lnTo>
                    <a:pt x="2293" y="713"/>
                  </a:lnTo>
                  <a:cubicBezTo>
                    <a:pt x="2305" y="713"/>
                    <a:pt x="2317" y="713"/>
                    <a:pt x="2328" y="713"/>
                  </a:cubicBezTo>
                  <a:cubicBezTo>
                    <a:pt x="2859" y="713"/>
                    <a:pt x="3302" y="1167"/>
                    <a:pt x="3302" y="1701"/>
                  </a:cubicBezTo>
                  <a:cubicBezTo>
                    <a:pt x="3302" y="2312"/>
                    <a:pt x="2802" y="2722"/>
                    <a:pt x="2284" y="2722"/>
                  </a:cubicBezTo>
                  <a:cubicBezTo>
                    <a:pt x="2035" y="2722"/>
                    <a:pt x="1782" y="2628"/>
                    <a:pt x="1578" y="2416"/>
                  </a:cubicBezTo>
                  <a:cubicBezTo>
                    <a:pt x="947" y="1786"/>
                    <a:pt x="1389" y="692"/>
                    <a:pt x="2293" y="692"/>
                  </a:cubicBezTo>
                  <a:close/>
                  <a:moveTo>
                    <a:pt x="2280" y="0"/>
                  </a:moveTo>
                  <a:cubicBezTo>
                    <a:pt x="1858" y="0"/>
                    <a:pt x="1427" y="156"/>
                    <a:pt x="1073" y="503"/>
                  </a:cubicBezTo>
                  <a:cubicBezTo>
                    <a:pt x="1" y="1575"/>
                    <a:pt x="758" y="3425"/>
                    <a:pt x="2293" y="3425"/>
                  </a:cubicBezTo>
                  <a:cubicBezTo>
                    <a:pt x="3239" y="3425"/>
                    <a:pt x="3996" y="2648"/>
                    <a:pt x="3996" y="1701"/>
                  </a:cubicBezTo>
                  <a:cubicBezTo>
                    <a:pt x="3996" y="678"/>
                    <a:pt x="3159" y="0"/>
                    <a:pt x="2280" y="0"/>
                  </a:cubicBezTo>
                  <a:close/>
                </a:path>
              </a:pathLst>
            </a:custGeom>
            <a:solidFill>
              <a:srgbClr val="7E93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75" name="Google Shape;3975;p37"/>
            <p:cNvSpPr/>
            <p:nvPr/>
          </p:nvSpPr>
          <p:spPr>
            <a:xfrm>
              <a:off x="1527960" y="2592149"/>
              <a:ext cx="59830" cy="51296"/>
            </a:xfrm>
            <a:custGeom>
              <a:rect b="b" l="l" r="r" t="t"/>
              <a:pathLst>
                <a:path extrusionOk="0" h="3426" w="3996">
                  <a:moveTo>
                    <a:pt x="2293" y="692"/>
                  </a:moveTo>
                  <a:lnTo>
                    <a:pt x="2293" y="713"/>
                  </a:lnTo>
                  <a:cubicBezTo>
                    <a:pt x="2305" y="713"/>
                    <a:pt x="2317" y="713"/>
                    <a:pt x="2328" y="713"/>
                  </a:cubicBezTo>
                  <a:cubicBezTo>
                    <a:pt x="2859" y="713"/>
                    <a:pt x="3302" y="1167"/>
                    <a:pt x="3302" y="1701"/>
                  </a:cubicBezTo>
                  <a:cubicBezTo>
                    <a:pt x="3302" y="2312"/>
                    <a:pt x="2802" y="2722"/>
                    <a:pt x="2284" y="2722"/>
                  </a:cubicBezTo>
                  <a:cubicBezTo>
                    <a:pt x="2035" y="2722"/>
                    <a:pt x="1782" y="2628"/>
                    <a:pt x="1578" y="2416"/>
                  </a:cubicBezTo>
                  <a:cubicBezTo>
                    <a:pt x="926" y="1786"/>
                    <a:pt x="1389" y="692"/>
                    <a:pt x="2293" y="692"/>
                  </a:cubicBezTo>
                  <a:close/>
                  <a:moveTo>
                    <a:pt x="2270" y="0"/>
                  </a:moveTo>
                  <a:cubicBezTo>
                    <a:pt x="1849" y="0"/>
                    <a:pt x="1420" y="156"/>
                    <a:pt x="1073" y="503"/>
                  </a:cubicBezTo>
                  <a:cubicBezTo>
                    <a:pt x="1" y="1575"/>
                    <a:pt x="758" y="3425"/>
                    <a:pt x="2293" y="3425"/>
                  </a:cubicBezTo>
                  <a:cubicBezTo>
                    <a:pt x="3239" y="3425"/>
                    <a:pt x="3996" y="2648"/>
                    <a:pt x="3996" y="1701"/>
                  </a:cubicBezTo>
                  <a:cubicBezTo>
                    <a:pt x="3996" y="678"/>
                    <a:pt x="3150" y="0"/>
                    <a:pt x="2270" y="0"/>
                  </a:cubicBezTo>
                  <a:close/>
                </a:path>
              </a:pathLst>
            </a:custGeom>
            <a:solidFill>
              <a:srgbClr val="7E93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76" name="Google Shape;3976;p37"/>
            <p:cNvSpPr/>
            <p:nvPr/>
          </p:nvSpPr>
          <p:spPr>
            <a:xfrm>
              <a:off x="1401427" y="2594005"/>
              <a:ext cx="115228" cy="84385"/>
            </a:xfrm>
            <a:custGeom>
              <a:rect b="b" l="l" r="r" t="t"/>
              <a:pathLst>
                <a:path extrusionOk="0" h="5636" w="7696">
                  <a:moveTo>
                    <a:pt x="1430" y="1"/>
                  </a:moveTo>
                  <a:cubicBezTo>
                    <a:pt x="631" y="1"/>
                    <a:pt x="0" y="631"/>
                    <a:pt x="0" y="1409"/>
                  </a:cubicBezTo>
                  <a:lnTo>
                    <a:pt x="0" y="4353"/>
                  </a:lnTo>
                  <a:lnTo>
                    <a:pt x="7695" y="5635"/>
                  </a:lnTo>
                  <a:lnTo>
                    <a:pt x="7695" y="1409"/>
                  </a:lnTo>
                  <a:cubicBezTo>
                    <a:pt x="7695" y="631"/>
                    <a:pt x="7043" y="1"/>
                    <a:pt x="6265" y="1"/>
                  </a:cubicBezTo>
                  <a:close/>
                </a:path>
              </a:pathLst>
            </a:custGeom>
            <a:solidFill>
              <a:srgbClr val="99AE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77" name="Google Shape;3977;p37"/>
            <p:cNvSpPr/>
            <p:nvPr/>
          </p:nvSpPr>
          <p:spPr>
            <a:xfrm>
              <a:off x="1396067" y="2588660"/>
              <a:ext cx="125619" cy="70520"/>
            </a:xfrm>
            <a:custGeom>
              <a:rect b="b" l="l" r="r" t="t"/>
              <a:pathLst>
                <a:path extrusionOk="0" h="4710" w="8390">
                  <a:moveTo>
                    <a:pt x="1788" y="0"/>
                  </a:moveTo>
                  <a:cubicBezTo>
                    <a:pt x="800" y="0"/>
                    <a:pt x="1" y="799"/>
                    <a:pt x="1" y="1766"/>
                  </a:cubicBezTo>
                  <a:lnTo>
                    <a:pt x="1" y="4710"/>
                  </a:lnTo>
                  <a:lnTo>
                    <a:pt x="716" y="4710"/>
                  </a:lnTo>
                  <a:lnTo>
                    <a:pt x="716" y="1766"/>
                  </a:lnTo>
                  <a:cubicBezTo>
                    <a:pt x="716" y="1178"/>
                    <a:pt x="1199" y="694"/>
                    <a:pt x="1788" y="694"/>
                  </a:cubicBezTo>
                  <a:lnTo>
                    <a:pt x="6623" y="694"/>
                  </a:lnTo>
                  <a:cubicBezTo>
                    <a:pt x="7212" y="694"/>
                    <a:pt x="7696" y="1178"/>
                    <a:pt x="7696" y="1766"/>
                  </a:cubicBezTo>
                  <a:lnTo>
                    <a:pt x="7696" y="4710"/>
                  </a:lnTo>
                  <a:lnTo>
                    <a:pt x="8389" y="4710"/>
                  </a:lnTo>
                  <a:lnTo>
                    <a:pt x="8389" y="1766"/>
                  </a:lnTo>
                  <a:cubicBezTo>
                    <a:pt x="8389" y="799"/>
                    <a:pt x="7591" y="0"/>
                    <a:pt x="6623" y="0"/>
                  </a:cubicBezTo>
                  <a:close/>
                </a:path>
              </a:pathLst>
            </a:custGeom>
            <a:solidFill>
              <a:srgbClr val="7E93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78" name="Google Shape;3978;p37"/>
            <p:cNvSpPr/>
            <p:nvPr/>
          </p:nvSpPr>
          <p:spPr>
            <a:xfrm>
              <a:off x="1301950" y="2659165"/>
              <a:ext cx="317956" cy="49125"/>
            </a:xfrm>
            <a:custGeom>
              <a:rect b="b" l="l" r="r" t="t"/>
              <a:pathLst>
                <a:path extrusionOk="0" h="3281" w="21236">
                  <a:moveTo>
                    <a:pt x="610" y="1"/>
                  </a:moveTo>
                  <a:cubicBezTo>
                    <a:pt x="274" y="1"/>
                    <a:pt x="0" y="274"/>
                    <a:pt x="0" y="610"/>
                  </a:cubicBezTo>
                  <a:lnTo>
                    <a:pt x="0" y="2671"/>
                  </a:lnTo>
                  <a:cubicBezTo>
                    <a:pt x="0" y="3007"/>
                    <a:pt x="274" y="3280"/>
                    <a:pt x="610" y="3280"/>
                  </a:cubicBezTo>
                  <a:lnTo>
                    <a:pt x="20625" y="3280"/>
                  </a:lnTo>
                  <a:cubicBezTo>
                    <a:pt x="20962" y="3280"/>
                    <a:pt x="21235" y="3007"/>
                    <a:pt x="21235" y="2671"/>
                  </a:cubicBezTo>
                  <a:lnTo>
                    <a:pt x="21235" y="610"/>
                  </a:lnTo>
                  <a:cubicBezTo>
                    <a:pt x="21235" y="274"/>
                    <a:pt x="20962" y="1"/>
                    <a:pt x="20625" y="1"/>
                  </a:cubicBezTo>
                  <a:close/>
                </a:path>
              </a:pathLst>
            </a:custGeom>
            <a:solidFill>
              <a:srgbClr val="8CA4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79" name="Google Shape;3979;p37"/>
            <p:cNvSpPr/>
            <p:nvPr/>
          </p:nvSpPr>
          <p:spPr>
            <a:xfrm>
              <a:off x="1301950" y="2659165"/>
              <a:ext cx="45666" cy="49125"/>
            </a:xfrm>
            <a:custGeom>
              <a:rect b="b" l="l" r="r" t="t"/>
              <a:pathLst>
                <a:path extrusionOk="0" h="3281" w="3050">
                  <a:moveTo>
                    <a:pt x="610" y="1"/>
                  </a:moveTo>
                  <a:cubicBezTo>
                    <a:pt x="274" y="1"/>
                    <a:pt x="0" y="274"/>
                    <a:pt x="0" y="610"/>
                  </a:cubicBezTo>
                  <a:lnTo>
                    <a:pt x="0" y="2671"/>
                  </a:lnTo>
                  <a:cubicBezTo>
                    <a:pt x="0" y="3007"/>
                    <a:pt x="274" y="3280"/>
                    <a:pt x="610" y="3280"/>
                  </a:cubicBezTo>
                  <a:lnTo>
                    <a:pt x="3049" y="3280"/>
                  </a:lnTo>
                  <a:cubicBezTo>
                    <a:pt x="2692" y="3280"/>
                    <a:pt x="2418" y="3007"/>
                    <a:pt x="2418" y="2671"/>
                  </a:cubicBezTo>
                  <a:lnTo>
                    <a:pt x="2418" y="610"/>
                  </a:lnTo>
                  <a:cubicBezTo>
                    <a:pt x="2418" y="274"/>
                    <a:pt x="2692" y="1"/>
                    <a:pt x="3028" y="1"/>
                  </a:cubicBezTo>
                  <a:close/>
                </a:path>
              </a:pathLst>
            </a:custGeom>
            <a:solidFill>
              <a:srgbClr val="768C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980" name="Google Shape;3980;p37"/>
          <p:cNvGrpSpPr/>
          <p:nvPr/>
        </p:nvGrpSpPr>
        <p:grpSpPr>
          <a:xfrm>
            <a:off x="2247023" y="3095349"/>
            <a:ext cx="418091" cy="451793"/>
            <a:chOff x="1748310" y="2408601"/>
            <a:chExt cx="308508" cy="333377"/>
          </a:xfrm>
        </p:grpSpPr>
        <p:sp>
          <p:nvSpPr>
            <p:cNvPr id="3981" name="Google Shape;3981;p37"/>
            <p:cNvSpPr/>
            <p:nvPr/>
          </p:nvSpPr>
          <p:spPr>
            <a:xfrm>
              <a:off x="1748310" y="2433470"/>
              <a:ext cx="308508" cy="308508"/>
            </a:xfrm>
            <a:custGeom>
              <a:rect b="b" l="l" r="r" t="t"/>
              <a:pathLst>
                <a:path extrusionOk="0" h="20605" w="20605">
                  <a:moveTo>
                    <a:pt x="905" y="0"/>
                  </a:moveTo>
                  <a:cubicBezTo>
                    <a:pt x="400" y="0"/>
                    <a:pt x="1" y="400"/>
                    <a:pt x="1" y="904"/>
                  </a:cubicBezTo>
                  <a:lnTo>
                    <a:pt x="1" y="19700"/>
                  </a:lnTo>
                  <a:cubicBezTo>
                    <a:pt x="1" y="20205"/>
                    <a:pt x="400" y="20604"/>
                    <a:pt x="905" y="20604"/>
                  </a:cubicBezTo>
                  <a:lnTo>
                    <a:pt x="19701" y="20604"/>
                  </a:lnTo>
                  <a:cubicBezTo>
                    <a:pt x="20184" y="20604"/>
                    <a:pt x="20584" y="20205"/>
                    <a:pt x="20605" y="19721"/>
                  </a:cubicBezTo>
                  <a:lnTo>
                    <a:pt x="20605" y="904"/>
                  </a:lnTo>
                  <a:cubicBezTo>
                    <a:pt x="20605" y="400"/>
                    <a:pt x="20184" y="0"/>
                    <a:pt x="19701" y="0"/>
                  </a:cubicBezTo>
                  <a:close/>
                </a:path>
              </a:pathLst>
            </a:custGeom>
            <a:solidFill>
              <a:srgbClr val="E2E8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82" name="Google Shape;3982;p37"/>
            <p:cNvSpPr/>
            <p:nvPr/>
          </p:nvSpPr>
          <p:spPr>
            <a:xfrm>
              <a:off x="2022187" y="2433470"/>
              <a:ext cx="34631" cy="308508"/>
            </a:xfrm>
            <a:custGeom>
              <a:rect b="b" l="l" r="r" t="t"/>
              <a:pathLst>
                <a:path extrusionOk="0" h="20605" w="2313">
                  <a:moveTo>
                    <a:pt x="0" y="0"/>
                  </a:moveTo>
                  <a:lnTo>
                    <a:pt x="0" y="20604"/>
                  </a:lnTo>
                  <a:lnTo>
                    <a:pt x="1409" y="20604"/>
                  </a:lnTo>
                  <a:cubicBezTo>
                    <a:pt x="1892" y="20604"/>
                    <a:pt x="2313" y="20205"/>
                    <a:pt x="2313" y="19700"/>
                  </a:cubicBezTo>
                  <a:lnTo>
                    <a:pt x="2313" y="904"/>
                  </a:lnTo>
                  <a:cubicBezTo>
                    <a:pt x="2313" y="400"/>
                    <a:pt x="1892" y="0"/>
                    <a:pt x="1409" y="0"/>
                  </a:cubicBezTo>
                  <a:close/>
                </a:path>
              </a:pathLst>
            </a:custGeom>
            <a:solidFill>
              <a:srgbClr val="B8C6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83" name="Google Shape;3983;p37"/>
            <p:cNvSpPr/>
            <p:nvPr/>
          </p:nvSpPr>
          <p:spPr>
            <a:xfrm>
              <a:off x="1748310" y="2433470"/>
              <a:ext cx="308508" cy="55728"/>
            </a:xfrm>
            <a:custGeom>
              <a:rect b="b" l="l" r="r" t="t"/>
              <a:pathLst>
                <a:path extrusionOk="0" h="3722" w="20605">
                  <a:moveTo>
                    <a:pt x="905" y="0"/>
                  </a:moveTo>
                  <a:cubicBezTo>
                    <a:pt x="400" y="0"/>
                    <a:pt x="1" y="400"/>
                    <a:pt x="1" y="904"/>
                  </a:cubicBezTo>
                  <a:lnTo>
                    <a:pt x="1" y="3721"/>
                  </a:lnTo>
                  <a:lnTo>
                    <a:pt x="20605" y="3721"/>
                  </a:lnTo>
                  <a:lnTo>
                    <a:pt x="20605" y="904"/>
                  </a:lnTo>
                  <a:cubicBezTo>
                    <a:pt x="20605" y="400"/>
                    <a:pt x="20184" y="0"/>
                    <a:pt x="19701" y="0"/>
                  </a:cubicBezTo>
                  <a:close/>
                </a:path>
              </a:pathLst>
            </a:custGeom>
            <a:solidFill>
              <a:srgbClr val="2D47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84" name="Google Shape;3984;p37"/>
            <p:cNvSpPr/>
            <p:nvPr/>
          </p:nvSpPr>
          <p:spPr>
            <a:xfrm>
              <a:off x="2022187" y="2433470"/>
              <a:ext cx="34631" cy="55728"/>
            </a:xfrm>
            <a:custGeom>
              <a:rect b="b" l="l" r="r" t="t"/>
              <a:pathLst>
                <a:path extrusionOk="0" h="3722" w="2313">
                  <a:moveTo>
                    <a:pt x="0" y="0"/>
                  </a:moveTo>
                  <a:lnTo>
                    <a:pt x="0" y="3721"/>
                  </a:lnTo>
                  <a:lnTo>
                    <a:pt x="2313" y="3721"/>
                  </a:lnTo>
                  <a:lnTo>
                    <a:pt x="2313" y="904"/>
                  </a:lnTo>
                  <a:cubicBezTo>
                    <a:pt x="2313" y="400"/>
                    <a:pt x="1892" y="0"/>
                    <a:pt x="1409" y="0"/>
                  </a:cubicBezTo>
                  <a:close/>
                </a:path>
              </a:pathLst>
            </a:custGeom>
            <a:solidFill>
              <a:srgbClr val="AFBF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85" name="Google Shape;3985;p37"/>
            <p:cNvSpPr/>
            <p:nvPr/>
          </p:nvSpPr>
          <p:spPr>
            <a:xfrm>
              <a:off x="1780111" y="2408601"/>
              <a:ext cx="28657" cy="49754"/>
            </a:xfrm>
            <a:custGeom>
              <a:rect b="b" l="l" r="r" t="t"/>
              <a:pathLst>
                <a:path extrusionOk="0" h="3323" w="1914">
                  <a:moveTo>
                    <a:pt x="968" y="0"/>
                  </a:moveTo>
                  <a:cubicBezTo>
                    <a:pt x="442" y="0"/>
                    <a:pt x="0" y="442"/>
                    <a:pt x="0" y="967"/>
                  </a:cubicBezTo>
                  <a:lnTo>
                    <a:pt x="0" y="2376"/>
                  </a:lnTo>
                  <a:cubicBezTo>
                    <a:pt x="0" y="2902"/>
                    <a:pt x="442" y="3322"/>
                    <a:pt x="968" y="3322"/>
                  </a:cubicBezTo>
                  <a:cubicBezTo>
                    <a:pt x="1472" y="3322"/>
                    <a:pt x="1914" y="2902"/>
                    <a:pt x="1914" y="2376"/>
                  </a:cubicBezTo>
                  <a:lnTo>
                    <a:pt x="1914" y="967"/>
                  </a:lnTo>
                  <a:cubicBezTo>
                    <a:pt x="1914" y="442"/>
                    <a:pt x="1472" y="0"/>
                    <a:pt x="968" y="0"/>
                  </a:cubicBezTo>
                  <a:close/>
                </a:path>
              </a:pathLst>
            </a:custGeom>
            <a:solidFill>
              <a:srgbClr val="B0C1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86" name="Google Shape;3986;p37"/>
            <p:cNvSpPr/>
            <p:nvPr/>
          </p:nvSpPr>
          <p:spPr>
            <a:xfrm>
              <a:off x="1852189" y="2408601"/>
              <a:ext cx="28358" cy="49754"/>
            </a:xfrm>
            <a:custGeom>
              <a:rect b="b" l="l" r="r" t="t"/>
              <a:pathLst>
                <a:path extrusionOk="0" h="3323" w="1894">
                  <a:moveTo>
                    <a:pt x="947" y="0"/>
                  </a:moveTo>
                  <a:cubicBezTo>
                    <a:pt x="421" y="0"/>
                    <a:pt x="1" y="442"/>
                    <a:pt x="1" y="967"/>
                  </a:cubicBezTo>
                  <a:lnTo>
                    <a:pt x="1" y="2376"/>
                  </a:lnTo>
                  <a:cubicBezTo>
                    <a:pt x="1" y="2902"/>
                    <a:pt x="421" y="3322"/>
                    <a:pt x="947" y="3322"/>
                  </a:cubicBezTo>
                  <a:cubicBezTo>
                    <a:pt x="1473" y="3322"/>
                    <a:pt x="1893" y="2902"/>
                    <a:pt x="1893" y="2376"/>
                  </a:cubicBezTo>
                  <a:lnTo>
                    <a:pt x="1893" y="967"/>
                  </a:lnTo>
                  <a:cubicBezTo>
                    <a:pt x="1893" y="442"/>
                    <a:pt x="1473" y="0"/>
                    <a:pt x="947" y="0"/>
                  </a:cubicBezTo>
                  <a:close/>
                </a:path>
              </a:pathLst>
            </a:custGeom>
            <a:solidFill>
              <a:srgbClr val="B0C1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87" name="Google Shape;3987;p37"/>
            <p:cNvSpPr/>
            <p:nvPr/>
          </p:nvSpPr>
          <p:spPr>
            <a:xfrm>
              <a:off x="1924282" y="2408601"/>
              <a:ext cx="28343" cy="49754"/>
            </a:xfrm>
            <a:custGeom>
              <a:rect b="b" l="l" r="r" t="t"/>
              <a:pathLst>
                <a:path extrusionOk="0" h="3323" w="1893">
                  <a:moveTo>
                    <a:pt x="947" y="0"/>
                  </a:moveTo>
                  <a:cubicBezTo>
                    <a:pt x="421" y="0"/>
                    <a:pt x="1" y="442"/>
                    <a:pt x="1" y="967"/>
                  </a:cubicBezTo>
                  <a:lnTo>
                    <a:pt x="1" y="2376"/>
                  </a:lnTo>
                  <a:cubicBezTo>
                    <a:pt x="1" y="2902"/>
                    <a:pt x="421" y="3322"/>
                    <a:pt x="947" y="3322"/>
                  </a:cubicBezTo>
                  <a:cubicBezTo>
                    <a:pt x="1472" y="3322"/>
                    <a:pt x="1893" y="2902"/>
                    <a:pt x="1893" y="2376"/>
                  </a:cubicBezTo>
                  <a:lnTo>
                    <a:pt x="1893" y="967"/>
                  </a:lnTo>
                  <a:cubicBezTo>
                    <a:pt x="1893" y="442"/>
                    <a:pt x="1472" y="0"/>
                    <a:pt x="947" y="0"/>
                  </a:cubicBezTo>
                  <a:close/>
                </a:path>
              </a:pathLst>
            </a:custGeom>
            <a:solidFill>
              <a:srgbClr val="B0C1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88" name="Google Shape;3988;p37"/>
            <p:cNvSpPr/>
            <p:nvPr/>
          </p:nvSpPr>
          <p:spPr>
            <a:xfrm>
              <a:off x="1996060" y="2408601"/>
              <a:ext cx="28657" cy="49754"/>
            </a:xfrm>
            <a:custGeom>
              <a:rect b="b" l="l" r="r" t="t"/>
              <a:pathLst>
                <a:path extrusionOk="0" h="3323" w="1914">
                  <a:moveTo>
                    <a:pt x="967" y="0"/>
                  </a:moveTo>
                  <a:cubicBezTo>
                    <a:pt x="442" y="0"/>
                    <a:pt x="0" y="442"/>
                    <a:pt x="0" y="967"/>
                  </a:cubicBezTo>
                  <a:lnTo>
                    <a:pt x="0" y="2376"/>
                  </a:lnTo>
                  <a:cubicBezTo>
                    <a:pt x="0" y="2902"/>
                    <a:pt x="442" y="3322"/>
                    <a:pt x="967" y="3322"/>
                  </a:cubicBezTo>
                  <a:cubicBezTo>
                    <a:pt x="1493" y="3322"/>
                    <a:pt x="1913" y="2902"/>
                    <a:pt x="1913" y="2376"/>
                  </a:cubicBezTo>
                  <a:lnTo>
                    <a:pt x="1913" y="967"/>
                  </a:lnTo>
                  <a:cubicBezTo>
                    <a:pt x="1913" y="442"/>
                    <a:pt x="1493" y="0"/>
                    <a:pt x="967" y="0"/>
                  </a:cubicBezTo>
                  <a:close/>
                </a:path>
              </a:pathLst>
            </a:custGeom>
            <a:solidFill>
              <a:srgbClr val="B0C1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989" name="Google Shape;3989;p37"/>
          <p:cNvGrpSpPr/>
          <p:nvPr/>
        </p:nvGrpSpPr>
        <p:grpSpPr>
          <a:xfrm>
            <a:off x="4003773" y="3108131"/>
            <a:ext cx="509804" cy="427079"/>
            <a:chOff x="3044614" y="2418033"/>
            <a:chExt cx="376184" cy="315141"/>
          </a:xfrm>
        </p:grpSpPr>
        <p:sp>
          <p:nvSpPr>
            <p:cNvPr id="3990" name="Google Shape;3990;p37"/>
            <p:cNvSpPr/>
            <p:nvPr/>
          </p:nvSpPr>
          <p:spPr>
            <a:xfrm>
              <a:off x="3326965" y="2418033"/>
              <a:ext cx="93833" cy="233601"/>
            </a:xfrm>
            <a:custGeom>
              <a:rect b="b" l="l" r="r" t="t"/>
              <a:pathLst>
                <a:path extrusionOk="0" h="15602" w="6267">
                  <a:moveTo>
                    <a:pt x="548" y="1"/>
                  </a:moveTo>
                  <a:cubicBezTo>
                    <a:pt x="1" y="1"/>
                    <a:pt x="1" y="821"/>
                    <a:pt x="548" y="821"/>
                  </a:cubicBezTo>
                  <a:cubicBezTo>
                    <a:pt x="1241" y="821"/>
                    <a:pt x="1851" y="1304"/>
                    <a:pt x="2019" y="1977"/>
                  </a:cubicBezTo>
                  <a:lnTo>
                    <a:pt x="5383" y="15517"/>
                  </a:lnTo>
                  <a:lnTo>
                    <a:pt x="6266" y="15601"/>
                  </a:lnTo>
                  <a:lnTo>
                    <a:pt x="6266" y="15601"/>
                  </a:lnTo>
                  <a:lnTo>
                    <a:pt x="2818" y="1767"/>
                  </a:lnTo>
                  <a:cubicBezTo>
                    <a:pt x="2566" y="716"/>
                    <a:pt x="1620" y="1"/>
                    <a:pt x="548" y="1"/>
                  </a:cubicBezTo>
                  <a:close/>
                </a:path>
              </a:pathLst>
            </a:custGeom>
            <a:solidFill>
              <a:srgbClr val="2D47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91" name="Google Shape;3991;p37"/>
            <p:cNvSpPr/>
            <p:nvPr/>
          </p:nvSpPr>
          <p:spPr>
            <a:xfrm>
              <a:off x="3393398" y="2639656"/>
              <a:ext cx="27400" cy="29286"/>
            </a:xfrm>
            <a:custGeom>
              <a:rect b="b" l="l" r="r" t="t"/>
              <a:pathLst>
                <a:path extrusionOk="0" h="1956" w="1830">
                  <a:moveTo>
                    <a:pt x="0" y="0"/>
                  </a:moveTo>
                  <a:lnTo>
                    <a:pt x="168" y="1955"/>
                  </a:lnTo>
                  <a:lnTo>
                    <a:pt x="988" y="1955"/>
                  </a:lnTo>
                  <a:cubicBezTo>
                    <a:pt x="1451" y="1955"/>
                    <a:pt x="1829" y="1577"/>
                    <a:pt x="1829" y="1114"/>
                  </a:cubicBezTo>
                  <a:lnTo>
                    <a:pt x="1829" y="820"/>
                  </a:lnTo>
                  <a:cubicBezTo>
                    <a:pt x="1829" y="358"/>
                    <a:pt x="1451" y="0"/>
                    <a:pt x="988" y="0"/>
                  </a:cubicBezTo>
                  <a:close/>
                </a:path>
              </a:pathLst>
            </a:custGeom>
            <a:solidFill>
              <a:srgbClr val="2D47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92" name="Google Shape;3992;p37"/>
            <p:cNvSpPr/>
            <p:nvPr/>
          </p:nvSpPr>
          <p:spPr>
            <a:xfrm>
              <a:off x="3044928" y="2418033"/>
              <a:ext cx="93503" cy="233601"/>
            </a:xfrm>
            <a:custGeom>
              <a:rect b="b" l="l" r="r" t="t"/>
              <a:pathLst>
                <a:path extrusionOk="0" h="15602" w="6245">
                  <a:moveTo>
                    <a:pt x="5698" y="1"/>
                  </a:moveTo>
                  <a:cubicBezTo>
                    <a:pt x="4626" y="1"/>
                    <a:pt x="3679" y="716"/>
                    <a:pt x="3427" y="1767"/>
                  </a:cubicBezTo>
                  <a:lnTo>
                    <a:pt x="0" y="15601"/>
                  </a:lnTo>
                  <a:lnTo>
                    <a:pt x="862" y="15517"/>
                  </a:lnTo>
                  <a:lnTo>
                    <a:pt x="4226" y="1956"/>
                  </a:lnTo>
                  <a:cubicBezTo>
                    <a:pt x="4394" y="1283"/>
                    <a:pt x="5004" y="821"/>
                    <a:pt x="5698" y="821"/>
                  </a:cubicBezTo>
                  <a:cubicBezTo>
                    <a:pt x="6244" y="821"/>
                    <a:pt x="6244" y="1"/>
                    <a:pt x="5698" y="1"/>
                  </a:cubicBezTo>
                  <a:close/>
                </a:path>
              </a:pathLst>
            </a:custGeom>
            <a:solidFill>
              <a:srgbClr val="2D47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93" name="Google Shape;3993;p37"/>
            <p:cNvSpPr/>
            <p:nvPr/>
          </p:nvSpPr>
          <p:spPr>
            <a:xfrm>
              <a:off x="3044614" y="2639641"/>
              <a:ext cx="27400" cy="29301"/>
            </a:xfrm>
            <a:custGeom>
              <a:rect b="b" l="l" r="r" t="t"/>
              <a:pathLst>
                <a:path extrusionOk="0" h="1957" w="1830">
                  <a:moveTo>
                    <a:pt x="804" y="0"/>
                  </a:moveTo>
                  <a:cubicBezTo>
                    <a:pt x="359" y="0"/>
                    <a:pt x="0" y="371"/>
                    <a:pt x="0" y="821"/>
                  </a:cubicBezTo>
                  <a:lnTo>
                    <a:pt x="0" y="1115"/>
                  </a:lnTo>
                  <a:cubicBezTo>
                    <a:pt x="0" y="1578"/>
                    <a:pt x="379" y="1956"/>
                    <a:pt x="841" y="1956"/>
                  </a:cubicBezTo>
                  <a:lnTo>
                    <a:pt x="1682" y="1956"/>
                  </a:lnTo>
                  <a:lnTo>
                    <a:pt x="1829" y="1"/>
                  </a:lnTo>
                  <a:lnTo>
                    <a:pt x="841" y="1"/>
                  </a:lnTo>
                  <a:cubicBezTo>
                    <a:pt x="829" y="1"/>
                    <a:pt x="817" y="0"/>
                    <a:pt x="804" y="0"/>
                  </a:cubicBezTo>
                  <a:close/>
                </a:path>
              </a:pathLst>
            </a:custGeom>
            <a:solidFill>
              <a:srgbClr val="2D47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94" name="Google Shape;3994;p37"/>
            <p:cNvSpPr/>
            <p:nvPr/>
          </p:nvSpPr>
          <p:spPr>
            <a:xfrm>
              <a:off x="3061922" y="2599275"/>
              <a:ext cx="341238" cy="133899"/>
            </a:xfrm>
            <a:custGeom>
              <a:rect b="b" l="l" r="r" t="t"/>
              <a:pathLst>
                <a:path extrusionOk="0" h="8943" w="22791">
                  <a:moveTo>
                    <a:pt x="5186" y="1"/>
                  </a:moveTo>
                  <a:cubicBezTo>
                    <a:pt x="3937" y="1"/>
                    <a:pt x="2692" y="353"/>
                    <a:pt x="1598" y="1057"/>
                  </a:cubicBezTo>
                  <a:cubicBezTo>
                    <a:pt x="568" y="1751"/>
                    <a:pt x="21" y="2718"/>
                    <a:pt x="21" y="3748"/>
                  </a:cubicBezTo>
                  <a:cubicBezTo>
                    <a:pt x="0" y="6587"/>
                    <a:pt x="2250" y="8899"/>
                    <a:pt x="5067" y="8941"/>
                  </a:cubicBezTo>
                  <a:cubicBezTo>
                    <a:pt x="5107" y="8942"/>
                    <a:pt x="5146" y="8943"/>
                    <a:pt x="5185" y="8943"/>
                  </a:cubicBezTo>
                  <a:cubicBezTo>
                    <a:pt x="7970" y="8943"/>
                    <a:pt x="10240" y="6737"/>
                    <a:pt x="10323" y="3959"/>
                  </a:cubicBezTo>
                  <a:cubicBezTo>
                    <a:pt x="10639" y="3717"/>
                    <a:pt x="11017" y="3596"/>
                    <a:pt x="11396" y="3596"/>
                  </a:cubicBezTo>
                  <a:cubicBezTo>
                    <a:pt x="11774" y="3596"/>
                    <a:pt x="12153" y="3717"/>
                    <a:pt x="12468" y="3959"/>
                  </a:cubicBezTo>
                  <a:cubicBezTo>
                    <a:pt x="12551" y="6737"/>
                    <a:pt x="14822" y="8943"/>
                    <a:pt x="17606" y="8943"/>
                  </a:cubicBezTo>
                  <a:cubicBezTo>
                    <a:pt x="17646" y="8943"/>
                    <a:pt x="17685" y="8942"/>
                    <a:pt x="17724" y="8941"/>
                  </a:cubicBezTo>
                  <a:cubicBezTo>
                    <a:pt x="20541" y="8899"/>
                    <a:pt x="22791" y="6587"/>
                    <a:pt x="22770" y="3748"/>
                  </a:cubicBezTo>
                  <a:cubicBezTo>
                    <a:pt x="22791" y="2718"/>
                    <a:pt x="22244" y="1751"/>
                    <a:pt x="21235" y="1057"/>
                  </a:cubicBezTo>
                  <a:cubicBezTo>
                    <a:pt x="20131" y="353"/>
                    <a:pt x="18880" y="1"/>
                    <a:pt x="17632" y="1"/>
                  </a:cubicBezTo>
                  <a:cubicBezTo>
                    <a:pt x="16384" y="1"/>
                    <a:pt x="15138" y="353"/>
                    <a:pt x="14045" y="1057"/>
                  </a:cubicBezTo>
                  <a:cubicBezTo>
                    <a:pt x="13330" y="1520"/>
                    <a:pt x="12804" y="2214"/>
                    <a:pt x="12552" y="3034"/>
                  </a:cubicBezTo>
                  <a:cubicBezTo>
                    <a:pt x="12195" y="2855"/>
                    <a:pt x="11800" y="2765"/>
                    <a:pt x="11406" y="2765"/>
                  </a:cubicBezTo>
                  <a:cubicBezTo>
                    <a:pt x="11012" y="2765"/>
                    <a:pt x="10618" y="2855"/>
                    <a:pt x="10260" y="3034"/>
                  </a:cubicBezTo>
                  <a:cubicBezTo>
                    <a:pt x="10008" y="2214"/>
                    <a:pt x="9482" y="1520"/>
                    <a:pt x="8789" y="1057"/>
                  </a:cubicBezTo>
                  <a:cubicBezTo>
                    <a:pt x="7685" y="353"/>
                    <a:pt x="6434" y="1"/>
                    <a:pt x="5186" y="1"/>
                  </a:cubicBezTo>
                  <a:close/>
                </a:path>
              </a:pathLst>
            </a:custGeom>
            <a:solidFill>
              <a:srgbClr val="2D47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95" name="Google Shape;3995;p37"/>
            <p:cNvSpPr/>
            <p:nvPr/>
          </p:nvSpPr>
          <p:spPr>
            <a:xfrm>
              <a:off x="3261176" y="2611628"/>
              <a:ext cx="129707" cy="108625"/>
            </a:xfrm>
            <a:custGeom>
              <a:rect b="b" l="l" r="r" t="t"/>
              <a:pathLst>
                <a:path extrusionOk="0" h="7255" w="8663">
                  <a:moveTo>
                    <a:pt x="4332" y="1"/>
                  </a:moveTo>
                  <a:cubicBezTo>
                    <a:pt x="1935" y="1"/>
                    <a:pt x="1" y="1304"/>
                    <a:pt x="1" y="2923"/>
                  </a:cubicBezTo>
                  <a:cubicBezTo>
                    <a:pt x="1" y="5320"/>
                    <a:pt x="1935" y="7254"/>
                    <a:pt x="4332" y="7254"/>
                  </a:cubicBezTo>
                  <a:cubicBezTo>
                    <a:pt x="6708" y="7254"/>
                    <a:pt x="8663" y="5320"/>
                    <a:pt x="8663" y="2923"/>
                  </a:cubicBezTo>
                  <a:cubicBezTo>
                    <a:pt x="8663" y="1304"/>
                    <a:pt x="6708" y="1"/>
                    <a:pt x="4332" y="1"/>
                  </a:cubicBezTo>
                  <a:close/>
                </a:path>
              </a:pathLst>
            </a:custGeom>
            <a:solidFill>
              <a:srgbClr val="E0E6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96" name="Google Shape;3996;p37"/>
            <p:cNvSpPr/>
            <p:nvPr/>
          </p:nvSpPr>
          <p:spPr>
            <a:xfrm>
              <a:off x="3074828" y="2611628"/>
              <a:ext cx="129707" cy="108625"/>
            </a:xfrm>
            <a:custGeom>
              <a:rect b="b" l="l" r="r" t="t"/>
              <a:pathLst>
                <a:path extrusionOk="0" h="7255" w="8663">
                  <a:moveTo>
                    <a:pt x="4331" y="1"/>
                  </a:moveTo>
                  <a:cubicBezTo>
                    <a:pt x="1935" y="1"/>
                    <a:pt x="0" y="1304"/>
                    <a:pt x="0" y="2923"/>
                  </a:cubicBezTo>
                  <a:cubicBezTo>
                    <a:pt x="0" y="5320"/>
                    <a:pt x="1935" y="7254"/>
                    <a:pt x="4331" y="7254"/>
                  </a:cubicBezTo>
                  <a:cubicBezTo>
                    <a:pt x="6728" y="7254"/>
                    <a:pt x="8662" y="5320"/>
                    <a:pt x="8662" y="2923"/>
                  </a:cubicBezTo>
                  <a:cubicBezTo>
                    <a:pt x="8662" y="1304"/>
                    <a:pt x="6707" y="1"/>
                    <a:pt x="4331" y="1"/>
                  </a:cubicBezTo>
                  <a:close/>
                </a:path>
              </a:pathLst>
            </a:custGeom>
            <a:solidFill>
              <a:srgbClr val="E0E6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97" name="Google Shape;3997;p37"/>
            <p:cNvSpPr/>
            <p:nvPr/>
          </p:nvSpPr>
          <p:spPr>
            <a:xfrm>
              <a:off x="3090250" y="2617302"/>
              <a:ext cx="102322" cy="95704"/>
            </a:xfrm>
            <a:custGeom>
              <a:rect b="b" l="l" r="r" t="t"/>
              <a:pathLst>
                <a:path extrusionOk="0" h="6392" w="6834">
                  <a:moveTo>
                    <a:pt x="5383" y="0"/>
                  </a:moveTo>
                  <a:lnTo>
                    <a:pt x="1" y="5362"/>
                  </a:lnTo>
                  <a:cubicBezTo>
                    <a:pt x="379" y="5803"/>
                    <a:pt x="821" y="6140"/>
                    <a:pt x="1325" y="6392"/>
                  </a:cubicBezTo>
                  <a:lnTo>
                    <a:pt x="6834" y="883"/>
                  </a:lnTo>
                  <a:cubicBezTo>
                    <a:pt x="6413" y="484"/>
                    <a:pt x="5930" y="190"/>
                    <a:pt x="538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998" name="Google Shape;3998;p37"/>
            <p:cNvSpPr/>
            <p:nvPr/>
          </p:nvSpPr>
          <p:spPr>
            <a:xfrm>
              <a:off x="3276613" y="2617302"/>
              <a:ext cx="102307" cy="95704"/>
            </a:xfrm>
            <a:custGeom>
              <a:rect b="b" l="l" r="r" t="t"/>
              <a:pathLst>
                <a:path extrusionOk="0" h="6392" w="6833">
                  <a:moveTo>
                    <a:pt x="5382" y="0"/>
                  </a:moveTo>
                  <a:lnTo>
                    <a:pt x="0" y="5362"/>
                  </a:lnTo>
                  <a:cubicBezTo>
                    <a:pt x="378" y="5803"/>
                    <a:pt x="820" y="6140"/>
                    <a:pt x="1325" y="6392"/>
                  </a:cubicBezTo>
                  <a:lnTo>
                    <a:pt x="6833" y="883"/>
                  </a:lnTo>
                  <a:cubicBezTo>
                    <a:pt x="6412" y="484"/>
                    <a:pt x="5929" y="190"/>
                    <a:pt x="538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999" name="Google Shape;3999;p37"/>
          <p:cNvGrpSpPr/>
          <p:nvPr/>
        </p:nvGrpSpPr>
        <p:grpSpPr>
          <a:xfrm>
            <a:off x="5222129" y="5001402"/>
            <a:ext cx="485070" cy="464395"/>
            <a:chOff x="3943638" y="3815072"/>
            <a:chExt cx="357932" cy="342676"/>
          </a:xfrm>
        </p:grpSpPr>
        <p:sp>
          <p:nvSpPr>
            <p:cNvPr id="4000" name="Google Shape;4000;p37"/>
            <p:cNvSpPr/>
            <p:nvPr/>
          </p:nvSpPr>
          <p:spPr>
            <a:xfrm>
              <a:off x="4136918" y="3996389"/>
              <a:ext cx="87215" cy="87514"/>
            </a:xfrm>
            <a:custGeom>
              <a:rect b="b" l="l" r="r" t="t"/>
              <a:pathLst>
                <a:path extrusionOk="0" h="5845" w="5825">
                  <a:moveTo>
                    <a:pt x="1073" y="0"/>
                  </a:moveTo>
                  <a:lnTo>
                    <a:pt x="1" y="1072"/>
                  </a:lnTo>
                  <a:lnTo>
                    <a:pt x="4752" y="5845"/>
                  </a:lnTo>
                  <a:lnTo>
                    <a:pt x="5824" y="4752"/>
                  </a:lnTo>
                  <a:lnTo>
                    <a:pt x="1073" y="0"/>
                  </a:lnTo>
                  <a:close/>
                </a:path>
              </a:pathLst>
            </a:custGeom>
            <a:solidFill>
              <a:srgbClr val="E4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01" name="Google Shape;4001;p37"/>
            <p:cNvSpPr/>
            <p:nvPr/>
          </p:nvSpPr>
          <p:spPr>
            <a:xfrm>
              <a:off x="4173750" y="4034240"/>
              <a:ext cx="127820" cy="123508"/>
            </a:xfrm>
            <a:custGeom>
              <a:rect b="b" l="l" r="r" t="t"/>
              <a:pathLst>
                <a:path extrusionOk="0" h="8249" w="8537">
                  <a:moveTo>
                    <a:pt x="1790" y="0"/>
                  </a:moveTo>
                  <a:cubicBezTo>
                    <a:pt x="1628" y="0"/>
                    <a:pt x="1467" y="63"/>
                    <a:pt x="1346" y="184"/>
                  </a:cubicBezTo>
                  <a:lnTo>
                    <a:pt x="253" y="1299"/>
                  </a:lnTo>
                  <a:cubicBezTo>
                    <a:pt x="0" y="1530"/>
                    <a:pt x="0" y="1908"/>
                    <a:pt x="211" y="2161"/>
                  </a:cubicBezTo>
                  <a:lnTo>
                    <a:pt x="4983" y="7606"/>
                  </a:lnTo>
                  <a:cubicBezTo>
                    <a:pt x="5355" y="8032"/>
                    <a:pt x="5874" y="8248"/>
                    <a:pt x="6396" y="8248"/>
                  </a:cubicBezTo>
                  <a:cubicBezTo>
                    <a:pt x="6879" y="8248"/>
                    <a:pt x="7364" y="8064"/>
                    <a:pt x="7737" y="7690"/>
                  </a:cubicBezTo>
                  <a:lnTo>
                    <a:pt x="7758" y="7690"/>
                  </a:lnTo>
                  <a:cubicBezTo>
                    <a:pt x="8536" y="6912"/>
                    <a:pt x="8494" y="5651"/>
                    <a:pt x="7653" y="4936"/>
                  </a:cubicBezTo>
                  <a:lnTo>
                    <a:pt x="2208" y="163"/>
                  </a:lnTo>
                  <a:cubicBezTo>
                    <a:pt x="2087" y="53"/>
                    <a:pt x="1938" y="0"/>
                    <a:pt x="1790" y="0"/>
                  </a:cubicBezTo>
                  <a:close/>
                </a:path>
              </a:pathLst>
            </a:custGeom>
            <a:solidFill>
              <a:srgbClr val="A2B5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02" name="Google Shape;4002;p37"/>
            <p:cNvSpPr/>
            <p:nvPr/>
          </p:nvSpPr>
          <p:spPr>
            <a:xfrm>
              <a:off x="4173750" y="4042969"/>
              <a:ext cx="122460" cy="114779"/>
            </a:xfrm>
            <a:custGeom>
              <a:rect b="b" l="l" r="r" t="t"/>
              <a:pathLst>
                <a:path extrusionOk="0" h="7666" w="8179">
                  <a:moveTo>
                    <a:pt x="967" y="1"/>
                  </a:moveTo>
                  <a:lnTo>
                    <a:pt x="253" y="716"/>
                  </a:lnTo>
                  <a:cubicBezTo>
                    <a:pt x="0" y="947"/>
                    <a:pt x="0" y="1325"/>
                    <a:pt x="211" y="1578"/>
                  </a:cubicBezTo>
                  <a:lnTo>
                    <a:pt x="4983" y="7023"/>
                  </a:lnTo>
                  <a:cubicBezTo>
                    <a:pt x="5366" y="7449"/>
                    <a:pt x="5884" y="7665"/>
                    <a:pt x="6404" y="7665"/>
                  </a:cubicBezTo>
                  <a:cubicBezTo>
                    <a:pt x="6883" y="7665"/>
                    <a:pt x="7364" y="7481"/>
                    <a:pt x="7737" y="7107"/>
                  </a:cubicBezTo>
                  <a:cubicBezTo>
                    <a:pt x="7927" y="6918"/>
                    <a:pt x="8095" y="6666"/>
                    <a:pt x="8179" y="6413"/>
                  </a:cubicBezTo>
                  <a:lnTo>
                    <a:pt x="8179" y="6413"/>
                  </a:lnTo>
                  <a:cubicBezTo>
                    <a:pt x="7964" y="6493"/>
                    <a:pt x="7742" y="6532"/>
                    <a:pt x="7523" y="6532"/>
                  </a:cubicBezTo>
                  <a:cubicBezTo>
                    <a:pt x="6991" y="6532"/>
                    <a:pt x="6476" y="6304"/>
                    <a:pt x="6118" y="5888"/>
                  </a:cubicBezTo>
                  <a:lnTo>
                    <a:pt x="967" y="1"/>
                  </a:lnTo>
                  <a:close/>
                </a:path>
              </a:pathLst>
            </a:custGeom>
            <a:solidFill>
              <a:srgbClr val="95AB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03" name="Google Shape;4003;p37"/>
            <p:cNvSpPr/>
            <p:nvPr/>
          </p:nvSpPr>
          <p:spPr>
            <a:xfrm>
              <a:off x="3943638" y="3815072"/>
              <a:ext cx="268846" cy="245235"/>
            </a:xfrm>
            <a:custGeom>
              <a:rect b="b" l="l" r="r" t="t"/>
              <a:pathLst>
                <a:path extrusionOk="0" h="16379" w="17956">
                  <a:moveTo>
                    <a:pt x="8978" y="0"/>
                  </a:moveTo>
                  <a:cubicBezTo>
                    <a:pt x="6886" y="0"/>
                    <a:pt x="4794" y="799"/>
                    <a:pt x="3196" y="2397"/>
                  </a:cubicBezTo>
                  <a:cubicBezTo>
                    <a:pt x="1" y="5593"/>
                    <a:pt x="1" y="10786"/>
                    <a:pt x="3196" y="13981"/>
                  </a:cubicBezTo>
                  <a:cubicBezTo>
                    <a:pt x="4794" y="15579"/>
                    <a:pt x="6886" y="16378"/>
                    <a:pt x="8978" y="16378"/>
                  </a:cubicBezTo>
                  <a:cubicBezTo>
                    <a:pt x="11070" y="16378"/>
                    <a:pt x="13162" y="15579"/>
                    <a:pt x="14760" y="13981"/>
                  </a:cubicBezTo>
                  <a:cubicBezTo>
                    <a:pt x="17955" y="10786"/>
                    <a:pt x="17955" y="5593"/>
                    <a:pt x="14760" y="2397"/>
                  </a:cubicBezTo>
                  <a:cubicBezTo>
                    <a:pt x="13162" y="799"/>
                    <a:pt x="11070" y="0"/>
                    <a:pt x="8978" y="0"/>
                  </a:cubicBezTo>
                  <a:close/>
                </a:path>
              </a:pathLst>
            </a:custGeom>
            <a:solidFill>
              <a:srgbClr val="E6EB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04" name="Google Shape;4004;p37"/>
            <p:cNvSpPr/>
            <p:nvPr/>
          </p:nvSpPr>
          <p:spPr>
            <a:xfrm>
              <a:off x="3974795" y="3843715"/>
              <a:ext cx="206516" cy="187860"/>
            </a:xfrm>
            <a:custGeom>
              <a:rect b="b" l="l" r="r" t="t"/>
              <a:pathLst>
                <a:path extrusionOk="0" h="12547" w="13793">
                  <a:moveTo>
                    <a:pt x="6897" y="0"/>
                  </a:moveTo>
                  <a:cubicBezTo>
                    <a:pt x="5294" y="0"/>
                    <a:pt x="3691" y="610"/>
                    <a:pt x="2461" y="1829"/>
                  </a:cubicBezTo>
                  <a:cubicBezTo>
                    <a:pt x="1" y="4289"/>
                    <a:pt x="1" y="8263"/>
                    <a:pt x="2461" y="10702"/>
                  </a:cubicBezTo>
                  <a:cubicBezTo>
                    <a:pt x="3691" y="11932"/>
                    <a:pt x="5294" y="12547"/>
                    <a:pt x="6897" y="12547"/>
                  </a:cubicBezTo>
                  <a:cubicBezTo>
                    <a:pt x="8500" y="12547"/>
                    <a:pt x="10103" y="11932"/>
                    <a:pt x="11333" y="10702"/>
                  </a:cubicBezTo>
                  <a:cubicBezTo>
                    <a:pt x="13793" y="8263"/>
                    <a:pt x="13793" y="4289"/>
                    <a:pt x="11333" y="1829"/>
                  </a:cubicBezTo>
                  <a:cubicBezTo>
                    <a:pt x="10103" y="610"/>
                    <a:pt x="8500" y="0"/>
                    <a:pt x="6897" y="0"/>
                  </a:cubicBezTo>
                  <a:close/>
                </a:path>
              </a:pathLst>
            </a:custGeom>
            <a:solidFill>
              <a:srgbClr val="C1CE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05" name="Google Shape;4005;p37"/>
            <p:cNvSpPr/>
            <p:nvPr/>
          </p:nvSpPr>
          <p:spPr>
            <a:xfrm>
              <a:off x="3973538" y="3863538"/>
              <a:ext cx="178817" cy="167857"/>
            </a:xfrm>
            <a:custGeom>
              <a:rect b="b" l="l" r="r" t="t"/>
              <a:pathLst>
                <a:path extrusionOk="0" h="11211" w="11943">
                  <a:moveTo>
                    <a:pt x="3134" y="1"/>
                  </a:moveTo>
                  <a:cubicBezTo>
                    <a:pt x="2923" y="148"/>
                    <a:pt x="2734" y="337"/>
                    <a:pt x="2545" y="527"/>
                  </a:cubicBezTo>
                  <a:cubicBezTo>
                    <a:pt x="1" y="3070"/>
                    <a:pt x="148" y="7254"/>
                    <a:pt x="2860" y="9651"/>
                  </a:cubicBezTo>
                  <a:cubicBezTo>
                    <a:pt x="4056" y="10699"/>
                    <a:pt x="5530" y="11211"/>
                    <a:pt x="6995" y="11211"/>
                  </a:cubicBezTo>
                  <a:cubicBezTo>
                    <a:pt x="8853" y="11211"/>
                    <a:pt x="10697" y="10388"/>
                    <a:pt x="11943" y="8789"/>
                  </a:cubicBezTo>
                  <a:lnTo>
                    <a:pt x="11943" y="8789"/>
                  </a:lnTo>
                  <a:cubicBezTo>
                    <a:pt x="10805" y="9668"/>
                    <a:pt x="9455" y="10100"/>
                    <a:pt x="8111" y="10100"/>
                  </a:cubicBezTo>
                  <a:cubicBezTo>
                    <a:pt x="6499" y="10100"/>
                    <a:pt x="4896" y="9479"/>
                    <a:pt x="3680" y="8263"/>
                  </a:cubicBezTo>
                  <a:cubicBezTo>
                    <a:pt x="1452" y="6035"/>
                    <a:pt x="1220" y="2482"/>
                    <a:pt x="3134" y="1"/>
                  </a:cubicBezTo>
                  <a:close/>
                </a:path>
              </a:pathLst>
            </a:custGeom>
            <a:solidFill>
              <a:srgbClr val="A3B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06" name="Google Shape;4006;p37"/>
            <p:cNvSpPr/>
            <p:nvPr/>
          </p:nvSpPr>
          <p:spPr>
            <a:xfrm>
              <a:off x="4028008" y="3869842"/>
              <a:ext cx="102202" cy="29017"/>
            </a:xfrm>
            <a:custGeom>
              <a:rect b="b" l="l" r="r" t="t"/>
              <a:pathLst>
                <a:path extrusionOk="0" h="1938" w="6826">
                  <a:moveTo>
                    <a:pt x="3332" y="0"/>
                  </a:moveTo>
                  <a:cubicBezTo>
                    <a:pt x="2171" y="0"/>
                    <a:pt x="1009" y="442"/>
                    <a:pt x="126" y="1325"/>
                  </a:cubicBezTo>
                  <a:cubicBezTo>
                    <a:pt x="0" y="1451"/>
                    <a:pt x="0" y="1661"/>
                    <a:pt x="126" y="1808"/>
                  </a:cubicBezTo>
                  <a:cubicBezTo>
                    <a:pt x="189" y="1872"/>
                    <a:pt x="273" y="1903"/>
                    <a:pt x="360" y="1903"/>
                  </a:cubicBezTo>
                  <a:cubicBezTo>
                    <a:pt x="447" y="1903"/>
                    <a:pt x="536" y="1872"/>
                    <a:pt x="610" y="1808"/>
                  </a:cubicBezTo>
                  <a:cubicBezTo>
                    <a:pt x="1356" y="1052"/>
                    <a:pt x="2344" y="673"/>
                    <a:pt x="3332" y="673"/>
                  </a:cubicBezTo>
                  <a:cubicBezTo>
                    <a:pt x="4321" y="673"/>
                    <a:pt x="5309" y="1052"/>
                    <a:pt x="6055" y="1808"/>
                  </a:cubicBezTo>
                  <a:cubicBezTo>
                    <a:pt x="6131" y="1900"/>
                    <a:pt x="6220" y="1937"/>
                    <a:pt x="6307" y="1937"/>
                  </a:cubicBezTo>
                  <a:cubicBezTo>
                    <a:pt x="6580" y="1937"/>
                    <a:pt x="6826" y="1564"/>
                    <a:pt x="6539" y="1325"/>
                  </a:cubicBezTo>
                  <a:cubicBezTo>
                    <a:pt x="5656" y="442"/>
                    <a:pt x="4494" y="0"/>
                    <a:pt x="3332" y="0"/>
                  </a:cubicBezTo>
                  <a:close/>
                </a:path>
              </a:pathLst>
            </a:custGeom>
            <a:solidFill>
              <a:srgbClr val="F8FA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07" name="Google Shape;4007;p37"/>
            <p:cNvSpPr/>
            <p:nvPr/>
          </p:nvSpPr>
          <p:spPr>
            <a:xfrm>
              <a:off x="4173750" y="4034240"/>
              <a:ext cx="51640" cy="50936"/>
            </a:xfrm>
            <a:custGeom>
              <a:rect b="b" l="l" r="r" t="t"/>
              <a:pathLst>
                <a:path extrusionOk="0" h="3402" w="3449">
                  <a:moveTo>
                    <a:pt x="1790" y="0"/>
                  </a:moveTo>
                  <a:cubicBezTo>
                    <a:pt x="1628" y="0"/>
                    <a:pt x="1467" y="63"/>
                    <a:pt x="1346" y="184"/>
                  </a:cubicBezTo>
                  <a:lnTo>
                    <a:pt x="253" y="1299"/>
                  </a:lnTo>
                  <a:cubicBezTo>
                    <a:pt x="0" y="1530"/>
                    <a:pt x="0" y="1908"/>
                    <a:pt x="211" y="2140"/>
                  </a:cubicBezTo>
                  <a:lnTo>
                    <a:pt x="1304" y="3401"/>
                  </a:lnTo>
                  <a:lnTo>
                    <a:pt x="3448" y="1257"/>
                  </a:lnTo>
                  <a:lnTo>
                    <a:pt x="2208" y="163"/>
                  </a:lnTo>
                  <a:cubicBezTo>
                    <a:pt x="2087" y="53"/>
                    <a:pt x="1938" y="0"/>
                    <a:pt x="1790" y="0"/>
                  </a:cubicBezTo>
                  <a:close/>
                </a:path>
              </a:pathLst>
            </a:custGeom>
            <a:solidFill>
              <a:srgbClr val="CBD6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08" name="Google Shape;4008;p37"/>
            <p:cNvSpPr/>
            <p:nvPr/>
          </p:nvSpPr>
          <p:spPr>
            <a:xfrm>
              <a:off x="4173750" y="4042969"/>
              <a:ext cx="36533" cy="42207"/>
            </a:xfrm>
            <a:custGeom>
              <a:rect b="b" l="l" r="r" t="t"/>
              <a:pathLst>
                <a:path extrusionOk="0" h="2819" w="2440">
                  <a:moveTo>
                    <a:pt x="967" y="1"/>
                  </a:moveTo>
                  <a:lnTo>
                    <a:pt x="253" y="716"/>
                  </a:lnTo>
                  <a:cubicBezTo>
                    <a:pt x="0" y="947"/>
                    <a:pt x="0" y="1325"/>
                    <a:pt x="211" y="1578"/>
                  </a:cubicBezTo>
                  <a:lnTo>
                    <a:pt x="1304" y="2818"/>
                  </a:lnTo>
                  <a:lnTo>
                    <a:pt x="2439" y="1662"/>
                  </a:lnTo>
                  <a:lnTo>
                    <a:pt x="967" y="1"/>
                  </a:ln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009" name="Google Shape;4009;p37"/>
          <p:cNvGrpSpPr/>
          <p:nvPr/>
        </p:nvGrpSpPr>
        <p:grpSpPr>
          <a:xfrm>
            <a:off x="4632140" y="4994990"/>
            <a:ext cx="476549" cy="476975"/>
            <a:chOff x="3508282" y="3810341"/>
            <a:chExt cx="351645" cy="351959"/>
          </a:xfrm>
        </p:grpSpPr>
        <p:sp>
          <p:nvSpPr>
            <p:cNvPr id="4010" name="Google Shape;4010;p37"/>
            <p:cNvSpPr/>
            <p:nvPr/>
          </p:nvSpPr>
          <p:spPr>
            <a:xfrm>
              <a:off x="3508282" y="3810341"/>
              <a:ext cx="133180" cy="64232"/>
            </a:xfrm>
            <a:custGeom>
              <a:rect b="b" l="l" r="r" t="t"/>
              <a:pathLst>
                <a:path extrusionOk="0" h="4290" w="8895">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rgbClr val="E2E8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11" name="Google Shape;4011;p37"/>
            <p:cNvSpPr/>
            <p:nvPr/>
          </p:nvSpPr>
          <p:spPr>
            <a:xfrm>
              <a:off x="3535053" y="3847802"/>
              <a:ext cx="58872" cy="26771"/>
            </a:xfrm>
            <a:custGeom>
              <a:rect b="b" l="l" r="r" t="t"/>
              <a:pathLst>
                <a:path extrusionOk="0" h="1788" w="3932">
                  <a:moveTo>
                    <a:pt x="1808" y="1"/>
                  </a:moveTo>
                  <a:cubicBezTo>
                    <a:pt x="1808" y="989"/>
                    <a:pt x="1009" y="1788"/>
                    <a:pt x="0" y="1788"/>
                  </a:cubicBezTo>
                  <a:lnTo>
                    <a:pt x="3932" y="1788"/>
                  </a:lnTo>
                  <a:lnTo>
                    <a:pt x="3932" y="1"/>
                  </a:lnTo>
                  <a:close/>
                </a:path>
              </a:pathLst>
            </a:custGeom>
            <a:solidFill>
              <a:srgbClr val="EBEF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12" name="Google Shape;4012;p37"/>
            <p:cNvSpPr/>
            <p:nvPr/>
          </p:nvSpPr>
          <p:spPr>
            <a:xfrm>
              <a:off x="3545743" y="3810341"/>
              <a:ext cx="239261" cy="351959"/>
            </a:xfrm>
            <a:custGeom>
              <a:rect b="b" l="l" r="r" t="t"/>
              <a:pathLst>
                <a:path extrusionOk="0" h="23507" w="1598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rgbClr val="F5F7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13" name="Google Shape;4013;p37"/>
            <p:cNvSpPr/>
            <p:nvPr/>
          </p:nvSpPr>
          <p:spPr>
            <a:xfrm>
              <a:off x="3583205" y="4082317"/>
              <a:ext cx="201799" cy="79983"/>
            </a:xfrm>
            <a:custGeom>
              <a:rect b="b" l="l" r="r" t="t"/>
              <a:pathLst>
                <a:path extrusionOk="0" h="5342" w="13478">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rgbClr val="EBEF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14" name="Google Shape;4014;p37"/>
            <p:cNvSpPr/>
            <p:nvPr/>
          </p:nvSpPr>
          <p:spPr>
            <a:xfrm>
              <a:off x="3545429" y="3810341"/>
              <a:ext cx="232328" cy="15437"/>
            </a:xfrm>
            <a:custGeom>
              <a:rect b="b" l="l" r="r" t="t"/>
              <a:pathLst>
                <a:path extrusionOk="0" h="1031" w="15517">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rgbClr val="EBEF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15" name="Google Shape;4015;p37"/>
            <p:cNvSpPr/>
            <p:nvPr/>
          </p:nvSpPr>
          <p:spPr>
            <a:xfrm>
              <a:off x="3620666" y="4097753"/>
              <a:ext cx="239261" cy="64546"/>
            </a:xfrm>
            <a:custGeom>
              <a:rect b="b" l="l" r="r" t="t"/>
              <a:pathLst>
                <a:path extrusionOk="0" h="4311" w="1598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rgbClr val="F5F7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16" name="Google Shape;4016;p37"/>
            <p:cNvSpPr/>
            <p:nvPr/>
          </p:nvSpPr>
          <p:spPr>
            <a:xfrm>
              <a:off x="3620666" y="4147791"/>
              <a:ext cx="231385" cy="14508"/>
            </a:xfrm>
            <a:custGeom>
              <a:rect b="b" l="l" r="r" t="t"/>
              <a:pathLst>
                <a:path extrusionOk="0" h="969" w="15454">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rgbClr val="EBEF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17" name="Google Shape;4017;p37"/>
            <p:cNvSpPr/>
            <p:nvPr/>
          </p:nvSpPr>
          <p:spPr>
            <a:xfrm>
              <a:off x="3604301" y="4097753"/>
              <a:ext cx="53841" cy="27085"/>
            </a:xfrm>
            <a:custGeom>
              <a:rect b="b" l="l" r="r" t="t"/>
              <a:pathLst>
                <a:path extrusionOk="0" h="1809" w="3596">
                  <a:moveTo>
                    <a:pt x="1787" y="0"/>
                  </a:moveTo>
                  <a:cubicBezTo>
                    <a:pt x="799" y="0"/>
                    <a:pt x="0" y="820"/>
                    <a:pt x="0" y="1808"/>
                  </a:cubicBezTo>
                  <a:lnTo>
                    <a:pt x="3596" y="1808"/>
                  </a:lnTo>
                  <a:cubicBezTo>
                    <a:pt x="3575" y="820"/>
                    <a:pt x="2776" y="0"/>
                    <a:pt x="1787" y="0"/>
                  </a:cubicBezTo>
                  <a:close/>
                </a:path>
              </a:pathLst>
            </a:custGeom>
            <a:solidFill>
              <a:srgbClr val="E2E8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18" name="Google Shape;4018;p37"/>
            <p:cNvSpPr/>
            <p:nvPr/>
          </p:nvSpPr>
          <p:spPr>
            <a:xfrm>
              <a:off x="3606187" y="3867401"/>
              <a:ext cx="159292" cy="25124"/>
            </a:xfrm>
            <a:custGeom>
              <a:rect b="b" l="l" r="r" t="t"/>
              <a:pathLst>
                <a:path extrusionOk="0" h="1678" w="10639">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rgbClr val="243F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19" name="Google Shape;4019;p37"/>
            <p:cNvSpPr/>
            <p:nvPr/>
          </p:nvSpPr>
          <p:spPr>
            <a:xfrm>
              <a:off x="3606187" y="3904159"/>
              <a:ext cx="159292" cy="25184"/>
            </a:xfrm>
            <a:custGeom>
              <a:rect b="b" l="l" r="r" t="t"/>
              <a:pathLst>
                <a:path extrusionOk="0" h="1682" w="10639">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rgbClr val="243F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20" name="Google Shape;4020;p37"/>
            <p:cNvSpPr/>
            <p:nvPr/>
          </p:nvSpPr>
          <p:spPr>
            <a:xfrm>
              <a:off x="3606187" y="3940976"/>
              <a:ext cx="159292" cy="25199"/>
            </a:xfrm>
            <a:custGeom>
              <a:rect b="b" l="l" r="r" t="t"/>
              <a:pathLst>
                <a:path extrusionOk="0" h="1683" w="10639">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rgbClr val="243F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21" name="Google Shape;4021;p37"/>
            <p:cNvSpPr/>
            <p:nvPr/>
          </p:nvSpPr>
          <p:spPr>
            <a:xfrm>
              <a:off x="3711639" y="3882434"/>
              <a:ext cx="147030" cy="147015"/>
            </a:xfrm>
            <a:custGeom>
              <a:rect b="b" l="l" r="r" t="t"/>
              <a:pathLst>
                <a:path extrusionOk="0" h="9819" w="982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rgbClr val="5D74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22" name="Google Shape;4022;p37"/>
            <p:cNvSpPr/>
            <p:nvPr/>
          </p:nvSpPr>
          <p:spPr>
            <a:xfrm>
              <a:off x="3682996" y="3930915"/>
              <a:ext cx="127191" cy="127176"/>
            </a:xfrm>
            <a:custGeom>
              <a:rect b="b" l="l" r="r" t="t"/>
              <a:pathLst>
                <a:path extrusionOk="0" h="8494" w="8495">
                  <a:moveTo>
                    <a:pt x="8494" y="0"/>
                  </a:moveTo>
                  <a:lnTo>
                    <a:pt x="8494" y="0"/>
                  </a:lnTo>
                  <a:cubicBezTo>
                    <a:pt x="4983" y="2061"/>
                    <a:pt x="2061" y="4983"/>
                    <a:pt x="0" y="8494"/>
                  </a:cubicBezTo>
                  <a:cubicBezTo>
                    <a:pt x="3512" y="6434"/>
                    <a:pt x="6434" y="3511"/>
                    <a:pt x="8494" y="0"/>
                  </a:cubicBezTo>
                  <a:close/>
                </a:path>
              </a:pathLst>
            </a:custGeom>
            <a:solidFill>
              <a:srgbClr val="243F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023" name="Google Shape;4023;p37"/>
          <p:cNvGrpSpPr/>
          <p:nvPr/>
        </p:nvGrpSpPr>
        <p:grpSpPr>
          <a:xfrm>
            <a:off x="2892476" y="2491274"/>
            <a:ext cx="410847" cy="476772"/>
            <a:chOff x="2224585" y="1962854"/>
            <a:chExt cx="303163" cy="351809"/>
          </a:xfrm>
        </p:grpSpPr>
        <p:sp>
          <p:nvSpPr>
            <p:cNvPr id="4024" name="Google Shape;4024;p37"/>
            <p:cNvSpPr/>
            <p:nvPr/>
          </p:nvSpPr>
          <p:spPr>
            <a:xfrm>
              <a:off x="2283143" y="1962854"/>
              <a:ext cx="181018" cy="81870"/>
            </a:xfrm>
            <a:custGeom>
              <a:rect b="b" l="l" r="r" t="t"/>
              <a:pathLst>
                <a:path extrusionOk="0" h="5468" w="12090">
                  <a:moveTo>
                    <a:pt x="652" y="1"/>
                  </a:moveTo>
                  <a:lnTo>
                    <a:pt x="0" y="5467"/>
                  </a:lnTo>
                  <a:lnTo>
                    <a:pt x="12089" y="5467"/>
                  </a:lnTo>
                  <a:lnTo>
                    <a:pt x="11774" y="1"/>
                  </a:lnTo>
                  <a:close/>
                </a:path>
              </a:pathLst>
            </a:custGeom>
            <a:solidFill>
              <a:srgbClr val="526A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25" name="Google Shape;4025;p37"/>
            <p:cNvSpPr/>
            <p:nvPr/>
          </p:nvSpPr>
          <p:spPr>
            <a:xfrm>
              <a:off x="2224899" y="1962854"/>
              <a:ext cx="141355" cy="186378"/>
            </a:xfrm>
            <a:custGeom>
              <a:rect b="b" l="l" r="r" t="t"/>
              <a:pathLst>
                <a:path extrusionOk="0" h="12448" w="9441">
                  <a:moveTo>
                    <a:pt x="4563" y="1"/>
                  </a:moveTo>
                  <a:lnTo>
                    <a:pt x="1494" y="1514"/>
                  </a:lnTo>
                  <a:cubicBezTo>
                    <a:pt x="421" y="2040"/>
                    <a:pt x="1" y="3323"/>
                    <a:pt x="505" y="4395"/>
                  </a:cubicBezTo>
                  <a:lnTo>
                    <a:pt x="3659" y="10828"/>
                  </a:lnTo>
                  <a:lnTo>
                    <a:pt x="4458" y="12447"/>
                  </a:lnTo>
                  <a:lnTo>
                    <a:pt x="9441" y="10008"/>
                  </a:lnTo>
                  <a:lnTo>
                    <a:pt x="8221" y="7464"/>
                  </a:lnTo>
                  <a:lnTo>
                    <a:pt x="4563" y="1"/>
                  </a:lnTo>
                  <a:close/>
                </a:path>
              </a:pathLst>
            </a:custGeom>
            <a:solidFill>
              <a:srgbClr val="768C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26" name="Google Shape;4026;p37"/>
            <p:cNvSpPr/>
            <p:nvPr/>
          </p:nvSpPr>
          <p:spPr>
            <a:xfrm>
              <a:off x="2386393" y="1962854"/>
              <a:ext cx="141355" cy="186378"/>
            </a:xfrm>
            <a:custGeom>
              <a:rect b="b" l="l" r="r" t="t"/>
              <a:pathLst>
                <a:path extrusionOk="0" h="12448" w="9441">
                  <a:moveTo>
                    <a:pt x="4878" y="1"/>
                  </a:moveTo>
                  <a:lnTo>
                    <a:pt x="1241" y="7464"/>
                  </a:lnTo>
                  <a:lnTo>
                    <a:pt x="0" y="10008"/>
                  </a:lnTo>
                  <a:lnTo>
                    <a:pt x="4983" y="12447"/>
                  </a:lnTo>
                  <a:lnTo>
                    <a:pt x="5782" y="10828"/>
                  </a:lnTo>
                  <a:lnTo>
                    <a:pt x="8936" y="4395"/>
                  </a:lnTo>
                  <a:cubicBezTo>
                    <a:pt x="9440" y="3323"/>
                    <a:pt x="9020" y="2040"/>
                    <a:pt x="7947" y="1514"/>
                  </a:cubicBezTo>
                  <a:lnTo>
                    <a:pt x="4878" y="1"/>
                  </a:lnTo>
                  <a:close/>
                </a:path>
              </a:pathLst>
            </a:custGeom>
            <a:solidFill>
              <a:srgbClr val="768C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27" name="Google Shape;4027;p37"/>
            <p:cNvSpPr/>
            <p:nvPr/>
          </p:nvSpPr>
          <p:spPr>
            <a:xfrm>
              <a:off x="2279684" y="2074609"/>
              <a:ext cx="86571" cy="74623"/>
            </a:xfrm>
            <a:custGeom>
              <a:rect b="b" l="l" r="r" t="t"/>
              <a:pathLst>
                <a:path extrusionOk="0" h="4984" w="5782">
                  <a:moveTo>
                    <a:pt x="4541" y="0"/>
                  </a:moveTo>
                  <a:cubicBezTo>
                    <a:pt x="2649" y="484"/>
                    <a:pt x="1030" y="1682"/>
                    <a:pt x="0" y="3364"/>
                  </a:cubicBezTo>
                  <a:lnTo>
                    <a:pt x="799" y="4983"/>
                  </a:lnTo>
                  <a:lnTo>
                    <a:pt x="5782" y="2544"/>
                  </a:lnTo>
                  <a:lnTo>
                    <a:pt x="4541" y="0"/>
                  </a:lnTo>
                  <a:close/>
                </a:path>
              </a:pathLst>
            </a:custGeom>
            <a:solidFill>
              <a:srgbClr val="526A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28" name="Google Shape;4028;p37"/>
            <p:cNvSpPr/>
            <p:nvPr/>
          </p:nvSpPr>
          <p:spPr>
            <a:xfrm>
              <a:off x="2386393" y="2074609"/>
              <a:ext cx="86571" cy="74623"/>
            </a:xfrm>
            <a:custGeom>
              <a:rect b="b" l="l" r="r" t="t"/>
              <a:pathLst>
                <a:path extrusionOk="0" h="4984" w="5782">
                  <a:moveTo>
                    <a:pt x="1241" y="0"/>
                  </a:moveTo>
                  <a:lnTo>
                    <a:pt x="0" y="2544"/>
                  </a:lnTo>
                  <a:lnTo>
                    <a:pt x="4983" y="4983"/>
                  </a:lnTo>
                  <a:lnTo>
                    <a:pt x="5782" y="3364"/>
                  </a:lnTo>
                  <a:cubicBezTo>
                    <a:pt x="4752" y="1682"/>
                    <a:pt x="3133" y="484"/>
                    <a:pt x="1241" y="0"/>
                  </a:cubicBezTo>
                  <a:close/>
                </a:path>
              </a:pathLst>
            </a:custGeom>
            <a:solidFill>
              <a:srgbClr val="526A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29" name="Google Shape;4029;p37"/>
            <p:cNvSpPr/>
            <p:nvPr/>
          </p:nvSpPr>
          <p:spPr>
            <a:xfrm>
              <a:off x="2224585" y="2087830"/>
              <a:ext cx="265073" cy="226833"/>
            </a:xfrm>
            <a:custGeom>
              <a:rect b="b" l="l" r="r" t="t"/>
              <a:pathLst>
                <a:path extrusionOk="0" h="15150" w="17704">
                  <a:moveTo>
                    <a:pt x="10134" y="0"/>
                  </a:moveTo>
                  <a:cubicBezTo>
                    <a:pt x="3386" y="0"/>
                    <a:pt x="1" y="8158"/>
                    <a:pt x="4773" y="12930"/>
                  </a:cubicBezTo>
                  <a:cubicBezTo>
                    <a:pt x="6221" y="14378"/>
                    <a:pt x="8158" y="15150"/>
                    <a:pt x="10125" y="15150"/>
                  </a:cubicBezTo>
                  <a:cubicBezTo>
                    <a:pt x="11100" y="15150"/>
                    <a:pt x="12081" y="14960"/>
                    <a:pt x="13015" y="14570"/>
                  </a:cubicBezTo>
                  <a:cubicBezTo>
                    <a:pt x="15853" y="13414"/>
                    <a:pt x="17703" y="10639"/>
                    <a:pt x="17703" y="7590"/>
                  </a:cubicBezTo>
                  <a:cubicBezTo>
                    <a:pt x="17703" y="3406"/>
                    <a:pt x="14318" y="0"/>
                    <a:pt x="10134" y="0"/>
                  </a:cubicBezTo>
                  <a:close/>
                </a:path>
              </a:pathLst>
            </a:custGeom>
            <a:solidFill>
              <a:srgbClr val="9BA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30" name="Google Shape;4030;p37"/>
            <p:cNvSpPr/>
            <p:nvPr/>
          </p:nvSpPr>
          <p:spPr>
            <a:xfrm>
              <a:off x="2274953" y="2125605"/>
              <a:ext cx="177244" cy="151627"/>
            </a:xfrm>
            <a:custGeom>
              <a:rect b="b" l="l" r="r" t="t"/>
              <a:pathLst>
                <a:path extrusionOk="0" h="10127" w="11838">
                  <a:moveTo>
                    <a:pt x="6770" y="0"/>
                  </a:moveTo>
                  <a:cubicBezTo>
                    <a:pt x="2250" y="0"/>
                    <a:pt x="1" y="5446"/>
                    <a:pt x="3196" y="8641"/>
                  </a:cubicBezTo>
                  <a:cubicBezTo>
                    <a:pt x="4222" y="9667"/>
                    <a:pt x="5488" y="10127"/>
                    <a:pt x="6731" y="10127"/>
                  </a:cubicBezTo>
                  <a:cubicBezTo>
                    <a:pt x="9333" y="10127"/>
                    <a:pt x="11837" y="8112"/>
                    <a:pt x="11837" y="5067"/>
                  </a:cubicBezTo>
                  <a:cubicBezTo>
                    <a:pt x="11837" y="2271"/>
                    <a:pt x="9567" y="0"/>
                    <a:pt x="6770" y="0"/>
                  </a:cubicBezTo>
                  <a:close/>
                </a:path>
              </a:pathLst>
            </a:custGeom>
            <a:solidFill>
              <a:srgbClr val="BAC8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31" name="Google Shape;4031;p37"/>
            <p:cNvSpPr/>
            <p:nvPr/>
          </p:nvSpPr>
          <p:spPr>
            <a:xfrm>
              <a:off x="2326263" y="2154053"/>
              <a:ext cx="99492" cy="89191"/>
            </a:xfrm>
            <a:custGeom>
              <a:rect b="b" l="l" r="r" t="t"/>
              <a:pathLst>
                <a:path extrusionOk="0" h="5957" w="6645">
                  <a:moveTo>
                    <a:pt x="3343" y="0"/>
                  </a:moveTo>
                  <a:cubicBezTo>
                    <a:pt x="3054" y="0"/>
                    <a:pt x="2766" y="158"/>
                    <a:pt x="2629" y="476"/>
                  </a:cubicBezTo>
                  <a:lnTo>
                    <a:pt x="2292" y="1149"/>
                  </a:lnTo>
                  <a:cubicBezTo>
                    <a:pt x="2166" y="1380"/>
                    <a:pt x="1956" y="1548"/>
                    <a:pt x="1683" y="1590"/>
                  </a:cubicBezTo>
                  <a:lnTo>
                    <a:pt x="947" y="1695"/>
                  </a:lnTo>
                  <a:cubicBezTo>
                    <a:pt x="274" y="1759"/>
                    <a:pt x="1" y="2600"/>
                    <a:pt x="505" y="3062"/>
                  </a:cubicBezTo>
                  <a:lnTo>
                    <a:pt x="1031" y="3588"/>
                  </a:lnTo>
                  <a:cubicBezTo>
                    <a:pt x="1220" y="3756"/>
                    <a:pt x="1304" y="4029"/>
                    <a:pt x="1262" y="4281"/>
                  </a:cubicBezTo>
                  <a:lnTo>
                    <a:pt x="1136" y="5017"/>
                  </a:lnTo>
                  <a:cubicBezTo>
                    <a:pt x="1053" y="5532"/>
                    <a:pt x="1455" y="5955"/>
                    <a:pt x="1917" y="5955"/>
                  </a:cubicBezTo>
                  <a:cubicBezTo>
                    <a:pt x="2041" y="5955"/>
                    <a:pt x="2168" y="5925"/>
                    <a:pt x="2292" y="5858"/>
                  </a:cubicBezTo>
                  <a:lnTo>
                    <a:pt x="2965" y="5522"/>
                  </a:lnTo>
                  <a:cubicBezTo>
                    <a:pt x="3081" y="5459"/>
                    <a:pt x="3207" y="5427"/>
                    <a:pt x="3333" y="5427"/>
                  </a:cubicBezTo>
                  <a:cubicBezTo>
                    <a:pt x="3459" y="5427"/>
                    <a:pt x="3585" y="5459"/>
                    <a:pt x="3701" y="5522"/>
                  </a:cubicBezTo>
                  <a:lnTo>
                    <a:pt x="4374" y="5858"/>
                  </a:lnTo>
                  <a:cubicBezTo>
                    <a:pt x="4500" y="5926"/>
                    <a:pt x="4632" y="5957"/>
                    <a:pt x="4759" y="5957"/>
                  </a:cubicBezTo>
                  <a:cubicBezTo>
                    <a:pt x="5223" y="5957"/>
                    <a:pt x="5629" y="5545"/>
                    <a:pt x="5530" y="5017"/>
                  </a:cubicBezTo>
                  <a:lnTo>
                    <a:pt x="5404" y="4281"/>
                  </a:lnTo>
                  <a:cubicBezTo>
                    <a:pt x="5362" y="4029"/>
                    <a:pt x="5446" y="3756"/>
                    <a:pt x="5635" y="3588"/>
                  </a:cubicBezTo>
                  <a:lnTo>
                    <a:pt x="6161" y="3062"/>
                  </a:lnTo>
                  <a:cubicBezTo>
                    <a:pt x="6644" y="2578"/>
                    <a:pt x="6371" y="1780"/>
                    <a:pt x="5719" y="1695"/>
                  </a:cubicBezTo>
                  <a:lnTo>
                    <a:pt x="4983" y="1590"/>
                  </a:lnTo>
                  <a:cubicBezTo>
                    <a:pt x="4731" y="1527"/>
                    <a:pt x="4500" y="1380"/>
                    <a:pt x="4395" y="1128"/>
                  </a:cubicBezTo>
                  <a:lnTo>
                    <a:pt x="4058" y="455"/>
                  </a:lnTo>
                  <a:cubicBezTo>
                    <a:pt x="3912" y="153"/>
                    <a:pt x="3627" y="0"/>
                    <a:pt x="3343" y="0"/>
                  </a:cubicBezTo>
                  <a:close/>
                </a:path>
              </a:pathLst>
            </a:custGeom>
            <a:solidFill>
              <a:srgbClr val="9BA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032" name="Google Shape;4032;p37"/>
          <p:cNvGrpSpPr/>
          <p:nvPr/>
        </p:nvGrpSpPr>
        <p:grpSpPr>
          <a:xfrm>
            <a:off x="3432121" y="2529243"/>
            <a:ext cx="527295" cy="401451"/>
            <a:chOff x="2622794" y="1990868"/>
            <a:chExt cx="389090" cy="296230"/>
          </a:xfrm>
        </p:grpSpPr>
        <p:sp>
          <p:nvSpPr>
            <p:cNvPr id="4033" name="Google Shape;4033;p37"/>
            <p:cNvSpPr/>
            <p:nvPr/>
          </p:nvSpPr>
          <p:spPr>
            <a:xfrm>
              <a:off x="2654910" y="1990868"/>
              <a:ext cx="324873" cy="224468"/>
            </a:xfrm>
            <a:custGeom>
              <a:rect b="b" l="l" r="r" t="t"/>
              <a:pathLst>
                <a:path extrusionOk="0" h="14992" w="21698">
                  <a:moveTo>
                    <a:pt x="378" y="1"/>
                  </a:moveTo>
                  <a:cubicBezTo>
                    <a:pt x="168" y="1"/>
                    <a:pt x="0" y="148"/>
                    <a:pt x="0" y="358"/>
                  </a:cubicBezTo>
                  <a:lnTo>
                    <a:pt x="0" y="14991"/>
                  </a:lnTo>
                  <a:lnTo>
                    <a:pt x="21697" y="14991"/>
                  </a:lnTo>
                  <a:lnTo>
                    <a:pt x="21697" y="358"/>
                  </a:lnTo>
                  <a:cubicBezTo>
                    <a:pt x="21697" y="148"/>
                    <a:pt x="21529" y="1"/>
                    <a:pt x="21340" y="1"/>
                  </a:cubicBezTo>
                  <a:close/>
                </a:path>
              </a:pathLst>
            </a:custGeom>
            <a:solidFill>
              <a:srgbClr val="EA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34" name="Google Shape;4034;p37"/>
            <p:cNvSpPr/>
            <p:nvPr/>
          </p:nvSpPr>
          <p:spPr>
            <a:xfrm>
              <a:off x="2654910" y="1990868"/>
              <a:ext cx="324873" cy="224468"/>
            </a:xfrm>
            <a:custGeom>
              <a:rect b="b" l="l" r="r" t="t"/>
              <a:pathLst>
                <a:path extrusionOk="0" h="14992" w="21698">
                  <a:moveTo>
                    <a:pt x="18607" y="1"/>
                  </a:moveTo>
                  <a:cubicBezTo>
                    <a:pt x="18817" y="1"/>
                    <a:pt x="18964" y="169"/>
                    <a:pt x="18964" y="358"/>
                  </a:cubicBezTo>
                  <a:lnTo>
                    <a:pt x="18964" y="12826"/>
                  </a:lnTo>
                  <a:cubicBezTo>
                    <a:pt x="18964" y="13057"/>
                    <a:pt x="18775" y="13267"/>
                    <a:pt x="18543" y="13267"/>
                  </a:cubicBezTo>
                  <a:lnTo>
                    <a:pt x="0" y="13267"/>
                  </a:lnTo>
                  <a:lnTo>
                    <a:pt x="0" y="14991"/>
                  </a:lnTo>
                  <a:lnTo>
                    <a:pt x="21697" y="14991"/>
                  </a:lnTo>
                  <a:lnTo>
                    <a:pt x="21697" y="358"/>
                  </a:lnTo>
                  <a:cubicBezTo>
                    <a:pt x="21697" y="169"/>
                    <a:pt x="21529" y="1"/>
                    <a:pt x="21340" y="1"/>
                  </a:cubicBezTo>
                  <a:close/>
                </a:path>
              </a:pathLst>
            </a:custGeom>
            <a:solidFill>
              <a:srgbClr val="BBC9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35" name="Google Shape;4035;p37"/>
            <p:cNvSpPr/>
            <p:nvPr/>
          </p:nvSpPr>
          <p:spPr>
            <a:xfrm>
              <a:off x="2679135" y="2015108"/>
              <a:ext cx="276407" cy="162137"/>
            </a:xfrm>
            <a:custGeom>
              <a:rect b="b" l="l" r="r" t="t"/>
              <a:pathLst>
                <a:path extrusionOk="0" h="10829" w="18461">
                  <a:moveTo>
                    <a:pt x="232" y="1"/>
                  </a:moveTo>
                  <a:cubicBezTo>
                    <a:pt x="106" y="1"/>
                    <a:pt x="1" y="106"/>
                    <a:pt x="1" y="211"/>
                  </a:cubicBezTo>
                  <a:lnTo>
                    <a:pt x="1" y="10597"/>
                  </a:lnTo>
                  <a:cubicBezTo>
                    <a:pt x="1" y="10723"/>
                    <a:pt x="106" y="10828"/>
                    <a:pt x="232" y="10828"/>
                  </a:cubicBezTo>
                  <a:lnTo>
                    <a:pt x="18250" y="10828"/>
                  </a:lnTo>
                  <a:cubicBezTo>
                    <a:pt x="18355" y="10828"/>
                    <a:pt x="18460" y="10723"/>
                    <a:pt x="18460" y="10597"/>
                  </a:cubicBezTo>
                  <a:lnTo>
                    <a:pt x="18460" y="211"/>
                  </a:lnTo>
                  <a:cubicBezTo>
                    <a:pt x="18460" y="106"/>
                    <a:pt x="18355" y="1"/>
                    <a:pt x="18250" y="1"/>
                  </a:cubicBezTo>
                  <a:close/>
                </a:path>
              </a:pathLst>
            </a:custGeom>
            <a:solidFill>
              <a:srgbClr val="9BA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36" name="Google Shape;4036;p37"/>
            <p:cNvSpPr/>
            <p:nvPr/>
          </p:nvSpPr>
          <p:spPr>
            <a:xfrm>
              <a:off x="2679135" y="2015108"/>
              <a:ext cx="276722" cy="162137"/>
            </a:xfrm>
            <a:custGeom>
              <a:rect b="b" l="l" r="r" t="t"/>
              <a:pathLst>
                <a:path extrusionOk="0" h="10829" w="18482">
                  <a:moveTo>
                    <a:pt x="17346" y="1"/>
                  </a:moveTo>
                  <a:lnTo>
                    <a:pt x="17346" y="9546"/>
                  </a:lnTo>
                  <a:cubicBezTo>
                    <a:pt x="17346" y="9672"/>
                    <a:pt x="17262" y="9777"/>
                    <a:pt x="17136" y="9777"/>
                  </a:cubicBezTo>
                  <a:lnTo>
                    <a:pt x="1" y="9777"/>
                  </a:lnTo>
                  <a:lnTo>
                    <a:pt x="1" y="10597"/>
                  </a:lnTo>
                  <a:cubicBezTo>
                    <a:pt x="1" y="10723"/>
                    <a:pt x="106" y="10828"/>
                    <a:pt x="232" y="10828"/>
                  </a:cubicBezTo>
                  <a:lnTo>
                    <a:pt x="18250" y="10828"/>
                  </a:lnTo>
                  <a:cubicBezTo>
                    <a:pt x="18376" y="10828"/>
                    <a:pt x="18481" y="10723"/>
                    <a:pt x="18481" y="10597"/>
                  </a:cubicBezTo>
                  <a:lnTo>
                    <a:pt x="18481" y="211"/>
                  </a:lnTo>
                  <a:cubicBezTo>
                    <a:pt x="18481" y="85"/>
                    <a:pt x="18376" y="1"/>
                    <a:pt x="18250" y="1"/>
                  </a:cubicBezTo>
                  <a:close/>
                </a:path>
              </a:pathLst>
            </a:custGeom>
            <a:solidFill>
              <a:srgbClr val="8498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37" name="Google Shape;4037;p37"/>
            <p:cNvSpPr/>
            <p:nvPr/>
          </p:nvSpPr>
          <p:spPr>
            <a:xfrm>
              <a:off x="2622794" y="2264430"/>
              <a:ext cx="388776" cy="22668"/>
            </a:xfrm>
            <a:custGeom>
              <a:rect b="b" l="l" r="r" t="t"/>
              <a:pathLst>
                <a:path extrusionOk="0" h="1514" w="25966">
                  <a:moveTo>
                    <a:pt x="1" y="0"/>
                  </a:moveTo>
                  <a:lnTo>
                    <a:pt x="1" y="1009"/>
                  </a:lnTo>
                  <a:cubicBezTo>
                    <a:pt x="1" y="1283"/>
                    <a:pt x="232" y="1514"/>
                    <a:pt x="505" y="1514"/>
                  </a:cubicBezTo>
                  <a:lnTo>
                    <a:pt x="25482" y="1514"/>
                  </a:lnTo>
                  <a:cubicBezTo>
                    <a:pt x="25755" y="1493"/>
                    <a:pt x="25966" y="1283"/>
                    <a:pt x="25966" y="1009"/>
                  </a:cubicBezTo>
                  <a:lnTo>
                    <a:pt x="25966" y="0"/>
                  </a:lnTo>
                  <a:close/>
                </a:path>
              </a:pathLst>
            </a:custGeom>
            <a:solidFill>
              <a:srgbClr val="738A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38" name="Google Shape;4038;p37"/>
            <p:cNvSpPr/>
            <p:nvPr/>
          </p:nvSpPr>
          <p:spPr>
            <a:xfrm>
              <a:off x="2623108" y="2201471"/>
              <a:ext cx="388776" cy="62974"/>
            </a:xfrm>
            <a:custGeom>
              <a:rect b="b" l="l" r="r" t="t"/>
              <a:pathLst>
                <a:path extrusionOk="0" h="4206" w="25966">
                  <a:moveTo>
                    <a:pt x="2124" y="0"/>
                  </a:moveTo>
                  <a:lnTo>
                    <a:pt x="1" y="4205"/>
                  </a:lnTo>
                  <a:lnTo>
                    <a:pt x="25966" y="4205"/>
                  </a:lnTo>
                  <a:lnTo>
                    <a:pt x="23821" y="0"/>
                  </a:lnTo>
                  <a:close/>
                </a:path>
              </a:pathLst>
            </a:custGeom>
            <a:solidFill>
              <a:srgbClr val="A1B4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39" name="Google Shape;4039;p37"/>
            <p:cNvSpPr/>
            <p:nvPr/>
          </p:nvSpPr>
          <p:spPr>
            <a:xfrm>
              <a:off x="2623108" y="2201471"/>
              <a:ext cx="388776" cy="62974"/>
            </a:xfrm>
            <a:custGeom>
              <a:rect b="b" l="l" r="r" t="t"/>
              <a:pathLst>
                <a:path extrusionOk="0" h="4206" w="25966">
                  <a:moveTo>
                    <a:pt x="20752" y="0"/>
                  </a:moveTo>
                  <a:lnTo>
                    <a:pt x="22160" y="2754"/>
                  </a:lnTo>
                  <a:cubicBezTo>
                    <a:pt x="22328" y="3070"/>
                    <a:pt x="22097" y="3448"/>
                    <a:pt x="21740" y="3448"/>
                  </a:cubicBezTo>
                  <a:lnTo>
                    <a:pt x="379" y="3448"/>
                  </a:lnTo>
                  <a:lnTo>
                    <a:pt x="1" y="4205"/>
                  </a:lnTo>
                  <a:lnTo>
                    <a:pt x="25966" y="4205"/>
                  </a:lnTo>
                  <a:lnTo>
                    <a:pt x="23821" y="0"/>
                  </a:lnTo>
                  <a:close/>
                </a:path>
              </a:pathLst>
            </a:custGeom>
            <a:solidFill>
              <a:srgbClr val="88A1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40" name="Google Shape;4040;p37"/>
            <p:cNvSpPr/>
            <p:nvPr/>
          </p:nvSpPr>
          <p:spPr>
            <a:xfrm>
              <a:off x="2766021" y="2232943"/>
              <a:ext cx="102951" cy="31502"/>
            </a:xfrm>
            <a:custGeom>
              <a:rect b="b" l="l" r="r" t="t"/>
              <a:pathLst>
                <a:path extrusionOk="0" h="2104" w="6876">
                  <a:moveTo>
                    <a:pt x="842" y="1"/>
                  </a:moveTo>
                  <a:cubicBezTo>
                    <a:pt x="673" y="1"/>
                    <a:pt x="547" y="106"/>
                    <a:pt x="505" y="253"/>
                  </a:cubicBezTo>
                  <a:lnTo>
                    <a:pt x="1" y="2103"/>
                  </a:lnTo>
                  <a:lnTo>
                    <a:pt x="6876" y="2103"/>
                  </a:lnTo>
                  <a:lnTo>
                    <a:pt x="6371" y="253"/>
                  </a:lnTo>
                  <a:cubicBezTo>
                    <a:pt x="6329" y="106"/>
                    <a:pt x="6182" y="1"/>
                    <a:pt x="6035" y="1"/>
                  </a:cubicBezTo>
                  <a:close/>
                </a:path>
              </a:pathLst>
            </a:custGeom>
            <a:solidFill>
              <a:srgbClr val="EA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41" name="Google Shape;4041;p37"/>
            <p:cNvSpPr/>
            <p:nvPr/>
          </p:nvSpPr>
          <p:spPr>
            <a:xfrm>
              <a:off x="2766021" y="2253096"/>
              <a:ext cx="102951" cy="11349"/>
            </a:xfrm>
            <a:custGeom>
              <a:rect b="b" l="l" r="r" t="t"/>
              <a:pathLst>
                <a:path extrusionOk="0" h="758" w="6876">
                  <a:moveTo>
                    <a:pt x="211" y="0"/>
                  </a:moveTo>
                  <a:lnTo>
                    <a:pt x="1" y="757"/>
                  </a:lnTo>
                  <a:lnTo>
                    <a:pt x="6876" y="757"/>
                  </a:lnTo>
                  <a:lnTo>
                    <a:pt x="6665" y="0"/>
                  </a:lnTo>
                  <a:close/>
                </a:path>
              </a:pathLst>
            </a:custGeom>
            <a:solidFill>
              <a:srgbClr val="BBC9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042" name="Google Shape;4042;p37"/>
          <p:cNvGrpSpPr/>
          <p:nvPr/>
        </p:nvGrpSpPr>
        <p:grpSpPr>
          <a:xfrm>
            <a:off x="5267783" y="2476767"/>
            <a:ext cx="443251" cy="508527"/>
            <a:chOff x="3977326" y="1952149"/>
            <a:chExt cx="327074" cy="375241"/>
          </a:xfrm>
        </p:grpSpPr>
        <p:sp>
          <p:nvSpPr>
            <p:cNvPr id="4043" name="Google Shape;4043;p37"/>
            <p:cNvSpPr/>
            <p:nvPr/>
          </p:nvSpPr>
          <p:spPr>
            <a:xfrm>
              <a:off x="4035868" y="2103566"/>
              <a:ext cx="209974" cy="49754"/>
            </a:xfrm>
            <a:custGeom>
              <a:rect b="b" l="l" r="r" t="t"/>
              <a:pathLst>
                <a:path extrusionOk="0" h="3323" w="14024">
                  <a:moveTo>
                    <a:pt x="379" y="1"/>
                  </a:moveTo>
                  <a:cubicBezTo>
                    <a:pt x="169" y="1"/>
                    <a:pt x="1" y="169"/>
                    <a:pt x="1" y="358"/>
                  </a:cubicBezTo>
                  <a:lnTo>
                    <a:pt x="1" y="3322"/>
                  </a:lnTo>
                  <a:lnTo>
                    <a:pt x="14024" y="3322"/>
                  </a:lnTo>
                  <a:lnTo>
                    <a:pt x="14024" y="358"/>
                  </a:lnTo>
                  <a:cubicBezTo>
                    <a:pt x="14024" y="169"/>
                    <a:pt x="13877" y="1"/>
                    <a:pt x="13667" y="1"/>
                  </a:cubicBezTo>
                  <a:close/>
                </a:path>
              </a:pathLst>
            </a:custGeom>
            <a:solidFill>
              <a:srgbClr val="ADBE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44" name="Google Shape;4044;p37"/>
            <p:cNvSpPr/>
            <p:nvPr/>
          </p:nvSpPr>
          <p:spPr>
            <a:xfrm>
              <a:off x="4035868" y="2142285"/>
              <a:ext cx="209974" cy="185105"/>
            </a:xfrm>
            <a:custGeom>
              <a:rect b="b" l="l" r="r" t="t"/>
              <a:pathLst>
                <a:path extrusionOk="0" h="12363" w="14024">
                  <a:moveTo>
                    <a:pt x="1" y="1"/>
                  </a:moveTo>
                  <a:lnTo>
                    <a:pt x="1" y="11984"/>
                  </a:lnTo>
                  <a:cubicBezTo>
                    <a:pt x="1" y="12195"/>
                    <a:pt x="169" y="12363"/>
                    <a:pt x="379" y="12363"/>
                  </a:cubicBezTo>
                  <a:lnTo>
                    <a:pt x="13667" y="12363"/>
                  </a:lnTo>
                  <a:cubicBezTo>
                    <a:pt x="13877" y="12363"/>
                    <a:pt x="14024" y="12195"/>
                    <a:pt x="14024" y="11984"/>
                  </a:cubicBezTo>
                  <a:lnTo>
                    <a:pt x="14024" y="1"/>
                  </a:lnTo>
                  <a:close/>
                </a:path>
              </a:pathLst>
            </a:custGeom>
            <a:solidFill>
              <a:srgbClr val="E2E8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45" name="Google Shape;4045;p37"/>
            <p:cNvSpPr/>
            <p:nvPr/>
          </p:nvSpPr>
          <p:spPr>
            <a:xfrm>
              <a:off x="4064825" y="2171242"/>
              <a:ext cx="41264" cy="156148"/>
            </a:xfrm>
            <a:custGeom>
              <a:rect b="b" l="l" r="r" t="t"/>
              <a:pathLst>
                <a:path extrusionOk="0" h="10429" w="2756">
                  <a:moveTo>
                    <a:pt x="1368" y="1"/>
                  </a:moveTo>
                  <a:cubicBezTo>
                    <a:pt x="611" y="1"/>
                    <a:pt x="1" y="611"/>
                    <a:pt x="1" y="1367"/>
                  </a:cubicBezTo>
                  <a:lnTo>
                    <a:pt x="1" y="10072"/>
                  </a:lnTo>
                  <a:cubicBezTo>
                    <a:pt x="1" y="10282"/>
                    <a:pt x="169" y="10429"/>
                    <a:pt x="379" y="10429"/>
                  </a:cubicBezTo>
                  <a:lnTo>
                    <a:pt x="2377" y="10429"/>
                  </a:lnTo>
                  <a:cubicBezTo>
                    <a:pt x="2587" y="10429"/>
                    <a:pt x="2755" y="10282"/>
                    <a:pt x="2755" y="10072"/>
                  </a:cubicBezTo>
                  <a:lnTo>
                    <a:pt x="2755" y="1367"/>
                  </a:lnTo>
                  <a:cubicBezTo>
                    <a:pt x="2755" y="611"/>
                    <a:pt x="2124" y="1"/>
                    <a:pt x="1368" y="1"/>
                  </a:cubicBezTo>
                  <a:close/>
                </a:path>
              </a:pathLst>
            </a:custGeom>
            <a:solidFill>
              <a:srgbClr val="B0C1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46" name="Google Shape;4046;p37"/>
            <p:cNvSpPr/>
            <p:nvPr/>
          </p:nvSpPr>
          <p:spPr>
            <a:xfrm>
              <a:off x="4120553" y="2171242"/>
              <a:ext cx="40935" cy="156148"/>
            </a:xfrm>
            <a:custGeom>
              <a:rect b="b" l="l" r="r" t="t"/>
              <a:pathLst>
                <a:path extrusionOk="0" h="10429" w="2734">
                  <a:moveTo>
                    <a:pt x="1367" y="1"/>
                  </a:moveTo>
                  <a:cubicBezTo>
                    <a:pt x="610" y="1"/>
                    <a:pt x="0" y="611"/>
                    <a:pt x="0" y="1367"/>
                  </a:cubicBezTo>
                  <a:lnTo>
                    <a:pt x="0" y="10072"/>
                  </a:lnTo>
                  <a:cubicBezTo>
                    <a:pt x="0" y="10282"/>
                    <a:pt x="147" y="10429"/>
                    <a:pt x="358" y="10429"/>
                  </a:cubicBezTo>
                  <a:lnTo>
                    <a:pt x="2355" y="10429"/>
                  </a:lnTo>
                  <a:cubicBezTo>
                    <a:pt x="2565" y="10429"/>
                    <a:pt x="2733" y="10282"/>
                    <a:pt x="2733" y="10072"/>
                  </a:cubicBezTo>
                  <a:lnTo>
                    <a:pt x="2733" y="1367"/>
                  </a:lnTo>
                  <a:cubicBezTo>
                    <a:pt x="2712" y="611"/>
                    <a:pt x="2124" y="1"/>
                    <a:pt x="1367" y="1"/>
                  </a:cubicBezTo>
                  <a:close/>
                </a:path>
              </a:pathLst>
            </a:custGeom>
            <a:solidFill>
              <a:srgbClr val="B0C1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47" name="Google Shape;4047;p37"/>
            <p:cNvSpPr/>
            <p:nvPr/>
          </p:nvSpPr>
          <p:spPr>
            <a:xfrm>
              <a:off x="4175951" y="2171242"/>
              <a:ext cx="41249" cy="156148"/>
            </a:xfrm>
            <a:custGeom>
              <a:rect b="b" l="l" r="r" t="t"/>
              <a:pathLst>
                <a:path extrusionOk="0" h="10429" w="2755">
                  <a:moveTo>
                    <a:pt x="1367" y="1"/>
                  </a:moveTo>
                  <a:cubicBezTo>
                    <a:pt x="610" y="1"/>
                    <a:pt x="1" y="611"/>
                    <a:pt x="1" y="1367"/>
                  </a:cubicBezTo>
                  <a:lnTo>
                    <a:pt x="1" y="10072"/>
                  </a:lnTo>
                  <a:cubicBezTo>
                    <a:pt x="1" y="10282"/>
                    <a:pt x="169" y="10429"/>
                    <a:pt x="379" y="10429"/>
                  </a:cubicBezTo>
                  <a:lnTo>
                    <a:pt x="2376" y="10429"/>
                  </a:lnTo>
                  <a:cubicBezTo>
                    <a:pt x="2587" y="10429"/>
                    <a:pt x="2755" y="10282"/>
                    <a:pt x="2755" y="10072"/>
                  </a:cubicBezTo>
                  <a:lnTo>
                    <a:pt x="2755" y="1367"/>
                  </a:lnTo>
                  <a:cubicBezTo>
                    <a:pt x="2734" y="611"/>
                    <a:pt x="2124" y="1"/>
                    <a:pt x="1367" y="1"/>
                  </a:cubicBezTo>
                  <a:close/>
                </a:path>
              </a:pathLst>
            </a:custGeom>
            <a:solidFill>
              <a:srgbClr val="B0C1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48" name="Google Shape;4048;p37"/>
            <p:cNvSpPr/>
            <p:nvPr/>
          </p:nvSpPr>
          <p:spPr>
            <a:xfrm>
              <a:off x="3977326" y="1952149"/>
              <a:ext cx="327074" cy="64232"/>
            </a:xfrm>
            <a:custGeom>
              <a:rect b="b" l="l" r="r" t="t"/>
              <a:pathLst>
                <a:path extrusionOk="0" h="4290" w="21845">
                  <a:moveTo>
                    <a:pt x="2145" y="1"/>
                  </a:moveTo>
                  <a:cubicBezTo>
                    <a:pt x="967" y="1"/>
                    <a:pt x="0" y="968"/>
                    <a:pt x="0" y="2145"/>
                  </a:cubicBezTo>
                  <a:cubicBezTo>
                    <a:pt x="0" y="3323"/>
                    <a:pt x="967" y="4290"/>
                    <a:pt x="2145" y="4290"/>
                  </a:cubicBezTo>
                  <a:lnTo>
                    <a:pt x="19700" y="4290"/>
                  </a:lnTo>
                  <a:cubicBezTo>
                    <a:pt x="20877" y="4290"/>
                    <a:pt x="21844" y="3323"/>
                    <a:pt x="21844" y="2145"/>
                  </a:cubicBezTo>
                  <a:cubicBezTo>
                    <a:pt x="21844" y="968"/>
                    <a:pt x="20877" y="1"/>
                    <a:pt x="19700" y="1"/>
                  </a:cubicBezTo>
                  <a:close/>
                </a:path>
              </a:pathLst>
            </a:custGeom>
            <a:solidFill>
              <a:srgbClr val="B0C1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49" name="Google Shape;4049;p37"/>
            <p:cNvSpPr/>
            <p:nvPr/>
          </p:nvSpPr>
          <p:spPr>
            <a:xfrm>
              <a:off x="4223489" y="2103566"/>
              <a:ext cx="22354" cy="49754"/>
            </a:xfrm>
            <a:custGeom>
              <a:rect b="b" l="l" r="r" t="t"/>
              <a:pathLst>
                <a:path extrusionOk="0" h="3323" w="1493">
                  <a:moveTo>
                    <a:pt x="0" y="1"/>
                  </a:moveTo>
                  <a:cubicBezTo>
                    <a:pt x="210" y="1"/>
                    <a:pt x="379" y="169"/>
                    <a:pt x="379" y="358"/>
                  </a:cubicBezTo>
                  <a:lnTo>
                    <a:pt x="379" y="3322"/>
                  </a:lnTo>
                  <a:lnTo>
                    <a:pt x="1493" y="3322"/>
                  </a:lnTo>
                  <a:lnTo>
                    <a:pt x="1493" y="358"/>
                  </a:lnTo>
                  <a:cubicBezTo>
                    <a:pt x="1493" y="169"/>
                    <a:pt x="1346" y="1"/>
                    <a:pt x="1136" y="1"/>
                  </a:cubicBezTo>
                  <a:close/>
                </a:path>
              </a:pathLst>
            </a:custGeom>
            <a:solidFill>
              <a:srgbClr val="A2B5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50" name="Google Shape;4050;p37"/>
            <p:cNvSpPr/>
            <p:nvPr/>
          </p:nvSpPr>
          <p:spPr>
            <a:xfrm>
              <a:off x="4223489" y="2142285"/>
              <a:ext cx="22354" cy="185105"/>
            </a:xfrm>
            <a:custGeom>
              <a:rect b="b" l="l" r="r" t="t"/>
              <a:pathLst>
                <a:path extrusionOk="0" h="12363" w="1493">
                  <a:moveTo>
                    <a:pt x="379" y="1"/>
                  </a:moveTo>
                  <a:lnTo>
                    <a:pt x="379" y="11984"/>
                  </a:lnTo>
                  <a:cubicBezTo>
                    <a:pt x="379" y="12195"/>
                    <a:pt x="210" y="12363"/>
                    <a:pt x="0" y="12363"/>
                  </a:cubicBezTo>
                  <a:lnTo>
                    <a:pt x="1136" y="12363"/>
                  </a:lnTo>
                  <a:cubicBezTo>
                    <a:pt x="1325" y="12363"/>
                    <a:pt x="1493" y="12195"/>
                    <a:pt x="1493" y="11984"/>
                  </a:cubicBezTo>
                  <a:lnTo>
                    <a:pt x="1493" y="1"/>
                  </a:lnTo>
                  <a:close/>
                </a:path>
              </a:pathLst>
            </a:custGeom>
            <a:solidFill>
              <a:srgbClr val="C1CE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51" name="Google Shape;4051;p37"/>
            <p:cNvSpPr/>
            <p:nvPr/>
          </p:nvSpPr>
          <p:spPr>
            <a:xfrm>
              <a:off x="4077103" y="2171242"/>
              <a:ext cx="28987" cy="156148"/>
            </a:xfrm>
            <a:custGeom>
              <a:rect b="b" l="l" r="r" t="t"/>
              <a:pathLst>
                <a:path extrusionOk="0" h="10429" w="1936">
                  <a:moveTo>
                    <a:pt x="548" y="1"/>
                  </a:moveTo>
                  <a:cubicBezTo>
                    <a:pt x="358" y="1"/>
                    <a:pt x="169" y="43"/>
                    <a:pt x="1" y="106"/>
                  </a:cubicBezTo>
                  <a:cubicBezTo>
                    <a:pt x="484" y="337"/>
                    <a:pt x="800" y="821"/>
                    <a:pt x="800" y="1367"/>
                  </a:cubicBezTo>
                  <a:lnTo>
                    <a:pt x="800" y="10072"/>
                  </a:lnTo>
                  <a:cubicBezTo>
                    <a:pt x="800" y="10282"/>
                    <a:pt x="632" y="10429"/>
                    <a:pt x="442" y="10429"/>
                  </a:cubicBezTo>
                  <a:lnTo>
                    <a:pt x="1557" y="10429"/>
                  </a:lnTo>
                  <a:cubicBezTo>
                    <a:pt x="1767" y="10429"/>
                    <a:pt x="1935" y="10282"/>
                    <a:pt x="1935" y="10072"/>
                  </a:cubicBezTo>
                  <a:lnTo>
                    <a:pt x="1935" y="1367"/>
                  </a:lnTo>
                  <a:cubicBezTo>
                    <a:pt x="1914" y="611"/>
                    <a:pt x="1304" y="1"/>
                    <a:pt x="548" y="1"/>
                  </a:cubicBezTo>
                  <a:close/>
                </a:path>
              </a:pathLst>
            </a:custGeom>
            <a:solidFill>
              <a:srgbClr val="A2B5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52" name="Google Shape;4052;p37"/>
            <p:cNvSpPr/>
            <p:nvPr/>
          </p:nvSpPr>
          <p:spPr>
            <a:xfrm>
              <a:off x="4132516" y="2171242"/>
              <a:ext cx="28972" cy="156148"/>
            </a:xfrm>
            <a:custGeom>
              <a:rect b="b" l="l" r="r" t="t"/>
              <a:pathLst>
                <a:path extrusionOk="0" h="10429" w="1935">
                  <a:moveTo>
                    <a:pt x="568" y="1"/>
                  </a:moveTo>
                  <a:cubicBezTo>
                    <a:pt x="379" y="1"/>
                    <a:pt x="168" y="43"/>
                    <a:pt x="0" y="106"/>
                  </a:cubicBezTo>
                  <a:cubicBezTo>
                    <a:pt x="484" y="337"/>
                    <a:pt x="799" y="821"/>
                    <a:pt x="799" y="1367"/>
                  </a:cubicBezTo>
                  <a:lnTo>
                    <a:pt x="799" y="10072"/>
                  </a:lnTo>
                  <a:cubicBezTo>
                    <a:pt x="799" y="10282"/>
                    <a:pt x="652" y="10429"/>
                    <a:pt x="442" y="10429"/>
                  </a:cubicBezTo>
                  <a:lnTo>
                    <a:pt x="1556" y="10429"/>
                  </a:lnTo>
                  <a:cubicBezTo>
                    <a:pt x="1766" y="10429"/>
                    <a:pt x="1934" y="10282"/>
                    <a:pt x="1934" y="10072"/>
                  </a:cubicBezTo>
                  <a:lnTo>
                    <a:pt x="1934" y="1367"/>
                  </a:lnTo>
                  <a:cubicBezTo>
                    <a:pt x="1913" y="611"/>
                    <a:pt x="1325" y="1"/>
                    <a:pt x="568" y="1"/>
                  </a:cubicBezTo>
                  <a:close/>
                </a:path>
              </a:pathLst>
            </a:custGeom>
            <a:solidFill>
              <a:srgbClr val="A2B5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53" name="Google Shape;4053;p37"/>
            <p:cNvSpPr/>
            <p:nvPr/>
          </p:nvSpPr>
          <p:spPr>
            <a:xfrm>
              <a:off x="4188228" y="2171242"/>
              <a:ext cx="28657" cy="156148"/>
            </a:xfrm>
            <a:custGeom>
              <a:rect b="b" l="l" r="r" t="t"/>
              <a:pathLst>
                <a:path extrusionOk="0" h="10429" w="1914">
                  <a:moveTo>
                    <a:pt x="547" y="1"/>
                  </a:moveTo>
                  <a:cubicBezTo>
                    <a:pt x="358" y="1"/>
                    <a:pt x="169" y="43"/>
                    <a:pt x="0" y="106"/>
                  </a:cubicBezTo>
                  <a:cubicBezTo>
                    <a:pt x="484" y="337"/>
                    <a:pt x="799" y="821"/>
                    <a:pt x="799" y="1367"/>
                  </a:cubicBezTo>
                  <a:lnTo>
                    <a:pt x="799" y="10072"/>
                  </a:lnTo>
                  <a:cubicBezTo>
                    <a:pt x="799" y="10282"/>
                    <a:pt x="631" y="10429"/>
                    <a:pt x="421" y="10429"/>
                  </a:cubicBezTo>
                  <a:lnTo>
                    <a:pt x="1556" y="10429"/>
                  </a:lnTo>
                  <a:cubicBezTo>
                    <a:pt x="1767" y="10429"/>
                    <a:pt x="1914" y="10282"/>
                    <a:pt x="1914" y="10072"/>
                  </a:cubicBezTo>
                  <a:lnTo>
                    <a:pt x="1914" y="1367"/>
                  </a:lnTo>
                  <a:cubicBezTo>
                    <a:pt x="1914" y="611"/>
                    <a:pt x="1304" y="1"/>
                    <a:pt x="547" y="1"/>
                  </a:cubicBezTo>
                  <a:close/>
                </a:path>
              </a:pathLst>
            </a:custGeom>
            <a:solidFill>
              <a:srgbClr val="A2B5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54" name="Google Shape;4054;p37"/>
            <p:cNvSpPr/>
            <p:nvPr/>
          </p:nvSpPr>
          <p:spPr>
            <a:xfrm>
              <a:off x="4255590" y="1952149"/>
              <a:ext cx="48810" cy="64232"/>
            </a:xfrm>
            <a:custGeom>
              <a:rect b="b" l="l" r="r" t="t"/>
              <a:pathLst>
                <a:path extrusionOk="0" h="4290" w="3260">
                  <a:moveTo>
                    <a:pt x="1" y="1"/>
                  </a:moveTo>
                  <a:cubicBezTo>
                    <a:pt x="1178" y="1"/>
                    <a:pt x="2145" y="968"/>
                    <a:pt x="2145" y="2145"/>
                  </a:cubicBezTo>
                  <a:cubicBezTo>
                    <a:pt x="2145" y="3323"/>
                    <a:pt x="1178" y="4290"/>
                    <a:pt x="1" y="4290"/>
                  </a:cubicBezTo>
                  <a:lnTo>
                    <a:pt x="1115" y="4290"/>
                  </a:lnTo>
                  <a:cubicBezTo>
                    <a:pt x="2292" y="4290"/>
                    <a:pt x="3259" y="3323"/>
                    <a:pt x="3259" y="2145"/>
                  </a:cubicBezTo>
                  <a:cubicBezTo>
                    <a:pt x="3259" y="968"/>
                    <a:pt x="2292" y="1"/>
                    <a:pt x="1115" y="1"/>
                  </a:cubicBezTo>
                  <a:close/>
                </a:path>
              </a:pathLst>
            </a:custGeom>
            <a:solidFill>
              <a:srgbClr val="A2B5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55" name="Google Shape;4055;p37"/>
            <p:cNvSpPr/>
            <p:nvPr/>
          </p:nvSpPr>
          <p:spPr>
            <a:xfrm>
              <a:off x="3988346" y="2010706"/>
              <a:ext cx="307865" cy="98235"/>
            </a:xfrm>
            <a:custGeom>
              <a:rect b="b" l="l" r="r" t="t"/>
              <a:pathLst>
                <a:path extrusionOk="0" h="6561" w="20562">
                  <a:moveTo>
                    <a:pt x="3280" y="0"/>
                  </a:moveTo>
                  <a:cubicBezTo>
                    <a:pt x="1472" y="0"/>
                    <a:pt x="0" y="1472"/>
                    <a:pt x="0" y="3280"/>
                  </a:cubicBezTo>
                  <a:cubicBezTo>
                    <a:pt x="0" y="5088"/>
                    <a:pt x="1472" y="6560"/>
                    <a:pt x="3280" y="6560"/>
                  </a:cubicBezTo>
                  <a:lnTo>
                    <a:pt x="17282" y="6560"/>
                  </a:lnTo>
                  <a:cubicBezTo>
                    <a:pt x="19090" y="6560"/>
                    <a:pt x="20562" y="5088"/>
                    <a:pt x="20562" y="3280"/>
                  </a:cubicBezTo>
                  <a:cubicBezTo>
                    <a:pt x="20562" y="1472"/>
                    <a:pt x="19090" y="0"/>
                    <a:pt x="17282" y="0"/>
                  </a:cubicBezTo>
                  <a:close/>
                </a:path>
              </a:pathLst>
            </a:custGeom>
            <a:solidFill>
              <a:srgbClr val="C1CE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56" name="Google Shape;4056;p37"/>
            <p:cNvSpPr/>
            <p:nvPr/>
          </p:nvSpPr>
          <p:spPr>
            <a:xfrm>
              <a:off x="4230092" y="2010706"/>
              <a:ext cx="66119" cy="98549"/>
            </a:xfrm>
            <a:custGeom>
              <a:rect b="b" l="l" r="r" t="t"/>
              <a:pathLst>
                <a:path extrusionOk="0" h="6582" w="4416">
                  <a:moveTo>
                    <a:pt x="1" y="0"/>
                  </a:moveTo>
                  <a:cubicBezTo>
                    <a:pt x="1830" y="0"/>
                    <a:pt x="3281" y="1472"/>
                    <a:pt x="3281" y="3301"/>
                  </a:cubicBezTo>
                  <a:cubicBezTo>
                    <a:pt x="3281" y="5109"/>
                    <a:pt x="1830" y="6581"/>
                    <a:pt x="1" y="6581"/>
                  </a:cubicBezTo>
                  <a:lnTo>
                    <a:pt x="1136" y="6581"/>
                  </a:lnTo>
                  <a:cubicBezTo>
                    <a:pt x="2944" y="6581"/>
                    <a:pt x="4416" y="5109"/>
                    <a:pt x="4416" y="3301"/>
                  </a:cubicBezTo>
                  <a:cubicBezTo>
                    <a:pt x="4416" y="1472"/>
                    <a:pt x="2944" y="0"/>
                    <a:pt x="1136" y="0"/>
                  </a:cubicBezTo>
                  <a:close/>
                </a:path>
              </a:pathLst>
            </a:custGeom>
            <a:solidFill>
              <a:srgbClr val="B6C5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57" name="Google Shape;4057;p37"/>
            <p:cNvSpPr/>
            <p:nvPr/>
          </p:nvSpPr>
          <p:spPr>
            <a:xfrm>
              <a:off x="3982671" y="2005346"/>
              <a:ext cx="318899" cy="109254"/>
            </a:xfrm>
            <a:custGeom>
              <a:rect b="b" l="l" r="r" t="t"/>
              <a:pathLst>
                <a:path extrusionOk="0" h="7297" w="21299">
                  <a:moveTo>
                    <a:pt x="3659" y="1"/>
                  </a:moveTo>
                  <a:cubicBezTo>
                    <a:pt x="1640" y="1"/>
                    <a:pt x="1" y="1641"/>
                    <a:pt x="1" y="3638"/>
                  </a:cubicBezTo>
                  <a:cubicBezTo>
                    <a:pt x="1" y="5657"/>
                    <a:pt x="1640" y="7296"/>
                    <a:pt x="3659" y="7296"/>
                  </a:cubicBezTo>
                  <a:lnTo>
                    <a:pt x="3911" y="7296"/>
                  </a:lnTo>
                  <a:lnTo>
                    <a:pt x="3911" y="6561"/>
                  </a:lnTo>
                  <a:lnTo>
                    <a:pt x="3659" y="6561"/>
                  </a:lnTo>
                  <a:cubicBezTo>
                    <a:pt x="3633" y="6561"/>
                    <a:pt x="3607" y="6562"/>
                    <a:pt x="3582" y="6562"/>
                  </a:cubicBezTo>
                  <a:cubicBezTo>
                    <a:pt x="1976" y="6562"/>
                    <a:pt x="652" y="5273"/>
                    <a:pt x="652" y="3638"/>
                  </a:cubicBezTo>
                  <a:cubicBezTo>
                    <a:pt x="652" y="2024"/>
                    <a:pt x="1976" y="736"/>
                    <a:pt x="3582" y="736"/>
                  </a:cubicBezTo>
                  <a:cubicBezTo>
                    <a:pt x="3607" y="736"/>
                    <a:pt x="3633" y="736"/>
                    <a:pt x="3659" y="737"/>
                  </a:cubicBezTo>
                  <a:lnTo>
                    <a:pt x="17661" y="737"/>
                  </a:lnTo>
                  <a:cubicBezTo>
                    <a:pt x="17687" y="736"/>
                    <a:pt x="17713" y="736"/>
                    <a:pt x="17738" y="736"/>
                  </a:cubicBezTo>
                  <a:cubicBezTo>
                    <a:pt x="19344" y="736"/>
                    <a:pt x="20668" y="2024"/>
                    <a:pt x="20668" y="3638"/>
                  </a:cubicBezTo>
                  <a:cubicBezTo>
                    <a:pt x="20668" y="5273"/>
                    <a:pt x="19344" y="6562"/>
                    <a:pt x="17738" y="6562"/>
                  </a:cubicBezTo>
                  <a:cubicBezTo>
                    <a:pt x="17713" y="6562"/>
                    <a:pt x="17687" y="6561"/>
                    <a:pt x="17661" y="6561"/>
                  </a:cubicBezTo>
                  <a:lnTo>
                    <a:pt x="17409" y="6561"/>
                  </a:lnTo>
                  <a:lnTo>
                    <a:pt x="17409" y="7296"/>
                  </a:lnTo>
                  <a:lnTo>
                    <a:pt x="17661" y="7296"/>
                  </a:lnTo>
                  <a:cubicBezTo>
                    <a:pt x="19679" y="7296"/>
                    <a:pt x="21298" y="5657"/>
                    <a:pt x="21298" y="3638"/>
                  </a:cubicBezTo>
                  <a:cubicBezTo>
                    <a:pt x="21298" y="1641"/>
                    <a:pt x="19679" y="1"/>
                    <a:pt x="17661" y="1"/>
                  </a:cubicBezTo>
                  <a:close/>
                </a:path>
              </a:pathLst>
            </a:custGeom>
            <a:solidFill>
              <a:srgbClr val="E2E8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58" name="Google Shape;4058;p37"/>
            <p:cNvSpPr/>
            <p:nvPr/>
          </p:nvSpPr>
          <p:spPr>
            <a:xfrm>
              <a:off x="4014158" y="2043871"/>
              <a:ext cx="65175" cy="71045"/>
            </a:xfrm>
            <a:custGeom>
              <a:rect b="b" l="l" r="r" t="t"/>
              <a:pathLst>
                <a:path extrusionOk="0" h="4745" w="4353">
                  <a:moveTo>
                    <a:pt x="2040" y="1"/>
                  </a:moveTo>
                  <a:cubicBezTo>
                    <a:pt x="1575" y="1"/>
                    <a:pt x="1108" y="165"/>
                    <a:pt x="736" y="498"/>
                  </a:cubicBezTo>
                  <a:cubicBezTo>
                    <a:pt x="63" y="1086"/>
                    <a:pt x="0" y="2137"/>
                    <a:pt x="610" y="2810"/>
                  </a:cubicBezTo>
                  <a:cubicBezTo>
                    <a:pt x="687" y="2892"/>
                    <a:pt x="776" y="2927"/>
                    <a:pt x="863" y="2927"/>
                  </a:cubicBezTo>
                  <a:cubicBezTo>
                    <a:pt x="1133" y="2927"/>
                    <a:pt x="1379" y="2597"/>
                    <a:pt x="1156" y="2327"/>
                  </a:cubicBezTo>
                  <a:cubicBezTo>
                    <a:pt x="820" y="1948"/>
                    <a:pt x="841" y="1381"/>
                    <a:pt x="1219" y="1044"/>
                  </a:cubicBezTo>
                  <a:cubicBezTo>
                    <a:pt x="1452" y="841"/>
                    <a:pt x="1743" y="740"/>
                    <a:pt x="2032" y="740"/>
                  </a:cubicBezTo>
                  <a:cubicBezTo>
                    <a:pt x="2370" y="740"/>
                    <a:pt x="2706" y="877"/>
                    <a:pt x="2943" y="1149"/>
                  </a:cubicBezTo>
                  <a:cubicBezTo>
                    <a:pt x="3532" y="1822"/>
                    <a:pt x="3490" y="2852"/>
                    <a:pt x="2817" y="3483"/>
                  </a:cubicBezTo>
                  <a:cubicBezTo>
                    <a:pt x="2460" y="3798"/>
                    <a:pt x="1997" y="3967"/>
                    <a:pt x="1535" y="4009"/>
                  </a:cubicBezTo>
                  <a:cubicBezTo>
                    <a:pt x="1072" y="4051"/>
                    <a:pt x="1093" y="4702"/>
                    <a:pt x="1556" y="4744"/>
                  </a:cubicBezTo>
                  <a:lnTo>
                    <a:pt x="1577" y="4744"/>
                  </a:lnTo>
                  <a:cubicBezTo>
                    <a:pt x="2208" y="4702"/>
                    <a:pt x="2817" y="4450"/>
                    <a:pt x="3301" y="4030"/>
                  </a:cubicBezTo>
                  <a:cubicBezTo>
                    <a:pt x="4268" y="3147"/>
                    <a:pt x="4352" y="1633"/>
                    <a:pt x="3490" y="645"/>
                  </a:cubicBezTo>
                  <a:cubicBezTo>
                    <a:pt x="3108" y="218"/>
                    <a:pt x="2575" y="1"/>
                    <a:pt x="2040" y="1"/>
                  </a:cubicBezTo>
                  <a:close/>
                </a:path>
              </a:pathLst>
            </a:custGeom>
            <a:solidFill>
              <a:srgbClr val="E2E8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59" name="Google Shape;4059;p37"/>
            <p:cNvSpPr/>
            <p:nvPr/>
          </p:nvSpPr>
          <p:spPr>
            <a:xfrm>
              <a:off x="4204908" y="2043751"/>
              <a:ext cx="65490" cy="71164"/>
            </a:xfrm>
            <a:custGeom>
              <a:rect b="b" l="l" r="r" t="t"/>
              <a:pathLst>
                <a:path extrusionOk="0" h="4753" w="4374">
                  <a:moveTo>
                    <a:pt x="2332" y="0"/>
                  </a:moveTo>
                  <a:cubicBezTo>
                    <a:pt x="1794" y="0"/>
                    <a:pt x="1258" y="223"/>
                    <a:pt x="863" y="653"/>
                  </a:cubicBezTo>
                  <a:cubicBezTo>
                    <a:pt x="1" y="1641"/>
                    <a:pt x="85" y="3134"/>
                    <a:pt x="1073" y="4017"/>
                  </a:cubicBezTo>
                  <a:cubicBezTo>
                    <a:pt x="1536" y="4458"/>
                    <a:pt x="2145" y="4710"/>
                    <a:pt x="2797" y="4752"/>
                  </a:cubicBezTo>
                  <a:lnTo>
                    <a:pt x="2818" y="4752"/>
                  </a:lnTo>
                  <a:lnTo>
                    <a:pt x="2818" y="4731"/>
                  </a:lnTo>
                  <a:cubicBezTo>
                    <a:pt x="3260" y="4710"/>
                    <a:pt x="3281" y="4059"/>
                    <a:pt x="2839" y="3996"/>
                  </a:cubicBezTo>
                  <a:cubicBezTo>
                    <a:pt x="2356" y="3975"/>
                    <a:pt x="1914" y="3785"/>
                    <a:pt x="1557" y="3470"/>
                  </a:cubicBezTo>
                  <a:cubicBezTo>
                    <a:pt x="884" y="2860"/>
                    <a:pt x="821" y="1830"/>
                    <a:pt x="1409" y="1136"/>
                  </a:cubicBezTo>
                  <a:cubicBezTo>
                    <a:pt x="1656" y="868"/>
                    <a:pt x="1986" y="730"/>
                    <a:pt x="2316" y="730"/>
                  </a:cubicBezTo>
                  <a:cubicBezTo>
                    <a:pt x="2607" y="730"/>
                    <a:pt x="2898" y="836"/>
                    <a:pt x="3133" y="1052"/>
                  </a:cubicBezTo>
                  <a:cubicBezTo>
                    <a:pt x="3512" y="1368"/>
                    <a:pt x="3554" y="1956"/>
                    <a:pt x="3217" y="2314"/>
                  </a:cubicBezTo>
                  <a:cubicBezTo>
                    <a:pt x="2949" y="2597"/>
                    <a:pt x="3214" y="2952"/>
                    <a:pt x="3495" y="2952"/>
                  </a:cubicBezTo>
                  <a:cubicBezTo>
                    <a:pt x="3589" y="2952"/>
                    <a:pt x="3685" y="2913"/>
                    <a:pt x="3764" y="2818"/>
                  </a:cubicBezTo>
                  <a:cubicBezTo>
                    <a:pt x="4374" y="2124"/>
                    <a:pt x="4311" y="1094"/>
                    <a:pt x="3638" y="506"/>
                  </a:cubicBezTo>
                  <a:cubicBezTo>
                    <a:pt x="3259" y="165"/>
                    <a:pt x="2794" y="0"/>
                    <a:pt x="2332" y="0"/>
                  </a:cubicBezTo>
                  <a:close/>
                </a:path>
              </a:pathLst>
            </a:custGeom>
            <a:solidFill>
              <a:srgbClr val="E2E8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060" name="Google Shape;4060;p37"/>
          <p:cNvGrpSpPr/>
          <p:nvPr/>
        </p:nvGrpSpPr>
        <p:grpSpPr>
          <a:xfrm>
            <a:off x="1695866" y="4357654"/>
            <a:ext cx="351537" cy="502135"/>
            <a:chOff x="1341612" y="3340055"/>
            <a:chExt cx="259399" cy="370525"/>
          </a:xfrm>
        </p:grpSpPr>
        <p:sp>
          <p:nvSpPr>
            <p:cNvPr id="4061" name="Google Shape;4061;p37"/>
            <p:cNvSpPr/>
            <p:nvPr/>
          </p:nvSpPr>
          <p:spPr>
            <a:xfrm>
              <a:off x="1383954" y="3340055"/>
              <a:ext cx="43615" cy="35664"/>
            </a:xfrm>
            <a:custGeom>
              <a:rect b="b" l="l" r="r" t="t"/>
              <a:pathLst>
                <a:path extrusionOk="0" h="2382" w="2913">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62" name="Google Shape;4062;p37"/>
            <p:cNvSpPr/>
            <p:nvPr/>
          </p:nvSpPr>
          <p:spPr>
            <a:xfrm>
              <a:off x="1363966" y="3403329"/>
              <a:ext cx="237045" cy="307251"/>
            </a:xfrm>
            <a:custGeom>
              <a:rect b="b" l="l" r="r" t="t"/>
              <a:pathLst>
                <a:path extrusionOk="0" h="20521" w="15832">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63" name="Google Shape;4063;p37"/>
            <p:cNvSpPr/>
            <p:nvPr/>
          </p:nvSpPr>
          <p:spPr>
            <a:xfrm>
              <a:off x="1341612" y="3371841"/>
              <a:ext cx="237045" cy="306936"/>
            </a:xfrm>
            <a:custGeom>
              <a:rect b="b" l="l" r="r" t="t"/>
              <a:pathLst>
                <a:path extrusionOk="0" h="20500" w="15832">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64" name="Google Shape;4064;p37"/>
            <p:cNvSpPr/>
            <p:nvPr/>
          </p:nvSpPr>
          <p:spPr>
            <a:xfrm>
              <a:off x="1556303" y="3371841"/>
              <a:ext cx="22354" cy="306936"/>
            </a:xfrm>
            <a:custGeom>
              <a:rect b="b" l="l" r="r" t="t"/>
              <a:pathLst>
                <a:path extrusionOk="0" h="20500" w="1493">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65" name="Google Shape;4065;p37"/>
            <p:cNvSpPr/>
            <p:nvPr/>
          </p:nvSpPr>
          <p:spPr>
            <a:xfrm>
              <a:off x="1379387" y="3455583"/>
              <a:ext cx="44708" cy="44708"/>
            </a:xfrm>
            <a:custGeom>
              <a:rect b="b" l="l" r="r" t="t"/>
              <a:pathLst>
                <a:path extrusionOk="0" h="2986" w="2986">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66" name="Google Shape;4066;p37"/>
            <p:cNvSpPr/>
            <p:nvPr/>
          </p:nvSpPr>
          <p:spPr>
            <a:xfrm>
              <a:off x="1379387" y="3527975"/>
              <a:ext cx="44708" cy="44723"/>
            </a:xfrm>
            <a:custGeom>
              <a:rect b="b" l="l" r="r" t="t"/>
              <a:pathLst>
                <a:path extrusionOk="0" h="2987" w="2986">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67" name="Google Shape;4067;p37"/>
            <p:cNvSpPr/>
            <p:nvPr/>
          </p:nvSpPr>
          <p:spPr>
            <a:xfrm>
              <a:off x="1379387" y="3600067"/>
              <a:ext cx="44708" cy="44708"/>
            </a:xfrm>
            <a:custGeom>
              <a:rect b="b" l="l" r="r" t="t"/>
              <a:pathLst>
                <a:path extrusionOk="0" h="2986" w="2986">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68" name="Google Shape;4068;p37"/>
            <p:cNvSpPr/>
            <p:nvPr/>
          </p:nvSpPr>
          <p:spPr>
            <a:xfrm>
              <a:off x="1444233" y="3459041"/>
              <a:ext cx="103894" cy="11035"/>
            </a:xfrm>
            <a:custGeom>
              <a:rect b="b" l="l" r="r" t="t"/>
              <a:pathLst>
                <a:path extrusionOk="0" h="737" w="6939">
                  <a:moveTo>
                    <a:pt x="484" y="1"/>
                  </a:moveTo>
                  <a:cubicBezTo>
                    <a:pt x="0" y="1"/>
                    <a:pt x="0" y="736"/>
                    <a:pt x="484" y="736"/>
                  </a:cubicBezTo>
                  <a:lnTo>
                    <a:pt x="6455" y="736"/>
                  </a:lnTo>
                  <a:cubicBezTo>
                    <a:pt x="6939" y="736"/>
                    <a:pt x="6939" y="1"/>
                    <a:pt x="6455" y="1"/>
                  </a:cubicBezTo>
                  <a:close/>
                </a:path>
              </a:pathLst>
            </a:custGeom>
            <a:solidFill>
              <a:srgbClr val="546C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69" name="Google Shape;4069;p37"/>
            <p:cNvSpPr/>
            <p:nvPr/>
          </p:nvSpPr>
          <p:spPr>
            <a:xfrm>
              <a:off x="1444233" y="3482967"/>
              <a:ext cx="103894" cy="10720"/>
            </a:xfrm>
            <a:custGeom>
              <a:rect b="b" l="l" r="r" t="t"/>
              <a:pathLst>
                <a:path extrusionOk="0" h="716" w="6939">
                  <a:moveTo>
                    <a:pt x="484" y="0"/>
                  </a:moveTo>
                  <a:cubicBezTo>
                    <a:pt x="0" y="0"/>
                    <a:pt x="0" y="715"/>
                    <a:pt x="484" y="715"/>
                  </a:cubicBezTo>
                  <a:lnTo>
                    <a:pt x="6455" y="715"/>
                  </a:lnTo>
                  <a:cubicBezTo>
                    <a:pt x="6939" y="715"/>
                    <a:pt x="6939" y="0"/>
                    <a:pt x="6455" y="0"/>
                  </a:cubicBezTo>
                  <a:close/>
                </a:path>
              </a:pathLst>
            </a:custGeom>
            <a:solidFill>
              <a:srgbClr val="546C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70" name="Google Shape;4070;p37"/>
            <p:cNvSpPr/>
            <p:nvPr/>
          </p:nvSpPr>
          <p:spPr>
            <a:xfrm>
              <a:off x="1444233" y="3531433"/>
              <a:ext cx="103894" cy="10735"/>
            </a:xfrm>
            <a:custGeom>
              <a:rect b="b" l="l" r="r" t="t"/>
              <a:pathLst>
                <a:path extrusionOk="0" h="717" w="6939">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rgbClr val="546C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71" name="Google Shape;4071;p37"/>
            <p:cNvSpPr/>
            <p:nvPr/>
          </p:nvSpPr>
          <p:spPr>
            <a:xfrm>
              <a:off x="1444233" y="3555359"/>
              <a:ext cx="103894" cy="10720"/>
            </a:xfrm>
            <a:custGeom>
              <a:rect b="b" l="l" r="r" t="t"/>
              <a:pathLst>
                <a:path extrusionOk="0" h="716" w="6939">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rgbClr val="546C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72" name="Google Shape;4072;p37"/>
            <p:cNvSpPr/>
            <p:nvPr/>
          </p:nvSpPr>
          <p:spPr>
            <a:xfrm>
              <a:off x="1444233" y="3603526"/>
              <a:ext cx="103894" cy="11035"/>
            </a:xfrm>
            <a:custGeom>
              <a:rect b="b" l="l" r="r" t="t"/>
              <a:pathLst>
                <a:path extrusionOk="0" h="737" w="6939">
                  <a:moveTo>
                    <a:pt x="484" y="1"/>
                  </a:moveTo>
                  <a:cubicBezTo>
                    <a:pt x="0" y="1"/>
                    <a:pt x="0" y="737"/>
                    <a:pt x="484" y="737"/>
                  </a:cubicBezTo>
                  <a:lnTo>
                    <a:pt x="6455" y="737"/>
                  </a:lnTo>
                  <a:cubicBezTo>
                    <a:pt x="6939" y="737"/>
                    <a:pt x="6939" y="1"/>
                    <a:pt x="6455" y="1"/>
                  </a:cubicBezTo>
                  <a:close/>
                </a:path>
              </a:pathLst>
            </a:custGeom>
            <a:solidFill>
              <a:srgbClr val="546C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73" name="Google Shape;4073;p37"/>
            <p:cNvSpPr/>
            <p:nvPr/>
          </p:nvSpPr>
          <p:spPr>
            <a:xfrm>
              <a:off x="1444233" y="3627452"/>
              <a:ext cx="103894" cy="11035"/>
            </a:xfrm>
            <a:custGeom>
              <a:rect b="b" l="l" r="r" t="t"/>
              <a:pathLst>
                <a:path extrusionOk="0" h="737" w="6939">
                  <a:moveTo>
                    <a:pt x="484" y="1"/>
                  </a:moveTo>
                  <a:cubicBezTo>
                    <a:pt x="0" y="1"/>
                    <a:pt x="0" y="736"/>
                    <a:pt x="484" y="736"/>
                  </a:cubicBezTo>
                  <a:lnTo>
                    <a:pt x="6455" y="736"/>
                  </a:lnTo>
                  <a:cubicBezTo>
                    <a:pt x="6939" y="736"/>
                    <a:pt x="6939" y="1"/>
                    <a:pt x="6455" y="1"/>
                  </a:cubicBezTo>
                  <a:close/>
                </a:path>
              </a:pathLst>
            </a:custGeom>
            <a:solidFill>
              <a:srgbClr val="546C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74" name="Google Shape;4074;p37"/>
            <p:cNvSpPr/>
            <p:nvPr/>
          </p:nvSpPr>
          <p:spPr>
            <a:xfrm>
              <a:off x="1390183" y="3448845"/>
              <a:ext cx="55413" cy="37087"/>
            </a:xfrm>
            <a:custGeom>
              <a:rect b="b" l="l" r="r" t="t"/>
              <a:pathLst>
                <a:path extrusionOk="0" h="2477" w="3701">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rgbClr val="546C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75" name="Google Shape;4075;p37"/>
            <p:cNvSpPr/>
            <p:nvPr/>
          </p:nvSpPr>
          <p:spPr>
            <a:xfrm>
              <a:off x="1390183" y="3521686"/>
              <a:ext cx="54874" cy="37147"/>
            </a:xfrm>
            <a:custGeom>
              <a:rect b="b" l="l" r="r" t="t"/>
              <a:pathLst>
                <a:path extrusionOk="0" h="2481" w="3665">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rgbClr val="546C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76" name="Google Shape;4076;p37"/>
            <p:cNvSpPr/>
            <p:nvPr/>
          </p:nvSpPr>
          <p:spPr>
            <a:xfrm>
              <a:off x="1390183" y="3595216"/>
              <a:ext cx="55413" cy="37267"/>
            </a:xfrm>
            <a:custGeom>
              <a:rect b="b" l="l" r="r" t="t"/>
              <a:pathLst>
                <a:path extrusionOk="0" h="2489" w="3701">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rgbClr val="546C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77" name="Google Shape;4077;p37"/>
            <p:cNvSpPr/>
            <p:nvPr/>
          </p:nvSpPr>
          <p:spPr>
            <a:xfrm>
              <a:off x="1368682" y="3362409"/>
              <a:ext cx="74309" cy="38734"/>
            </a:xfrm>
            <a:custGeom>
              <a:rect b="b" l="l" r="r" t="t"/>
              <a:pathLst>
                <a:path extrusionOk="0" h="2587" w="4963">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78" name="Google Shape;4078;p37"/>
            <p:cNvSpPr/>
            <p:nvPr/>
          </p:nvSpPr>
          <p:spPr>
            <a:xfrm>
              <a:off x="1409602" y="3362409"/>
              <a:ext cx="33389" cy="38734"/>
            </a:xfrm>
            <a:custGeom>
              <a:rect b="b" l="l" r="r" t="t"/>
              <a:pathLst>
                <a:path extrusionOk="0" h="2587" w="223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079" name="Google Shape;4079;p37"/>
          <p:cNvGrpSpPr/>
          <p:nvPr/>
        </p:nvGrpSpPr>
        <p:grpSpPr>
          <a:xfrm>
            <a:off x="2831903" y="5041928"/>
            <a:ext cx="476528" cy="382684"/>
            <a:chOff x="2179892" y="3844972"/>
            <a:chExt cx="351629" cy="282382"/>
          </a:xfrm>
        </p:grpSpPr>
        <p:sp>
          <p:nvSpPr>
            <p:cNvPr id="4080" name="Google Shape;4080;p37"/>
            <p:cNvSpPr/>
            <p:nvPr/>
          </p:nvSpPr>
          <p:spPr>
            <a:xfrm>
              <a:off x="2179892" y="3844972"/>
              <a:ext cx="70206" cy="282381"/>
            </a:xfrm>
            <a:custGeom>
              <a:rect b="b" l="l" r="r" t="t"/>
              <a:pathLst>
                <a:path extrusionOk="0" h="18860" w="4689">
                  <a:moveTo>
                    <a:pt x="0" y="0"/>
                  </a:moveTo>
                  <a:lnTo>
                    <a:pt x="0" y="18859"/>
                  </a:lnTo>
                  <a:lnTo>
                    <a:pt x="4689" y="18859"/>
                  </a:lnTo>
                  <a:lnTo>
                    <a:pt x="4689" y="11732"/>
                  </a:lnTo>
                  <a:lnTo>
                    <a:pt x="4689" y="0"/>
                  </a:lnTo>
                  <a:close/>
                </a:path>
              </a:pathLst>
            </a:custGeom>
            <a:solidFill>
              <a:srgbClr val="F7F9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81" name="Google Shape;4081;p37"/>
            <p:cNvSpPr/>
            <p:nvPr/>
          </p:nvSpPr>
          <p:spPr>
            <a:xfrm>
              <a:off x="2179892" y="3844972"/>
              <a:ext cx="15751" cy="282381"/>
            </a:xfrm>
            <a:custGeom>
              <a:rect b="b" l="l" r="r" t="t"/>
              <a:pathLst>
                <a:path extrusionOk="0" h="18860" w="1052">
                  <a:moveTo>
                    <a:pt x="0" y="0"/>
                  </a:moveTo>
                  <a:lnTo>
                    <a:pt x="0" y="18859"/>
                  </a:lnTo>
                  <a:lnTo>
                    <a:pt x="1052" y="18859"/>
                  </a:lnTo>
                  <a:lnTo>
                    <a:pt x="1052" y="0"/>
                  </a:lnTo>
                  <a:close/>
                </a:path>
              </a:pathLst>
            </a:custGeom>
            <a:solidFill>
              <a:srgbClr val="EE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82" name="Google Shape;4082;p37"/>
            <p:cNvSpPr/>
            <p:nvPr/>
          </p:nvSpPr>
          <p:spPr>
            <a:xfrm>
              <a:off x="2250083" y="3844972"/>
              <a:ext cx="70535" cy="282381"/>
            </a:xfrm>
            <a:custGeom>
              <a:rect b="b" l="l" r="r" t="t"/>
              <a:pathLst>
                <a:path extrusionOk="0" h="18860" w="4711">
                  <a:moveTo>
                    <a:pt x="1" y="0"/>
                  </a:moveTo>
                  <a:lnTo>
                    <a:pt x="1" y="11732"/>
                  </a:lnTo>
                  <a:lnTo>
                    <a:pt x="1" y="18859"/>
                  </a:lnTo>
                  <a:lnTo>
                    <a:pt x="4710" y="18859"/>
                  </a:lnTo>
                  <a:lnTo>
                    <a:pt x="4710" y="0"/>
                  </a:lnTo>
                  <a:close/>
                </a:path>
              </a:pathLst>
            </a:custGeom>
            <a:solidFill>
              <a:srgbClr val="F7F9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83" name="Google Shape;4083;p37"/>
            <p:cNvSpPr/>
            <p:nvPr/>
          </p:nvSpPr>
          <p:spPr>
            <a:xfrm>
              <a:off x="2250083" y="3844972"/>
              <a:ext cx="16065" cy="282381"/>
            </a:xfrm>
            <a:custGeom>
              <a:rect b="b" l="l" r="r" t="t"/>
              <a:pathLst>
                <a:path extrusionOk="0" h="18860" w="1073">
                  <a:moveTo>
                    <a:pt x="1" y="0"/>
                  </a:moveTo>
                  <a:lnTo>
                    <a:pt x="1" y="18859"/>
                  </a:lnTo>
                  <a:lnTo>
                    <a:pt x="1073" y="18859"/>
                  </a:lnTo>
                  <a:lnTo>
                    <a:pt x="1073" y="0"/>
                  </a:lnTo>
                  <a:close/>
                </a:path>
              </a:pathLst>
            </a:custGeom>
            <a:solidFill>
              <a:srgbClr val="EE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84" name="Google Shape;4084;p37"/>
            <p:cNvSpPr/>
            <p:nvPr/>
          </p:nvSpPr>
          <p:spPr>
            <a:xfrm>
              <a:off x="2320604" y="3844972"/>
              <a:ext cx="70206" cy="282381"/>
            </a:xfrm>
            <a:custGeom>
              <a:rect b="b" l="l" r="r" t="t"/>
              <a:pathLst>
                <a:path extrusionOk="0" h="18860" w="4689">
                  <a:moveTo>
                    <a:pt x="0" y="0"/>
                  </a:moveTo>
                  <a:lnTo>
                    <a:pt x="0" y="18859"/>
                  </a:lnTo>
                  <a:lnTo>
                    <a:pt x="4689" y="18859"/>
                  </a:lnTo>
                  <a:lnTo>
                    <a:pt x="4689" y="11732"/>
                  </a:lnTo>
                  <a:lnTo>
                    <a:pt x="4689" y="0"/>
                  </a:lnTo>
                  <a:close/>
                </a:path>
              </a:pathLst>
            </a:custGeom>
            <a:solidFill>
              <a:srgbClr val="F7F9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85" name="Google Shape;4085;p37"/>
            <p:cNvSpPr/>
            <p:nvPr/>
          </p:nvSpPr>
          <p:spPr>
            <a:xfrm>
              <a:off x="2390795" y="3844972"/>
              <a:ext cx="70535" cy="282381"/>
            </a:xfrm>
            <a:custGeom>
              <a:rect b="b" l="l" r="r" t="t"/>
              <a:pathLst>
                <a:path extrusionOk="0" h="18860" w="4711">
                  <a:moveTo>
                    <a:pt x="1" y="0"/>
                  </a:moveTo>
                  <a:lnTo>
                    <a:pt x="1" y="18859"/>
                  </a:lnTo>
                  <a:lnTo>
                    <a:pt x="4710" y="18859"/>
                  </a:lnTo>
                  <a:lnTo>
                    <a:pt x="4710" y="0"/>
                  </a:lnTo>
                  <a:close/>
                </a:path>
              </a:pathLst>
            </a:custGeom>
            <a:solidFill>
              <a:srgbClr val="F7F9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86" name="Google Shape;4086;p37"/>
            <p:cNvSpPr/>
            <p:nvPr/>
          </p:nvSpPr>
          <p:spPr>
            <a:xfrm>
              <a:off x="2461315" y="3844972"/>
              <a:ext cx="70206" cy="282381"/>
            </a:xfrm>
            <a:custGeom>
              <a:rect b="b" l="l" r="r" t="t"/>
              <a:pathLst>
                <a:path extrusionOk="0" h="18860" w="4689">
                  <a:moveTo>
                    <a:pt x="0" y="0"/>
                  </a:moveTo>
                  <a:lnTo>
                    <a:pt x="0" y="11732"/>
                  </a:lnTo>
                  <a:lnTo>
                    <a:pt x="0" y="18859"/>
                  </a:lnTo>
                  <a:lnTo>
                    <a:pt x="4688" y="18859"/>
                  </a:lnTo>
                  <a:lnTo>
                    <a:pt x="4688" y="0"/>
                  </a:lnTo>
                  <a:close/>
                </a:path>
              </a:pathLst>
            </a:custGeom>
            <a:solidFill>
              <a:srgbClr val="F7F9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87" name="Google Shape;4087;p37"/>
            <p:cNvSpPr/>
            <p:nvPr/>
          </p:nvSpPr>
          <p:spPr>
            <a:xfrm>
              <a:off x="2320604" y="3844972"/>
              <a:ext cx="15751" cy="282381"/>
            </a:xfrm>
            <a:custGeom>
              <a:rect b="b" l="l" r="r" t="t"/>
              <a:pathLst>
                <a:path extrusionOk="0" h="18860" w="1052">
                  <a:moveTo>
                    <a:pt x="0" y="0"/>
                  </a:moveTo>
                  <a:lnTo>
                    <a:pt x="0" y="18859"/>
                  </a:lnTo>
                  <a:lnTo>
                    <a:pt x="1051" y="18859"/>
                  </a:lnTo>
                  <a:lnTo>
                    <a:pt x="1051" y="0"/>
                  </a:lnTo>
                  <a:close/>
                </a:path>
              </a:pathLst>
            </a:custGeom>
            <a:solidFill>
              <a:srgbClr val="EE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88" name="Google Shape;4088;p37"/>
            <p:cNvSpPr/>
            <p:nvPr/>
          </p:nvSpPr>
          <p:spPr>
            <a:xfrm>
              <a:off x="2390795" y="3844972"/>
              <a:ext cx="16065" cy="282381"/>
            </a:xfrm>
            <a:custGeom>
              <a:rect b="b" l="l" r="r" t="t"/>
              <a:pathLst>
                <a:path extrusionOk="0" h="18860" w="1073">
                  <a:moveTo>
                    <a:pt x="1" y="0"/>
                  </a:moveTo>
                  <a:lnTo>
                    <a:pt x="1" y="18859"/>
                  </a:lnTo>
                  <a:lnTo>
                    <a:pt x="1073" y="18859"/>
                  </a:lnTo>
                  <a:lnTo>
                    <a:pt x="1073" y="0"/>
                  </a:lnTo>
                  <a:close/>
                </a:path>
              </a:pathLst>
            </a:custGeom>
            <a:solidFill>
              <a:srgbClr val="EE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89" name="Google Shape;4089;p37"/>
            <p:cNvSpPr/>
            <p:nvPr/>
          </p:nvSpPr>
          <p:spPr>
            <a:xfrm>
              <a:off x="2461315" y="3844972"/>
              <a:ext cx="15751" cy="282381"/>
            </a:xfrm>
            <a:custGeom>
              <a:rect b="b" l="l" r="r" t="t"/>
              <a:pathLst>
                <a:path extrusionOk="0" h="18860" w="1052">
                  <a:moveTo>
                    <a:pt x="0" y="0"/>
                  </a:moveTo>
                  <a:lnTo>
                    <a:pt x="0" y="18859"/>
                  </a:lnTo>
                  <a:lnTo>
                    <a:pt x="1051" y="18859"/>
                  </a:lnTo>
                  <a:lnTo>
                    <a:pt x="1051" y="0"/>
                  </a:lnTo>
                  <a:close/>
                </a:path>
              </a:pathLst>
            </a:custGeom>
            <a:solidFill>
              <a:srgbClr val="EE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90" name="Google Shape;4090;p37"/>
            <p:cNvSpPr/>
            <p:nvPr/>
          </p:nvSpPr>
          <p:spPr>
            <a:xfrm>
              <a:off x="2229631" y="3844972"/>
              <a:ext cx="41249" cy="175672"/>
            </a:xfrm>
            <a:custGeom>
              <a:rect b="b" l="l" r="r" t="t"/>
              <a:pathLst>
                <a:path extrusionOk="0" h="11733" w="2755">
                  <a:moveTo>
                    <a:pt x="0" y="0"/>
                  </a:moveTo>
                  <a:lnTo>
                    <a:pt x="0" y="11732"/>
                  </a:lnTo>
                  <a:lnTo>
                    <a:pt x="2754" y="11732"/>
                  </a:lnTo>
                  <a:lnTo>
                    <a:pt x="2754" y="0"/>
                  </a:lnTo>
                  <a:close/>
                </a:path>
              </a:pathLst>
            </a:custGeom>
            <a:solidFill>
              <a:srgbClr val="2D47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91" name="Google Shape;4091;p37"/>
            <p:cNvSpPr/>
            <p:nvPr/>
          </p:nvSpPr>
          <p:spPr>
            <a:xfrm>
              <a:off x="2229631" y="3844972"/>
              <a:ext cx="13550" cy="175672"/>
            </a:xfrm>
            <a:custGeom>
              <a:rect b="b" l="l" r="r" t="t"/>
              <a:pathLst>
                <a:path extrusionOk="0" h="11733" w="905">
                  <a:moveTo>
                    <a:pt x="0" y="0"/>
                  </a:moveTo>
                  <a:lnTo>
                    <a:pt x="0" y="11732"/>
                  </a:lnTo>
                  <a:lnTo>
                    <a:pt x="904" y="11732"/>
                  </a:lnTo>
                  <a:lnTo>
                    <a:pt x="904" y="0"/>
                  </a:lnTo>
                  <a:close/>
                </a:path>
              </a:pathLst>
            </a:custGeom>
            <a:solidFill>
              <a:srgbClr val="E5EA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92" name="Google Shape;4092;p37"/>
            <p:cNvSpPr/>
            <p:nvPr/>
          </p:nvSpPr>
          <p:spPr>
            <a:xfrm>
              <a:off x="2370342" y="3844972"/>
              <a:ext cx="41249" cy="175672"/>
            </a:xfrm>
            <a:custGeom>
              <a:rect b="b" l="l" r="r" t="t"/>
              <a:pathLst>
                <a:path extrusionOk="0" h="11733" w="2755">
                  <a:moveTo>
                    <a:pt x="0" y="0"/>
                  </a:moveTo>
                  <a:lnTo>
                    <a:pt x="0" y="11732"/>
                  </a:lnTo>
                  <a:lnTo>
                    <a:pt x="2754" y="11732"/>
                  </a:lnTo>
                  <a:lnTo>
                    <a:pt x="2754" y="0"/>
                  </a:lnTo>
                  <a:close/>
                </a:path>
              </a:pathLst>
            </a:custGeom>
            <a:solidFill>
              <a:srgbClr val="2D47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93" name="Google Shape;4093;p37"/>
            <p:cNvSpPr/>
            <p:nvPr/>
          </p:nvSpPr>
          <p:spPr>
            <a:xfrm>
              <a:off x="2370342" y="3844972"/>
              <a:ext cx="13550" cy="175672"/>
            </a:xfrm>
            <a:custGeom>
              <a:rect b="b" l="l" r="r" t="t"/>
              <a:pathLst>
                <a:path extrusionOk="0" h="11733" w="905">
                  <a:moveTo>
                    <a:pt x="0" y="0"/>
                  </a:moveTo>
                  <a:lnTo>
                    <a:pt x="0" y="11732"/>
                  </a:lnTo>
                  <a:lnTo>
                    <a:pt x="904" y="11732"/>
                  </a:lnTo>
                  <a:lnTo>
                    <a:pt x="904" y="0"/>
                  </a:lnTo>
                  <a:close/>
                </a:path>
              </a:pathLst>
            </a:custGeom>
            <a:solidFill>
              <a:srgbClr val="E5EA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94" name="Google Shape;4094;p37"/>
            <p:cNvSpPr/>
            <p:nvPr/>
          </p:nvSpPr>
          <p:spPr>
            <a:xfrm>
              <a:off x="2440533" y="3844972"/>
              <a:ext cx="41249" cy="175672"/>
            </a:xfrm>
            <a:custGeom>
              <a:rect b="b" l="l" r="r" t="t"/>
              <a:pathLst>
                <a:path extrusionOk="0" h="11733" w="2755">
                  <a:moveTo>
                    <a:pt x="0" y="0"/>
                  </a:moveTo>
                  <a:lnTo>
                    <a:pt x="0" y="11732"/>
                  </a:lnTo>
                  <a:lnTo>
                    <a:pt x="2755" y="11732"/>
                  </a:lnTo>
                  <a:lnTo>
                    <a:pt x="2755" y="0"/>
                  </a:lnTo>
                  <a:close/>
                </a:path>
              </a:pathLst>
            </a:custGeom>
            <a:solidFill>
              <a:srgbClr val="2D47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95" name="Google Shape;4095;p37"/>
            <p:cNvSpPr/>
            <p:nvPr/>
          </p:nvSpPr>
          <p:spPr>
            <a:xfrm>
              <a:off x="2440533" y="3844972"/>
              <a:ext cx="13550" cy="175672"/>
            </a:xfrm>
            <a:custGeom>
              <a:rect b="b" l="l" r="r" t="t"/>
              <a:pathLst>
                <a:path extrusionOk="0" h="11733" w="905">
                  <a:moveTo>
                    <a:pt x="0" y="0"/>
                  </a:moveTo>
                  <a:lnTo>
                    <a:pt x="0" y="11732"/>
                  </a:lnTo>
                  <a:lnTo>
                    <a:pt x="905" y="11732"/>
                  </a:lnTo>
                  <a:lnTo>
                    <a:pt x="905" y="0"/>
                  </a:lnTo>
                  <a:close/>
                </a:path>
              </a:pathLst>
            </a:custGeom>
            <a:solidFill>
              <a:srgbClr val="E5EA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96" name="Google Shape;4096;p37"/>
            <p:cNvSpPr/>
            <p:nvPr/>
          </p:nvSpPr>
          <p:spPr>
            <a:xfrm>
              <a:off x="2244738" y="3985684"/>
              <a:ext cx="10720" cy="141670"/>
            </a:xfrm>
            <a:custGeom>
              <a:rect b="b" l="l" r="r" t="t"/>
              <a:pathLst>
                <a:path extrusionOk="0" h="9462" w="716">
                  <a:moveTo>
                    <a:pt x="0" y="0"/>
                  </a:moveTo>
                  <a:lnTo>
                    <a:pt x="0" y="9461"/>
                  </a:lnTo>
                  <a:lnTo>
                    <a:pt x="715" y="9461"/>
                  </a:lnTo>
                  <a:lnTo>
                    <a:pt x="715" y="0"/>
                  </a:lnTo>
                  <a:close/>
                </a:path>
              </a:pathLst>
            </a:custGeom>
            <a:solidFill>
              <a:srgbClr val="2D47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97" name="Google Shape;4097;p37"/>
            <p:cNvSpPr/>
            <p:nvPr/>
          </p:nvSpPr>
          <p:spPr>
            <a:xfrm>
              <a:off x="2315244" y="3844972"/>
              <a:ext cx="10720" cy="282381"/>
            </a:xfrm>
            <a:custGeom>
              <a:rect b="b" l="l" r="r" t="t"/>
              <a:pathLst>
                <a:path extrusionOk="0" h="18860" w="716">
                  <a:moveTo>
                    <a:pt x="1" y="0"/>
                  </a:moveTo>
                  <a:lnTo>
                    <a:pt x="1" y="18859"/>
                  </a:lnTo>
                  <a:lnTo>
                    <a:pt x="716" y="18859"/>
                  </a:lnTo>
                  <a:lnTo>
                    <a:pt x="716" y="0"/>
                  </a:lnTo>
                  <a:close/>
                </a:path>
              </a:pathLst>
            </a:custGeom>
            <a:solidFill>
              <a:srgbClr val="2D47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98" name="Google Shape;4098;p37"/>
            <p:cNvSpPr/>
            <p:nvPr/>
          </p:nvSpPr>
          <p:spPr>
            <a:xfrm>
              <a:off x="2385450" y="3985684"/>
              <a:ext cx="10720" cy="141670"/>
            </a:xfrm>
            <a:custGeom>
              <a:rect b="b" l="l" r="r" t="t"/>
              <a:pathLst>
                <a:path extrusionOk="0" h="9462" w="716">
                  <a:moveTo>
                    <a:pt x="0" y="0"/>
                  </a:moveTo>
                  <a:lnTo>
                    <a:pt x="0" y="9461"/>
                  </a:lnTo>
                  <a:lnTo>
                    <a:pt x="715" y="9461"/>
                  </a:lnTo>
                  <a:lnTo>
                    <a:pt x="715" y="0"/>
                  </a:lnTo>
                  <a:close/>
                </a:path>
              </a:pathLst>
            </a:custGeom>
            <a:solidFill>
              <a:srgbClr val="2D47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099" name="Google Shape;4099;p37"/>
            <p:cNvSpPr/>
            <p:nvPr/>
          </p:nvSpPr>
          <p:spPr>
            <a:xfrm>
              <a:off x="2455955" y="3985684"/>
              <a:ext cx="10720" cy="141670"/>
            </a:xfrm>
            <a:custGeom>
              <a:rect b="b" l="l" r="r" t="t"/>
              <a:pathLst>
                <a:path extrusionOk="0" h="9462" w="716">
                  <a:moveTo>
                    <a:pt x="1" y="0"/>
                  </a:moveTo>
                  <a:lnTo>
                    <a:pt x="1" y="9461"/>
                  </a:lnTo>
                  <a:lnTo>
                    <a:pt x="715" y="9461"/>
                  </a:lnTo>
                  <a:lnTo>
                    <a:pt x="715" y="0"/>
                  </a:lnTo>
                  <a:close/>
                </a:path>
              </a:pathLst>
            </a:custGeom>
            <a:solidFill>
              <a:srgbClr val="2D47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100" name="Google Shape;4100;p37"/>
          <p:cNvGrpSpPr/>
          <p:nvPr/>
        </p:nvGrpSpPr>
        <p:grpSpPr>
          <a:xfrm>
            <a:off x="4121076" y="5003861"/>
            <a:ext cx="298213" cy="458286"/>
            <a:chOff x="3131170" y="3816884"/>
            <a:chExt cx="220051" cy="338168"/>
          </a:xfrm>
        </p:grpSpPr>
        <p:sp>
          <p:nvSpPr>
            <p:cNvPr id="4101" name="Google Shape;4101;p37"/>
            <p:cNvSpPr/>
            <p:nvPr/>
          </p:nvSpPr>
          <p:spPr>
            <a:xfrm>
              <a:off x="3131170" y="3816884"/>
              <a:ext cx="220051" cy="258530"/>
            </a:xfrm>
            <a:custGeom>
              <a:rect b="b" l="l" r="r" t="t"/>
              <a:pathLst>
                <a:path extrusionOk="0" h="17267" w="14697">
                  <a:moveTo>
                    <a:pt x="7357" y="0"/>
                  </a:moveTo>
                  <a:cubicBezTo>
                    <a:pt x="7233" y="0"/>
                    <a:pt x="7107" y="58"/>
                    <a:pt x="7023" y="173"/>
                  </a:cubicBezTo>
                  <a:lnTo>
                    <a:pt x="295" y="10055"/>
                  </a:lnTo>
                  <a:cubicBezTo>
                    <a:pt x="1" y="10496"/>
                    <a:pt x="43" y="11085"/>
                    <a:pt x="421" y="11464"/>
                  </a:cubicBezTo>
                  <a:lnTo>
                    <a:pt x="3638" y="14701"/>
                  </a:lnTo>
                  <a:cubicBezTo>
                    <a:pt x="3827" y="14912"/>
                    <a:pt x="3932" y="15164"/>
                    <a:pt x="3932" y="15437"/>
                  </a:cubicBezTo>
                  <a:lnTo>
                    <a:pt x="3932" y="17266"/>
                  </a:lnTo>
                  <a:lnTo>
                    <a:pt x="10765" y="17266"/>
                  </a:lnTo>
                  <a:lnTo>
                    <a:pt x="10765" y="15437"/>
                  </a:lnTo>
                  <a:cubicBezTo>
                    <a:pt x="10765" y="15164"/>
                    <a:pt x="10870" y="14912"/>
                    <a:pt x="11060" y="14701"/>
                  </a:cubicBezTo>
                  <a:lnTo>
                    <a:pt x="14276" y="11464"/>
                  </a:lnTo>
                  <a:cubicBezTo>
                    <a:pt x="14655" y="11085"/>
                    <a:pt x="14697" y="10496"/>
                    <a:pt x="14402" y="10055"/>
                  </a:cubicBezTo>
                  <a:lnTo>
                    <a:pt x="7675" y="173"/>
                  </a:lnTo>
                  <a:cubicBezTo>
                    <a:pt x="7601" y="58"/>
                    <a:pt x="7480" y="0"/>
                    <a:pt x="7357" y="0"/>
                  </a:cubicBezTo>
                  <a:close/>
                </a:path>
              </a:pathLst>
            </a:custGeom>
            <a:solidFill>
              <a:srgbClr val="C1CE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02" name="Google Shape;4102;p37"/>
            <p:cNvSpPr/>
            <p:nvPr/>
          </p:nvSpPr>
          <p:spPr>
            <a:xfrm>
              <a:off x="3131170" y="3816884"/>
              <a:ext cx="118373" cy="258530"/>
            </a:xfrm>
            <a:custGeom>
              <a:rect b="b" l="l" r="r" t="t"/>
              <a:pathLst>
                <a:path extrusionOk="0" h="17267" w="7906">
                  <a:moveTo>
                    <a:pt x="7357" y="0"/>
                  </a:moveTo>
                  <a:cubicBezTo>
                    <a:pt x="7233" y="0"/>
                    <a:pt x="7107" y="58"/>
                    <a:pt x="7023" y="173"/>
                  </a:cubicBezTo>
                  <a:lnTo>
                    <a:pt x="295" y="10055"/>
                  </a:lnTo>
                  <a:cubicBezTo>
                    <a:pt x="1" y="10496"/>
                    <a:pt x="43" y="11085"/>
                    <a:pt x="421" y="11464"/>
                  </a:cubicBezTo>
                  <a:lnTo>
                    <a:pt x="3638" y="14701"/>
                  </a:lnTo>
                  <a:cubicBezTo>
                    <a:pt x="3827" y="14912"/>
                    <a:pt x="3932" y="15164"/>
                    <a:pt x="3932" y="15437"/>
                  </a:cubicBezTo>
                  <a:lnTo>
                    <a:pt x="3932" y="17266"/>
                  </a:lnTo>
                  <a:lnTo>
                    <a:pt x="5026" y="17266"/>
                  </a:lnTo>
                  <a:lnTo>
                    <a:pt x="5026" y="15437"/>
                  </a:lnTo>
                  <a:cubicBezTo>
                    <a:pt x="5026" y="15164"/>
                    <a:pt x="4921" y="14912"/>
                    <a:pt x="4731" y="14701"/>
                  </a:cubicBezTo>
                  <a:lnTo>
                    <a:pt x="1515" y="11464"/>
                  </a:lnTo>
                  <a:cubicBezTo>
                    <a:pt x="1157" y="11085"/>
                    <a:pt x="1094" y="10496"/>
                    <a:pt x="1388" y="10055"/>
                  </a:cubicBezTo>
                  <a:lnTo>
                    <a:pt x="7906" y="510"/>
                  </a:lnTo>
                  <a:lnTo>
                    <a:pt x="7675" y="173"/>
                  </a:lnTo>
                  <a:cubicBezTo>
                    <a:pt x="7601" y="58"/>
                    <a:pt x="7480" y="0"/>
                    <a:pt x="7357" y="0"/>
                  </a:cubicBezTo>
                  <a:close/>
                </a:path>
              </a:pathLst>
            </a:custGeom>
            <a:solidFill>
              <a:srgbClr val="ADBE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03" name="Google Shape;4103;p37"/>
            <p:cNvSpPr/>
            <p:nvPr/>
          </p:nvSpPr>
          <p:spPr>
            <a:xfrm>
              <a:off x="3235049" y="3816884"/>
              <a:ext cx="12292" cy="179041"/>
            </a:xfrm>
            <a:custGeom>
              <a:rect b="b" l="l" r="r" t="t"/>
              <a:pathLst>
                <a:path extrusionOk="0" h="11958" w="821">
                  <a:moveTo>
                    <a:pt x="419" y="0"/>
                  </a:moveTo>
                  <a:cubicBezTo>
                    <a:pt x="295" y="0"/>
                    <a:pt x="169" y="58"/>
                    <a:pt x="85" y="173"/>
                  </a:cubicBezTo>
                  <a:lnTo>
                    <a:pt x="1" y="321"/>
                  </a:lnTo>
                  <a:lnTo>
                    <a:pt x="1" y="11548"/>
                  </a:lnTo>
                  <a:cubicBezTo>
                    <a:pt x="1" y="11821"/>
                    <a:pt x="206" y="11958"/>
                    <a:pt x="411" y="11958"/>
                  </a:cubicBezTo>
                  <a:cubicBezTo>
                    <a:pt x="616" y="11958"/>
                    <a:pt x="821" y="11821"/>
                    <a:pt x="821" y="11548"/>
                  </a:cubicBezTo>
                  <a:lnTo>
                    <a:pt x="821" y="321"/>
                  </a:lnTo>
                  <a:lnTo>
                    <a:pt x="737" y="173"/>
                  </a:lnTo>
                  <a:cubicBezTo>
                    <a:pt x="663" y="58"/>
                    <a:pt x="542" y="0"/>
                    <a:pt x="419" y="0"/>
                  </a:cubicBezTo>
                  <a:close/>
                </a:path>
              </a:pathLst>
            </a:custGeom>
            <a:solidFill>
              <a:srgbClr val="97AC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04" name="Google Shape;4104;p37"/>
            <p:cNvSpPr/>
            <p:nvPr/>
          </p:nvSpPr>
          <p:spPr>
            <a:xfrm>
              <a:off x="3212396" y="3974350"/>
              <a:ext cx="57929" cy="30858"/>
            </a:xfrm>
            <a:custGeom>
              <a:rect b="b" l="l" r="r" t="t"/>
              <a:pathLst>
                <a:path extrusionOk="0" h="2061" w="3869">
                  <a:moveTo>
                    <a:pt x="1367" y="0"/>
                  </a:moveTo>
                  <a:cubicBezTo>
                    <a:pt x="0" y="0"/>
                    <a:pt x="0" y="2061"/>
                    <a:pt x="1367" y="2061"/>
                  </a:cubicBezTo>
                  <a:lnTo>
                    <a:pt x="2502" y="2061"/>
                  </a:lnTo>
                  <a:cubicBezTo>
                    <a:pt x="3869" y="2061"/>
                    <a:pt x="3869" y="0"/>
                    <a:pt x="2502" y="0"/>
                  </a:cubicBezTo>
                  <a:close/>
                </a:path>
              </a:pathLst>
            </a:custGeom>
            <a:solidFill>
              <a:srgbClr val="97AC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05" name="Google Shape;4105;p37"/>
            <p:cNvSpPr/>
            <p:nvPr/>
          </p:nvSpPr>
          <p:spPr>
            <a:xfrm>
              <a:off x="3213339" y="3981597"/>
              <a:ext cx="56042" cy="23612"/>
            </a:xfrm>
            <a:custGeom>
              <a:rect b="b" l="l" r="r" t="t"/>
              <a:pathLst>
                <a:path extrusionOk="0" h="1577" w="3743">
                  <a:moveTo>
                    <a:pt x="442" y="0"/>
                  </a:moveTo>
                  <a:lnTo>
                    <a:pt x="442" y="0"/>
                  </a:lnTo>
                  <a:cubicBezTo>
                    <a:pt x="0" y="694"/>
                    <a:pt x="484" y="1577"/>
                    <a:pt x="1304" y="1577"/>
                  </a:cubicBezTo>
                  <a:lnTo>
                    <a:pt x="2439" y="1577"/>
                  </a:lnTo>
                  <a:cubicBezTo>
                    <a:pt x="3238" y="1577"/>
                    <a:pt x="3742" y="694"/>
                    <a:pt x="3301" y="0"/>
                  </a:cubicBezTo>
                  <a:lnTo>
                    <a:pt x="3301" y="0"/>
                  </a:lnTo>
                  <a:cubicBezTo>
                    <a:pt x="3112" y="294"/>
                    <a:pt x="2775" y="484"/>
                    <a:pt x="2439" y="484"/>
                  </a:cubicBezTo>
                  <a:lnTo>
                    <a:pt x="1304" y="484"/>
                  </a:lnTo>
                  <a:cubicBezTo>
                    <a:pt x="946" y="484"/>
                    <a:pt x="610" y="294"/>
                    <a:pt x="442" y="0"/>
                  </a:cubicBezTo>
                  <a:close/>
                </a:path>
              </a:pathLst>
            </a:custGeom>
            <a:solidFill>
              <a:srgbClr val="8297A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06" name="Google Shape;4106;p37"/>
            <p:cNvSpPr/>
            <p:nvPr/>
          </p:nvSpPr>
          <p:spPr>
            <a:xfrm>
              <a:off x="3199804" y="4118834"/>
              <a:ext cx="83112" cy="36218"/>
            </a:xfrm>
            <a:custGeom>
              <a:rect b="b" l="l" r="r" t="t"/>
              <a:pathLst>
                <a:path extrusionOk="0" h="2419" w="5551">
                  <a:moveTo>
                    <a:pt x="0" y="1"/>
                  </a:moveTo>
                  <a:lnTo>
                    <a:pt x="0" y="1830"/>
                  </a:lnTo>
                  <a:cubicBezTo>
                    <a:pt x="0" y="2145"/>
                    <a:pt x="252" y="2418"/>
                    <a:pt x="589" y="2418"/>
                  </a:cubicBezTo>
                  <a:lnTo>
                    <a:pt x="4962" y="2418"/>
                  </a:lnTo>
                  <a:cubicBezTo>
                    <a:pt x="5277" y="2418"/>
                    <a:pt x="5551" y="2145"/>
                    <a:pt x="5551" y="1830"/>
                  </a:cubicBezTo>
                  <a:lnTo>
                    <a:pt x="5551" y="1"/>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07" name="Google Shape;4107;p37"/>
            <p:cNvSpPr/>
            <p:nvPr/>
          </p:nvSpPr>
          <p:spPr>
            <a:xfrm>
              <a:off x="3199804" y="4118834"/>
              <a:ext cx="25199" cy="36218"/>
            </a:xfrm>
            <a:custGeom>
              <a:rect b="b" l="l" r="r" t="t"/>
              <a:pathLst>
                <a:path extrusionOk="0" h="2419" w="1683">
                  <a:moveTo>
                    <a:pt x="0" y="1"/>
                  </a:moveTo>
                  <a:lnTo>
                    <a:pt x="0" y="1830"/>
                  </a:lnTo>
                  <a:cubicBezTo>
                    <a:pt x="0" y="2145"/>
                    <a:pt x="252" y="2418"/>
                    <a:pt x="589" y="2418"/>
                  </a:cubicBezTo>
                  <a:lnTo>
                    <a:pt x="1682" y="2418"/>
                  </a:lnTo>
                  <a:cubicBezTo>
                    <a:pt x="1346" y="2418"/>
                    <a:pt x="1072" y="2145"/>
                    <a:pt x="1093" y="1830"/>
                  </a:cubicBezTo>
                  <a:lnTo>
                    <a:pt x="1093" y="1"/>
                  </a:lnTo>
                  <a:close/>
                </a:path>
              </a:pathLst>
            </a:custGeom>
            <a:solidFill>
              <a:srgbClr val="E0E6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08" name="Google Shape;4108;p37"/>
            <p:cNvSpPr/>
            <p:nvPr/>
          </p:nvSpPr>
          <p:spPr>
            <a:xfrm>
              <a:off x="3176192" y="4074770"/>
              <a:ext cx="130021" cy="44708"/>
            </a:xfrm>
            <a:custGeom>
              <a:rect b="b" l="l" r="r" t="t"/>
              <a:pathLst>
                <a:path extrusionOk="0" h="2986" w="8684">
                  <a:moveTo>
                    <a:pt x="652" y="0"/>
                  </a:moveTo>
                  <a:cubicBezTo>
                    <a:pt x="295" y="0"/>
                    <a:pt x="0" y="295"/>
                    <a:pt x="0" y="652"/>
                  </a:cubicBezTo>
                  <a:lnTo>
                    <a:pt x="0" y="2334"/>
                  </a:lnTo>
                  <a:cubicBezTo>
                    <a:pt x="0" y="2691"/>
                    <a:pt x="295" y="2986"/>
                    <a:pt x="652" y="2986"/>
                  </a:cubicBezTo>
                  <a:lnTo>
                    <a:pt x="8011" y="2986"/>
                  </a:lnTo>
                  <a:cubicBezTo>
                    <a:pt x="8389" y="2986"/>
                    <a:pt x="8683" y="2691"/>
                    <a:pt x="8683" y="2334"/>
                  </a:cubicBezTo>
                  <a:lnTo>
                    <a:pt x="8683" y="673"/>
                  </a:lnTo>
                  <a:cubicBezTo>
                    <a:pt x="8683" y="295"/>
                    <a:pt x="8389" y="0"/>
                    <a:pt x="8011" y="0"/>
                  </a:cubicBezTo>
                  <a:close/>
                </a:path>
              </a:pathLst>
            </a:custGeom>
            <a:solidFill>
              <a:srgbClr val="E0E6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09" name="Google Shape;4109;p37"/>
            <p:cNvSpPr/>
            <p:nvPr/>
          </p:nvSpPr>
          <p:spPr>
            <a:xfrm>
              <a:off x="3176192" y="4093336"/>
              <a:ext cx="130021" cy="26142"/>
            </a:xfrm>
            <a:custGeom>
              <a:rect b="b" l="l" r="r" t="t"/>
              <a:pathLst>
                <a:path extrusionOk="0" h="1746" w="8684">
                  <a:moveTo>
                    <a:pt x="0" y="1"/>
                  </a:moveTo>
                  <a:lnTo>
                    <a:pt x="0" y="1094"/>
                  </a:lnTo>
                  <a:cubicBezTo>
                    <a:pt x="0" y="1451"/>
                    <a:pt x="295" y="1746"/>
                    <a:pt x="652" y="1746"/>
                  </a:cubicBezTo>
                  <a:lnTo>
                    <a:pt x="8011" y="1746"/>
                  </a:lnTo>
                  <a:cubicBezTo>
                    <a:pt x="8389" y="1746"/>
                    <a:pt x="8683" y="1451"/>
                    <a:pt x="8683" y="1094"/>
                  </a:cubicBezTo>
                  <a:lnTo>
                    <a:pt x="8683" y="1"/>
                  </a:lnTo>
                  <a:cubicBezTo>
                    <a:pt x="8683" y="358"/>
                    <a:pt x="8389" y="652"/>
                    <a:pt x="8011" y="652"/>
                  </a:cubicBezTo>
                  <a:lnTo>
                    <a:pt x="652" y="652"/>
                  </a:lnTo>
                  <a:cubicBezTo>
                    <a:pt x="295" y="652"/>
                    <a:pt x="0" y="358"/>
                    <a:pt x="0" y="1"/>
                  </a:cubicBezTo>
                  <a:close/>
                </a:path>
              </a:pathLst>
            </a:custGeom>
            <a:solidFill>
              <a:srgbClr val="B8C6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110" name="Google Shape;4110;p37"/>
          <p:cNvGrpSpPr/>
          <p:nvPr/>
        </p:nvGrpSpPr>
        <p:grpSpPr>
          <a:xfrm>
            <a:off x="1102140" y="4384097"/>
            <a:ext cx="336074" cy="451814"/>
            <a:chOff x="903502" y="3359564"/>
            <a:chExt cx="247989" cy="333393"/>
          </a:xfrm>
        </p:grpSpPr>
        <p:sp>
          <p:nvSpPr>
            <p:cNvPr id="4111" name="Google Shape;4111;p37"/>
            <p:cNvSpPr/>
            <p:nvPr/>
          </p:nvSpPr>
          <p:spPr>
            <a:xfrm>
              <a:off x="903502" y="3364610"/>
              <a:ext cx="247930" cy="328347"/>
            </a:xfrm>
            <a:custGeom>
              <a:rect b="b" l="l" r="r" t="t"/>
              <a:pathLst>
                <a:path extrusionOk="0" h="21930" w="16559">
                  <a:moveTo>
                    <a:pt x="6135" y="0"/>
                  </a:moveTo>
                  <a:lnTo>
                    <a:pt x="6135" y="9272"/>
                  </a:lnTo>
                  <a:cubicBezTo>
                    <a:pt x="6135" y="9503"/>
                    <a:pt x="6072" y="9735"/>
                    <a:pt x="5967" y="9945"/>
                  </a:cubicBezTo>
                  <a:lnTo>
                    <a:pt x="416" y="20352"/>
                  </a:lnTo>
                  <a:cubicBezTo>
                    <a:pt x="1" y="21058"/>
                    <a:pt x="509" y="21929"/>
                    <a:pt x="1313" y="21929"/>
                  </a:cubicBezTo>
                  <a:cubicBezTo>
                    <a:pt x="1322" y="21929"/>
                    <a:pt x="1332" y="21929"/>
                    <a:pt x="1341" y="21929"/>
                  </a:cubicBezTo>
                  <a:lnTo>
                    <a:pt x="15217" y="21929"/>
                  </a:lnTo>
                  <a:cubicBezTo>
                    <a:pt x="15227" y="21929"/>
                    <a:pt x="15236" y="21929"/>
                    <a:pt x="15246" y="21929"/>
                  </a:cubicBezTo>
                  <a:cubicBezTo>
                    <a:pt x="16049" y="21929"/>
                    <a:pt x="16558" y="21058"/>
                    <a:pt x="16163" y="20352"/>
                  </a:cubicBezTo>
                  <a:lnTo>
                    <a:pt x="10592" y="9945"/>
                  </a:lnTo>
                  <a:cubicBezTo>
                    <a:pt x="10487" y="9735"/>
                    <a:pt x="10424" y="9503"/>
                    <a:pt x="10424" y="9272"/>
                  </a:cubicBezTo>
                  <a:lnTo>
                    <a:pt x="10424" y="0"/>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12" name="Google Shape;4112;p37"/>
            <p:cNvSpPr/>
            <p:nvPr/>
          </p:nvSpPr>
          <p:spPr>
            <a:xfrm>
              <a:off x="1032175" y="3364610"/>
              <a:ext cx="119316" cy="328347"/>
            </a:xfrm>
            <a:custGeom>
              <a:rect b="b" l="l" r="r" t="t"/>
              <a:pathLst>
                <a:path extrusionOk="0" h="21930" w="7969">
                  <a:moveTo>
                    <a:pt x="1" y="0"/>
                  </a:moveTo>
                  <a:lnTo>
                    <a:pt x="1" y="9398"/>
                  </a:lnTo>
                  <a:cubicBezTo>
                    <a:pt x="1" y="9545"/>
                    <a:pt x="43" y="9693"/>
                    <a:pt x="106" y="9840"/>
                  </a:cubicBezTo>
                  <a:lnTo>
                    <a:pt x="5740" y="20352"/>
                  </a:lnTo>
                  <a:cubicBezTo>
                    <a:pt x="6151" y="21050"/>
                    <a:pt x="5639" y="21908"/>
                    <a:pt x="4851" y="21929"/>
                  </a:cubicBezTo>
                  <a:lnTo>
                    <a:pt x="6644" y="21929"/>
                  </a:lnTo>
                  <a:cubicBezTo>
                    <a:pt x="7464" y="21929"/>
                    <a:pt x="7969" y="21067"/>
                    <a:pt x="7569" y="20352"/>
                  </a:cubicBezTo>
                  <a:lnTo>
                    <a:pt x="1998" y="9945"/>
                  </a:lnTo>
                  <a:cubicBezTo>
                    <a:pt x="1893" y="9735"/>
                    <a:pt x="1830" y="9503"/>
                    <a:pt x="1830" y="9272"/>
                  </a:cubicBezTo>
                  <a:lnTo>
                    <a:pt x="1830" y="0"/>
                  </a:lnTo>
                  <a:close/>
                  <a:moveTo>
                    <a:pt x="4794" y="21929"/>
                  </a:moveTo>
                  <a:cubicBezTo>
                    <a:pt x="4804" y="21929"/>
                    <a:pt x="4813" y="21929"/>
                    <a:pt x="4823" y="21929"/>
                  </a:cubicBezTo>
                  <a:cubicBezTo>
                    <a:pt x="4832" y="21929"/>
                    <a:pt x="4842" y="21929"/>
                    <a:pt x="4851" y="21929"/>
                  </a:cubicBezTo>
                  <a:close/>
                </a:path>
              </a:pathLst>
            </a:custGeom>
            <a:solidFill>
              <a:srgbClr val="DDE4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13" name="Google Shape;4113;p37"/>
            <p:cNvSpPr/>
            <p:nvPr/>
          </p:nvSpPr>
          <p:spPr>
            <a:xfrm>
              <a:off x="953480" y="3587460"/>
              <a:ext cx="147958" cy="77782"/>
            </a:xfrm>
            <a:custGeom>
              <a:rect b="b" l="l" r="r" t="t"/>
              <a:pathLst>
                <a:path extrusionOk="0" h="5195" w="9882">
                  <a:moveTo>
                    <a:pt x="4928" y="0"/>
                  </a:moveTo>
                  <a:cubicBezTo>
                    <a:pt x="4207" y="0"/>
                    <a:pt x="3485" y="85"/>
                    <a:pt x="2776" y="254"/>
                  </a:cubicBezTo>
                  <a:cubicBezTo>
                    <a:pt x="2523" y="296"/>
                    <a:pt x="2313" y="464"/>
                    <a:pt x="2187" y="695"/>
                  </a:cubicBezTo>
                  <a:lnTo>
                    <a:pt x="169" y="4501"/>
                  </a:lnTo>
                  <a:cubicBezTo>
                    <a:pt x="1" y="4816"/>
                    <a:pt x="211" y="5195"/>
                    <a:pt x="568" y="5195"/>
                  </a:cubicBezTo>
                  <a:lnTo>
                    <a:pt x="9314" y="5195"/>
                  </a:lnTo>
                  <a:cubicBezTo>
                    <a:pt x="9672" y="5195"/>
                    <a:pt x="9882" y="4816"/>
                    <a:pt x="9735" y="4522"/>
                  </a:cubicBezTo>
                  <a:lnTo>
                    <a:pt x="7716" y="716"/>
                  </a:lnTo>
                  <a:cubicBezTo>
                    <a:pt x="7590" y="464"/>
                    <a:pt x="7359" y="296"/>
                    <a:pt x="7086" y="254"/>
                  </a:cubicBezTo>
                  <a:lnTo>
                    <a:pt x="6791" y="191"/>
                  </a:lnTo>
                  <a:cubicBezTo>
                    <a:pt x="6176" y="64"/>
                    <a:pt x="5552" y="0"/>
                    <a:pt x="4928" y="0"/>
                  </a:cubicBezTo>
                  <a:close/>
                </a:path>
              </a:pathLst>
            </a:custGeom>
            <a:solidFill>
              <a:srgbClr val="4158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14" name="Google Shape;4114;p37"/>
            <p:cNvSpPr/>
            <p:nvPr/>
          </p:nvSpPr>
          <p:spPr>
            <a:xfrm>
              <a:off x="1013295" y="3587490"/>
              <a:ext cx="88473" cy="77752"/>
            </a:xfrm>
            <a:custGeom>
              <a:rect b="b" l="l" r="r" t="t"/>
              <a:pathLst>
                <a:path extrusionOk="0" h="5193" w="5909">
                  <a:moveTo>
                    <a:pt x="906" y="0"/>
                  </a:moveTo>
                  <a:cubicBezTo>
                    <a:pt x="603" y="0"/>
                    <a:pt x="300" y="14"/>
                    <a:pt x="0" y="42"/>
                  </a:cubicBezTo>
                  <a:cubicBezTo>
                    <a:pt x="316" y="84"/>
                    <a:pt x="631" y="126"/>
                    <a:pt x="967" y="189"/>
                  </a:cubicBezTo>
                  <a:lnTo>
                    <a:pt x="1262" y="252"/>
                  </a:lnTo>
                  <a:cubicBezTo>
                    <a:pt x="1535" y="294"/>
                    <a:pt x="1766" y="462"/>
                    <a:pt x="1892" y="714"/>
                  </a:cubicBezTo>
                  <a:lnTo>
                    <a:pt x="3911" y="4499"/>
                  </a:lnTo>
                  <a:cubicBezTo>
                    <a:pt x="4079" y="4814"/>
                    <a:pt x="3848" y="5193"/>
                    <a:pt x="3490" y="5193"/>
                  </a:cubicBezTo>
                  <a:lnTo>
                    <a:pt x="5340" y="5193"/>
                  </a:lnTo>
                  <a:cubicBezTo>
                    <a:pt x="5677" y="5172"/>
                    <a:pt x="5908" y="4793"/>
                    <a:pt x="5740" y="4499"/>
                  </a:cubicBezTo>
                  <a:lnTo>
                    <a:pt x="3721" y="714"/>
                  </a:lnTo>
                  <a:cubicBezTo>
                    <a:pt x="3595" y="462"/>
                    <a:pt x="3364" y="294"/>
                    <a:pt x="3091" y="252"/>
                  </a:cubicBezTo>
                  <a:lnTo>
                    <a:pt x="2796" y="189"/>
                  </a:lnTo>
                  <a:cubicBezTo>
                    <a:pt x="2172" y="61"/>
                    <a:pt x="1537" y="0"/>
                    <a:pt x="906" y="0"/>
                  </a:cubicBezTo>
                  <a:close/>
                </a:path>
              </a:pathLst>
            </a:custGeom>
            <a:solidFill>
              <a:srgbClr val="223D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15" name="Google Shape;4115;p37"/>
            <p:cNvSpPr/>
            <p:nvPr/>
          </p:nvSpPr>
          <p:spPr>
            <a:xfrm>
              <a:off x="1048226" y="3630282"/>
              <a:ext cx="19854" cy="17323"/>
            </a:xfrm>
            <a:custGeom>
              <a:rect b="b" l="l" r="r" t="t"/>
              <a:pathLst>
                <a:path extrusionOk="0" h="1157" w="1326">
                  <a:moveTo>
                    <a:pt x="758" y="1"/>
                  </a:moveTo>
                  <a:cubicBezTo>
                    <a:pt x="253" y="1"/>
                    <a:pt x="1" y="632"/>
                    <a:pt x="358" y="989"/>
                  </a:cubicBezTo>
                  <a:cubicBezTo>
                    <a:pt x="474" y="1105"/>
                    <a:pt x="616" y="1157"/>
                    <a:pt x="756" y="1157"/>
                  </a:cubicBezTo>
                  <a:cubicBezTo>
                    <a:pt x="1047" y="1157"/>
                    <a:pt x="1325" y="931"/>
                    <a:pt x="1325" y="590"/>
                  </a:cubicBezTo>
                  <a:cubicBezTo>
                    <a:pt x="1325" y="274"/>
                    <a:pt x="1073" y="1"/>
                    <a:pt x="758" y="1"/>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16" name="Google Shape;4116;p37"/>
            <p:cNvSpPr/>
            <p:nvPr/>
          </p:nvSpPr>
          <p:spPr>
            <a:xfrm>
              <a:off x="1056101" y="3630282"/>
              <a:ext cx="12682" cy="17173"/>
            </a:xfrm>
            <a:custGeom>
              <a:rect b="b" l="l" r="r" t="t"/>
              <a:pathLst>
                <a:path extrusionOk="0" h="1147" w="847">
                  <a:moveTo>
                    <a:pt x="232" y="1"/>
                  </a:moveTo>
                  <a:cubicBezTo>
                    <a:pt x="169" y="1"/>
                    <a:pt x="85" y="22"/>
                    <a:pt x="0" y="64"/>
                  </a:cubicBezTo>
                  <a:cubicBezTo>
                    <a:pt x="484" y="253"/>
                    <a:pt x="484" y="905"/>
                    <a:pt x="0" y="1115"/>
                  </a:cubicBezTo>
                  <a:cubicBezTo>
                    <a:pt x="55" y="1137"/>
                    <a:pt x="106" y="1147"/>
                    <a:pt x="154" y="1147"/>
                  </a:cubicBezTo>
                  <a:cubicBezTo>
                    <a:pt x="671" y="1147"/>
                    <a:pt x="847" y="22"/>
                    <a:pt x="232" y="22"/>
                  </a:cubicBezTo>
                  <a:lnTo>
                    <a:pt x="232" y="1"/>
                  </a:lnTo>
                  <a:close/>
                </a:path>
              </a:pathLst>
            </a:custGeom>
            <a:solidFill>
              <a:srgbClr val="DDE4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17" name="Google Shape;4117;p37"/>
            <p:cNvSpPr/>
            <p:nvPr/>
          </p:nvSpPr>
          <p:spPr>
            <a:xfrm>
              <a:off x="981493" y="3635013"/>
              <a:ext cx="19854" cy="16994"/>
            </a:xfrm>
            <a:custGeom>
              <a:rect b="b" l="l" r="r" t="t"/>
              <a:pathLst>
                <a:path extrusionOk="0" h="1135" w="1326">
                  <a:moveTo>
                    <a:pt x="758" y="0"/>
                  </a:moveTo>
                  <a:cubicBezTo>
                    <a:pt x="253" y="0"/>
                    <a:pt x="1" y="610"/>
                    <a:pt x="358" y="967"/>
                  </a:cubicBezTo>
                  <a:cubicBezTo>
                    <a:pt x="474" y="1083"/>
                    <a:pt x="616" y="1135"/>
                    <a:pt x="755" y="1135"/>
                  </a:cubicBezTo>
                  <a:cubicBezTo>
                    <a:pt x="1047" y="1135"/>
                    <a:pt x="1325" y="909"/>
                    <a:pt x="1325" y="568"/>
                  </a:cubicBezTo>
                  <a:cubicBezTo>
                    <a:pt x="1325" y="253"/>
                    <a:pt x="1073" y="0"/>
                    <a:pt x="758" y="0"/>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18" name="Google Shape;4118;p37"/>
            <p:cNvSpPr/>
            <p:nvPr/>
          </p:nvSpPr>
          <p:spPr>
            <a:xfrm>
              <a:off x="989369" y="3635013"/>
              <a:ext cx="12682" cy="16844"/>
            </a:xfrm>
            <a:custGeom>
              <a:rect b="b" l="l" r="r" t="t"/>
              <a:pathLst>
                <a:path extrusionOk="0" h="1125" w="847">
                  <a:moveTo>
                    <a:pt x="232" y="0"/>
                  </a:moveTo>
                  <a:cubicBezTo>
                    <a:pt x="169" y="0"/>
                    <a:pt x="84" y="0"/>
                    <a:pt x="0" y="42"/>
                  </a:cubicBezTo>
                  <a:cubicBezTo>
                    <a:pt x="484" y="231"/>
                    <a:pt x="484" y="904"/>
                    <a:pt x="0" y="1093"/>
                  </a:cubicBezTo>
                  <a:cubicBezTo>
                    <a:pt x="54" y="1115"/>
                    <a:pt x="106" y="1125"/>
                    <a:pt x="154" y="1125"/>
                  </a:cubicBezTo>
                  <a:cubicBezTo>
                    <a:pt x="671" y="1125"/>
                    <a:pt x="847" y="0"/>
                    <a:pt x="232" y="0"/>
                  </a:cubicBezTo>
                  <a:close/>
                </a:path>
              </a:pathLst>
            </a:custGeom>
            <a:solidFill>
              <a:srgbClr val="DDE4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19" name="Google Shape;4119;p37"/>
            <p:cNvSpPr/>
            <p:nvPr/>
          </p:nvSpPr>
          <p:spPr>
            <a:xfrm>
              <a:off x="1008249" y="3606041"/>
              <a:ext cx="24255" cy="20602"/>
            </a:xfrm>
            <a:custGeom>
              <a:rect b="b" l="l" r="r" t="t"/>
              <a:pathLst>
                <a:path extrusionOk="0" h="1376" w="1620">
                  <a:moveTo>
                    <a:pt x="926" y="1"/>
                  </a:moveTo>
                  <a:cubicBezTo>
                    <a:pt x="316" y="1"/>
                    <a:pt x="1" y="737"/>
                    <a:pt x="421" y="1178"/>
                  </a:cubicBezTo>
                  <a:cubicBezTo>
                    <a:pt x="564" y="1314"/>
                    <a:pt x="738" y="1376"/>
                    <a:pt x="907" y="1376"/>
                  </a:cubicBezTo>
                  <a:cubicBezTo>
                    <a:pt x="1262" y="1376"/>
                    <a:pt x="1599" y="1107"/>
                    <a:pt x="1599" y="695"/>
                  </a:cubicBezTo>
                  <a:cubicBezTo>
                    <a:pt x="1620" y="316"/>
                    <a:pt x="1304" y="1"/>
                    <a:pt x="926" y="1"/>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20" name="Google Shape;4120;p37"/>
            <p:cNvSpPr/>
            <p:nvPr/>
          </p:nvSpPr>
          <p:spPr>
            <a:xfrm>
              <a:off x="1018011" y="3606041"/>
              <a:ext cx="14179" cy="20662"/>
            </a:xfrm>
            <a:custGeom>
              <a:rect b="b" l="l" r="r" t="t"/>
              <a:pathLst>
                <a:path extrusionOk="0" h="1380" w="947">
                  <a:moveTo>
                    <a:pt x="278" y="0"/>
                  </a:moveTo>
                  <a:cubicBezTo>
                    <a:pt x="186" y="0"/>
                    <a:pt x="92" y="20"/>
                    <a:pt x="1" y="64"/>
                  </a:cubicBezTo>
                  <a:cubicBezTo>
                    <a:pt x="547" y="295"/>
                    <a:pt x="547" y="1073"/>
                    <a:pt x="1" y="1326"/>
                  </a:cubicBezTo>
                  <a:cubicBezTo>
                    <a:pt x="86" y="1362"/>
                    <a:pt x="174" y="1379"/>
                    <a:pt x="260" y="1379"/>
                  </a:cubicBezTo>
                  <a:cubicBezTo>
                    <a:pt x="618" y="1379"/>
                    <a:pt x="947" y="1085"/>
                    <a:pt x="947" y="695"/>
                  </a:cubicBezTo>
                  <a:cubicBezTo>
                    <a:pt x="947" y="295"/>
                    <a:pt x="629" y="0"/>
                    <a:pt x="278" y="0"/>
                  </a:cubicBezTo>
                  <a:close/>
                </a:path>
              </a:pathLst>
            </a:custGeom>
            <a:solidFill>
              <a:srgbClr val="DDE4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21" name="Google Shape;4121;p37"/>
            <p:cNvSpPr/>
            <p:nvPr/>
          </p:nvSpPr>
          <p:spPr>
            <a:xfrm>
              <a:off x="995657" y="3550329"/>
              <a:ext cx="24255" cy="20602"/>
            </a:xfrm>
            <a:custGeom>
              <a:rect b="b" l="l" r="r" t="t"/>
              <a:pathLst>
                <a:path extrusionOk="0" h="1376" w="1620">
                  <a:moveTo>
                    <a:pt x="926" y="1"/>
                  </a:moveTo>
                  <a:cubicBezTo>
                    <a:pt x="316" y="1"/>
                    <a:pt x="1" y="737"/>
                    <a:pt x="442" y="1178"/>
                  </a:cubicBezTo>
                  <a:cubicBezTo>
                    <a:pt x="578" y="1314"/>
                    <a:pt x="747" y="1375"/>
                    <a:pt x="914" y="1375"/>
                  </a:cubicBezTo>
                  <a:cubicBezTo>
                    <a:pt x="1264" y="1375"/>
                    <a:pt x="1605" y="1107"/>
                    <a:pt x="1620" y="694"/>
                  </a:cubicBezTo>
                  <a:cubicBezTo>
                    <a:pt x="1620" y="316"/>
                    <a:pt x="1304" y="1"/>
                    <a:pt x="926" y="1"/>
                  </a:cubicBezTo>
                  <a:close/>
                </a:path>
              </a:pathLst>
            </a:custGeom>
            <a:solidFill>
              <a:srgbClr val="4158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22" name="Google Shape;4122;p37"/>
            <p:cNvSpPr/>
            <p:nvPr/>
          </p:nvSpPr>
          <p:spPr>
            <a:xfrm>
              <a:off x="1004790" y="3550329"/>
              <a:ext cx="15751" cy="20363"/>
            </a:xfrm>
            <a:custGeom>
              <a:rect b="b" l="l" r="r" t="t"/>
              <a:pathLst>
                <a:path extrusionOk="0" h="1360" w="1052">
                  <a:moveTo>
                    <a:pt x="316" y="1"/>
                  </a:moveTo>
                  <a:cubicBezTo>
                    <a:pt x="211" y="1"/>
                    <a:pt x="106" y="22"/>
                    <a:pt x="1" y="64"/>
                  </a:cubicBezTo>
                  <a:cubicBezTo>
                    <a:pt x="526" y="316"/>
                    <a:pt x="526" y="1052"/>
                    <a:pt x="1" y="1304"/>
                  </a:cubicBezTo>
                  <a:cubicBezTo>
                    <a:pt x="90" y="1342"/>
                    <a:pt x="182" y="1359"/>
                    <a:pt x="273" y="1359"/>
                  </a:cubicBezTo>
                  <a:cubicBezTo>
                    <a:pt x="588" y="1359"/>
                    <a:pt x="881" y="1147"/>
                    <a:pt x="947" y="821"/>
                  </a:cubicBezTo>
                  <a:cubicBezTo>
                    <a:pt x="1052" y="400"/>
                    <a:pt x="736" y="1"/>
                    <a:pt x="316" y="1"/>
                  </a:cubicBezTo>
                  <a:close/>
                </a:path>
              </a:pathLst>
            </a:custGeom>
            <a:solidFill>
              <a:srgbClr val="223D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23" name="Google Shape;4123;p37"/>
            <p:cNvSpPr/>
            <p:nvPr/>
          </p:nvSpPr>
          <p:spPr>
            <a:xfrm>
              <a:off x="1026830" y="3523558"/>
              <a:ext cx="23941" cy="20437"/>
            </a:xfrm>
            <a:custGeom>
              <a:rect b="b" l="l" r="r" t="t"/>
              <a:pathLst>
                <a:path extrusionOk="0" h="1365" w="1599">
                  <a:moveTo>
                    <a:pt x="940" y="1"/>
                  </a:moveTo>
                  <a:cubicBezTo>
                    <a:pt x="928" y="1"/>
                    <a:pt x="916" y="1"/>
                    <a:pt x="904" y="2"/>
                  </a:cubicBezTo>
                  <a:cubicBezTo>
                    <a:pt x="295" y="2"/>
                    <a:pt x="0" y="737"/>
                    <a:pt x="421" y="1158"/>
                  </a:cubicBezTo>
                  <a:cubicBezTo>
                    <a:pt x="564" y="1301"/>
                    <a:pt x="737" y="1364"/>
                    <a:pt x="907" y="1364"/>
                  </a:cubicBezTo>
                  <a:cubicBezTo>
                    <a:pt x="1261" y="1364"/>
                    <a:pt x="1598" y="1087"/>
                    <a:pt x="1598" y="674"/>
                  </a:cubicBezTo>
                  <a:cubicBezTo>
                    <a:pt x="1598" y="308"/>
                    <a:pt x="1302" y="1"/>
                    <a:pt x="940" y="1"/>
                  </a:cubicBezTo>
                  <a:close/>
                </a:path>
              </a:pathLst>
            </a:custGeom>
            <a:solidFill>
              <a:srgbClr val="4158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24" name="Google Shape;4124;p37"/>
            <p:cNvSpPr/>
            <p:nvPr/>
          </p:nvSpPr>
          <p:spPr>
            <a:xfrm>
              <a:off x="1035948" y="3523258"/>
              <a:ext cx="15766" cy="20677"/>
            </a:xfrm>
            <a:custGeom>
              <a:rect b="b" l="l" r="r" t="t"/>
              <a:pathLst>
                <a:path extrusionOk="0" h="1381" w="1053">
                  <a:moveTo>
                    <a:pt x="295" y="1"/>
                  </a:moveTo>
                  <a:lnTo>
                    <a:pt x="295" y="22"/>
                  </a:lnTo>
                  <a:cubicBezTo>
                    <a:pt x="190" y="22"/>
                    <a:pt x="106" y="43"/>
                    <a:pt x="1" y="85"/>
                  </a:cubicBezTo>
                  <a:cubicBezTo>
                    <a:pt x="527" y="316"/>
                    <a:pt x="527" y="1073"/>
                    <a:pt x="1" y="1325"/>
                  </a:cubicBezTo>
                  <a:cubicBezTo>
                    <a:pt x="90" y="1363"/>
                    <a:pt x="183" y="1380"/>
                    <a:pt x="274" y="1380"/>
                  </a:cubicBezTo>
                  <a:cubicBezTo>
                    <a:pt x="588" y="1380"/>
                    <a:pt x="882" y="1168"/>
                    <a:pt x="947" y="842"/>
                  </a:cubicBezTo>
                  <a:cubicBezTo>
                    <a:pt x="1052" y="421"/>
                    <a:pt x="737" y="22"/>
                    <a:pt x="295" y="1"/>
                  </a:cubicBezTo>
                  <a:close/>
                </a:path>
              </a:pathLst>
            </a:custGeom>
            <a:solidFill>
              <a:srgbClr val="223D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25" name="Google Shape;4125;p37"/>
            <p:cNvSpPr/>
            <p:nvPr/>
          </p:nvSpPr>
          <p:spPr>
            <a:xfrm>
              <a:off x="1012666" y="3484854"/>
              <a:ext cx="19839" cy="17144"/>
            </a:xfrm>
            <a:custGeom>
              <a:rect b="b" l="l" r="r" t="t"/>
              <a:pathLst>
                <a:path extrusionOk="0" h="1145" w="1325">
                  <a:moveTo>
                    <a:pt x="757" y="1"/>
                  </a:moveTo>
                  <a:cubicBezTo>
                    <a:pt x="252" y="1"/>
                    <a:pt x="0" y="610"/>
                    <a:pt x="358" y="968"/>
                  </a:cubicBezTo>
                  <a:cubicBezTo>
                    <a:pt x="473" y="1090"/>
                    <a:pt x="616" y="1145"/>
                    <a:pt x="755" y="1145"/>
                  </a:cubicBezTo>
                  <a:cubicBezTo>
                    <a:pt x="1046" y="1145"/>
                    <a:pt x="1325" y="909"/>
                    <a:pt x="1325" y="568"/>
                  </a:cubicBezTo>
                  <a:cubicBezTo>
                    <a:pt x="1325" y="253"/>
                    <a:pt x="1072" y="1"/>
                    <a:pt x="757" y="1"/>
                  </a:cubicBezTo>
                  <a:close/>
                </a:path>
              </a:pathLst>
            </a:custGeom>
            <a:solidFill>
              <a:srgbClr val="4158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26" name="Google Shape;4126;p37"/>
            <p:cNvSpPr/>
            <p:nvPr/>
          </p:nvSpPr>
          <p:spPr>
            <a:xfrm>
              <a:off x="1020527" y="3484854"/>
              <a:ext cx="12622" cy="16934"/>
            </a:xfrm>
            <a:custGeom>
              <a:rect b="b" l="l" r="r" t="t"/>
              <a:pathLst>
                <a:path extrusionOk="0" h="1131" w="843">
                  <a:moveTo>
                    <a:pt x="232" y="1"/>
                  </a:moveTo>
                  <a:cubicBezTo>
                    <a:pt x="169" y="1"/>
                    <a:pt x="85" y="22"/>
                    <a:pt x="1" y="43"/>
                  </a:cubicBezTo>
                  <a:cubicBezTo>
                    <a:pt x="484" y="253"/>
                    <a:pt x="484" y="905"/>
                    <a:pt x="1" y="1094"/>
                  </a:cubicBezTo>
                  <a:cubicBezTo>
                    <a:pt x="59" y="1119"/>
                    <a:pt x="114" y="1130"/>
                    <a:pt x="166" y="1130"/>
                  </a:cubicBezTo>
                  <a:cubicBezTo>
                    <a:pt x="674" y="1130"/>
                    <a:pt x="843" y="20"/>
                    <a:pt x="232" y="1"/>
                  </a:cubicBezTo>
                  <a:close/>
                </a:path>
              </a:pathLst>
            </a:custGeom>
            <a:solidFill>
              <a:srgbClr val="223D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27" name="Google Shape;4127;p37"/>
            <p:cNvSpPr/>
            <p:nvPr/>
          </p:nvSpPr>
          <p:spPr>
            <a:xfrm>
              <a:off x="918534" y="3642559"/>
              <a:ext cx="24884" cy="10091"/>
            </a:xfrm>
            <a:custGeom>
              <a:rect b="b" l="l" r="r" t="t"/>
              <a:pathLst>
                <a:path extrusionOk="0" h="674" w="1662">
                  <a:moveTo>
                    <a:pt x="358" y="1"/>
                  </a:moveTo>
                  <a:lnTo>
                    <a:pt x="1" y="674"/>
                  </a:lnTo>
                  <a:lnTo>
                    <a:pt x="1325" y="674"/>
                  </a:lnTo>
                  <a:cubicBezTo>
                    <a:pt x="1515" y="674"/>
                    <a:pt x="1662" y="526"/>
                    <a:pt x="1662" y="337"/>
                  </a:cubicBezTo>
                  <a:cubicBezTo>
                    <a:pt x="1662" y="148"/>
                    <a:pt x="1494" y="1"/>
                    <a:pt x="1304" y="1"/>
                  </a:cubicBezTo>
                  <a:close/>
                </a:path>
              </a:pathLst>
            </a:custGeom>
            <a:solidFill>
              <a:srgbClr val="DDE4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28" name="Google Shape;4128;p37"/>
            <p:cNvSpPr/>
            <p:nvPr/>
          </p:nvSpPr>
          <p:spPr>
            <a:xfrm>
              <a:off x="933342" y="3615175"/>
              <a:ext cx="24555" cy="10091"/>
            </a:xfrm>
            <a:custGeom>
              <a:rect b="b" l="l" r="r" t="t"/>
              <a:pathLst>
                <a:path extrusionOk="0" h="674" w="1640">
                  <a:moveTo>
                    <a:pt x="357" y="1"/>
                  </a:moveTo>
                  <a:lnTo>
                    <a:pt x="0" y="673"/>
                  </a:lnTo>
                  <a:lnTo>
                    <a:pt x="1304" y="673"/>
                  </a:lnTo>
                  <a:cubicBezTo>
                    <a:pt x="1493" y="673"/>
                    <a:pt x="1640" y="526"/>
                    <a:pt x="1640" y="337"/>
                  </a:cubicBezTo>
                  <a:cubicBezTo>
                    <a:pt x="1640" y="148"/>
                    <a:pt x="1493" y="1"/>
                    <a:pt x="1304" y="1"/>
                  </a:cubicBezTo>
                  <a:close/>
                </a:path>
              </a:pathLst>
            </a:custGeom>
            <a:solidFill>
              <a:srgbClr val="DDE4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29" name="Google Shape;4129;p37"/>
            <p:cNvSpPr/>
            <p:nvPr/>
          </p:nvSpPr>
          <p:spPr>
            <a:xfrm>
              <a:off x="947820" y="3587790"/>
              <a:ext cx="24884" cy="10091"/>
            </a:xfrm>
            <a:custGeom>
              <a:rect b="b" l="l" r="r" t="t"/>
              <a:pathLst>
                <a:path extrusionOk="0" h="674" w="1662">
                  <a:moveTo>
                    <a:pt x="358" y="1"/>
                  </a:moveTo>
                  <a:lnTo>
                    <a:pt x="0" y="673"/>
                  </a:lnTo>
                  <a:lnTo>
                    <a:pt x="1304" y="673"/>
                  </a:lnTo>
                  <a:cubicBezTo>
                    <a:pt x="1493" y="673"/>
                    <a:pt x="1661" y="526"/>
                    <a:pt x="1661" y="337"/>
                  </a:cubicBezTo>
                  <a:cubicBezTo>
                    <a:pt x="1661" y="148"/>
                    <a:pt x="1493" y="1"/>
                    <a:pt x="1304" y="1"/>
                  </a:cubicBezTo>
                  <a:close/>
                </a:path>
              </a:pathLst>
            </a:custGeom>
            <a:solidFill>
              <a:srgbClr val="DDE4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30" name="Google Shape;4130;p37"/>
            <p:cNvSpPr/>
            <p:nvPr/>
          </p:nvSpPr>
          <p:spPr>
            <a:xfrm>
              <a:off x="962299" y="3560405"/>
              <a:ext cx="24884" cy="10406"/>
            </a:xfrm>
            <a:custGeom>
              <a:rect b="b" l="l" r="r" t="t"/>
              <a:pathLst>
                <a:path extrusionOk="0" h="695" w="1662">
                  <a:moveTo>
                    <a:pt x="379" y="0"/>
                  </a:moveTo>
                  <a:lnTo>
                    <a:pt x="0" y="694"/>
                  </a:lnTo>
                  <a:lnTo>
                    <a:pt x="1325" y="694"/>
                  </a:lnTo>
                  <a:cubicBezTo>
                    <a:pt x="1514" y="694"/>
                    <a:pt x="1661" y="526"/>
                    <a:pt x="1661" y="337"/>
                  </a:cubicBezTo>
                  <a:cubicBezTo>
                    <a:pt x="1640" y="148"/>
                    <a:pt x="1493" y="0"/>
                    <a:pt x="1304" y="0"/>
                  </a:cubicBezTo>
                  <a:close/>
                </a:path>
              </a:pathLst>
            </a:custGeom>
            <a:solidFill>
              <a:srgbClr val="DDE4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31" name="Google Shape;4131;p37"/>
            <p:cNvSpPr/>
            <p:nvPr/>
          </p:nvSpPr>
          <p:spPr>
            <a:xfrm>
              <a:off x="984637" y="3359564"/>
              <a:ext cx="85957" cy="26456"/>
            </a:xfrm>
            <a:custGeom>
              <a:rect b="b" l="l" r="r" t="t"/>
              <a:pathLst>
                <a:path extrusionOk="0" h="1767" w="5741">
                  <a:moveTo>
                    <a:pt x="442" y="1"/>
                  </a:moveTo>
                  <a:cubicBezTo>
                    <a:pt x="190" y="1"/>
                    <a:pt x="1" y="190"/>
                    <a:pt x="1" y="442"/>
                  </a:cubicBezTo>
                  <a:lnTo>
                    <a:pt x="1" y="1325"/>
                  </a:lnTo>
                  <a:cubicBezTo>
                    <a:pt x="1" y="1557"/>
                    <a:pt x="190" y="1767"/>
                    <a:pt x="442" y="1767"/>
                  </a:cubicBezTo>
                  <a:lnTo>
                    <a:pt x="5299" y="1767"/>
                  </a:lnTo>
                  <a:cubicBezTo>
                    <a:pt x="5530" y="1767"/>
                    <a:pt x="5741" y="1557"/>
                    <a:pt x="5741" y="1325"/>
                  </a:cubicBezTo>
                  <a:lnTo>
                    <a:pt x="5741" y="442"/>
                  </a:lnTo>
                  <a:cubicBezTo>
                    <a:pt x="5720" y="190"/>
                    <a:pt x="5530" y="1"/>
                    <a:pt x="5299" y="1"/>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32" name="Google Shape;4132;p37"/>
            <p:cNvSpPr/>
            <p:nvPr/>
          </p:nvSpPr>
          <p:spPr>
            <a:xfrm>
              <a:off x="1037535" y="3359564"/>
              <a:ext cx="33059" cy="26456"/>
            </a:xfrm>
            <a:custGeom>
              <a:rect b="b" l="l" r="r" t="t"/>
              <a:pathLst>
                <a:path extrusionOk="0" h="1767" w="2208">
                  <a:moveTo>
                    <a:pt x="0" y="1"/>
                  </a:moveTo>
                  <a:cubicBezTo>
                    <a:pt x="231" y="1"/>
                    <a:pt x="421" y="190"/>
                    <a:pt x="442" y="442"/>
                  </a:cubicBezTo>
                  <a:lnTo>
                    <a:pt x="442" y="1325"/>
                  </a:lnTo>
                  <a:cubicBezTo>
                    <a:pt x="442" y="1557"/>
                    <a:pt x="231" y="1767"/>
                    <a:pt x="0" y="1767"/>
                  </a:cubicBezTo>
                  <a:lnTo>
                    <a:pt x="1766" y="1767"/>
                  </a:lnTo>
                  <a:cubicBezTo>
                    <a:pt x="1997" y="1767"/>
                    <a:pt x="2208" y="1557"/>
                    <a:pt x="2208" y="1325"/>
                  </a:cubicBezTo>
                  <a:lnTo>
                    <a:pt x="2208" y="442"/>
                  </a:lnTo>
                  <a:cubicBezTo>
                    <a:pt x="2187" y="190"/>
                    <a:pt x="1997" y="1"/>
                    <a:pt x="1766" y="1"/>
                  </a:cubicBezTo>
                  <a:close/>
                </a:path>
              </a:pathLst>
            </a:custGeom>
            <a:solidFill>
              <a:srgbClr val="DDE4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133" name="Google Shape;4133;p37"/>
          <p:cNvGrpSpPr/>
          <p:nvPr/>
        </p:nvGrpSpPr>
        <p:grpSpPr>
          <a:xfrm>
            <a:off x="3423178" y="3748368"/>
            <a:ext cx="495723" cy="489432"/>
            <a:chOff x="2616191" y="2890461"/>
            <a:chExt cx="365793" cy="361151"/>
          </a:xfrm>
        </p:grpSpPr>
        <p:sp>
          <p:nvSpPr>
            <p:cNvPr id="4134" name="Google Shape;4134;p37"/>
            <p:cNvSpPr/>
            <p:nvPr/>
          </p:nvSpPr>
          <p:spPr>
            <a:xfrm>
              <a:off x="2616191" y="3225545"/>
              <a:ext cx="30604" cy="26067"/>
            </a:xfrm>
            <a:custGeom>
              <a:rect b="b" l="l" r="r" t="t"/>
              <a:pathLst>
                <a:path extrusionOk="0" h="1741" w="2044">
                  <a:moveTo>
                    <a:pt x="1460" y="0"/>
                  </a:moveTo>
                  <a:cubicBezTo>
                    <a:pt x="1363" y="0"/>
                    <a:pt x="1263" y="42"/>
                    <a:pt x="1177" y="143"/>
                  </a:cubicBezTo>
                  <a:lnTo>
                    <a:pt x="252" y="1089"/>
                  </a:lnTo>
                  <a:cubicBezTo>
                    <a:pt x="0" y="1320"/>
                    <a:pt x="189" y="1741"/>
                    <a:pt x="526" y="1741"/>
                  </a:cubicBezTo>
                  <a:cubicBezTo>
                    <a:pt x="610" y="1741"/>
                    <a:pt x="715" y="1698"/>
                    <a:pt x="778" y="1614"/>
                  </a:cubicBezTo>
                  <a:lnTo>
                    <a:pt x="1724" y="689"/>
                  </a:lnTo>
                  <a:cubicBezTo>
                    <a:pt x="2044" y="418"/>
                    <a:pt x="1768" y="0"/>
                    <a:pt x="1460" y="0"/>
                  </a:cubicBezTo>
                  <a:close/>
                </a:path>
              </a:pathLst>
            </a:custGeom>
            <a:solidFill>
              <a:srgbClr val="ADBD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35" name="Google Shape;4135;p37"/>
            <p:cNvSpPr/>
            <p:nvPr/>
          </p:nvSpPr>
          <p:spPr>
            <a:xfrm>
              <a:off x="2627196" y="3189506"/>
              <a:ext cx="53527" cy="51326"/>
            </a:xfrm>
            <a:custGeom>
              <a:rect b="b" l="l" r="r" t="t"/>
              <a:pathLst>
                <a:path extrusionOk="0" h="3428" w="3575">
                  <a:moveTo>
                    <a:pt x="2074" y="0"/>
                  </a:moveTo>
                  <a:cubicBezTo>
                    <a:pt x="1977" y="0"/>
                    <a:pt x="1883" y="37"/>
                    <a:pt x="1809" y="111"/>
                  </a:cubicBezTo>
                  <a:lnTo>
                    <a:pt x="442" y="1456"/>
                  </a:lnTo>
                  <a:cubicBezTo>
                    <a:pt x="1" y="1919"/>
                    <a:pt x="1" y="2634"/>
                    <a:pt x="442" y="3096"/>
                  </a:cubicBezTo>
                  <a:cubicBezTo>
                    <a:pt x="674" y="3317"/>
                    <a:pt x="968" y="3427"/>
                    <a:pt x="1262" y="3427"/>
                  </a:cubicBezTo>
                  <a:cubicBezTo>
                    <a:pt x="1557" y="3427"/>
                    <a:pt x="1851" y="3317"/>
                    <a:pt x="2082" y="3096"/>
                  </a:cubicBezTo>
                  <a:lnTo>
                    <a:pt x="3428" y="1730"/>
                  </a:lnTo>
                  <a:cubicBezTo>
                    <a:pt x="3575" y="1583"/>
                    <a:pt x="3575" y="1351"/>
                    <a:pt x="3428" y="1204"/>
                  </a:cubicBezTo>
                  <a:lnTo>
                    <a:pt x="2356" y="111"/>
                  </a:lnTo>
                  <a:cubicBezTo>
                    <a:pt x="2272" y="37"/>
                    <a:pt x="2172" y="0"/>
                    <a:pt x="2074" y="0"/>
                  </a:cubicBezTo>
                  <a:close/>
                </a:path>
              </a:pathLst>
            </a:custGeom>
            <a:solidFill>
              <a:srgbClr val="C5D1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36" name="Google Shape;4136;p37"/>
            <p:cNvSpPr/>
            <p:nvPr/>
          </p:nvSpPr>
          <p:spPr>
            <a:xfrm>
              <a:off x="2631298" y="3201544"/>
              <a:ext cx="49424" cy="39288"/>
            </a:xfrm>
            <a:custGeom>
              <a:rect b="b" l="l" r="r" t="t"/>
              <a:pathLst>
                <a:path extrusionOk="0" h="2624" w="3301">
                  <a:moveTo>
                    <a:pt x="2754" y="1"/>
                  </a:moveTo>
                  <a:lnTo>
                    <a:pt x="2754" y="1"/>
                  </a:lnTo>
                  <a:cubicBezTo>
                    <a:pt x="2902" y="148"/>
                    <a:pt x="2902" y="400"/>
                    <a:pt x="2754" y="547"/>
                  </a:cubicBezTo>
                  <a:lnTo>
                    <a:pt x="1409" y="1893"/>
                  </a:lnTo>
                  <a:cubicBezTo>
                    <a:pt x="1186" y="2116"/>
                    <a:pt x="898" y="2229"/>
                    <a:pt x="604" y="2229"/>
                  </a:cubicBezTo>
                  <a:cubicBezTo>
                    <a:pt x="399" y="2229"/>
                    <a:pt x="191" y="2174"/>
                    <a:pt x="0" y="2061"/>
                  </a:cubicBezTo>
                  <a:lnTo>
                    <a:pt x="0" y="2061"/>
                  </a:lnTo>
                  <a:cubicBezTo>
                    <a:pt x="63" y="2145"/>
                    <a:pt x="105" y="2229"/>
                    <a:pt x="168" y="2292"/>
                  </a:cubicBezTo>
                  <a:cubicBezTo>
                    <a:pt x="400" y="2513"/>
                    <a:pt x="694" y="2623"/>
                    <a:pt x="988" y="2623"/>
                  </a:cubicBezTo>
                  <a:cubicBezTo>
                    <a:pt x="1283" y="2623"/>
                    <a:pt x="1577" y="2513"/>
                    <a:pt x="1808" y="2292"/>
                  </a:cubicBezTo>
                  <a:lnTo>
                    <a:pt x="3154" y="926"/>
                  </a:lnTo>
                  <a:cubicBezTo>
                    <a:pt x="3301" y="779"/>
                    <a:pt x="3301" y="547"/>
                    <a:pt x="3154" y="400"/>
                  </a:cubicBezTo>
                  <a:lnTo>
                    <a:pt x="2754" y="1"/>
                  </a:lnTo>
                  <a:close/>
                </a:path>
              </a:pathLst>
            </a:custGeom>
            <a:solidFill>
              <a:srgbClr val="AFC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37" name="Google Shape;4137;p37"/>
            <p:cNvSpPr/>
            <p:nvPr/>
          </p:nvSpPr>
          <p:spPr>
            <a:xfrm>
              <a:off x="2643576" y="2890461"/>
              <a:ext cx="338094" cy="334007"/>
            </a:xfrm>
            <a:custGeom>
              <a:rect b="b" l="l" r="r" t="t"/>
              <a:pathLst>
                <a:path extrusionOk="0" h="22308" w="22581">
                  <a:moveTo>
                    <a:pt x="19963" y="0"/>
                  </a:moveTo>
                  <a:cubicBezTo>
                    <a:pt x="19474" y="0"/>
                    <a:pt x="18985" y="184"/>
                    <a:pt x="18607" y="552"/>
                  </a:cubicBezTo>
                  <a:lnTo>
                    <a:pt x="442" y="18738"/>
                  </a:lnTo>
                  <a:cubicBezTo>
                    <a:pt x="0" y="19180"/>
                    <a:pt x="0" y="19916"/>
                    <a:pt x="442" y="20357"/>
                  </a:cubicBezTo>
                  <a:lnTo>
                    <a:pt x="2061" y="21976"/>
                  </a:lnTo>
                  <a:cubicBezTo>
                    <a:pt x="2292" y="22197"/>
                    <a:pt x="2586" y="22307"/>
                    <a:pt x="2878" y="22307"/>
                  </a:cubicBezTo>
                  <a:cubicBezTo>
                    <a:pt x="3170" y="22307"/>
                    <a:pt x="3459" y="22197"/>
                    <a:pt x="3679" y="21976"/>
                  </a:cubicBezTo>
                  <a:lnTo>
                    <a:pt x="5235" y="20420"/>
                  </a:lnTo>
                  <a:cubicBezTo>
                    <a:pt x="9377" y="19264"/>
                    <a:pt x="10218" y="17561"/>
                    <a:pt x="11185" y="15585"/>
                  </a:cubicBezTo>
                  <a:cubicBezTo>
                    <a:pt x="11627" y="14575"/>
                    <a:pt x="12215" y="13629"/>
                    <a:pt x="12909" y="12767"/>
                  </a:cubicBezTo>
                  <a:lnTo>
                    <a:pt x="21865" y="3811"/>
                  </a:lnTo>
                  <a:cubicBezTo>
                    <a:pt x="22433" y="3243"/>
                    <a:pt x="22580" y="2381"/>
                    <a:pt x="22244" y="1645"/>
                  </a:cubicBezTo>
                  <a:cubicBezTo>
                    <a:pt x="22139" y="1435"/>
                    <a:pt x="22013" y="1267"/>
                    <a:pt x="21865" y="1099"/>
                  </a:cubicBezTo>
                  <a:lnTo>
                    <a:pt x="21319" y="552"/>
                  </a:lnTo>
                  <a:cubicBezTo>
                    <a:pt x="20940" y="184"/>
                    <a:pt x="20452" y="0"/>
                    <a:pt x="19963" y="0"/>
                  </a:cubicBezTo>
                  <a:close/>
                </a:path>
              </a:pathLst>
            </a:custGeom>
            <a:solidFill>
              <a:srgbClr val="F9FA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38" name="Google Shape;4138;p37"/>
            <p:cNvSpPr/>
            <p:nvPr/>
          </p:nvSpPr>
          <p:spPr>
            <a:xfrm>
              <a:off x="2643576" y="2890461"/>
              <a:ext cx="338094" cy="334007"/>
            </a:xfrm>
            <a:custGeom>
              <a:rect b="b" l="l" r="r" t="t"/>
              <a:pathLst>
                <a:path extrusionOk="0" h="22308" w="22581">
                  <a:moveTo>
                    <a:pt x="19963" y="0"/>
                  </a:moveTo>
                  <a:cubicBezTo>
                    <a:pt x="19474" y="0"/>
                    <a:pt x="18985" y="184"/>
                    <a:pt x="18607" y="552"/>
                  </a:cubicBezTo>
                  <a:lnTo>
                    <a:pt x="442" y="18738"/>
                  </a:lnTo>
                  <a:cubicBezTo>
                    <a:pt x="0" y="19180"/>
                    <a:pt x="0" y="19916"/>
                    <a:pt x="442" y="20357"/>
                  </a:cubicBezTo>
                  <a:lnTo>
                    <a:pt x="2061" y="21976"/>
                  </a:lnTo>
                  <a:cubicBezTo>
                    <a:pt x="2292" y="22197"/>
                    <a:pt x="2586" y="22307"/>
                    <a:pt x="2878" y="22307"/>
                  </a:cubicBezTo>
                  <a:cubicBezTo>
                    <a:pt x="3170" y="22307"/>
                    <a:pt x="3459" y="22197"/>
                    <a:pt x="3679" y="21976"/>
                  </a:cubicBezTo>
                  <a:lnTo>
                    <a:pt x="5235" y="20420"/>
                  </a:lnTo>
                  <a:cubicBezTo>
                    <a:pt x="9377" y="19264"/>
                    <a:pt x="10218" y="17561"/>
                    <a:pt x="11185" y="15585"/>
                  </a:cubicBezTo>
                  <a:cubicBezTo>
                    <a:pt x="11627" y="14575"/>
                    <a:pt x="12215" y="13629"/>
                    <a:pt x="12909" y="12767"/>
                  </a:cubicBezTo>
                  <a:lnTo>
                    <a:pt x="21865" y="3811"/>
                  </a:lnTo>
                  <a:cubicBezTo>
                    <a:pt x="22433" y="3243"/>
                    <a:pt x="22580" y="2381"/>
                    <a:pt x="22244" y="1645"/>
                  </a:cubicBezTo>
                  <a:cubicBezTo>
                    <a:pt x="22139" y="1435"/>
                    <a:pt x="22013" y="1267"/>
                    <a:pt x="21865" y="1099"/>
                  </a:cubicBezTo>
                  <a:lnTo>
                    <a:pt x="21319" y="552"/>
                  </a:lnTo>
                  <a:cubicBezTo>
                    <a:pt x="20940" y="184"/>
                    <a:pt x="20452" y="0"/>
                    <a:pt x="19963" y="0"/>
                  </a:cubicBezTo>
                  <a:close/>
                </a:path>
              </a:pathLst>
            </a:custGeom>
            <a:solidFill>
              <a:srgbClr val="F9FA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39" name="Google Shape;4139;p37"/>
            <p:cNvSpPr/>
            <p:nvPr/>
          </p:nvSpPr>
          <p:spPr>
            <a:xfrm>
              <a:off x="2663085" y="2897153"/>
              <a:ext cx="318899" cy="327314"/>
            </a:xfrm>
            <a:custGeom>
              <a:rect b="b" l="l" r="r" t="t"/>
              <a:pathLst>
                <a:path extrusionOk="0" h="21861" w="21299">
                  <a:moveTo>
                    <a:pt x="19890" y="0"/>
                  </a:moveTo>
                  <a:lnTo>
                    <a:pt x="19890" y="0"/>
                  </a:lnTo>
                  <a:cubicBezTo>
                    <a:pt x="20541" y="757"/>
                    <a:pt x="20499" y="1892"/>
                    <a:pt x="19785" y="2586"/>
                  </a:cubicBezTo>
                  <a:lnTo>
                    <a:pt x="10828" y="11542"/>
                  </a:lnTo>
                  <a:cubicBezTo>
                    <a:pt x="10155" y="12425"/>
                    <a:pt x="9567" y="13372"/>
                    <a:pt x="9125" y="14381"/>
                  </a:cubicBezTo>
                  <a:cubicBezTo>
                    <a:pt x="8158" y="16357"/>
                    <a:pt x="7317" y="18060"/>
                    <a:pt x="3175" y="19216"/>
                  </a:cubicBezTo>
                  <a:lnTo>
                    <a:pt x="1620" y="20772"/>
                  </a:lnTo>
                  <a:cubicBezTo>
                    <a:pt x="1399" y="20993"/>
                    <a:pt x="1104" y="21103"/>
                    <a:pt x="810" y="21103"/>
                  </a:cubicBezTo>
                  <a:cubicBezTo>
                    <a:pt x="516" y="21103"/>
                    <a:pt x="222" y="20993"/>
                    <a:pt x="1" y="20772"/>
                  </a:cubicBezTo>
                  <a:lnTo>
                    <a:pt x="1" y="20772"/>
                  </a:lnTo>
                  <a:lnTo>
                    <a:pt x="758" y="21529"/>
                  </a:lnTo>
                  <a:cubicBezTo>
                    <a:pt x="989" y="21750"/>
                    <a:pt x="1283" y="21860"/>
                    <a:pt x="1575" y="21860"/>
                  </a:cubicBezTo>
                  <a:cubicBezTo>
                    <a:pt x="1867" y="21860"/>
                    <a:pt x="2156" y="21750"/>
                    <a:pt x="2376" y="21529"/>
                  </a:cubicBezTo>
                  <a:lnTo>
                    <a:pt x="3932" y="19973"/>
                  </a:lnTo>
                  <a:cubicBezTo>
                    <a:pt x="8074" y="18817"/>
                    <a:pt x="8915" y="17114"/>
                    <a:pt x="9882" y="15138"/>
                  </a:cubicBezTo>
                  <a:cubicBezTo>
                    <a:pt x="10324" y="14128"/>
                    <a:pt x="10912" y="13182"/>
                    <a:pt x="11606" y="12320"/>
                  </a:cubicBezTo>
                  <a:lnTo>
                    <a:pt x="20562" y="3364"/>
                  </a:lnTo>
                  <a:cubicBezTo>
                    <a:pt x="21298" y="2607"/>
                    <a:pt x="21298" y="1409"/>
                    <a:pt x="20562" y="652"/>
                  </a:cubicBezTo>
                  <a:lnTo>
                    <a:pt x="20016" y="105"/>
                  </a:lnTo>
                  <a:cubicBezTo>
                    <a:pt x="19974" y="63"/>
                    <a:pt x="19932" y="42"/>
                    <a:pt x="19890" y="0"/>
                  </a:cubicBezTo>
                  <a:close/>
                </a:path>
              </a:pathLst>
            </a:custGeom>
            <a:solidFill>
              <a:srgbClr val="F3F6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40" name="Google Shape;4140;p37"/>
            <p:cNvSpPr/>
            <p:nvPr/>
          </p:nvSpPr>
          <p:spPr>
            <a:xfrm>
              <a:off x="2643576" y="3148033"/>
              <a:ext cx="78082" cy="76435"/>
            </a:xfrm>
            <a:custGeom>
              <a:rect b="b" l="l" r="r" t="t"/>
              <a:pathLst>
                <a:path extrusionOk="0" h="5105" w="5215">
                  <a:moveTo>
                    <a:pt x="1976" y="0"/>
                  </a:moveTo>
                  <a:lnTo>
                    <a:pt x="442" y="1535"/>
                  </a:lnTo>
                  <a:cubicBezTo>
                    <a:pt x="0" y="1977"/>
                    <a:pt x="0" y="2713"/>
                    <a:pt x="442" y="3154"/>
                  </a:cubicBezTo>
                  <a:lnTo>
                    <a:pt x="2061" y="4773"/>
                  </a:lnTo>
                  <a:cubicBezTo>
                    <a:pt x="2292" y="4994"/>
                    <a:pt x="2586" y="5104"/>
                    <a:pt x="2878" y="5104"/>
                  </a:cubicBezTo>
                  <a:cubicBezTo>
                    <a:pt x="3170" y="5104"/>
                    <a:pt x="3459" y="4994"/>
                    <a:pt x="3679" y="4773"/>
                  </a:cubicBezTo>
                  <a:lnTo>
                    <a:pt x="5214" y="3238"/>
                  </a:lnTo>
                  <a:lnTo>
                    <a:pt x="1976" y="0"/>
                  </a:lnTo>
                  <a:close/>
                </a:path>
              </a:pathLst>
            </a:custGeom>
            <a:solidFill>
              <a:srgbClr val="546C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41" name="Google Shape;4141;p37"/>
            <p:cNvSpPr/>
            <p:nvPr/>
          </p:nvSpPr>
          <p:spPr>
            <a:xfrm>
              <a:off x="2815759" y="2931141"/>
              <a:ext cx="122774" cy="122789"/>
            </a:xfrm>
            <a:custGeom>
              <a:rect b="b" l="l" r="r" t="t"/>
              <a:pathLst>
                <a:path extrusionOk="0" h="8201" w="8200">
                  <a:moveTo>
                    <a:pt x="4962" y="1"/>
                  </a:moveTo>
                  <a:lnTo>
                    <a:pt x="0" y="4962"/>
                  </a:lnTo>
                  <a:lnTo>
                    <a:pt x="3238" y="8200"/>
                  </a:lnTo>
                  <a:lnTo>
                    <a:pt x="8200" y="3238"/>
                  </a:lnTo>
                  <a:lnTo>
                    <a:pt x="4962" y="1"/>
                  </a:lnTo>
                  <a:close/>
                </a:path>
              </a:pathLst>
            </a:custGeom>
            <a:solidFill>
              <a:srgbClr val="546C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42" name="Google Shape;4142;p37"/>
            <p:cNvSpPr/>
            <p:nvPr/>
          </p:nvSpPr>
          <p:spPr>
            <a:xfrm>
              <a:off x="2663085" y="3185179"/>
              <a:ext cx="58572" cy="39288"/>
            </a:xfrm>
            <a:custGeom>
              <a:rect b="b" l="l" r="r" t="t"/>
              <a:pathLst>
                <a:path extrusionOk="0" h="2624" w="3912">
                  <a:moveTo>
                    <a:pt x="3154" y="0"/>
                  </a:moveTo>
                  <a:lnTo>
                    <a:pt x="1620" y="1535"/>
                  </a:lnTo>
                  <a:cubicBezTo>
                    <a:pt x="1399" y="1756"/>
                    <a:pt x="1104" y="1866"/>
                    <a:pt x="810" y="1866"/>
                  </a:cubicBezTo>
                  <a:cubicBezTo>
                    <a:pt x="516" y="1866"/>
                    <a:pt x="222" y="1756"/>
                    <a:pt x="1" y="1535"/>
                  </a:cubicBezTo>
                  <a:lnTo>
                    <a:pt x="1" y="1535"/>
                  </a:lnTo>
                  <a:lnTo>
                    <a:pt x="758" y="2292"/>
                  </a:lnTo>
                  <a:cubicBezTo>
                    <a:pt x="989" y="2513"/>
                    <a:pt x="1283" y="2623"/>
                    <a:pt x="1575" y="2623"/>
                  </a:cubicBezTo>
                  <a:cubicBezTo>
                    <a:pt x="1867" y="2623"/>
                    <a:pt x="2156" y="2513"/>
                    <a:pt x="2376" y="2292"/>
                  </a:cubicBezTo>
                  <a:lnTo>
                    <a:pt x="3911" y="757"/>
                  </a:lnTo>
                  <a:lnTo>
                    <a:pt x="3154" y="0"/>
                  </a:ln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43" name="Google Shape;4143;p37"/>
            <p:cNvSpPr/>
            <p:nvPr/>
          </p:nvSpPr>
          <p:spPr>
            <a:xfrm>
              <a:off x="2852906" y="2968288"/>
              <a:ext cx="85628" cy="85643"/>
            </a:xfrm>
            <a:custGeom>
              <a:rect b="b" l="l" r="r" t="t"/>
              <a:pathLst>
                <a:path extrusionOk="0" h="5720" w="5719">
                  <a:moveTo>
                    <a:pt x="4962" y="1"/>
                  </a:moveTo>
                  <a:lnTo>
                    <a:pt x="0" y="4962"/>
                  </a:lnTo>
                  <a:lnTo>
                    <a:pt x="757" y="5719"/>
                  </a:lnTo>
                  <a:lnTo>
                    <a:pt x="5719" y="757"/>
                  </a:lnTo>
                  <a:lnTo>
                    <a:pt x="4962" y="1"/>
                  </a:ln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44" name="Google Shape;4144;p37"/>
            <p:cNvSpPr/>
            <p:nvPr/>
          </p:nvSpPr>
          <p:spPr>
            <a:xfrm>
              <a:off x="2874302" y="2921783"/>
              <a:ext cx="82813" cy="146311"/>
            </a:xfrm>
            <a:custGeom>
              <a:rect b="b" l="l" r="r" t="t"/>
              <a:pathLst>
                <a:path extrusionOk="0" h="9772" w="5531">
                  <a:moveTo>
                    <a:pt x="741" y="1"/>
                  </a:moveTo>
                  <a:cubicBezTo>
                    <a:pt x="449" y="1"/>
                    <a:pt x="197" y="368"/>
                    <a:pt x="442" y="647"/>
                  </a:cubicBezTo>
                  <a:lnTo>
                    <a:pt x="4563" y="4789"/>
                  </a:lnTo>
                  <a:lnTo>
                    <a:pt x="232" y="9120"/>
                  </a:lnTo>
                  <a:cubicBezTo>
                    <a:pt x="1" y="9351"/>
                    <a:pt x="169" y="9771"/>
                    <a:pt x="527" y="9771"/>
                  </a:cubicBezTo>
                  <a:cubicBezTo>
                    <a:pt x="611" y="9771"/>
                    <a:pt x="716" y="9729"/>
                    <a:pt x="779" y="9645"/>
                  </a:cubicBezTo>
                  <a:lnTo>
                    <a:pt x="5383" y="5062"/>
                  </a:lnTo>
                  <a:cubicBezTo>
                    <a:pt x="5530" y="4894"/>
                    <a:pt x="5530" y="4662"/>
                    <a:pt x="5383" y="4515"/>
                  </a:cubicBezTo>
                  <a:lnTo>
                    <a:pt x="989" y="100"/>
                  </a:lnTo>
                  <a:cubicBezTo>
                    <a:pt x="910" y="30"/>
                    <a:pt x="824" y="1"/>
                    <a:pt x="741" y="1"/>
                  </a:cubicBezTo>
                  <a:close/>
                </a:path>
              </a:pathLst>
            </a:custGeom>
            <a:solidFill>
              <a:srgbClr val="4158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145" name="Google Shape;4145;p37"/>
          <p:cNvGrpSpPr/>
          <p:nvPr/>
        </p:nvGrpSpPr>
        <p:grpSpPr>
          <a:xfrm>
            <a:off x="4011016" y="2468245"/>
            <a:ext cx="546064" cy="526544"/>
            <a:chOff x="3049959" y="1945861"/>
            <a:chExt cx="402940" cy="388536"/>
          </a:xfrm>
        </p:grpSpPr>
        <p:sp>
          <p:nvSpPr>
            <p:cNvPr id="4146" name="Google Shape;4146;p37"/>
            <p:cNvSpPr/>
            <p:nvPr/>
          </p:nvSpPr>
          <p:spPr>
            <a:xfrm>
              <a:off x="3049959" y="1993398"/>
              <a:ext cx="355402" cy="340999"/>
            </a:xfrm>
            <a:custGeom>
              <a:rect b="b" l="l" r="r" t="t"/>
              <a:pathLst>
                <a:path extrusionOk="0" h="22775" w="23737">
                  <a:moveTo>
                    <a:pt x="9777" y="0"/>
                  </a:moveTo>
                  <a:lnTo>
                    <a:pt x="3848" y="5929"/>
                  </a:lnTo>
                  <a:cubicBezTo>
                    <a:pt x="1" y="9776"/>
                    <a:pt x="1" y="16021"/>
                    <a:pt x="3848" y="19889"/>
                  </a:cubicBezTo>
                  <a:cubicBezTo>
                    <a:pt x="5772" y="21813"/>
                    <a:pt x="8300" y="22775"/>
                    <a:pt x="10828" y="22775"/>
                  </a:cubicBezTo>
                  <a:cubicBezTo>
                    <a:pt x="13356" y="22775"/>
                    <a:pt x="15884" y="21813"/>
                    <a:pt x="17808" y="19889"/>
                  </a:cubicBezTo>
                  <a:lnTo>
                    <a:pt x="23737" y="13960"/>
                  </a:lnTo>
                  <a:lnTo>
                    <a:pt x="22139" y="10954"/>
                  </a:lnTo>
                  <a:lnTo>
                    <a:pt x="19133" y="9377"/>
                  </a:lnTo>
                  <a:lnTo>
                    <a:pt x="13225" y="15285"/>
                  </a:lnTo>
                  <a:cubicBezTo>
                    <a:pt x="12563" y="15947"/>
                    <a:pt x="11695" y="16278"/>
                    <a:pt x="10831" y="16278"/>
                  </a:cubicBezTo>
                  <a:cubicBezTo>
                    <a:pt x="9966" y="16278"/>
                    <a:pt x="9104" y="15947"/>
                    <a:pt x="8452" y="15285"/>
                  </a:cubicBezTo>
                  <a:cubicBezTo>
                    <a:pt x="7128" y="13960"/>
                    <a:pt x="7128" y="11837"/>
                    <a:pt x="8452" y="10512"/>
                  </a:cubicBezTo>
                  <a:lnTo>
                    <a:pt x="14360" y="4604"/>
                  </a:lnTo>
                  <a:lnTo>
                    <a:pt x="12783" y="1598"/>
                  </a:lnTo>
                  <a:lnTo>
                    <a:pt x="9777" y="0"/>
                  </a:lnTo>
                  <a:close/>
                </a:path>
              </a:pathLst>
            </a:custGeom>
            <a:solidFill>
              <a:srgbClr val="3F56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47" name="Google Shape;4147;p37"/>
            <p:cNvSpPr/>
            <p:nvPr/>
          </p:nvSpPr>
          <p:spPr>
            <a:xfrm>
              <a:off x="3093080" y="2196350"/>
              <a:ext cx="12607" cy="11184"/>
            </a:xfrm>
            <a:custGeom>
              <a:rect b="b" l="l" r="r" t="t"/>
              <a:pathLst>
                <a:path extrusionOk="0" h="747" w="842">
                  <a:moveTo>
                    <a:pt x="421" y="1"/>
                  </a:moveTo>
                  <a:cubicBezTo>
                    <a:pt x="321" y="1"/>
                    <a:pt x="222" y="37"/>
                    <a:pt x="148" y="111"/>
                  </a:cubicBezTo>
                  <a:cubicBezTo>
                    <a:pt x="1" y="258"/>
                    <a:pt x="1" y="489"/>
                    <a:pt x="148" y="637"/>
                  </a:cubicBezTo>
                  <a:cubicBezTo>
                    <a:pt x="222" y="710"/>
                    <a:pt x="321" y="747"/>
                    <a:pt x="421" y="747"/>
                  </a:cubicBezTo>
                  <a:cubicBezTo>
                    <a:pt x="521" y="747"/>
                    <a:pt x="621" y="710"/>
                    <a:pt x="695" y="637"/>
                  </a:cubicBezTo>
                  <a:cubicBezTo>
                    <a:pt x="842" y="489"/>
                    <a:pt x="842" y="258"/>
                    <a:pt x="695" y="111"/>
                  </a:cubicBezTo>
                  <a:cubicBezTo>
                    <a:pt x="621" y="37"/>
                    <a:pt x="521" y="1"/>
                    <a:pt x="421" y="1"/>
                  </a:cubicBezTo>
                  <a:close/>
                </a:path>
              </a:pathLst>
            </a:custGeom>
            <a:solidFill>
              <a:srgbClr val="2B45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48" name="Google Shape;4148;p37"/>
            <p:cNvSpPr/>
            <p:nvPr/>
          </p:nvSpPr>
          <p:spPr>
            <a:xfrm>
              <a:off x="3093080" y="2164564"/>
              <a:ext cx="12607" cy="11184"/>
            </a:xfrm>
            <a:custGeom>
              <a:rect b="b" l="l" r="r" t="t"/>
              <a:pathLst>
                <a:path extrusionOk="0" h="747" w="842">
                  <a:moveTo>
                    <a:pt x="421" y="0"/>
                  </a:moveTo>
                  <a:cubicBezTo>
                    <a:pt x="321" y="0"/>
                    <a:pt x="222" y="37"/>
                    <a:pt x="148" y="110"/>
                  </a:cubicBezTo>
                  <a:cubicBezTo>
                    <a:pt x="1" y="258"/>
                    <a:pt x="1" y="489"/>
                    <a:pt x="148" y="636"/>
                  </a:cubicBezTo>
                  <a:cubicBezTo>
                    <a:pt x="222" y="710"/>
                    <a:pt x="321" y="746"/>
                    <a:pt x="421" y="746"/>
                  </a:cubicBezTo>
                  <a:cubicBezTo>
                    <a:pt x="521" y="746"/>
                    <a:pt x="621" y="710"/>
                    <a:pt x="695" y="636"/>
                  </a:cubicBezTo>
                  <a:cubicBezTo>
                    <a:pt x="842" y="489"/>
                    <a:pt x="842" y="258"/>
                    <a:pt x="695" y="110"/>
                  </a:cubicBezTo>
                  <a:cubicBezTo>
                    <a:pt x="621" y="37"/>
                    <a:pt x="521" y="0"/>
                    <a:pt x="421" y="0"/>
                  </a:cubicBezTo>
                  <a:close/>
                </a:path>
              </a:pathLst>
            </a:custGeom>
            <a:solidFill>
              <a:srgbClr val="2B45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49" name="Google Shape;4149;p37"/>
            <p:cNvSpPr/>
            <p:nvPr/>
          </p:nvSpPr>
          <p:spPr>
            <a:xfrm>
              <a:off x="3336413" y="2211458"/>
              <a:ext cx="12292" cy="11514"/>
            </a:xfrm>
            <a:custGeom>
              <a:rect b="b" l="l" r="r" t="t"/>
              <a:pathLst>
                <a:path extrusionOk="0" h="769" w="821">
                  <a:moveTo>
                    <a:pt x="411" y="1"/>
                  </a:moveTo>
                  <a:cubicBezTo>
                    <a:pt x="316" y="1"/>
                    <a:pt x="221" y="37"/>
                    <a:pt x="148" y="111"/>
                  </a:cubicBezTo>
                  <a:cubicBezTo>
                    <a:pt x="1" y="258"/>
                    <a:pt x="1" y="511"/>
                    <a:pt x="148" y="658"/>
                  </a:cubicBezTo>
                  <a:cubicBezTo>
                    <a:pt x="221" y="731"/>
                    <a:pt x="316" y="768"/>
                    <a:pt x="411" y="768"/>
                  </a:cubicBezTo>
                  <a:cubicBezTo>
                    <a:pt x="505" y="768"/>
                    <a:pt x="600" y="731"/>
                    <a:pt x="673" y="658"/>
                  </a:cubicBezTo>
                  <a:cubicBezTo>
                    <a:pt x="821" y="511"/>
                    <a:pt x="821" y="258"/>
                    <a:pt x="673" y="111"/>
                  </a:cubicBezTo>
                  <a:cubicBezTo>
                    <a:pt x="600" y="37"/>
                    <a:pt x="505" y="1"/>
                    <a:pt x="411" y="1"/>
                  </a:cubicBezTo>
                  <a:close/>
                </a:path>
              </a:pathLst>
            </a:custGeom>
            <a:solidFill>
              <a:srgbClr val="2B45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50" name="Google Shape;4150;p37"/>
            <p:cNvSpPr/>
            <p:nvPr/>
          </p:nvSpPr>
          <p:spPr>
            <a:xfrm>
              <a:off x="3196330" y="1945861"/>
              <a:ext cx="116172" cy="116486"/>
            </a:xfrm>
            <a:custGeom>
              <a:rect b="b" l="l" r="r" t="t"/>
              <a:pathLst>
                <a:path extrusionOk="0" h="7780" w="7759">
                  <a:moveTo>
                    <a:pt x="3176" y="0"/>
                  </a:moveTo>
                  <a:lnTo>
                    <a:pt x="1" y="3175"/>
                  </a:lnTo>
                  <a:lnTo>
                    <a:pt x="4584" y="7779"/>
                  </a:lnTo>
                  <a:lnTo>
                    <a:pt x="7759" y="4584"/>
                  </a:lnTo>
                  <a:lnTo>
                    <a:pt x="3176" y="0"/>
                  </a:lnTo>
                  <a:close/>
                </a:path>
              </a:pathLst>
            </a:custGeom>
            <a:solidFill>
              <a:srgbClr val="E6EB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51" name="Google Shape;4151;p37"/>
            <p:cNvSpPr/>
            <p:nvPr/>
          </p:nvSpPr>
          <p:spPr>
            <a:xfrm>
              <a:off x="3336413" y="2085943"/>
              <a:ext cx="116486" cy="116486"/>
            </a:xfrm>
            <a:custGeom>
              <a:rect b="b" l="l" r="r" t="t"/>
              <a:pathLst>
                <a:path extrusionOk="0" h="7780" w="7780">
                  <a:moveTo>
                    <a:pt x="3175" y="0"/>
                  </a:moveTo>
                  <a:lnTo>
                    <a:pt x="1" y="3196"/>
                  </a:lnTo>
                  <a:lnTo>
                    <a:pt x="4605" y="7779"/>
                  </a:lnTo>
                  <a:lnTo>
                    <a:pt x="7780" y="4605"/>
                  </a:lnTo>
                  <a:lnTo>
                    <a:pt x="3175" y="0"/>
                  </a:ln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152" name="Google Shape;4152;p37"/>
          <p:cNvGrpSpPr/>
          <p:nvPr/>
        </p:nvGrpSpPr>
        <p:grpSpPr>
          <a:xfrm>
            <a:off x="3242711" y="5616124"/>
            <a:ext cx="274331" cy="473120"/>
            <a:chOff x="2483025" y="4268679"/>
            <a:chExt cx="202428" cy="349114"/>
          </a:xfrm>
        </p:grpSpPr>
        <p:sp>
          <p:nvSpPr>
            <p:cNvPr id="4153" name="Google Shape;4153;p37"/>
            <p:cNvSpPr/>
            <p:nvPr/>
          </p:nvSpPr>
          <p:spPr>
            <a:xfrm>
              <a:off x="2497818" y="4274339"/>
              <a:ext cx="172528" cy="337780"/>
            </a:xfrm>
            <a:custGeom>
              <a:rect b="b" l="l" r="r" t="t"/>
              <a:pathLst>
                <a:path extrusionOk="0" h="22560" w="11523">
                  <a:moveTo>
                    <a:pt x="1" y="1"/>
                  </a:moveTo>
                  <a:lnTo>
                    <a:pt x="1" y="5719"/>
                  </a:lnTo>
                  <a:cubicBezTo>
                    <a:pt x="1" y="8326"/>
                    <a:pt x="1746" y="10597"/>
                    <a:pt x="4248" y="11291"/>
                  </a:cubicBezTo>
                  <a:cubicBezTo>
                    <a:pt x="1746" y="11964"/>
                    <a:pt x="1" y="14234"/>
                    <a:pt x="1" y="16841"/>
                  </a:cubicBezTo>
                  <a:lnTo>
                    <a:pt x="1" y="22560"/>
                  </a:lnTo>
                  <a:lnTo>
                    <a:pt x="11522" y="22560"/>
                  </a:lnTo>
                  <a:lnTo>
                    <a:pt x="11522" y="16841"/>
                  </a:lnTo>
                  <a:cubicBezTo>
                    <a:pt x="11522" y="14234"/>
                    <a:pt x="9798" y="11964"/>
                    <a:pt x="7296" y="11291"/>
                  </a:cubicBezTo>
                  <a:cubicBezTo>
                    <a:pt x="9798" y="10597"/>
                    <a:pt x="11522" y="8326"/>
                    <a:pt x="11522" y="5719"/>
                  </a:cubicBezTo>
                  <a:lnTo>
                    <a:pt x="11522" y="1"/>
                  </a:lnTo>
                  <a:close/>
                </a:path>
              </a:pathLst>
            </a:custGeom>
            <a:solidFill>
              <a:srgbClr val="DB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54" name="Google Shape;4154;p37"/>
            <p:cNvSpPr/>
            <p:nvPr/>
          </p:nvSpPr>
          <p:spPr>
            <a:xfrm>
              <a:off x="2599811" y="4274339"/>
              <a:ext cx="76195" cy="337780"/>
            </a:xfrm>
            <a:custGeom>
              <a:rect b="b" l="l" r="r" t="t"/>
              <a:pathLst>
                <a:path extrusionOk="0" h="22560" w="5089">
                  <a:moveTo>
                    <a:pt x="4332" y="1"/>
                  </a:moveTo>
                  <a:lnTo>
                    <a:pt x="4332" y="5719"/>
                  </a:lnTo>
                  <a:cubicBezTo>
                    <a:pt x="4311" y="8137"/>
                    <a:pt x="2713" y="10261"/>
                    <a:pt x="379" y="10912"/>
                  </a:cubicBezTo>
                  <a:cubicBezTo>
                    <a:pt x="1" y="11018"/>
                    <a:pt x="1" y="11543"/>
                    <a:pt x="379" y="11648"/>
                  </a:cubicBezTo>
                  <a:cubicBezTo>
                    <a:pt x="2713" y="12300"/>
                    <a:pt x="4311" y="14423"/>
                    <a:pt x="4332" y="16841"/>
                  </a:cubicBezTo>
                  <a:lnTo>
                    <a:pt x="4332" y="22560"/>
                  </a:lnTo>
                  <a:lnTo>
                    <a:pt x="5068" y="22560"/>
                  </a:lnTo>
                  <a:lnTo>
                    <a:pt x="5068" y="16841"/>
                  </a:lnTo>
                  <a:cubicBezTo>
                    <a:pt x="5068" y="14465"/>
                    <a:pt x="3701" y="12300"/>
                    <a:pt x="1557" y="11291"/>
                  </a:cubicBezTo>
                  <a:cubicBezTo>
                    <a:pt x="3701" y="10261"/>
                    <a:pt x="5089" y="8116"/>
                    <a:pt x="5089" y="5719"/>
                  </a:cubicBezTo>
                  <a:lnTo>
                    <a:pt x="5089" y="1"/>
                  </a:lnTo>
                  <a:close/>
                </a:path>
              </a:pathLst>
            </a:custGeom>
            <a:solidFill>
              <a:srgbClr val="FCFD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55" name="Google Shape;4155;p37"/>
            <p:cNvSpPr/>
            <p:nvPr/>
          </p:nvSpPr>
          <p:spPr>
            <a:xfrm>
              <a:off x="2492159" y="4274339"/>
              <a:ext cx="76195" cy="337780"/>
            </a:xfrm>
            <a:custGeom>
              <a:rect b="b" l="l" r="r" t="t"/>
              <a:pathLst>
                <a:path extrusionOk="0" h="22560" w="5089">
                  <a:moveTo>
                    <a:pt x="0" y="1"/>
                  </a:moveTo>
                  <a:lnTo>
                    <a:pt x="0" y="5719"/>
                  </a:lnTo>
                  <a:cubicBezTo>
                    <a:pt x="21" y="8095"/>
                    <a:pt x="1388" y="10261"/>
                    <a:pt x="3533" y="11291"/>
                  </a:cubicBezTo>
                  <a:cubicBezTo>
                    <a:pt x="1388" y="12300"/>
                    <a:pt x="21" y="14465"/>
                    <a:pt x="0" y="16841"/>
                  </a:cubicBezTo>
                  <a:lnTo>
                    <a:pt x="0" y="22560"/>
                  </a:lnTo>
                  <a:lnTo>
                    <a:pt x="757" y="22560"/>
                  </a:lnTo>
                  <a:lnTo>
                    <a:pt x="757" y="16841"/>
                  </a:lnTo>
                  <a:cubicBezTo>
                    <a:pt x="757" y="14402"/>
                    <a:pt x="2376" y="12279"/>
                    <a:pt x="4710" y="11648"/>
                  </a:cubicBezTo>
                  <a:cubicBezTo>
                    <a:pt x="5088" y="11543"/>
                    <a:pt x="5088" y="11018"/>
                    <a:pt x="4710" y="10912"/>
                  </a:cubicBezTo>
                  <a:cubicBezTo>
                    <a:pt x="2376" y="10282"/>
                    <a:pt x="757" y="8158"/>
                    <a:pt x="757" y="5719"/>
                  </a:cubicBezTo>
                  <a:lnTo>
                    <a:pt x="757" y="1"/>
                  </a:lnTo>
                  <a:close/>
                </a:path>
              </a:pathLst>
            </a:custGeom>
            <a:solidFill>
              <a:srgbClr val="FCFDF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56" name="Google Shape;4156;p37"/>
            <p:cNvSpPr/>
            <p:nvPr/>
          </p:nvSpPr>
          <p:spPr>
            <a:xfrm>
              <a:off x="2483025" y="4606444"/>
              <a:ext cx="202428" cy="11349"/>
            </a:xfrm>
            <a:custGeom>
              <a:rect b="b" l="l" r="r" t="t"/>
              <a:pathLst>
                <a:path extrusionOk="0" h="758" w="13520">
                  <a:moveTo>
                    <a:pt x="484" y="0"/>
                  </a:moveTo>
                  <a:cubicBezTo>
                    <a:pt x="1" y="0"/>
                    <a:pt x="1" y="757"/>
                    <a:pt x="484" y="757"/>
                  </a:cubicBezTo>
                  <a:lnTo>
                    <a:pt x="13015" y="757"/>
                  </a:lnTo>
                  <a:cubicBezTo>
                    <a:pt x="13519" y="757"/>
                    <a:pt x="13519" y="0"/>
                    <a:pt x="13015" y="0"/>
                  </a:cubicBezTo>
                  <a:close/>
                </a:path>
              </a:pathLst>
            </a:custGeom>
            <a:solidFill>
              <a:srgbClr val="E5EB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57" name="Google Shape;4157;p37"/>
            <p:cNvSpPr/>
            <p:nvPr/>
          </p:nvSpPr>
          <p:spPr>
            <a:xfrm>
              <a:off x="2483025" y="4268679"/>
              <a:ext cx="202428" cy="11349"/>
            </a:xfrm>
            <a:custGeom>
              <a:rect b="b" l="l" r="r" t="t"/>
              <a:pathLst>
                <a:path extrusionOk="0" h="758" w="13520">
                  <a:moveTo>
                    <a:pt x="484" y="0"/>
                  </a:moveTo>
                  <a:cubicBezTo>
                    <a:pt x="1" y="0"/>
                    <a:pt x="1" y="757"/>
                    <a:pt x="484" y="757"/>
                  </a:cubicBezTo>
                  <a:lnTo>
                    <a:pt x="13015" y="757"/>
                  </a:lnTo>
                  <a:cubicBezTo>
                    <a:pt x="13519" y="757"/>
                    <a:pt x="13519" y="0"/>
                    <a:pt x="13015" y="0"/>
                  </a:cubicBezTo>
                  <a:close/>
                </a:path>
              </a:pathLst>
            </a:custGeom>
            <a:solidFill>
              <a:srgbClr val="E5EB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58" name="Google Shape;4158;p37"/>
            <p:cNvSpPr/>
            <p:nvPr/>
          </p:nvSpPr>
          <p:spPr>
            <a:xfrm>
              <a:off x="2520487" y="4378847"/>
              <a:ext cx="127506" cy="210933"/>
            </a:xfrm>
            <a:custGeom>
              <a:rect b="b" l="l" r="r" t="t"/>
              <a:pathLst>
                <a:path extrusionOk="0" h="14088" w="8516">
                  <a:moveTo>
                    <a:pt x="190" y="1"/>
                  </a:moveTo>
                  <a:cubicBezTo>
                    <a:pt x="610" y="1388"/>
                    <a:pt x="1725" y="2482"/>
                    <a:pt x="3133" y="2860"/>
                  </a:cubicBezTo>
                  <a:cubicBezTo>
                    <a:pt x="3365" y="2923"/>
                    <a:pt x="3617" y="2965"/>
                    <a:pt x="3869" y="2986"/>
                  </a:cubicBezTo>
                  <a:lnTo>
                    <a:pt x="3869" y="7927"/>
                  </a:lnTo>
                  <a:cubicBezTo>
                    <a:pt x="1683" y="8116"/>
                    <a:pt x="1" y="9966"/>
                    <a:pt x="1" y="12153"/>
                  </a:cubicBezTo>
                  <a:lnTo>
                    <a:pt x="1" y="14087"/>
                  </a:lnTo>
                  <a:lnTo>
                    <a:pt x="8515" y="14087"/>
                  </a:lnTo>
                  <a:lnTo>
                    <a:pt x="8515" y="12174"/>
                  </a:lnTo>
                  <a:cubicBezTo>
                    <a:pt x="8515" y="9966"/>
                    <a:pt x="6834" y="8116"/>
                    <a:pt x="4626" y="7927"/>
                  </a:cubicBezTo>
                  <a:lnTo>
                    <a:pt x="4626" y="2986"/>
                  </a:lnTo>
                  <a:cubicBezTo>
                    <a:pt x="4878" y="2965"/>
                    <a:pt x="5131" y="2923"/>
                    <a:pt x="5383" y="2860"/>
                  </a:cubicBezTo>
                  <a:cubicBezTo>
                    <a:pt x="6770" y="2461"/>
                    <a:pt x="7885" y="1388"/>
                    <a:pt x="8305" y="1"/>
                  </a:cubicBezTo>
                  <a:close/>
                </a:path>
              </a:pathLst>
            </a:custGeom>
            <a:solidFill>
              <a:srgbClr val="6881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159" name="Google Shape;4159;p37"/>
          <p:cNvGrpSpPr/>
          <p:nvPr/>
        </p:nvGrpSpPr>
        <p:grpSpPr>
          <a:xfrm>
            <a:off x="1046584" y="3742298"/>
            <a:ext cx="446660" cy="494648"/>
            <a:chOff x="862507" y="2885984"/>
            <a:chExt cx="329590" cy="365000"/>
          </a:xfrm>
        </p:grpSpPr>
        <p:sp>
          <p:nvSpPr>
            <p:cNvPr id="4160" name="Google Shape;4160;p37"/>
            <p:cNvSpPr/>
            <p:nvPr/>
          </p:nvSpPr>
          <p:spPr>
            <a:xfrm>
              <a:off x="862821" y="2975834"/>
              <a:ext cx="313854" cy="275150"/>
            </a:xfrm>
            <a:custGeom>
              <a:rect b="b" l="l" r="r" t="t"/>
              <a:pathLst>
                <a:path extrusionOk="0" h="18377" w="20962">
                  <a:moveTo>
                    <a:pt x="6174" y="1"/>
                  </a:moveTo>
                  <a:cubicBezTo>
                    <a:pt x="5746" y="1"/>
                    <a:pt x="5321" y="44"/>
                    <a:pt x="4920" y="148"/>
                  </a:cubicBezTo>
                  <a:cubicBezTo>
                    <a:pt x="2523" y="779"/>
                    <a:pt x="1" y="3344"/>
                    <a:pt x="1" y="7570"/>
                  </a:cubicBezTo>
                  <a:cubicBezTo>
                    <a:pt x="1" y="10450"/>
                    <a:pt x="1809" y="14403"/>
                    <a:pt x="4058" y="16631"/>
                  </a:cubicBezTo>
                  <a:cubicBezTo>
                    <a:pt x="5130" y="17704"/>
                    <a:pt x="6287" y="18376"/>
                    <a:pt x="7380" y="18376"/>
                  </a:cubicBezTo>
                  <a:cubicBezTo>
                    <a:pt x="8032" y="18376"/>
                    <a:pt x="8663" y="18271"/>
                    <a:pt x="9293" y="18103"/>
                  </a:cubicBezTo>
                  <a:cubicBezTo>
                    <a:pt x="9682" y="17988"/>
                    <a:pt x="10082" y="17930"/>
                    <a:pt x="10481" y="17930"/>
                  </a:cubicBezTo>
                  <a:cubicBezTo>
                    <a:pt x="10881" y="17930"/>
                    <a:pt x="11280" y="17988"/>
                    <a:pt x="11669" y="18103"/>
                  </a:cubicBezTo>
                  <a:cubicBezTo>
                    <a:pt x="12279" y="18271"/>
                    <a:pt x="12931" y="18376"/>
                    <a:pt x="13561" y="18376"/>
                  </a:cubicBezTo>
                  <a:cubicBezTo>
                    <a:pt x="14612" y="18376"/>
                    <a:pt x="15727" y="17767"/>
                    <a:pt x="16736" y="16779"/>
                  </a:cubicBezTo>
                  <a:cubicBezTo>
                    <a:pt x="19049" y="14571"/>
                    <a:pt x="20962" y="10513"/>
                    <a:pt x="20962" y="7570"/>
                  </a:cubicBezTo>
                  <a:cubicBezTo>
                    <a:pt x="20962" y="3344"/>
                    <a:pt x="18418" y="779"/>
                    <a:pt x="16042" y="148"/>
                  </a:cubicBezTo>
                  <a:cubicBezTo>
                    <a:pt x="15641" y="44"/>
                    <a:pt x="15217" y="1"/>
                    <a:pt x="14788" y="1"/>
                  </a:cubicBezTo>
                  <a:cubicBezTo>
                    <a:pt x="14003" y="1"/>
                    <a:pt x="13204" y="147"/>
                    <a:pt x="12510" y="338"/>
                  </a:cubicBezTo>
                  <a:cubicBezTo>
                    <a:pt x="12279" y="380"/>
                    <a:pt x="12047" y="443"/>
                    <a:pt x="11837" y="464"/>
                  </a:cubicBezTo>
                  <a:cubicBezTo>
                    <a:pt x="11379" y="548"/>
                    <a:pt x="10918" y="589"/>
                    <a:pt x="10459" y="589"/>
                  </a:cubicBezTo>
                  <a:cubicBezTo>
                    <a:pt x="9779" y="589"/>
                    <a:pt x="9105" y="501"/>
                    <a:pt x="8452" y="338"/>
                  </a:cubicBezTo>
                  <a:cubicBezTo>
                    <a:pt x="7759" y="147"/>
                    <a:pt x="6960" y="1"/>
                    <a:pt x="6174" y="1"/>
                  </a:cubicBezTo>
                  <a:close/>
                </a:path>
              </a:pathLst>
            </a:custGeom>
            <a:solidFill>
              <a:srgbClr val="D0DA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61" name="Google Shape;4161;p37"/>
            <p:cNvSpPr/>
            <p:nvPr/>
          </p:nvSpPr>
          <p:spPr>
            <a:xfrm>
              <a:off x="862507" y="2975819"/>
              <a:ext cx="250894" cy="275165"/>
            </a:xfrm>
            <a:custGeom>
              <a:rect b="b" l="l" r="r" t="t"/>
              <a:pathLst>
                <a:path extrusionOk="0" h="18378" w="16757">
                  <a:moveTo>
                    <a:pt x="6204" y="1"/>
                  </a:moveTo>
                  <a:cubicBezTo>
                    <a:pt x="5767" y="1"/>
                    <a:pt x="5333" y="44"/>
                    <a:pt x="4920" y="149"/>
                  </a:cubicBezTo>
                  <a:cubicBezTo>
                    <a:pt x="2544" y="759"/>
                    <a:pt x="1" y="3324"/>
                    <a:pt x="1" y="7571"/>
                  </a:cubicBezTo>
                  <a:cubicBezTo>
                    <a:pt x="1" y="11797"/>
                    <a:pt x="3995" y="18377"/>
                    <a:pt x="7401" y="18377"/>
                  </a:cubicBezTo>
                  <a:cubicBezTo>
                    <a:pt x="8053" y="18377"/>
                    <a:pt x="8684" y="18293"/>
                    <a:pt x="9293" y="18104"/>
                  </a:cubicBezTo>
                  <a:cubicBezTo>
                    <a:pt x="9682" y="17989"/>
                    <a:pt x="10087" y="17931"/>
                    <a:pt x="10492" y="17931"/>
                  </a:cubicBezTo>
                  <a:cubicBezTo>
                    <a:pt x="10896" y="17931"/>
                    <a:pt x="11301" y="17989"/>
                    <a:pt x="11690" y="18104"/>
                  </a:cubicBezTo>
                  <a:cubicBezTo>
                    <a:pt x="12300" y="18293"/>
                    <a:pt x="12952" y="18377"/>
                    <a:pt x="13582" y="18377"/>
                  </a:cubicBezTo>
                  <a:cubicBezTo>
                    <a:pt x="14633" y="18377"/>
                    <a:pt x="15748" y="17768"/>
                    <a:pt x="16757" y="16780"/>
                  </a:cubicBezTo>
                  <a:lnTo>
                    <a:pt x="16757" y="16780"/>
                  </a:lnTo>
                  <a:cubicBezTo>
                    <a:pt x="15461" y="17012"/>
                    <a:pt x="14299" y="17110"/>
                    <a:pt x="13262" y="17110"/>
                  </a:cubicBezTo>
                  <a:cubicBezTo>
                    <a:pt x="12044" y="17110"/>
                    <a:pt x="10999" y="16974"/>
                    <a:pt x="10113" y="16759"/>
                  </a:cubicBezTo>
                  <a:cubicBezTo>
                    <a:pt x="7422" y="16086"/>
                    <a:pt x="5425" y="13836"/>
                    <a:pt x="5088" y="11082"/>
                  </a:cubicBezTo>
                  <a:cubicBezTo>
                    <a:pt x="4247" y="4207"/>
                    <a:pt x="8747" y="2210"/>
                    <a:pt x="8747" y="2210"/>
                  </a:cubicBezTo>
                  <a:cubicBezTo>
                    <a:pt x="9339" y="2449"/>
                    <a:pt x="9969" y="2576"/>
                    <a:pt x="10606" y="2576"/>
                  </a:cubicBezTo>
                  <a:cubicBezTo>
                    <a:pt x="10918" y="2576"/>
                    <a:pt x="11231" y="2545"/>
                    <a:pt x="11543" y="2483"/>
                  </a:cubicBezTo>
                  <a:cubicBezTo>
                    <a:pt x="10597" y="1558"/>
                    <a:pt x="11858" y="465"/>
                    <a:pt x="11858" y="465"/>
                  </a:cubicBezTo>
                  <a:lnTo>
                    <a:pt x="11858" y="465"/>
                  </a:lnTo>
                  <a:cubicBezTo>
                    <a:pt x="11402" y="541"/>
                    <a:pt x="10943" y="579"/>
                    <a:pt x="10485" y="579"/>
                  </a:cubicBezTo>
                  <a:cubicBezTo>
                    <a:pt x="9804" y="579"/>
                    <a:pt x="9127" y="494"/>
                    <a:pt x="8473" y="318"/>
                  </a:cubicBezTo>
                  <a:cubicBezTo>
                    <a:pt x="7784" y="142"/>
                    <a:pt x="6990" y="1"/>
                    <a:pt x="6204" y="1"/>
                  </a:cubicBezTo>
                  <a:close/>
                </a:path>
              </a:pathLst>
            </a:custGeom>
            <a:solidFill>
              <a:srgbClr val="CBD6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62" name="Google Shape;4162;p37"/>
            <p:cNvSpPr/>
            <p:nvPr/>
          </p:nvSpPr>
          <p:spPr>
            <a:xfrm>
              <a:off x="1034691" y="2885984"/>
              <a:ext cx="157406" cy="87050"/>
            </a:xfrm>
            <a:custGeom>
              <a:rect b="b" l="l" r="r" t="t"/>
              <a:pathLst>
                <a:path extrusionOk="0" h="5814" w="10513">
                  <a:moveTo>
                    <a:pt x="5044" y="0"/>
                  </a:moveTo>
                  <a:cubicBezTo>
                    <a:pt x="4802" y="0"/>
                    <a:pt x="4551" y="10"/>
                    <a:pt x="4290" y="31"/>
                  </a:cubicBezTo>
                  <a:cubicBezTo>
                    <a:pt x="1220" y="262"/>
                    <a:pt x="43" y="3795"/>
                    <a:pt x="1" y="3921"/>
                  </a:cubicBezTo>
                  <a:cubicBezTo>
                    <a:pt x="43" y="3879"/>
                    <a:pt x="85" y="3858"/>
                    <a:pt x="148" y="3858"/>
                  </a:cubicBezTo>
                  <a:cubicBezTo>
                    <a:pt x="187" y="3849"/>
                    <a:pt x="228" y="3845"/>
                    <a:pt x="272" y="3845"/>
                  </a:cubicBezTo>
                  <a:cubicBezTo>
                    <a:pt x="1228" y="3845"/>
                    <a:pt x="3180" y="5813"/>
                    <a:pt x="5466" y="5813"/>
                  </a:cubicBezTo>
                  <a:cubicBezTo>
                    <a:pt x="5911" y="5813"/>
                    <a:pt x="6368" y="5739"/>
                    <a:pt x="6834" y="5561"/>
                  </a:cubicBezTo>
                  <a:cubicBezTo>
                    <a:pt x="9924" y="4362"/>
                    <a:pt x="10513" y="263"/>
                    <a:pt x="10513" y="262"/>
                  </a:cubicBezTo>
                  <a:lnTo>
                    <a:pt x="10513" y="262"/>
                  </a:lnTo>
                  <a:cubicBezTo>
                    <a:pt x="10146" y="497"/>
                    <a:pt x="9764" y="581"/>
                    <a:pt x="9349" y="581"/>
                  </a:cubicBezTo>
                  <a:cubicBezTo>
                    <a:pt x="8260" y="581"/>
                    <a:pt x="6939" y="0"/>
                    <a:pt x="5044" y="0"/>
                  </a:cubicBezTo>
                  <a:close/>
                </a:path>
              </a:pathLst>
            </a:custGeom>
            <a:solidFill>
              <a:srgbClr val="BCCA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63" name="Google Shape;4163;p37"/>
            <p:cNvSpPr/>
            <p:nvPr/>
          </p:nvSpPr>
          <p:spPr>
            <a:xfrm>
              <a:off x="1034691" y="2885984"/>
              <a:ext cx="157406" cy="58707"/>
            </a:xfrm>
            <a:custGeom>
              <a:rect b="b" l="l" r="r" t="t"/>
              <a:pathLst>
                <a:path extrusionOk="0" h="3921" w="10513">
                  <a:moveTo>
                    <a:pt x="5028" y="0"/>
                  </a:moveTo>
                  <a:cubicBezTo>
                    <a:pt x="4785" y="0"/>
                    <a:pt x="4532" y="10"/>
                    <a:pt x="4269" y="31"/>
                  </a:cubicBezTo>
                  <a:cubicBezTo>
                    <a:pt x="1220" y="262"/>
                    <a:pt x="22" y="3795"/>
                    <a:pt x="1" y="3921"/>
                  </a:cubicBezTo>
                  <a:lnTo>
                    <a:pt x="127" y="3858"/>
                  </a:lnTo>
                  <a:cubicBezTo>
                    <a:pt x="779" y="3605"/>
                    <a:pt x="3638" y="2554"/>
                    <a:pt x="5972" y="2554"/>
                  </a:cubicBezTo>
                  <a:cubicBezTo>
                    <a:pt x="8621" y="2554"/>
                    <a:pt x="10513" y="263"/>
                    <a:pt x="10513" y="262"/>
                  </a:cubicBezTo>
                  <a:lnTo>
                    <a:pt x="10513" y="262"/>
                  </a:lnTo>
                  <a:cubicBezTo>
                    <a:pt x="10146" y="497"/>
                    <a:pt x="9764" y="581"/>
                    <a:pt x="9348" y="581"/>
                  </a:cubicBezTo>
                  <a:cubicBezTo>
                    <a:pt x="8259" y="581"/>
                    <a:pt x="6935" y="0"/>
                    <a:pt x="5028" y="0"/>
                  </a:cubicBezTo>
                  <a:close/>
                </a:path>
              </a:pathLst>
            </a:custGeom>
            <a:solidFill>
              <a:srgbClr val="8AA2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64" name="Google Shape;4164;p37"/>
            <p:cNvSpPr/>
            <p:nvPr/>
          </p:nvSpPr>
          <p:spPr>
            <a:xfrm>
              <a:off x="1103639" y="3030843"/>
              <a:ext cx="44393" cy="63139"/>
            </a:xfrm>
            <a:custGeom>
              <a:rect b="b" l="l" r="r" t="t"/>
              <a:pathLst>
                <a:path extrusionOk="0" h="4217" w="2965">
                  <a:moveTo>
                    <a:pt x="1383" y="1"/>
                  </a:moveTo>
                  <a:cubicBezTo>
                    <a:pt x="1349" y="1"/>
                    <a:pt x="1316" y="3"/>
                    <a:pt x="1283" y="6"/>
                  </a:cubicBezTo>
                  <a:cubicBezTo>
                    <a:pt x="526" y="69"/>
                    <a:pt x="0" y="1079"/>
                    <a:pt x="126" y="2235"/>
                  </a:cubicBezTo>
                  <a:cubicBezTo>
                    <a:pt x="227" y="3360"/>
                    <a:pt x="884" y="4217"/>
                    <a:pt x="1603" y="4217"/>
                  </a:cubicBezTo>
                  <a:cubicBezTo>
                    <a:pt x="1636" y="4217"/>
                    <a:pt x="1670" y="4215"/>
                    <a:pt x="1703" y="4211"/>
                  </a:cubicBezTo>
                  <a:cubicBezTo>
                    <a:pt x="2460" y="4148"/>
                    <a:pt x="2965" y="3139"/>
                    <a:pt x="2859" y="1962"/>
                  </a:cubicBezTo>
                  <a:cubicBezTo>
                    <a:pt x="2739" y="856"/>
                    <a:pt x="2100" y="1"/>
                    <a:pt x="1383" y="1"/>
                  </a:cubicBezTo>
                  <a:close/>
                </a:path>
              </a:pathLst>
            </a:custGeom>
            <a:solidFill>
              <a:srgbClr val="E8ED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65" name="Google Shape;4165;p37"/>
            <p:cNvSpPr/>
            <p:nvPr/>
          </p:nvSpPr>
          <p:spPr>
            <a:xfrm>
              <a:off x="986853" y="3004491"/>
              <a:ext cx="65804" cy="14808"/>
            </a:xfrm>
            <a:custGeom>
              <a:rect b="b" l="l" r="r" t="t"/>
              <a:pathLst>
                <a:path extrusionOk="0" h="989" w="4395">
                  <a:moveTo>
                    <a:pt x="0" y="0"/>
                  </a:moveTo>
                  <a:cubicBezTo>
                    <a:pt x="0" y="484"/>
                    <a:pt x="736" y="883"/>
                    <a:pt x="1745" y="989"/>
                  </a:cubicBezTo>
                  <a:lnTo>
                    <a:pt x="2628" y="989"/>
                  </a:lnTo>
                  <a:cubicBezTo>
                    <a:pt x="3637" y="883"/>
                    <a:pt x="4394" y="484"/>
                    <a:pt x="4394" y="0"/>
                  </a:cubicBezTo>
                  <a:close/>
                </a:path>
              </a:pathLst>
            </a:custGeom>
            <a:solidFill>
              <a:srgbClr val="CBD6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66" name="Google Shape;4166;p37"/>
            <p:cNvSpPr/>
            <p:nvPr/>
          </p:nvSpPr>
          <p:spPr>
            <a:xfrm>
              <a:off x="991330" y="2933641"/>
              <a:ext cx="56356" cy="85972"/>
            </a:xfrm>
            <a:custGeom>
              <a:rect b="b" l="l" r="r" t="t"/>
              <a:pathLst>
                <a:path extrusionOk="0" h="5742" w="3764">
                  <a:moveTo>
                    <a:pt x="3182" y="0"/>
                  </a:moveTo>
                  <a:cubicBezTo>
                    <a:pt x="3058" y="0"/>
                    <a:pt x="2932" y="56"/>
                    <a:pt x="2834" y="191"/>
                  </a:cubicBezTo>
                  <a:lnTo>
                    <a:pt x="1635" y="1999"/>
                  </a:lnTo>
                  <a:cubicBezTo>
                    <a:pt x="1446" y="1432"/>
                    <a:pt x="1236" y="885"/>
                    <a:pt x="963" y="338"/>
                  </a:cubicBezTo>
                  <a:cubicBezTo>
                    <a:pt x="874" y="168"/>
                    <a:pt x="732" y="97"/>
                    <a:pt x="590" y="97"/>
                  </a:cubicBezTo>
                  <a:cubicBezTo>
                    <a:pt x="295" y="97"/>
                    <a:pt x="0" y="404"/>
                    <a:pt x="185" y="759"/>
                  </a:cubicBezTo>
                  <a:cubicBezTo>
                    <a:pt x="794" y="2020"/>
                    <a:pt x="1194" y="3366"/>
                    <a:pt x="1362" y="4753"/>
                  </a:cubicBezTo>
                  <a:cubicBezTo>
                    <a:pt x="1404" y="5069"/>
                    <a:pt x="1446" y="5384"/>
                    <a:pt x="1446" y="5721"/>
                  </a:cubicBezTo>
                  <a:cubicBezTo>
                    <a:pt x="1593" y="5742"/>
                    <a:pt x="1740" y="5742"/>
                    <a:pt x="1888" y="5742"/>
                  </a:cubicBezTo>
                  <a:cubicBezTo>
                    <a:pt x="2035" y="5742"/>
                    <a:pt x="2182" y="5721"/>
                    <a:pt x="2329" y="5721"/>
                  </a:cubicBezTo>
                  <a:cubicBezTo>
                    <a:pt x="2308" y="5384"/>
                    <a:pt x="2287" y="5069"/>
                    <a:pt x="2245" y="4753"/>
                  </a:cubicBezTo>
                  <a:cubicBezTo>
                    <a:pt x="2182" y="4207"/>
                    <a:pt x="2098" y="3660"/>
                    <a:pt x="1951" y="3135"/>
                  </a:cubicBezTo>
                  <a:lnTo>
                    <a:pt x="3570" y="675"/>
                  </a:lnTo>
                  <a:cubicBezTo>
                    <a:pt x="3763" y="332"/>
                    <a:pt x="3482" y="0"/>
                    <a:pt x="3182" y="0"/>
                  </a:cubicBezTo>
                  <a:close/>
                </a:path>
              </a:pathLst>
            </a:custGeom>
            <a:solidFill>
              <a:srgbClr val="7188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167" name="Google Shape;4167;p37"/>
          <p:cNvGrpSpPr/>
          <p:nvPr/>
        </p:nvGrpSpPr>
        <p:grpSpPr>
          <a:xfrm>
            <a:off x="4054543" y="3723082"/>
            <a:ext cx="432152" cy="514715"/>
            <a:chOff x="3082075" y="2871805"/>
            <a:chExt cx="318884" cy="379808"/>
          </a:xfrm>
        </p:grpSpPr>
        <p:sp>
          <p:nvSpPr>
            <p:cNvPr id="4168" name="Google Shape;4168;p37"/>
            <p:cNvSpPr/>
            <p:nvPr/>
          </p:nvSpPr>
          <p:spPr>
            <a:xfrm>
              <a:off x="3105357" y="2915584"/>
              <a:ext cx="248708" cy="281887"/>
            </a:xfrm>
            <a:custGeom>
              <a:rect b="b" l="l" r="r" t="t"/>
              <a:pathLst>
                <a:path extrusionOk="0" h="18827" w="16611">
                  <a:moveTo>
                    <a:pt x="9109" y="1"/>
                  </a:moveTo>
                  <a:cubicBezTo>
                    <a:pt x="8179" y="1"/>
                    <a:pt x="7225" y="177"/>
                    <a:pt x="6287" y="556"/>
                  </a:cubicBezTo>
                  <a:cubicBezTo>
                    <a:pt x="1346" y="2553"/>
                    <a:pt x="1" y="8903"/>
                    <a:pt x="3722" y="12729"/>
                  </a:cubicBezTo>
                  <a:cubicBezTo>
                    <a:pt x="4899" y="13928"/>
                    <a:pt x="5551" y="15547"/>
                    <a:pt x="5551" y="17228"/>
                  </a:cubicBezTo>
                  <a:lnTo>
                    <a:pt x="8032" y="18826"/>
                  </a:lnTo>
                  <a:lnTo>
                    <a:pt x="12636" y="17228"/>
                  </a:lnTo>
                  <a:cubicBezTo>
                    <a:pt x="12636" y="15547"/>
                    <a:pt x="13309" y="13928"/>
                    <a:pt x="14487" y="12750"/>
                  </a:cubicBezTo>
                  <a:cubicBezTo>
                    <a:pt x="15832" y="11342"/>
                    <a:pt x="16610" y="9470"/>
                    <a:pt x="16610" y="7515"/>
                  </a:cubicBezTo>
                  <a:cubicBezTo>
                    <a:pt x="16610" y="3206"/>
                    <a:pt x="13078" y="1"/>
                    <a:pt x="9109" y="1"/>
                  </a:cubicBezTo>
                  <a:close/>
                </a:path>
              </a:pathLst>
            </a:custGeom>
            <a:solidFill>
              <a:srgbClr val="ADBE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69" name="Google Shape;4169;p37"/>
            <p:cNvSpPr/>
            <p:nvPr/>
          </p:nvSpPr>
          <p:spPr>
            <a:xfrm>
              <a:off x="3210180" y="2990956"/>
              <a:ext cx="62974" cy="68005"/>
            </a:xfrm>
            <a:custGeom>
              <a:rect b="b" l="l" r="r" t="t"/>
              <a:pathLst>
                <a:path extrusionOk="0" h="4542" w="4206">
                  <a:moveTo>
                    <a:pt x="2103" y="0"/>
                  </a:moveTo>
                  <a:cubicBezTo>
                    <a:pt x="1760" y="0"/>
                    <a:pt x="1416" y="530"/>
                    <a:pt x="1125" y="530"/>
                  </a:cubicBezTo>
                  <a:cubicBezTo>
                    <a:pt x="1079" y="530"/>
                    <a:pt x="1033" y="516"/>
                    <a:pt x="989" y="484"/>
                  </a:cubicBezTo>
                  <a:lnTo>
                    <a:pt x="1" y="1977"/>
                  </a:lnTo>
                  <a:cubicBezTo>
                    <a:pt x="674" y="2271"/>
                    <a:pt x="1389" y="4542"/>
                    <a:pt x="2103" y="4542"/>
                  </a:cubicBezTo>
                  <a:cubicBezTo>
                    <a:pt x="2818" y="4542"/>
                    <a:pt x="3533" y="2271"/>
                    <a:pt x="4206" y="1977"/>
                  </a:cubicBezTo>
                  <a:lnTo>
                    <a:pt x="3218" y="484"/>
                  </a:lnTo>
                  <a:cubicBezTo>
                    <a:pt x="3174" y="516"/>
                    <a:pt x="3129" y="530"/>
                    <a:pt x="3082" y="530"/>
                  </a:cubicBezTo>
                  <a:cubicBezTo>
                    <a:pt x="2796" y="530"/>
                    <a:pt x="2465" y="0"/>
                    <a:pt x="2103" y="0"/>
                  </a:cubicBezTo>
                  <a:close/>
                </a:path>
              </a:pathLst>
            </a:custGeom>
            <a:solidFill>
              <a:srgbClr val="EBEF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70" name="Google Shape;4170;p37"/>
            <p:cNvSpPr/>
            <p:nvPr/>
          </p:nvSpPr>
          <p:spPr>
            <a:xfrm>
              <a:off x="3241667" y="3020542"/>
              <a:ext cx="31487" cy="163709"/>
            </a:xfrm>
            <a:custGeom>
              <a:rect b="b" l="l" r="r" t="t"/>
              <a:pathLst>
                <a:path extrusionOk="0" h="10934" w="2103">
                  <a:moveTo>
                    <a:pt x="2103" y="1"/>
                  </a:moveTo>
                  <a:cubicBezTo>
                    <a:pt x="1556" y="232"/>
                    <a:pt x="967" y="379"/>
                    <a:pt x="358" y="421"/>
                  </a:cubicBezTo>
                  <a:lnTo>
                    <a:pt x="0" y="421"/>
                  </a:lnTo>
                  <a:lnTo>
                    <a:pt x="0" y="10933"/>
                  </a:lnTo>
                  <a:lnTo>
                    <a:pt x="2103" y="10933"/>
                  </a:lnTo>
                  <a:lnTo>
                    <a:pt x="2103" y="1"/>
                  </a:lnTo>
                  <a:close/>
                </a:path>
              </a:pathLst>
            </a:custGeom>
            <a:solidFill>
              <a:srgbClr val="6D84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71" name="Google Shape;4171;p37"/>
            <p:cNvSpPr/>
            <p:nvPr/>
          </p:nvSpPr>
          <p:spPr>
            <a:xfrm>
              <a:off x="3210180" y="3020542"/>
              <a:ext cx="31502" cy="163709"/>
            </a:xfrm>
            <a:custGeom>
              <a:rect b="b" l="l" r="r" t="t"/>
              <a:pathLst>
                <a:path extrusionOk="0" h="10934" w="2104">
                  <a:moveTo>
                    <a:pt x="1" y="1"/>
                  </a:moveTo>
                  <a:lnTo>
                    <a:pt x="1" y="10933"/>
                  </a:lnTo>
                  <a:lnTo>
                    <a:pt x="2103" y="10933"/>
                  </a:lnTo>
                  <a:lnTo>
                    <a:pt x="2103" y="421"/>
                  </a:lnTo>
                  <a:lnTo>
                    <a:pt x="1746" y="421"/>
                  </a:lnTo>
                  <a:cubicBezTo>
                    <a:pt x="1136" y="379"/>
                    <a:pt x="548" y="232"/>
                    <a:pt x="1" y="1"/>
                  </a:cubicBezTo>
                  <a:close/>
                </a:path>
              </a:pathLst>
            </a:custGeom>
            <a:solidFill>
              <a:srgbClr val="6D84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72" name="Google Shape;4172;p37"/>
            <p:cNvSpPr/>
            <p:nvPr/>
          </p:nvSpPr>
          <p:spPr>
            <a:xfrm>
              <a:off x="3236307" y="3026845"/>
              <a:ext cx="10720" cy="157406"/>
            </a:xfrm>
            <a:custGeom>
              <a:rect b="b" l="l" r="r" t="t"/>
              <a:pathLst>
                <a:path extrusionOk="0" h="10513" w="716">
                  <a:moveTo>
                    <a:pt x="1" y="0"/>
                  </a:moveTo>
                  <a:lnTo>
                    <a:pt x="1" y="10512"/>
                  </a:lnTo>
                  <a:lnTo>
                    <a:pt x="716" y="10512"/>
                  </a:lnTo>
                  <a:lnTo>
                    <a:pt x="716" y="0"/>
                  </a:lnTo>
                  <a:close/>
                </a:path>
              </a:pathLst>
            </a:custGeom>
            <a:solidFill>
              <a:srgbClr val="5F758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73" name="Google Shape;4173;p37"/>
            <p:cNvSpPr/>
            <p:nvPr/>
          </p:nvSpPr>
          <p:spPr>
            <a:xfrm>
              <a:off x="3224673" y="2973318"/>
              <a:ext cx="33688" cy="30080"/>
            </a:xfrm>
            <a:custGeom>
              <a:rect b="b" l="l" r="r" t="t"/>
              <a:pathLst>
                <a:path extrusionOk="0" h="2009" w="2250">
                  <a:moveTo>
                    <a:pt x="1135" y="1"/>
                  </a:moveTo>
                  <a:lnTo>
                    <a:pt x="0" y="1662"/>
                  </a:lnTo>
                  <a:cubicBezTo>
                    <a:pt x="336" y="1893"/>
                    <a:pt x="731" y="2009"/>
                    <a:pt x="1125" y="2009"/>
                  </a:cubicBezTo>
                  <a:cubicBezTo>
                    <a:pt x="1519" y="2009"/>
                    <a:pt x="1913" y="1893"/>
                    <a:pt x="2250" y="1662"/>
                  </a:cubicBezTo>
                  <a:lnTo>
                    <a:pt x="1135" y="1"/>
                  </a:lnTo>
                  <a:close/>
                </a:path>
              </a:pathLst>
            </a:custGeom>
            <a:solidFill>
              <a:srgbClr val="8498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74" name="Google Shape;4174;p37"/>
            <p:cNvSpPr/>
            <p:nvPr/>
          </p:nvSpPr>
          <p:spPr>
            <a:xfrm>
              <a:off x="3255651" y="2935558"/>
              <a:ext cx="81720" cy="99477"/>
            </a:xfrm>
            <a:custGeom>
              <a:rect b="b" l="l" r="r" t="t"/>
              <a:pathLst>
                <a:path extrusionOk="0" h="6644" w="5458">
                  <a:moveTo>
                    <a:pt x="669" y="0"/>
                  </a:moveTo>
                  <a:cubicBezTo>
                    <a:pt x="183" y="0"/>
                    <a:pt x="1" y="771"/>
                    <a:pt x="559" y="925"/>
                  </a:cubicBezTo>
                  <a:cubicBezTo>
                    <a:pt x="2893" y="1598"/>
                    <a:pt x="4512" y="3742"/>
                    <a:pt x="4533" y="6181"/>
                  </a:cubicBezTo>
                  <a:cubicBezTo>
                    <a:pt x="4533" y="6433"/>
                    <a:pt x="4743" y="6644"/>
                    <a:pt x="4995" y="6644"/>
                  </a:cubicBezTo>
                  <a:cubicBezTo>
                    <a:pt x="5248" y="6644"/>
                    <a:pt x="5458" y="6433"/>
                    <a:pt x="5458" y="6181"/>
                  </a:cubicBezTo>
                  <a:cubicBezTo>
                    <a:pt x="5458" y="3322"/>
                    <a:pt x="3566" y="820"/>
                    <a:pt x="811" y="21"/>
                  </a:cubicBezTo>
                  <a:cubicBezTo>
                    <a:pt x="762" y="7"/>
                    <a:pt x="714" y="0"/>
                    <a:pt x="66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75" name="Google Shape;4175;p37"/>
            <p:cNvSpPr/>
            <p:nvPr/>
          </p:nvSpPr>
          <p:spPr>
            <a:xfrm>
              <a:off x="3230752" y="2932399"/>
              <a:ext cx="25304" cy="13880"/>
            </a:xfrm>
            <a:custGeom>
              <a:rect b="b" l="l" r="r" t="t"/>
              <a:pathLst>
                <a:path extrusionOk="0" h="927" w="1690">
                  <a:moveTo>
                    <a:pt x="624" y="1"/>
                  </a:moveTo>
                  <a:cubicBezTo>
                    <a:pt x="0" y="1"/>
                    <a:pt x="14" y="926"/>
                    <a:pt x="625" y="926"/>
                  </a:cubicBezTo>
                  <a:cubicBezTo>
                    <a:pt x="631" y="926"/>
                    <a:pt x="638" y="926"/>
                    <a:pt x="645" y="926"/>
                  </a:cubicBezTo>
                  <a:lnTo>
                    <a:pt x="1045" y="926"/>
                  </a:lnTo>
                  <a:cubicBezTo>
                    <a:pt x="1052" y="926"/>
                    <a:pt x="1059" y="926"/>
                    <a:pt x="1065" y="926"/>
                  </a:cubicBezTo>
                  <a:cubicBezTo>
                    <a:pt x="1676" y="926"/>
                    <a:pt x="1690" y="1"/>
                    <a:pt x="106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76" name="Google Shape;4176;p37"/>
            <p:cNvSpPr/>
            <p:nvPr/>
          </p:nvSpPr>
          <p:spPr>
            <a:xfrm>
              <a:off x="3374817" y="3024629"/>
              <a:ext cx="26142" cy="10091"/>
            </a:xfrm>
            <a:custGeom>
              <a:rect b="b" l="l" r="r" t="t"/>
              <a:pathLst>
                <a:path extrusionOk="0" h="674" w="1746">
                  <a:moveTo>
                    <a:pt x="463" y="1"/>
                  </a:moveTo>
                  <a:cubicBezTo>
                    <a:pt x="1" y="1"/>
                    <a:pt x="1" y="674"/>
                    <a:pt x="463" y="674"/>
                  </a:cubicBezTo>
                  <a:lnTo>
                    <a:pt x="1283" y="674"/>
                  </a:lnTo>
                  <a:cubicBezTo>
                    <a:pt x="1746" y="674"/>
                    <a:pt x="1746" y="1"/>
                    <a:pt x="1283" y="1"/>
                  </a:cubicBezTo>
                  <a:close/>
                </a:path>
              </a:pathLst>
            </a:custGeom>
            <a:solidFill>
              <a:srgbClr val="ADBE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77" name="Google Shape;4177;p37"/>
            <p:cNvSpPr/>
            <p:nvPr/>
          </p:nvSpPr>
          <p:spPr>
            <a:xfrm>
              <a:off x="3082075" y="3024629"/>
              <a:ext cx="26142" cy="10091"/>
            </a:xfrm>
            <a:custGeom>
              <a:rect b="b" l="l" r="r" t="t"/>
              <a:pathLst>
                <a:path extrusionOk="0" h="674" w="1746">
                  <a:moveTo>
                    <a:pt x="463" y="1"/>
                  </a:moveTo>
                  <a:cubicBezTo>
                    <a:pt x="0" y="1"/>
                    <a:pt x="0" y="674"/>
                    <a:pt x="463" y="674"/>
                  </a:cubicBezTo>
                  <a:lnTo>
                    <a:pt x="1283" y="674"/>
                  </a:lnTo>
                  <a:cubicBezTo>
                    <a:pt x="1745" y="674"/>
                    <a:pt x="1745" y="1"/>
                    <a:pt x="1283" y="1"/>
                  </a:cubicBezTo>
                  <a:close/>
                </a:path>
              </a:pathLst>
            </a:custGeom>
            <a:solidFill>
              <a:srgbClr val="ADBE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78" name="Google Shape;4178;p37"/>
            <p:cNvSpPr/>
            <p:nvPr/>
          </p:nvSpPr>
          <p:spPr>
            <a:xfrm>
              <a:off x="3355623" y="2948000"/>
              <a:ext cx="25528" cy="16844"/>
            </a:xfrm>
            <a:custGeom>
              <a:rect b="b" l="l" r="r" t="t"/>
              <a:pathLst>
                <a:path extrusionOk="0" h="1125" w="1705">
                  <a:moveTo>
                    <a:pt x="1209" y="1"/>
                  </a:moveTo>
                  <a:cubicBezTo>
                    <a:pt x="1153" y="1"/>
                    <a:pt x="1092" y="16"/>
                    <a:pt x="1030" y="52"/>
                  </a:cubicBezTo>
                  <a:lnTo>
                    <a:pt x="316" y="473"/>
                  </a:lnTo>
                  <a:cubicBezTo>
                    <a:pt x="0" y="641"/>
                    <a:pt x="126" y="1124"/>
                    <a:pt x="484" y="1124"/>
                  </a:cubicBezTo>
                  <a:cubicBezTo>
                    <a:pt x="547" y="1103"/>
                    <a:pt x="610" y="1103"/>
                    <a:pt x="673" y="1061"/>
                  </a:cubicBezTo>
                  <a:lnTo>
                    <a:pt x="1367" y="662"/>
                  </a:lnTo>
                  <a:cubicBezTo>
                    <a:pt x="1704" y="466"/>
                    <a:pt x="1516" y="1"/>
                    <a:pt x="1209" y="1"/>
                  </a:cubicBezTo>
                  <a:close/>
                </a:path>
              </a:pathLst>
            </a:custGeom>
            <a:solidFill>
              <a:srgbClr val="ADBE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79" name="Google Shape;4179;p37"/>
            <p:cNvSpPr/>
            <p:nvPr/>
          </p:nvSpPr>
          <p:spPr>
            <a:xfrm>
              <a:off x="3102213" y="3094371"/>
              <a:ext cx="25528" cy="16844"/>
            </a:xfrm>
            <a:custGeom>
              <a:rect b="b" l="l" r="r" t="t"/>
              <a:pathLst>
                <a:path extrusionOk="0" h="1125" w="1705">
                  <a:moveTo>
                    <a:pt x="1190" y="1"/>
                  </a:moveTo>
                  <a:cubicBezTo>
                    <a:pt x="1132" y="1"/>
                    <a:pt x="1072" y="17"/>
                    <a:pt x="1010" y="52"/>
                  </a:cubicBezTo>
                  <a:lnTo>
                    <a:pt x="316" y="473"/>
                  </a:lnTo>
                  <a:cubicBezTo>
                    <a:pt x="1" y="641"/>
                    <a:pt x="127" y="1125"/>
                    <a:pt x="484" y="1125"/>
                  </a:cubicBezTo>
                  <a:cubicBezTo>
                    <a:pt x="547" y="1104"/>
                    <a:pt x="610" y="1104"/>
                    <a:pt x="652" y="1062"/>
                  </a:cubicBezTo>
                  <a:lnTo>
                    <a:pt x="1367" y="662"/>
                  </a:lnTo>
                  <a:cubicBezTo>
                    <a:pt x="1705" y="467"/>
                    <a:pt x="1502" y="1"/>
                    <a:pt x="1190" y="1"/>
                  </a:cubicBezTo>
                  <a:close/>
                </a:path>
              </a:pathLst>
            </a:custGeom>
            <a:solidFill>
              <a:srgbClr val="ADBE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80" name="Google Shape;4180;p37"/>
            <p:cNvSpPr/>
            <p:nvPr/>
          </p:nvSpPr>
          <p:spPr>
            <a:xfrm>
              <a:off x="3305001" y="2892257"/>
              <a:ext cx="19629" cy="20976"/>
            </a:xfrm>
            <a:custGeom>
              <a:rect b="b" l="l" r="r" t="t"/>
              <a:pathLst>
                <a:path extrusionOk="0" h="1401" w="1311">
                  <a:moveTo>
                    <a:pt x="855" y="0"/>
                  </a:moveTo>
                  <a:cubicBezTo>
                    <a:pt x="747" y="0"/>
                    <a:pt x="637" y="53"/>
                    <a:pt x="564" y="180"/>
                  </a:cubicBezTo>
                  <a:lnTo>
                    <a:pt x="143" y="874"/>
                  </a:lnTo>
                  <a:cubicBezTo>
                    <a:pt x="1" y="1098"/>
                    <a:pt x="154" y="1400"/>
                    <a:pt x="412" y="1400"/>
                  </a:cubicBezTo>
                  <a:cubicBezTo>
                    <a:pt x="420" y="1400"/>
                    <a:pt x="429" y="1400"/>
                    <a:pt x="438" y="1399"/>
                  </a:cubicBezTo>
                  <a:cubicBezTo>
                    <a:pt x="564" y="1399"/>
                    <a:pt x="690" y="1336"/>
                    <a:pt x="753" y="1231"/>
                  </a:cubicBezTo>
                  <a:lnTo>
                    <a:pt x="1153" y="516"/>
                  </a:lnTo>
                  <a:cubicBezTo>
                    <a:pt x="1310" y="244"/>
                    <a:pt x="1086" y="0"/>
                    <a:pt x="855" y="0"/>
                  </a:cubicBezTo>
                  <a:close/>
                </a:path>
              </a:pathLst>
            </a:custGeom>
            <a:solidFill>
              <a:srgbClr val="ADBE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81" name="Google Shape;4181;p37"/>
            <p:cNvSpPr/>
            <p:nvPr/>
          </p:nvSpPr>
          <p:spPr>
            <a:xfrm>
              <a:off x="3236307" y="2871805"/>
              <a:ext cx="10406" cy="22833"/>
            </a:xfrm>
            <a:custGeom>
              <a:rect b="b" l="l" r="r" t="t"/>
              <a:pathLst>
                <a:path extrusionOk="0" h="1525" w="695">
                  <a:moveTo>
                    <a:pt x="348" y="1"/>
                  </a:moveTo>
                  <a:cubicBezTo>
                    <a:pt x="174" y="1"/>
                    <a:pt x="1" y="116"/>
                    <a:pt x="1" y="347"/>
                  </a:cubicBezTo>
                  <a:lnTo>
                    <a:pt x="1" y="1167"/>
                  </a:lnTo>
                  <a:cubicBezTo>
                    <a:pt x="1" y="1357"/>
                    <a:pt x="169" y="1525"/>
                    <a:pt x="358" y="1525"/>
                  </a:cubicBezTo>
                  <a:cubicBezTo>
                    <a:pt x="548" y="1525"/>
                    <a:pt x="695" y="1357"/>
                    <a:pt x="695" y="1167"/>
                  </a:cubicBezTo>
                  <a:lnTo>
                    <a:pt x="695" y="347"/>
                  </a:lnTo>
                  <a:cubicBezTo>
                    <a:pt x="695" y="116"/>
                    <a:pt x="521" y="1"/>
                    <a:pt x="348" y="1"/>
                  </a:cubicBezTo>
                  <a:close/>
                </a:path>
              </a:pathLst>
            </a:custGeom>
            <a:solidFill>
              <a:srgbClr val="ADBE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82" name="Google Shape;4182;p37"/>
            <p:cNvSpPr/>
            <p:nvPr/>
          </p:nvSpPr>
          <p:spPr>
            <a:xfrm>
              <a:off x="3158405" y="2892257"/>
              <a:ext cx="19689" cy="21276"/>
            </a:xfrm>
            <a:custGeom>
              <a:rect b="b" l="l" r="r" t="t"/>
              <a:pathLst>
                <a:path extrusionOk="0" h="1421" w="1315">
                  <a:moveTo>
                    <a:pt x="456" y="0"/>
                  </a:moveTo>
                  <a:cubicBezTo>
                    <a:pt x="224" y="0"/>
                    <a:pt x="0" y="244"/>
                    <a:pt x="158" y="516"/>
                  </a:cubicBezTo>
                  <a:lnTo>
                    <a:pt x="579" y="1231"/>
                  </a:lnTo>
                  <a:cubicBezTo>
                    <a:pt x="621" y="1336"/>
                    <a:pt x="747" y="1399"/>
                    <a:pt x="873" y="1399"/>
                  </a:cubicBezTo>
                  <a:lnTo>
                    <a:pt x="873" y="1420"/>
                  </a:lnTo>
                  <a:cubicBezTo>
                    <a:pt x="1146" y="1420"/>
                    <a:pt x="1314" y="1126"/>
                    <a:pt x="1188" y="895"/>
                  </a:cubicBezTo>
                  <a:lnTo>
                    <a:pt x="747" y="180"/>
                  </a:lnTo>
                  <a:cubicBezTo>
                    <a:pt x="673" y="53"/>
                    <a:pt x="564" y="0"/>
                    <a:pt x="456" y="0"/>
                  </a:cubicBezTo>
                  <a:close/>
                </a:path>
              </a:pathLst>
            </a:custGeom>
            <a:solidFill>
              <a:srgbClr val="ADBE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83" name="Google Shape;4183;p37"/>
            <p:cNvSpPr/>
            <p:nvPr/>
          </p:nvSpPr>
          <p:spPr>
            <a:xfrm>
              <a:off x="3101884" y="2948000"/>
              <a:ext cx="25528" cy="16844"/>
            </a:xfrm>
            <a:custGeom>
              <a:rect b="b" l="l" r="r" t="t"/>
              <a:pathLst>
                <a:path extrusionOk="0" h="1125" w="1705">
                  <a:moveTo>
                    <a:pt x="496" y="1"/>
                  </a:moveTo>
                  <a:cubicBezTo>
                    <a:pt x="188" y="1"/>
                    <a:pt x="0" y="466"/>
                    <a:pt x="338" y="662"/>
                  </a:cubicBezTo>
                  <a:lnTo>
                    <a:pt x="1053" y="1061"/>
                  </a:lnTo>
                  <a:cubicBezTo>
                    <a:pt x="1095" y="1103"/>
                    <a:pt x="1158" y="1103"/>
                    <a:pt x="1221" y="1124"/>
                  </a:cubicBezTo>
                  <a:cubicBezTo>
                    <a:pt x="1578" y="1124"/>
                    <a:pt x="1705" y="641"/>
                    <a:pt x="1389" y="473"/>
                  </a:cubicBezTo>
                  <a:lnTo>
                    <a:pt x="674" y="52"/>
                  </a:lnTo>
                  <a:cubicBezTo>
                    <a:pt x="612" y="16"/>
                    <a:pt x="552" y="1"/>
                    <a:pt x="496" y="1"/>
                  </a:cubicBezTo>
                  <a:close/>
                </a:path>
              </a:pathLst>
            </a:custGeom>
            <a:solidFill>
              <a:srgbClr val="ADBE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84" name="Google Shape;4184;p37"/>
            <p:cNvSpPr/>
            <p:nvPr/>
          </p:nvSpPr>
          <p:spPr>
            <a:xfrm>
              <a:off x="3355278" y="3094371"/>
              <a:ext cx="25543" cy="16844"/>
            </a:xfrm>
            <a:custGeom>
              <a:rect b="b" l="l" r="r" t="t"/>
              <a:pathLst>
                <a:path extrusionOk="0" h="1125" w="1706">
                  <a:moveTo>
                    <a:pt x="516" y="1"/>
                  </a:moveTo>
                  <a:cubicBezTo>
                    <a:pt x="204" y="1"/>
                    <a:pt x="1" y="467"/>
                    <a:pt x="339" y="662"/>
                  </a:cubicBezTo>
                  <a:lnTo>
                    <a:pt x="1053" y="1062"/>
                  </a:lnTo>
                  <a:cubicBezTo>
                    <a:pt x="1116" y="1104"/>
                    <a:pt x="1158" y="1104"/>
                    <a:pt x="1222" y="1125"/>
                  </a:cubicBezTo>
                  <a:cubicBezTo>
                    <a:pt x="1579" y="1125"/>
                    <a:pt x="1705" y="641"/>
                    <a:pt x="1411" y="473"/>
                  </a:cubicBezTo>
                  <a:lnTo>
                    <a:pt x="696" y="52"/>
                  </a:lnTo>
                  <a:cubicBezTo>
                    <a:pt x="634" y="17"/>
                    <a:pt x="573" y="1"/>
                    <a:pt x="516" y="1"/>
                  </a:cubicBezTo>
                  <a:close/>
                </a:path>
              </a:pathLst>
            </a:custGeom>
            <a:solidFill>
              <a:srgbClr val="ADBE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85" name="Google Shape;4185;p37"/>
            <p:cNvSpPr/>
            <p:nvPr/>
          </p:nvSpPr>
          <p:spPr>
            <a:xfrm>
              <a:off x="3223401" y="3230187"/>
              <a:ext cx="36533" cy="21426"/>
            </a:xfrm>
            <a:custGeom>
              <a:rect b="b" l="l" r="r" t="t"/>
              <a:pathLst>
                <a:path extrusionOk="0" h="1431" w="2440">
                  <a:moveTo>
                    <a:pt x="1" y="1"/>
                  </a:moveTo>
                  <a:lnTo>
                    <a:pt x="1" y="569"/>
                  </a:lnTo>
                  <a:cubicBezTo>
                    <a:pt x="1" y="1031"/>
                    <a:pt x="379" y="1431"/>
                    <a:pt x="863" y="1431"/>
                  </a:cubicBezTo>
                  <a:lnTo>
                    <a:pt x="1578" y="1431"/>
                  </a:lnTo>
                  <a:cubicBezTo>
                    <a:pt x="2040" y="1431"/>
                    <a:pt x="2440" y="1031"/>
                    <a:pt x="2440" y="569"/>
                  </a:cubicBezTo>
                  <a:lnTo>
                    <a:pt x="2440" y="1"/>
                  </a:lnTo>
                  <a:cubicBezTo>
                    <a:pt x="2208" y="43"/>
                    <a:pt x="1977" y="85"/>
                    <a:pt x="1746" y="85"/>
                  </a:cubicBezTo>
                  <a:lnTo>
                    <a:pt x="674" y="85"/>
                  </a:lnTo>
                  <a:cubicBezTo>
                    <a:pt x="442" y="85"/>
                    <a:pt x="211" y="43"/>
                    <a:pt x="1" y="1"/>
                  </a:cubicBezTo>
                  <a:close/>
                </a:path>
              </a:pathLst>
            </a:custGeom>
            <a:solidFill>
              <a:srgbClr val="869F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86" name="Google Shape;4186;p37"/>
            <p:cNvSpPr/>
            <p:nvPr/>
          </p:nvSpPr>
          <p:spPr>
            <a:xfrm>
              <a:off x="3188470" y="3173531"/>
              <a:ext cx="106095" cy="61088"/>
            </a:xfrm>
            <a:custGeom>
              <a:rect b="b" l="l" r="r" t="t"/>
              <a:pathLst>
                <a:path extrusionOk="0" h="4080" w="7086">
                  <a:moveTo>
                    <a:pt x="0" y="0"/>
                  </a:moveTo>
                  <a:lnTo>
                    <a:pt x="0" y="1073"/>
                  </a:lnTo>
                  <a:lnTo>
                    <a:pt x="0" y="1178"/>
                  </a:lnTo>
                  <a:cubicBezTo>
                    <a:pt x="0" y="1325"/>
                    <a:pt x="21" y="1472"/>
                    <a:pt x="63" y="1640"/>
                  </a:cubicBezTo>
                  <a:cubicBezTo>
                    <a:pt x="84" y="1788"/>
                    <a:pt x="126" y="1956"/>
                    <a:pt x="189" y="2103"/>
                  </a:cubicBezTo>
                  <a:cubicBezTo>
                    <a:pt x="610" y="3301"/>
                    <a:pt x="1745" y="4079"/>
                    <a:pt x="3007" y="4079"/>
                  </a:cubicBezTo>
                  <a:lnTo>
                    <a:pt x="4079" y="4079"/>
                  </a:lnTo>
                  <a:cubicBezTo>
                    <a:pt x="5340" y="4079"/>
                    <a:pt x="6476" y="3301"/>
                    <a:pt x="6896" y="2103"/>
                  </a:cubicBezTo>
                  <a:cubicBezTo>
                    <a:pt x="6959" y="1956"/>
                    <a:pt x="7001" y="1788"/>
                    <a:pt x="7022" y="1640"/>
                  </a:cubicBezTo>
                  <a:cubicBezTo>
                    <a:pt x="7064" y="1472"/>
                    <a:pt x="7085" y="1325"/>
                    <a:pt x="7085" y="1178"/>
                  </a:cubicBezTo>
                  <a:lnTo>
                    <a:pt x="7085" y="1073"/>
                  </a:lnTo>
                  <a:lnTo>
                    <a:pt x="7085" y="0"/>
                  </a:lnTo>
                  <a:close/>
                </a:path>
              </a:pathLst>
            </a:custGeom>
            <a:solidFill>
              <a:srgbClr val="E2E8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87" name="Google Shape;4187;p37"/>
            <p:cNvSpPr/>
            <p:nvPr/>
          </p:nvSpPr>
          <p:spPr>
            <a:xfrm>
              <a:off x="3188470" y="3191153"/>
              <a:ext cx="106095" cy="13865"/>
            </a:xfrm>
            <a:custGeom>
              <a:rect b="b" l="l" r="r" t="t"/>
              <a:pathLst>
                <a:path extrusionOk="0" h="926" w="7086">
                  <a:moveTo>
                    <a:pt x="0" y="1"/>
                  </a:moveTo>
                  <a:cubicBezTo>
                    <a:pt x="0" y="148"/>
                    <a:pt x="21" y="295"/>
                    <a:pt x="63" y="463"/>
                  </a:cubicBezTo>
                  <a:cubicBezTo>
                    <a:pt x="84" y="611"/>
                    <a:pt x="126" y="779"/>
                    <a:pt x="189" y="926"/>
                  </a:cubicBezTo>
                  <a:lnTo>
                    <a:pt x="6896" y="926"/>
                  </a:lnTo>
                  <a:cubicBezTo>
                    <a:pt x="6959" y="779"/>
                    <a:pt x="7001" y="611"/>
                    <a:pt x="7022" y="463"/>
                  </a:cubicBezTo>
                  <a:cubicBezTo>
                    <a:pt x="7064" y="295"/>
                    <a:pt x="7085" y="148"/>
                    <a:pt x="7085" y="1"/>
                  </a:cubicBezTo>
                  <a:close/>
                </a:path>
              </a:pathLst>
            </a:custGeom>
            <a:solidFill>
              <a:srgbClr val="869F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188" name="Google Shape;4188;p37"/>
          <p:cNvGrpSpPr/>
          <p:nvPr/>
        </p:nvGrpSpPr>
        <p:grpSpPr>
          <a:xfrm>
            <a:off x="3394164" y="1886368"/>
            <a:ext cx="555885" cy="439417"/>
            <a:chOff x="2594780" y="1516494"/>
            <a:chExt cx="410187" cy="324245"/>
          </a:xfrm>
        </p:grpSpPr>
        <p:sp>
          <p:nvSpPr>
            <p:cNvPr id="4189" name="Google Shape;4189;p37"/>
            <p:cNvSpPr/>
            <p:nvPr/>
          </p:nvSpPr>
          <p:spPr>
            <a:xfrm>
              <a:off x="2594780" y="1641455"/>
              <a:ext cx="241776" cy="199284"/>
            </a:xfrm>
            <a:custGeom>
              <a:rect b="b" l="l" r="r" t="t"/>
              <a:pathLst>
                <a:path extrusionOk="0" h="13310" w="16148">
                  <a:moveTo>
                    <a:pt x="8494" y="1"/>
                  </a:moveTo>
                  <a:lnTo>
                    <a:pt x="442" y="8053"/>
                  </a:lnTo>
                  <a:cubicBezTo>
                    <a:pt x="0" y="8474"/>
                    <a:pt x="0" y="9167"/>
                    <a:pt x="442" y="9588"/>
                  </a:cubicBezTo>
                  <a:lnTo>
                    <a:pt x="3680" y="12826"/>
                  </a:lnTo>
                  <a:cubicBezTo>
                    <a:pt x="3974" y="13141"/>
                    <a:pt x="4394" y="13309"/>
                    <a:pt x="4815" y="13309"/>
                  </a:cubicBezTo>
                  <a:lnTo>
                    <a:pt x="9819" y="13309"/>
                  </a:lnTo>
                  <a:cubicBezTo>
                    <a:pt x="10239" y="13309"/>
                    <a:pt x="10660" y="13141"/>
                    <a:pt x="10975" y="12826"/>
                  </a:cubicBezTo>
                  <a:lnTo>
                    <a:pt x="16147" y="7654"/>
                  </a:lnTo>
                  <a:lnTo>
                    <a:pt x="8494" y="1"/>
                  </a:lnTo>
                  <a:close/>
                </a:path>
              </a:pathLst>
            </a:custGeom>
            <a:solidFill>
              <a:srgbClr val="7F94A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90" name="Google Shape;4190;p37"/>
            <p:cNvSpPr/>
            <p:nvPr/>
          </p:nvSpPr>
          <p:spPr>
            <a:xfrm>
              <a:off x="2632556" y="1738731"/>
              <a:ext cx="204000" cy="102008"/>
            </a:xfrm>
            <a:custGeom>
              <a:rect b="b" l="l" r="r" t="t"/>
              <a:pathLst>
                <a:path extrusionOk="0" h="6813" w="13625">
                  <a:moveTo>
                    <a:pt x="12468" y="0"/>
                  </a:moveTo>
                  <a:lnTo>
                    <a:pt x="8263" y="4226"/>
                  </a:lnTo>
                  <a:cubicBezTo>
                    <a:pt x="7653" y="4836"/>
                    <a:pt x="6812" y="5193"/>
                    <a:pt x="5971" y="5193"/>
                  </a:cubicBezTo>
                  <a:lnTo>
                    <a:pt x="0" y="5193"/>
                  </a:lnTo>
                  <a:lnTo>
                    <a:pt x="1157" y="6329"/>
                  </a:lnTo>
                  <a:cubicBezTo>
                    <a:pt x="1451" y="6644"/>
                    <a:pt x="1871" y="6812"/>
                    <a:pt x="2292" y="6812"/>
                  </a:cubicBezTo>
                  <a:lnTo>
                    <a:pt x="7296" y="6812"/>
                  </a:lnTo>
                  <a:cubicBezTo>
                    <a:pt x="7716" y="6812"/>
                    <a:pt x="8137" y="6644"/>
                    <a:pt x="8452" y="6329"/>
                  </a:cubicBezTo>
                  <a:lnTo>
                    <a:pt x="13624" y="1157"/>
                  </a:lnTo>
                  <a:lnTo>
                    <a:pt x="12468" y="0"/>
                  </a:lnTo>
                  <a:close/>
                </a:path>
              </a:pathLst>
            </a:custGeom>
            <a:solidFill>
              <a:srgbClr val="5A7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91" name="Google Shape;4191;p37"/>
            <p:cNvSpPr/>
            <p:nvPr/>
          </p:nvSpPr>
          <p:spPr>
            <a:xfrm>
              <a:off x="2721957" y="1516494"/>
              <a:ext cx="241132" cy="239560"/>
            </a:xfrm>
            <a:custGeom>
              <a:rect b="b" l="l" r="r" t="t"/>
              <a:pathLst>
                <a:path extrusionOk="0" h="16000" w="16105">
                  <a:moveTo>
                    <a:pt x="8778" y="0"/>
                  </a:moveTo>
                  <a:cubicBezTo>
                    <a:pt x="8499" y="0"/>
                    <a:pt x="8221" y="105"/>
                    <a:pt x="8010" y="315"/>
                  </a:cubicBezTo>
                  <a:lnTo>
                    <a:pt x="0" y="8347"/>
                  </a:lnTo>
                  <a:lnTo>
                    <a:pt x="7653" y="16000"/>
                  </a:lnTo>
                  <a:lnTo>
                    <a:pt x="15663" y="7989"/>
                  </a:lnTo>
                  <a:cubicBezTo>
                    <a:pt x="16084" y="7569"/>
                    <a:pt x="16105" y="6875"/>
                    <a:pt x="15684" y="6455"/>
                  </a:cubicBezTo>
                  <a:lnTo>
                    <a:pt x="9545" y="315"/>
                  </a:lnTo>
                  <a:cubicBezTo>
                    <a:pt x="9335" y="105"/>
                    <a:pt x="9056" y="0"/>
                    <a:pt x="8778" y="0"/>
                  </a:cubicBez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92" name="Google Shape;4192;p37"/>
            <p:cNvSpPr/>
            <p:nvPr/>
          </p:nvSpPr>
          <p:spPr>
            <a:xfrm>
              <a:off x="2881234" y="1828446"/>
              <a:ext cx="40306" cy="12292"/>
            </a:xfrm>
            <a:custGeom>
              <a:rect b="b" l="l" r="r" t="t"/>
              <a:pathLst>
                <a:path extrusionOk="0" h="821" w="2692">
                  <a:moveTo>
                    <a:pt x="526" y="0"/>
                  </a:moveTo>
                  <a:cubicBezTo>
                    <a:pt x="1" y="0"/>
                    <a:pt x="1" y="820"/>
                    <a:pt x="526" y="820"/>
                  </a:cubicBezTo>
                  <a:lnTo>
                    <a:pt x="2166" y="820"/>
                  </a:lnTo>
                  <a:cubicBezTo>
                    <a:pt x="2692" y="820"/>
                    <a:pt x="2692" y="0"/>
                    <a:pt x="2166" y="0"/>
                  </a:cubicBezTo>
                  <a:close/>
                </a:path>
              </a:pathLst>
            </a:custGeom>
            <a:solidFill>
              <a:srgbClr val="5A7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93" name="Google Shape;4193;p37"/>
            <p:cNvSpPr/>
            <p:nvPr/>
          </p:nvSpPr>
          <p:spPr>
            <a:xfrm>
              <a:off x="2735177" y="1828446"/>
              <a:ext cx="89101" cy="12292"/>
            </a:xfrm>
            <a:custGeom>
              <a:rect b="b" l="l" r="r" t="t"/>
              <a:pathLst>
                <a:path extrusionOk="0" h="821" w="5951">
                  <a:moveTo>
                    <a:pt x="547" y="0"/>
                  </a:moveTo>
                  <a:cubicBezTo>
                    <a:pt x="0" y="0"/>
                    <a:pt x="0" y="820"/>
                    <a:pt x="547" y="820"/>
                  </a:cubicBezTo>
                  <a:lnTo>
                    <a:pt x="5424" y="820"/>
                  </a:lnTo>
                  <a:cubicBezTo>
                    <a:pt x="5950" y="820"/>
                    <a:pt x="5950" y="0"/>
                    <a:pt x="5424" y="0"/>
                  </a:cubicBezTo>
                  <a:close/>
                </a:path>
              </a:pathLst>
            </a:custGeom>
            <a:solidFill>
              <a:srgbClr val="5A7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94" name="Google Shape;4194;p37"/>
            <p:cNvSpPr/>
            <p:nvPr/>
          </p:nvSpPr>
          <p:spPr>
            <a:xfrm>
              <a:off x="2832439" y="1828446"/>
              <a:ext cx="14179" cy="12203"/>
            </a:xfrm>
            <a:custGeom>
              <a:rect b="b" l="l" r="r" t="t"/>
              <a:pathLst>
                <a:path extrusionOk="0" h="815" w="947">
                  <a:moveTo>
                    <a:pt x="547" y="0"/>
                  </a:moveTo>
                  <a:cubicBezTo>
                    <a:pt x="190" y="0"/>
                    <a:pt x="1" y="442"/>
                    <a:pt x="253" y="694"/>
                  </a:cubicBezTo>
                  <a:cubicBezTo>
                    <a:pt x="336" y="777"/>
                    <a:pt x="440" y="815"/>
                    <a:pt x="542" y="815"/>
                  </a:cubicBezTo>
                  <a:cubicBezTo>
                    <a:pt x="749" y="815"/>
                    <a:pt x="947" y="660"/>
                    <a:pt x="947" y="421"/>
                  </a:cubicBezTo>
                  <a:cubicBezTo>
                    <a:pt x="947" y="190"/>
                    <a:pt x="758" y="0"/>
                    <a:pt x="547" y="0"/>
                  </a:cubicBezTo>
                  <a:close/>
                </a:path>
              </a:pathLst>
            </a:custGeom>
            <a:solidFill>
              <a:srgbClr val="5A7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95" name="Google Shape;4195;p37"/>
            <p:cNvSpPr/>
            <p:nvPr/>
          </p:nvSpPr>
          <p:spPr>
            <a:xfrm>
              <a:off x="2990773" y="1828446"/>
              <a:ext cx="14194" cy="12203"/>
            </a:xfrm>
            <a:custGeom>
              <a:rect b="b" l="l" r="r" t="t"/>
              <a:pathLst>
                <a:path extrusionOk="0" h="815" w="948">
                  <a:moveTo>
                    <a:pt x="548" y="0"/>
                  </a:moveTo>
                  <a:cubicBezTo>
                    <a:pt x="190" y="0"/>
                    <a:pt x="1" y="442"/>
                    <a:pt x="253" y="694"/>
                  </a:cubicBezTo>
                  <a:cubicBezTo>
                    <a:pt x="343" y="777"/>
                    <a:pt x="450" y="815"/>
                    <a:pt x="551" y="815"/>
                  </a:cubicBezTo>
                  <a:cubicBezTo>
                    <a:pt x="758" y="815"/>
                    <a:pt x="947" y="660"/>
                    <a:pt x="947" y="421"/>
                  </a:cubicBezTo>
                  <a:cubicBezTo>
                    <a:pt x="947" y="190"/>
                    <a:pt x="779" y="0"/>
                    <a:pt x="548" y="0"/>
                  </a:cubicBezTo>
                  <a:close/>
                </a:path>
              </a:pathLst>
            </a:custGeom>
            <a:solidFill>
              <a:srgbClr val="5A7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96" name="Google Shape;4196;p37"/>
            <p:cNvSpPr/>
            <p:nvPr/>
          </p:nvSpPr>
          <p:spPr>
            <a:xfrm>
              <a:off x="2928143" y="1828446"/>
              <a:ext cx="45022" cy="12292"/>
            </a:xfrm>
            <a:custGeom>
              <a:rect b="b" l="l" r="r" t="t"/>
              <a:pathLst>
                <a:path extrusionOk="0" h="821" w="3007">
                  <a:moveTo>
                    <a:pt x="547" y="0"/>
                  </a:moveTo>
                  <a:cubicBezTo>
                    <a:pt x="0" y="0"/>
                    <a:pt x="0" y="820"/>
                    <a:pt x="547" y="820"/>
                  </a:cubicBezTo>
                  <a:lnTo>
                    <a:pt x="2460" y="820"/>
                  </a:lnTo>
                  <a:cubicBezTo>
                    <a:pt x="3007" y="820"/>
                    <a:pt x="3007" y="0"/>
                    <a:pt x="2460" y="0"/>
                  </a:cubicBezTo>
                  <a:close/>
                </a:path>
              </a:pathLst>
            </a:custGeom>
            <a:solidFill>
              <a:srgbClr val="5A7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197" name="Google Shape;4197;p37"/>
          <p:cNvGrpSpPr/>
          <p:nvPr/>
        </p:nvGrpSpPr>
        <p:grpSpPr>
          <a:xfrm>
            <a:off x="2239781" y="1868029"/>
            <a:ext cx="452220" cy="451773"/>
            <a:chOff x="1742965" y="1502959"/>
            <a:chExt cx="333692" cy="333363"/>
          </a:xfrm>
        </p:grpSpPr>
        <p:sp>
          <p:nvSpPr>
            <p:cNvPr id="4198" name="Google Shape;4198;p37"/>
            <p:cNvSpPr/>
            <p:nvPr/>
          </p:nvSpPr>
          <p:spPr>
            <a:xfrm>
              <a:off x="1742965" y="1502959"/>
              <a:ext cx="333692" cy="333363"/>
            </a:xfrm>
            <a:custGeom>
              <a:rect b="b" l="l" r="r" t="t"/>
              <a:pathLst>
                <a:path extrusionOk="0" h="22265" w="22287">
                  <a:moveTo>
                    <a:pt x="11143" y="0"/>
                  </a:moveTo>
                  <a:cubicBezTo>
                    <a:pt x="4983" y="0"/>
                    <a:pt x="1" y="4121"/>
                    <a:pt x="1" y="9188"/>
                  </a:cubicBezTo>
                  <a:cubicBezTo>
                    <a:pt x="1" y="13708"/>
                    <a:pt x="3974" y="17450"/>
                    <a:pt x="9209" y="18207"/>
                  </a:cubicBezTo>
                  <a:cubicBezTo>
                    <a:pt x="9335" y="19700"/>
                    <a:pt x="8831" y="21151"/>
                    <a:pt x="7843" y="22265"/>
                  </a:cubicBezTo>
                  <a:cubicBezTo>
                    <a:pt x="10324" y="22265"/>
                    <a:pt x="12468" y="20604"/>
                    <a:pt x="13099" y="18207"/>
                  </a:cubicBezTo>
                  <a:cubicBezTo>
                    <a:pt x="18313" y="17450"/>
                    <a:pt x="22286" y="13687"/>
                    <a:pt x="22286" y="9188"/>
                  </a:cubicBezTo>
                  <a:cubicBezTo>
                    <a:pt x="22265" y="4121"/>
                    <a:pt x="17283" y="0"/>
                    <a:pt x="11143" y="0"/>
                  </a:cubicBezTo>
                  <a:close/>
                </a:path>
              </a:pathLst>
            </a:custGeom>
            <a:solidFill>
              <a:srgbClr val="9EB2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99" name="Google Shape;4199;p37"/>
            <p:cNvSpPr/>
            <p:nvPr/>
          </p:nvSpPr>
          <p:spPr>
            <a:xfrm>
              <a:off x="1854719" y="1629492"/>
              <a:ext cx="22040" cy="21740"/>
            </a:xfrm>
            <a:custGeom>
              <a:rect b="b" l="l" r="r" t="t"/>
              <a:pathLst>
                <a:path extrusionOk="0" h="1452" w="1472">
                  <a:moveTo>
                    <a:pt x="736" y="1"/>
                  </a:moveTo>
                  <a:cubicBezTo>
                    <a:pt x="337" y="1"/>
                    <a:pt x="0" y="316"/>
                    <a:pt x="0" y="716"/>
                  </a:cubicBezTo>
                  <a:cubicBezTo>
                    <a:pt x="0" y="1136"/>
                    <a:pt x="337" y="1452"/>
                    <a:pt x="736" y="1452"/>
                  </a:cubicBezTo>
                  <a:cubicBezTo>
                    <a:pt x="1136" y="1452"/>
                    <a:pt x="1472" y="1136"/>
                    <a:pt x="1472" y="716"/>
                  </a:cubicBezTo>
                  <a:cubicBezTo>
                    <a:pt x="1472" y="316"/>
                    <a:pt x="1136" y="1"/>
                    <a:pt x="73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00" name="Google Shape;4200;p37"/>
            <p:cNvSpPr/>
            <p:nvPr/>
          </p:nvSpPr>
          <p:spPr>
            <a:xfrm>
              <a:off x="1898783" y="1629492"/>
              <a:ext cx="22054" cy="21740"/>
            </a:xfrm>
            <a:custGeom>
              <a:rect b="b" l="l" r="r" t="t"/>
              <a:pathLst>
                <a:path extrusionOk="0" h="1452" w="1473">
                  <a:moveTo>
                    <a:pt x="736" y="1"/>
                  </a:moveTo>
                  <a:cubicBezTo>
                    <a:pt x="316" y="1"/>
                    <a:pt x="1" y="316"/>
                    <a:pt x="1" y="716"/>
                  </a:cubicBezTo>
                  <a:cubicBezTo>
                    <a:pt x="1" y="1136"/>
                    <a:pt x="316" y="1452"/>
                    <a:pt x="736" y="1452"/>
                  </a:cubicBezTo>
                  <a:cubicBezTo>
                    <a:pt x="1136" y="1452"/>
                    <a:pt x="1472" y="1136"/>
                    <a:pt x="1472" y="716"/>
                  </a:cubicBezTo>
                  <a:cubicBezTo>
                    <a:pt x="1472" y="316"/>
                    <a:pt x="1136" y="1"/>
                    <a:pt x="73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01" name="Google Shape;4201;p37"/>
            <p:cNvSpPr/>
            <p:nvPr/>
          </p:nvSpPr>
          <p:spPr>
            <a:xfrm>
              <a:off x="1942863" y="1629492"/>
              <a:ext cx="21725" cy="21740"/>
            </a:xfrm>
            <a:custGeom>
              <a:rect b="b" l="l" r="r" t="t"/>
              <a:pathLst>
                <a:path extrusionOk="0" h="1452" w="1451">
                  <a:moveTo>
                    <a:pt x="715" y="1"/>
                  </a:moveTo>
                  <a:cubicBezTo>
                    <a:pt x="315" y="1"/>
                    <a:pt x="0" y="316"/>
                    <a:pt x="0" y="716"/>
                  </a:cubicBezTo>
                  <a:cubicBezTo>
                    <a:pt x="0" y="1136"/>
                    <a:pt x="315" y="1452"/>
                    <a:pt x="715" y="1452"/>
                  </a:cubicBezTo>
                  <a:cubicBezTo>
                    <a:pt x="1135" y="1452"/>
                    <a:pt x="1451" y="1136"/>
                    <a:pt x="1451" y="716"/>
                  </a:cubicBezTo>
                  <a:cubicBezTo>
                    <a:pt x="1451" y="316"/>
                    <a:pt x="1135" y="1"/>
                    <a:pt x="71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202" name="Google Shape;4202;p37"/>
          <p:cNvGrpSpPr/>
          <p:nvPr/>
        </p:nvGrpSpPr>
        <p:grpSpPr>
          <a:xfrm>
            <a:off x="4013149" y="1886794"/>
            <a:ext cx="528574" cy="401878"/>
            <a:chOff x="3051531" y="1516809"/>
            <a:chExt cx="390034" cy="296545"/>
          </a:xfrm>
        </p:grpSpPr>
        <p:sp>
          <p:nvSpPr>
            <p:cNvPr id="4203" name="Google Shape;4203;p37"/>
            <p:cNvSpPr/>
            <p:nvPr/>
          </p:nvSpPr>
          <p:spPr>
            <a:xfrm>
              <a:off x="3051531" y="1516809"/>
              <a:ext cx="389719" cy="296545"/>
            </a:xfrm>
            <a:custGeom>
              <a:rect b="b" l="l" r="r" t="t"/>
              <a:pathLst>
                <a:path extrusionOk="0" h="19806" w="26029">
                  <a:moveTo>
                    <a:pt x="316" y="0"/>
                  </a:moveTo>
                  <a:cubicBezTo>
                    <a:pt x="148" y="0"/>
                    <a:pt x="1" y="147"/>
                    <a:pt x="1" y="316"/>
                  </a:cubicBezTo>
                  <a:lnTo>
                    <a:pt x="1" y="19490"/>
                  </a:lnTo>
                  <a:cubicBezTo>
                    <a:pt x="1" y="19658"/>
                    <a:pt x="148" y="19805"/>
                    <a:pt x="316" y="19805"/>
                  </a:cubicBezTo>
                  <a:lnTo>
                    <a:pt x="25713" y="19805"/>
                  </a:lnTo>
                  <a:cubicBezTo>
                    <a:pt x="25882" y="19805"/>
                    <a:pt x="26029" y="19658"/>
                    <a:pt x="26029" y="19490"/>
                  </a:cubicBezTo>
                  <a:lnTo>
                    <a:pt x="26029" y="316"/>
                  </a:lnTo>
                  <a:cubicBezTo>
                    <a:pt x="26029" y="147"/>
                    <a:pt x="25882" y="0"/>
                    <a:pt x="25713" y="0"/>
                  </a:cubicBezTo>
                  <a:close/>
                </a:path>
              </a:pathLst>
            </a:custGeom>
            <a:solidFill>
              <a:srgbClr val="4E67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04" name="Google Shape;4204;p37"/>
            <p:cNvSpPr/>
            <p:nvPr/>
          </p:nvSpPr>
          <p:spPr>
            <a:xfrm>
              <a:off x="3051531" y="1744391"/>
              <a:ext cx="389719" cy="68963"/>
            </a:xfrm>
            <a:custGeom>
              <a:rect b="b" l="l" r="r" t="t"/>
              <a:pathLst>
                <a:path extrusionOk="0" h="4606" w="26029">
                  <a:moveTo>
                    <a:pt x="1" y="1"/>
                  </a:moveTo>
                  <a:lnTo>
                    <a:pt x="1" y="4290"/>
                  </a:lnTo>
                  <a:cubicBezTo>
                    <a:pt x="1" y="4458"/>
                    <a:pt x="148" y="4605"/>
                    <a:pt x="316" y="4605"/>
                  </a:cubicBezTo>
                  <a:lnTo>
                    <a:pt x="25713" y="4605"/>
                  </a:lnTo>
                  <a:cubicBezTo>
                    <a:pt x="25882" y="4605"/>
                    <a:pt x="26029" y="4458"/>
                    <a:pt x="26029" y="4290"/>
                  </a:cubicBezTo>
                  <a:lnTo>
                    <a:pt x="26029" y="1"/>
                  </a:lnTo>
                  <a:close/>
                </a:path>
              </a:pathLst>
            </a:custGeom>
            <a:solidFill>
              <a:srgbClr val="364F6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05" name="Google Shape;4205;p37"/>
            <p:cNvSpPr/>
            <p:nvPr/>
          </p:nvSpPr>
          <p:spPr>
            <a:xfrm>
              <a:off x="3051531" y="1753838"/>
              <a:ext cx="389719" cy="59516"/>
            </a:xfrm>
            <a:custGeom>
              <a:rect b="b" l="l" r="r" t="t"/>
              <a:pathLst>
                <a:path extrusionOk="0" h="3975" w="26029">
                  <a:moveTo>
                    <a:pt x="1" y="1"/>
                  </a:moveTo>
                  <a:lnTo>
                    <a:pt x="1" y="3659"/>
                  </a:lnTo>
                  <a:cubicBezTo>
                    <a:pt x="1" y="3827"/>
                    <a:pt x="148" y="3974"/>
                    <a:pt x="316" y="3974"/>
                  </a:cubicBezTo>
                  <a:lnTo>
                    <a:pt x="25713" y="3974"/>
                  </a:lnTo>
                  <a:cubicBezTo>
                    <a:pt x="25882" y="3953"/>
                    <a:pt x="26029" y="3827"/>
                    <a:pt x="26029" y="3659"/>
                  </a:cubicBezTo>
                  <a:lnTo>
                    <a:pt x="26029" y="1"/>
                  </a:ln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06" name="Google Shape;4206;p37"/>
            <p:cNvSpPr/>
            <p:nvPr/>
          </p:nvSpPr>
          <p:spPr>
            <a:xfrm>
              <a:off x="3051846" y="1516809"/>
              <a:ext cx="389405" cy="65804"/>
            </a:xfrm>
            <a:custGeom>
              <a:rect b="b" l="l" r="r" t="t"/>
              <a:pathLst>
                <a:path extrusionOk="0" h="4395" w="26008">
                  <a:moveTo>
                    <a:pt x="316" y="0"/>
                  </a:moveTo>
                  <a:cubicBezTo>
                    <a:pt x="127" y="0"/>
                    <a:pt x="1" y="147"/>
                    <a:pt x="1" y="316"/>
                  </a:cubicBezTo>
                  <a:lnTo>
                    <a:pt x="1" y="4394"/>
                  </a:lnTo>
                  <a:lnTo>
                    <a:pt x="26008" y="4394"/>
                  </a:lnTo>
                  <a:lnTo>
                    <a:pt x="26008" y="316"/>
                  </a:lnTo>
                  <a:cubicBezTo>
                    <a:pt x="26008" y="147"/>
                    <a:pt x="25882" y="0"/>
                    <a:pt x="25713" y="0"/>
                  </a:cubicBezTo>
                  <a:close/>
                </a:path>
              </a:pathLst>
            </a:custGeom>
            <a:solidFill>
              <a:srgbClr val="364F6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07" name="Google Shape;4207;p37"/>
            <p:cNvSpPr/>
            <p:nvPr/>
          </p:nvSpPr>
          <p:spPr>
            <a:xfrm>
              <a:off x="3051846" y="1516809"/>
              <a:ext cx="389719" cy="56356"/>
            </a:xfrm>
            <a:custGeom>
              <a:rect b="b" l="l" r="r" t="t"/>
              <a:pathLst>
                <a:path extrusionOk="0" h="3764" w="26029">
                  <a:moveTo>
                    <a:pt x="316" y="0"/>
                  </a:moveTo>
                  <a:cubicBezTo>
                    <a:pt x="127" y="0"/>
                    <a:pt x="1" y="147"/>
                    <a:pt x="1" y="316"/>
                  </a:cubicBezTo>
                  <a:lnTo>
                    <a:pt x="1" y="3764"/>
                  </a:lnTo>
                  <a:lnTo>
                    <a:pt x="26008" y="3764"/>
                  </a:lnTo>
                  <a:lnTo>
                    <a:pt x="26029" y="316"/>
                  </a:lnTo>
                  <a:cubicBezTo>
                    <a:pt x="26029" y="147"/>
                    <a:pt x="25882" y="0"/>
                    <a:pt x="25713" y="0"/>
                  </a:cubicBezTo>
                  <a:close/>
                </a:path>
              </a:pathLst>
            </a:custGeom>
            <a:solidFill>
              <a:srgbClr val="D0DA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08" name="Google Shape;4208;p37"/>
            <p:cNvSpPr/>
            <p:nvPr/>
          </p:nvSpPr>
          <p:spPr>
            <a:xfrm>
              <a:off x="3077973" y="1539148"/>
              <a:ext cx="15751" cy="11978"/>
            </a:xfrm>
            <a:custGeom>
              <a:rect b="b" l="l" r="r" t="t"/>
              <a:pathLst>
                <a:path extrusionOk="0" h="800" w="1052">
                  <a:moveTo>
                    <a:pt x="526" y="1"/>
                  </a:moveTo>
                  <a:cubicBezTo>
                    <a:pt x="1" y="1"/>
                    <a:pt x="1" y="779"/>
                    <a:pt x="526" y="800"/>
                  </a:cubicBezTo>
                  <a:cubicBezTo>
                    <a:pt x="1052" y="779"/>
                    <a:pt x="1052" y="1"/>
                    <a:pt x="526" y="1"/>
                  </a:cubicBezTo>
                  <a:close/>
                </a:path>
              </a:pathLst>
            </a:custGeom>
            <a:solidFill>
              <a:srgbClr val="B8C6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09" name="Google Shape;4209;p37"/>
            <p:cNvSpPr/>
            <p:nvPr/>
          </p:nvSpPr>
          <p:spPr>
            <a:xfrm>
              <a:off x="3100012" y="1539148"/>
              <a:ext cx="15751" cy="11978"/>
            </a:xfrm>
            <a:custGeom>
              <a:rect b="b" l="l" r="r" t="t"/>
              <a:pathLst>
                <a:path extrusionOk="0" h="800" w="1052">
                  <a:moveTo>
                    <a:pt x="526" y="1"/>
                  </a:moveTo>
                  <a:cubicBezTo>
                    <a:pt x="0" y="1"/>
                    <a:pt x="0" y="779"/>
                    <a:pt x="526" y="800"/>
                  </a:cubicBezTo>
                  <a:cubicBezTo>
                    <a:pt x="1052" y="779"/>
                    <a:pt x="1052" y="1"/>
                    <a:pt x="526" y="1"/>
                  </a:cubicBezTo>
                  <a:close/>
                </a:path>
              </a:pathLst>
            </a:custGeom>
            <a:solidFill>
              <a:srgbClr val="C9D4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10" name="Google Shape;4210;p37"/>
            <p:cNvSpPr/>
            <p:nvPr/>
          </p:nvSpPr>
          <p:spPr>
            <a:xfrm>
              <a:off x="3121737" y="1539148"/>
              <a:ext cx="15751" cy="11978"/>
            </a:xfrm>
            <a:custGeom>
              <a:rect b="b" l="l" r="r" t="t"/>
              <a:pathLst>
                <a:path extrusionOk="0" h="800" w="1052">
                  <a:moveTo>
                    <a:pt x="526" y="1"/>
                  </a:moveTo>
                  <a:cubicBezTo>
                    <a:pt x="0" y="1"/>
                    <a:pt x="0" y="800"/>
                    <a:pt x="526" y="800"/>
                  </a:cubicBezTo>
                  <a:cubicBezTo>
                    <a:pt x="1051" y="800"/>
                    <a:pt x="1051" y="1"/>
                    <a:pt x="526" y="1"/>
                  </a:cubicBezTo>
                  <a:close/>
                </a:path>
              </a:pathLst>
            </a:custGeom>
            <a:solidFill>
              <a:srgbClr val="7F94A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11" name="Google Shape;4211;p37"/>
            <p:cNvSpPr/>
            <p:nvPr/>
          </p:nvSpPr>
          <p:spPr>
            <a:xfrm>
              <a:off x="3336727" y="1539148"/>
              <a:ext cx="81226" cy="11978"/>
            </a:xfrm>
            <a:custGeom>
              <a:rect b="b" l="l" r="r" t="t"/>
              <a:pathLst>
                <a:path extrusionOk="0" h="800" w="5425">
                  <a:moveTo>
                    <a:pt x="526" y="1"/>
                  </a:moveTo>
                  <a:cubicBezTo>
                    <a:pt x="1" y="1"/>
                    <a:pt x="1" y="800"/>
                    <a:pt x="526" y="800"/>
                  </a:cubicBezTo>
                  <a:lnTo>
                    <a:pt x="4899" y="800"/>
                  </a:lnTo>
                  <a:cubicBezTo>
                    <a:pt x="5425" y="779"/>
                    <a:pt x="5425" y="1"/>
                    <a:pt x="4899" y="1"/>
                  </a:cubicBezTo>
                  <a:close/>
                </a:path>
              </a:pathLst>
            </a:custGeom>
            <a:solidFill>
              <a:srgbClr val="B8C6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12" name="Google Shape;4212;p37"/>
            <p:cNvSpPr/>
            <p:nvPr/>
          </p:nvSpPr>
          <p:spPr>
            <a:xfrm>
              <a:off x="3301153" y="1539148"/>
              <a:ext cx="30244" cy="11978"/>
            </a:xfrm>
            <a:custGeom>
              <a:rect b="b" l="l" r="r" t="t"/>
              <a:pathLst>
                <a:path extrusionOk="0" h="800" w="2020">
                  <a:moveTo>
                    <a:pt x="527" y="1"/>
                  </a:moveTo>
                  <a:cubicBezTo>
                    <a:pt x="1" y="1"/>
                    <a:pt x="1" y="800"/>
                    <a:pt x="527" y="800"/>
                  </a:cubicBezTo>
                  <a:lnTo>
                    <a:pt x="1494" y="800"/>
                  </a:lnTo>
                  <a:cubicBezTo>
                    <a:pt x="2019" y="779"/>
                    <a:pt x="2019" y="1"/>
                    <a:pt x="1494" y="1"/>
                  </a:cubicBezTo>
                  <a:close/>
                </a:path>
              </a:pathLst>
            </a:custGeom>
            <a:solidFill>
              <a:srgbClr val="B8C6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13" name="Google Shape;4213;p37"/>
            <p:cNvSpPr/>
            <p:nvPr/>
          </p:nvSpPr>
          <p:spPr>
            <a:xfrm>
              <a:off x="3170832" y="1608096"/>
              <a:ext cx="151432" cy="107667"/>
            </a:xfrm>
            <a:custGeom>
              <a:rect b="b" l="l" r="r" t="t"/>
              <a:pathLst>
                <a:path extrusionOk="0" h="7191" w="10114">
                  <a:moveTo>
                    <a:pt x="2061" y="0"/>
                  </a:moveTo>
                  <a:cubicBezTo>
                    <a:pt x="926" y="0"/>
                    <a:pt x="1" y="925"/>
                    <a:pt x="1" y="2061"/>
                  </a:cubicBezTo>
                  <a:lnTo>
                    <a:pt x="1" y="5130"/>
                  </a:lnTo>
                  <a:cubicBezTo>
                    <a:pt x="1" y="6265"/>
                    <a:pt x="926" y="7191"/>
                    <a:pt x="2061" y="7191"/>
                  </a:cubicBezTo>
                  <a:lnTo>
                    <a:pt x="8053" y="7191"/>
                  </a:lnTo>
                  <a:cubicBezTo>
                    <a:pt x="9189" y="7191"/>
                    <a:pt x="10093" y="6287"/>
                    <a:pt x="10114" y="5151"/>
                  </a:cubicBezTo>
                  <a:lnTo>
                    <a:pt x="10114" y="2061"/>
                  </a:lnTo>
                  <a:cubicBezTo>
                    <a:pt x="10114" y="925"/>
                    <a:pt x="9189" y="0"/>
                    <a:pt x="8053" y="0"/>
                  </a:cubicBezTo>
                  <a:close/>
                </a:path>
              </a:pathLst>
            </a:custGeom>
            <a:solidFill>
              <a:srgbClr val="BFCCD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14" name="Google Shape;4214;p37"/>
            <p:cNvSpPr/>
            <p:nvPr/>
          </p:nvSpPr>
          <p:spPr>
            <a:xfrm>
              <a:off x="3170832" y="1608096"/>
              <a:ext cx="151432" cy="44079"/>
            </a:xfrm>
            <a:custGeom>
              <a:rect b="b" l="l" r="r" t="t"/>
              <a:pathLst>
                <a:path extrusionOk="0" h="2944" w="10114">
                  <a:moveTo>
                    <a:pt x="2061" y="0"/>
                  </a:moveTo>
                  <a:cubicBezTo>
                    <a:pt x="926" y="0"/>
                    <a:pt x="1" y="925"/>
                    <a:pt x="1" y="2061"/>
                  </a:cubicBezTo>
                  <a:lnTo>
                    <a:pt x="1" y="2944"/>
                  </a:lnTo>
                  <a:cubicBezTo>
                    <a:pt x="1" y="1808"/>
                    <a:pt x="926" y="883"/>
                    <a:pt x="2061" y="883"/>
                  </a:cubicBezTo>
                  <a:lnTo>
                    <a:pt x="8053" y="883"/>
                  </a:lnTo>
                  <a:cubicBezTo>
                    <a:pt x="9189" y="883"/>
                    <a:pt x="10114" y="1808"/>
                    <a:pt x="10114" y="2944"/>
                  </a:cubicBezTo>
                  <a:lnTo>
                    <a:pt x="10114" y="2061"/>
                  </a:lnTo>
                  <a:cubicBezTo>
                    <a:pt x="10114" y="925"/>
                    <a:pt x="9189" y="0"/>
                    <a:pt x="8053" y="0"/>
                  </a:cubicBezTo>
                  <a:close/>
                </a:path>
              </a:pathLst>
            </a:custGeom>
            <a:solidFill>
              <a:srgbClr val="D0DA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15" name="Google Shape;4215;p37"/>
            <p:cNvSpPr/>
            <p:nvPr/>
          </p:nvSpPr>
          <p:spPr>
            <a:xfrm>
              <a:off x="3227503" y="1642084"/>
              <a:ext cx="41878" cy="40007"/>
            </a:xfrm>
            <a:custGeom>
              <a:rect b="b" l="l" r="r" t="t"/>
              <a:pathLst>
                <a:path extrusionOk="0" h="2672" w="2797">
                  <a:moveTo>
                    <a:pt x="330" y="0"/>
                  </a:moveTo>
                  <a:cubicBezTo>
                    <a:pt x="161" y="0"/>
                    <a:pt x="0" y="144"/>
                    <a:pt x="0" y="337"/>
                  </a:cubicBezTo>
                  <a:lnTo>
                    <a:pt x="0" y="2335"/>
                  </a:lnTo>
                  <a:cubicBezTo>
                    <a:pt x="0" y="2528"/>
                    <a:pt x="148" y="2672"/>
                    <a:pt x="322" y="2672"/>
                  </a:cubicBezTo>
                  <a:cubicBezTo>
                    <a:pt x="375" y="2672"/>
                    <a:pt x="430" y="2658"/>
                    <a:pt x="484" y="2629"/>
                  </a:cubicBezTo>
                  <a:lnTo>
                    <a:pt x="2544" y="1641"/>
                  </a:lnTo>
                  <a:cubicBezTo>
                    <a:pt x="2796" y="1515"/>
                    <a:pt x="2796" y="1157"/>
                    <a:pt x="2544" y="1031"/>
                  </a:cubicBezTo>
                  <a:lnTo>
                    <a:pt x="484" y="43"/>
                  </a:lnTo>
                  <a:cubicBezTo>
                    <a:pt x="435" y="13"/>
                    <a:pt x="382" y="0"/>
                    <a:pt x="330" y="0"/>
                  </a:cubicBez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16" name="Google Shape;4216;p37"/>
            <p:cNvSpPr/>
            <p:nvPr/>
          </p:nvSpPr>
          <p:spPr>
            <a:xfrm>
              <a:off x="3087106" y="1776177"/>
              <a:ext cx="160865" cy="11679"/>
            </a:xfrm>
            <a:custGeom>
              <a:rect b="b" l="l" r="r" t="t"/>
              <a:pathLst>
                <a:path extrusionOk="0" h="780" w="10744">
                  <a:moveTo>
                    <a:pt x="506" y="1"/>
                  </a:moveTo>
                  <a:cubicBezTo>
                    <a:pt x="0" y="1"/>
                    <a:pt x="7" y="779"/>
                    <a:pt x="526" y="779"/>
                  </a:cubicBezTo>
                  <a:lnTo>
                    <a:pt x="10218" y="779"/>
                  </a:lnTo>
                  <a:cubicBezTo>
                    <a:pt x="10744" y="779"/>
                    <a:pt x="10744" y="1"/>
                    <a:pt x="10218" y="1"/>
                  </a:cubicBezTo>
                  <a:lnTo>
                    <a:pt x="526" y="1"/>
                  </a:lnTo>
                  <a:cubicBezTo>
                    <a:pt x="519" y="1"/>
                    <a:pt x="512" y="1"/>
                    <a:pt x="506" y="1"/>
                  </a:cubicBezTo>
                  <a:close/>
                </a:path>
              </a:pathLst>
            </a:custGeom>
            <a:solidFill>
              <a:srgbClr val="4E67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17" name="Google Shape;4217;p37"/>
            <p:cNvSpPr/>
            <p:nvPr/>
          </p:nvSpPr>
          <p:spPr>
            <a:xfrm>
              <a:off x="3362540" y="1775563"/>
              <a:ext cx="46295" cy="11978"/>
            </a:xfrm>
            <a:custGeom>
              <a:rect b="b" l="l" r="r" t="t"/>
              <a:pathLst>
                <a:path extrusionOk="0" h="800" w="3092">
                  <a:moveTo>
                    <a:pt x="526" y="0"/>
                  </a:moveTo>
                  <a:cubicBezTo>
                    <a:pt x="1" y="0"/>
                    <a:pt x="1" y="799"/>
                    <a:pt x="526" y="799"/>
                  </a:cubicBezTo>
                  <a:lnTo>
                    <a:pt x="2566" y="799"/>
                  </a:lnTo>
                  <a:cubicBezTo>
                    <a:pt x="3091" y="799"/>
                    <a:pt x="3091" y="0"/>
                    <a:pt x="2566" y="0"/>
                  </a:cubicBezTo>
                  <a:close/>
                </a:path>
              </a:pathLst>
            </a:custGeom>
            <a:solidFill>
              <a:srgbClr val="4E67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218" name="Google Shape;4218;p37"/>
          <p:cNvGrpSpPr/>
          <p:nvPr/>
        </p:nvGrpSpPr>
        <p:grpSpPr>
          <a:xfrm>
            <a:off x="4641111" y="1849135"/>
            <a:ext cx="479937" cy="476852"/>
            <a:chOff x="3514900" y="1489020"/>
            <a:chExt cx="354145" cy="351869"/>
          </a:xfrm>
        </p:grpSpPr>
        <p:sp>
          <p:nvSpPr>
            <p:cNvPr id="4219" name="Google Shape;4219;p37"/>
            <p:cNvSpPr/>
            <p:nvPr/>
          </p:nvSpPr>
          <p:spPr>
            <a:xfrm>
              <a:off x="3514900" y="1489020"/>
              <a:ext cx="354145" cy="351869"/>
            </a:xfrm>
            <a:custGeom>
              <a:rect b="b" l="l" r="r" t="t"/>
              <a:pathLst>
                <a:path extrusionOk="0" h="23501" w="23653">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20" name="Google Shape;4220;p37"/>
            <p:cNvSpPr/>
            <p:nvPr/>
          </p:nvSpPr>
          <p:spPr>
            <a:xfrm>
              <a:off x="3619094" y="1759498"/>
              <a:ext cx="24570" cy="24884"/>
            </a:xfrm>
            <a:custGeom>
              <a:rect b="b" l="l" r="r" t="t"/>
              <a:pathLst>
                <a:path extrusionOk="0" h="1662" w="1641">
                  <a:moveTo>
                    <a:pt x="526" y="1"/>
                  </a:moveTo>
                  <a:lnTo>
                    <a:pt x="1" y="548"/>
                  </a:lnTo>
                  <a:lnTo>
                    <a:pt x="1115" y="1662"/>
                  </a:lnTo>
                  <a:lnTo>
                    <a:pt x="1640" y="1136"/>
                  </a:lnTo>
                  <a:lnTo>
                    <a:pt x="526" y="1"/>
                  </a:lnTo>
                  <a:close/>
                </a:path>
              </a:pathLst>
            </a:custGeom>
            <a:solidFill>
              <a:srgbClr val="88A1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21" name="Google Shape;4221;p37"/>
            <p:cNvSpPr/>
            <p:nvPr/>
          </p:nvSpPr>
          <p:spPr>
            <a:xfrm>
              <a:off x="3623181" y="1722052"/>
              <a:ext cx="41249" cy="41249"/>
            </a:xfrm>
            <a:custGeom>
              <a:rect b="b" l="l" r="r" t="t"/>
              <a:pathLst>
                <a:path extrusionOk="0" h="2755" w="2755">
                  <a:moveTo>
                    <a:pt x="526" y="0"/>
                  </a:moveTo>
                  <a:lnTo>
                    <a:pt x="1" y="526"/>
                  </a:lnTo>
                  <a:lnTo>
                    <a:pt x="2229" y="2754"/>
                  </a:lnTo>
                  <a:lnTo>
                    <a:pt x="2755" y="2229"/>
                  </a:lnTo>
                  <a:lnTo>
                    <a:pt x="526" y="0"/>
                  </a:lnTo>
                  <a:close/>
                </a:path>
              </a:pathLst>
            </a:custGeom>
            <a:solidFill>
              <a:srgbClr val="88A1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22" name="Google Shape;4222;p37"/>
            <p:cNvSpPr/>
            <p:nvPr/>
          </p:nvSpPr>
          <p:spPr>
            <a:xfrm>
              <a:off x="3560536" y="1784682"/>
              <a:ext cx="41264" cy="41579"/>
            </a:xfrm>
            <a:custGeom>
              <a:rect b="b" l="l" r="r" t="t"/>
              <a:pathLst>
                <a:path extrusionOk="0" h="2777" w="2756">
                  <a:moveTo>
                    <a:pt x="527" y="1"/>
                  </a:moveTo>
                  <a:lnTo>
                    <a:pt x="1" y="548"/>
                  </a:lnTo>
                  <a:lnTo>
                    <a:pt x="2230" y="2776"/>
                  </a:lnTo>
                  <a:lnTo>
                    <a:pt x="2755" y="2251"/>
                  </a:lnTo>
                  <a:lnTo>
                    <a:pt x="527" y="1"/>
                  </a:lnTo>
                  <a:close/>
                </a:path>
              </a:pathLst>
            </a:custGeom>
            <a:solidFill>
              <a:srgbClr val="88A1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23" name="Google Shape;4223;p37"/>
            <p:cNvSpPr/>
            <p:nvPr/>
          </p:nvSpPr>
          <p:spPr>
            <a:xfrm>
              <a:off x="3660957" y="1717635"/>
              <a:ext cx="24570" cy="24884"/>
            </a:xfrm>
            <a:custGeom>
              <a:rect b="b" l="l" r="r" t="t"/>
              <a:pathLst>
                <a:path extrusionOk="0" h="1662" w="1641">
                  <a:moveTo>
                    <a:pt x="526" y="1"/>
                  </a:moveTo>
                  <a:lnTo>
                    <a:pt x="1" y="547"/>
                  </a:lnTo>
                  <a:lnTo>
                    <a:pt x="1115" y="1662"/>
                  </a:lnTo>
                  <a:lnTo>
                    <a:pt x="1641" y="1136"/>
                  </a:lnTo>
                  <a:lnTo>
                    <a:pt x="526" y="1"/>
                  </a:lnTo>
                  <a:close/>
                </a:path>
              </a:pathLst>
            </a:custGeom>
            <a:solidFill>
              <a:srgbClr val="88A1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24" name="Google Shape;4224;p37"/>
            <p:cNvSpPr/>
            <p:nvPr/>
          </p:nvSpPr>
          <p:spPr>
            <a:xfrm>
              <a:off x="3681739" y="1696868"/>
              <a:ext cx="24570" cy="24555"/>
            </a:xfrm>
            <a:custGeom>
              <a:rect b="b" l="l" r="r" t="t"/>
              <a:pathLst>
                <a:path extrusionOk="0" h="1640" w="1641">
                  <a:moveTo>
                    <a:pt x="526" y="0"/>
                  </a:moveTo>
                  <a:lnTo>
                    <a:pt x="0" y="526"/>
                  </a:lnTo>
                  <a:lnTo>
                    <a:pt x="1115" y="1640"/>
                  </a:lnTo>
                  <a:lnTo>
                    <a:pt x="1640" y="1114"/>
                  </a:lnTo>
                  <a:lnTo>
                    <a:pt x="526" y="0"/>
                  </a:lnTo>
                  <a:close/>
                </a:path>
              </a:pathLst>
            </a:custGeom>
            <a:solidFill>
              <a:srgbClr val="88A1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25" name="Google Shape;4225;p37"/>
            <p:cNvSpPr/>
            <p:nvPr/>
          </p:nvSpPr>
          <p:spPr>
            <a:xfrm>
              <a:off x="3686141" y="1659092"/>
              <a:ext cx="41249" cy="41564"/>
            </a:xfrm>
            <a:custGeom>
              <a:rect b="b" l="l" r="r" t="t"/>
              <a:pathLst>
                <a:path extrusionOk="0" h="2776" w="2755">
                  <a:moveTo>
                    <a:pt x="526" y="0"/>
                  </a:moveTo>
                  <a:lnTo>
                    <a:pt x="1" y="547"/>
                  </a:lnTo>
                  <a:lnTo>
                    <a:pt x="2229" y="2775"/>
                  </a:lnTo>
                  <a:lnTo>
                    <a:pt x="2755" y="2250"/>
                  </a:lnTo>
                  <a:lnTo>
                    <a:pt x="526" y="0"/>
                  </a:lnTo>
                  <a:close/>
                </a:path>
              </a:pathLst>
            </a:custGeom>
            <a:solidFill>
              <a:srgbClr val="88A1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26" name="Google Shape;4226;p37"/>
            <p:cNvSpPr/>
            <p:nvPr/>
          </p:nvSpPr>
          <p:spPr>
            <a:xfrm>
              <a:off x="3723602" y="1654990"/>
              <a:ext cx="24884" cy="24570"/>
            </a:xfrm>
            <a:custGeom>
              <a:rect b="b" l="l" r="r" t="t"/>
              <a:pathLst>
                <a:path extrusionOk="0" h="1641" w="1662">
                  <a:moveTo>
                    <a:pt x="526" y="1"/>
                  </a:moveTo>
                  <a:lnTo>
                    <a:pt x="1" y="526"/>
                  </a:lnTo>
                  <a:lnTo>
                    <a:pt x="1115" y="1641"/>
                  </a:lnTo>
                  <a:lnTo>
                    <a:pt x="1662" y="1115"/>
                  </a:lnTo>
                  <a:lnTo>
                    <a:pt x="526" y="1"/>
                  </a:lnTo>
                  <a:close/>
                </a:path>
              </a:pathLst>
            </a:custGeom>
            <a:solidFill>
              <a:srgbClr val="88A1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27" name="Google Shape;4227;p37"/>
            <p:cNvSpPr/>
            <p:nvPr/>
          </p:nvSpPr>
          <p:spPr>
            <a:xfrm>
              <a:off x="3744698" y="1633909"/>
              <a:ext cx="24570" cy="24884"/>
            </a:xfrm>
            <a:custGeom>
              <a:rect b="b" l="l" r="r" t="t"/>
              <a:pathLst>
                <a:path extrusionOk="0" h="1662" w="1641">
                  <a:moveTo>
                    <a:pt x="526" y="0"/>
                  </a:moveTo>
                  <a:lnTo>
                    <a:pt x="0" y="547"/>
                  </a:lnTo>
                  <a:lnTo>
                    <a:pt x="1115" y="1661"/>
                  </a:lnTo>
                  <a:lnTo>
                    <a:pt x="1640" y="1115"/>
                  </a:lnTo>
                  <a:lnTo>
                    <a:pt x="526" y="0"/>
                  </a:lnTo>
                  <a:close/>
                </a:path>
              </a:pathLst>
            </a:custGeom>
            <a:solidFill>
              <a:srgbClr val="88A1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28" name="Google Shape;4228;p37"/>
            <p:cNvSpPr/>
            <p:nvPr/>
          </p:nvSpPr>
          <p:spPr>
            <a:xfrm>
              <a:off x="3748786" y="1596447"/>
              <a:ext cx="41564" cy="41249"/>
            </a:xfrm>
            <a:custGeom>
              <a:rect b="b" l="l" r="r" t="t"/>
              <a:pathLst>
                <a:path extrusionOk="0" h="2755" w="2776">
                  <a:moveTo>
                    <a:pt x="526" y="0"/>
                  </a:moveTo>
                  <a:lnTo>
                    <a:pt x="1" y="526"/>
                  </a:lnTo>
                  <a:lnTo>
                    <a:pt x="2229" y="2755"/>
                  </a:lnTo>
                  <a:lnTo>
                    <a:pt x="2776" y="2229"/>
                  </a:lnTo>
                  <a:lnTo>
                    <a:pt x="526" y="0"/>
                  </a:lnTo>
                  <a:close/>
                </a:path>
              </a:pathLst>
            </a:custGeom>
            <a:solidFill>
              <a:srgbClr val="88A1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29" name="Google Shape;4229;p37"/>
            <p:cNvSpPr/>
            <p:nvPr/>
          </p:nvSpPr>
          <p:spPr>
            <a:xfrm>
              <a:off x="3786561" y="1592030"/>
              <a:ext cx="24570" cy="24884"/>
            </a:xfrm>
            <a:custGeom>
              <a:rect b="b" l="l" r="r" t="t"/>
              <a:pathLst>
                <a:path extrusionOk="0" h="1662" w="1641">
                  <a:moveTo>
                    <a:pt x="526" y="1"/>
                  </a:moveTo>
                  <a:lnTo>
                    <a:pt x="0" y="548"/>
                  </a:lnTo>
                  <a:lnTo>
                    <a:pt x="1115" y="1662"/>
                  </a:lnTo>
                  <a:lnTo>
                    <a:pt x="1640" y="1136"/>
                  </a:lnTo>
                  <a:lnTo>
                    <a:pt x="526" y="1"/>
                  </a:lnTo>
                  <a:close/>
                </a:path>
              </a:pathLst>
            </a:custGeom>
            <a:solidFill>
              <a:srgbClr val="88A1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30" name="Google Shape;4230;p37"/>
            <p:cNvSpPr/>
            <p:nvPr/>
          </p:nvSpPr>
          <p:spPr>
            <a:xfrm>
              <a:off x="3807343" y="1571264"/>
              <a:ext cx="24869" cy="24570"/>
            </a:xfrm>
            <a:custGeom>
              <a:rect b="b" l="l" r="r" t="t"/>
              <a:pathLst>
                <a:path extrusionOk="0" h="1641" w="1661">
                  <a:moveTo>
                    <a:pt x="526" y="0"/>
                  </a:moveTo>
                  <a:lnTo>
                    <a:pt x="0" y="526"/>
                  </a:lnTo>
                  <a:lnTo>
                    <a:pt x="1114" y="1640"/>
                  </a:lnTo>
                  <a:lnTo>
                    <a:pt x="1661" y="1115"/>
                  </a:lnTo>
                  <a:lnTo>
                    <a:pt x="526" y="0"/>
                  </a:lnTo>
                  <a:close/>
                </a:path>
              </a:pathLst>
            </a:custGeom>
            <a:solidFill>
              <a:srgbClr val="88A1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31" name="Google Shape;4231;p37"/>
            <p:cNvSpPr/>
            <p:nvPr/>
          </p:nvSpPr>
          <p:spPr>
            <a:xfrm>
              <a:off x="3811745" y="1533488"/>
              <a:ext cx="41249" cy="41564"/>
            </a:xfrm>
            <a:custGeom>
              <a:rect b="b" l="l" r="r" t="t"/>
              <a:pathLst>
                <a:path extrusionOk="0" h="2776" w="2755">
                  <a:moveTo>
                    <a:pt x="526" y="0"/>
                  </a:moveTo>
                  <a:lnTo>
                    <a:pt x="0" y="526"/>
                  </a:lnTo>
                  <a:lnTo>
                    <a:pt x="2229" y="2776"/>
                  </a:lnTo>
                  <a:lnTo>
                    <a:pt x="2755" y="2229"/>
                  </a:lnTo>
                  <a:lnTo>
                    <a:pt x="526" y="0"/>
                  </a:lnTo>
                  <a:close/>
                </a:path>
              </a:pathLst>
            </a:custGeom>
            <a:solidFill>
              <a:srgbClr val="88A1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32" name="Google Shape;4232;p37"/>
            <p:cNvSpPr/>
            <p:nvPr/>
          </p:nvSpPr>
          <p:spPr>
            <a:xfrm>
              <a:off x="3597998" y="1780594"/>
              <a:ext cx="24570" cy="24570"/>
            </a:xfrm>
            <a:custGeom>
              <a:rect b="b" l="l" r="r" t="t"/>
              <a:pathLst>
                <a:path extrusionOk="0" h="1641" w="1641">
                  <a:moveTo>
                    <a:pt x="526" y="1"/>
                  </a:moveTo>
                  <a:lnTo>
                    <a:pt x="1" y="526"/>
                  </a:lnTo>
                  <a:lnTo>
                    <a:pt x="1115" y="1640"/>
                  </a:lnTo>
                  <a:lnTo>
                    <a:pt x="1641" y="1115"/>
                  </a:lnTo>
                  <a:lnTo>
                    <a:pt x="526" y="1"/>
                  </a:lnTo>
                  <a:close/>
                </a:path>
              </a:pathLst>
            </a:custGeom>
            <a:solidFill>
              <a:srgbClr val="88A1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33" name="Google Shape;4233;p37"/>
            <p:cNvSpPr/>
            <p:nvPr/>
          </p:nvSpPr>
          <p:spPr>
            <a:xfrm>
              <a:off x="3623181" y="1625090"/>
              <a:ext cx="108940" cy="108925"/>
            </a:xfrm>
            <a:custGeom>
              <a:rect b="b" l="l" r="r" t="t"/>
              <a:pathLst>
                <a:path extrusionOk="0" h="7275" w="7276">
                  <a:moveTo>
                    <a:pt x="3070" y="1"/>
                  </a:moveTo>
                  <a:lnTo>
                    <a:pt x="1" y="3049"/>
                  </a:lnTo>
                  <a:lnTo>
                    <a:pt x="4206" y="7275"/>
                  </a:lnTo>
                  <a:lnTo>
                    <a:pt x="7275" y="4205"/>
                  </a:lnTo>
                  <a:lnTo>
                    <a:pt x="3070" y="1"/>
                  </a:lnTo>
                  <a:close/>
                </a:path>
              </a:pathLst>
            </a:custGeom>
            <a:solidFill>
              <a:srgbClr val="B2C2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34" name="Google Shape;4234;p37"/>
            <p:cNvSpPr/>
            <p:nvPr/>
          </p:nvSpPr>
          <p:spPr>
            <a:xfrm>
              <a:off x="3517416" y="1493826"/>
              <a:ext cx="316698" cy="313225"/>
            </a:xfrm>
            <a:custGeom>
              <a:rect b="b" l="l" r="r" t="t"/>
              <a:pathLst>
                <a:path extrusionOk="0" h="20920" w="21152">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35" name="Google Shape;4235;p37"/>
            <p:cNvSpPr/>
            <p:nvPr/>
          </p:nvSpPr>
          <p:spPr>
            <a:xfrm>
              <a:off x="3788133" y="1761399"/>
              <a:ext cx="73230" cy="72287"/>
            </a:xfrm>
            <a:custGeom>
              <a:rect b="b" l="l" r="r" t="t"/>
              <a:pathLst>
                <a:path extrusionOk="0" h="4828" w="4891">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36" name="Google Shape;4236;p37"/>
            <p:cNvSpPr/>
            <p:nvPr/>
          </p:nvSpPr>
          <p:spPr>
            <a:xfrm>
              <a:off x="3822136" y="1761399"/>
              <a:ext cx="39198" cy="72407"/>
            </a:xfrm>
            <a:custGeom>
              <a:rect b="b" l="l" r="r" t="t"/>
              <a:pathLst>
                <a:path extrusionOk="0" h="4836" w="2618">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37" name="Google Shape;4237;p37"/>
            <p:cNvSpPr/>
            <p:nvPr/>
          </p:nvSpPr>
          <p:spPr>
            <a:xfrm>
              <a:off x="3541656" y="1493781"/>
              <a:ext cx="292458" cy="313270"/>
            </a:xfrm>
            <a:custGeom>
              <a:rect b="b" l="l" r="r" t="t"/>
              <a:pathLst>
                <a:path extrusionOk="0" h="20923" w="19533">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38" name="Google Shape;4238;p37"/>
            <p:cNvSpPr/>
            <p:nvPr/>
          </p:nvSpPr>
          <p:spPr>
            <a:xfrm>
              <a:off x="3834728" y="1807979"/>
              <a:ext cx="26636" cy="25708"/>
            </a:xfrm>
            <a:custGeom>
              <a:rect b="b" l="l" r="r" t="t"/>
              <a:pathLst>
                <a:path extrusionOk="0" h="1717" w="1779">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39" name="Google Shape;4239;p37"/>
            <p:cNvSpPr/>
            <p:nvPr/>
          </p:nvSpPr>
          <p:spPr>
            <a:xfrm>
              <a:off x="3552047" y="1524984"/>
              <a:ext cx="68320" cy="68334"/>
            </a:xfrm>
            <a:custGeom>
              <a:rect b="b" l="l" r="r" t="t"/>
              <a:pathLst>
                <a:path extrusionOk="0" h="4564" w="4563">
                  <a:moveTo>
                    <a:pt x="3049" y="1"/>
                  </a:moveTo>
                  <a:lnTo>
                    <a:pt x="0" y="3070"/>
                  </a:lnTo>
                  <a:lnTo>
                    <a:pt x="1493" y="4563"/>
                  </a:lnTo>
                  <a:lnTo>
                    <a:pt x="4563" y="1494"/>
                  </a:lnTo>
                  <a:lnTo>
                    <a:pt x="3049" y="1"/>
                  </a:lnTo>
                  <a:close/>
                </a:path>
              </a:pathLst>
            </a:custGeom>
            <a:solidFill>
              <a:srgbClr val="2943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40" name="Google Shape;4240;p37"/>
            <p:cNvSpPr/>
            <p:nvPr/>
          </p:nvSpPr>
          <p:spPr>
            <a:xfrm>
              <a:off x="3593281" y="1566218"/>
              <a:ext cx="221623" cy="221952"/>
            </a:xfrm>
            <a:custGeom>
              <a:rect b="b" l="l" r="r" t="t"/>
              <a:pathLst>
                <a:path extrusionOk="0" h="14824" w="14802">
                  <a:moveTo>
                    <a:pt x="526" y="1"/>
                  </a:moveTo>
                  <a:lnTo>
                    <a:pt x="1" y="548"/>
                  </a:lnTo>
                  <a:lnTo>
                    <a:pt x="14276" y="14823"/>
                  </a:lnTo>
                  <a:lnTo>
                    <a:pt x="14802" y="14298"/>
                  </a:lnTo>
                  <a:lnTo>
                    <a:pt x="526" y="1"/>
                  </a:ln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241" name="Google Shape;4241;p37"/>
          <p:cNvGrpSpPr/>
          <p:nvPr/>
        </p:nvGrpSpPr>
        <p:grpSpPr>
          <a:xfrm>
            <a:off x="4033197" y="4371744"/>
            <a:ext cx="469711" cy="451530"/>
            <a:chOff x="3066324" y="3350446"/>
            <a:chExt cx="346599" cy="333183"/>
          </a:xfrm>
        </p:grpSpPr>
        <p:sp>
          <p:nvSpPr>
            <p:cNvPr id="4242" name="Google Shape;4242;p37"/>
            <p:cNvSpPr/>
            <p:nvPr/>
          </p:nvSpPr>
          <p:spPr>
            <a:xfrm>
              <a:off x="3077658" y="3672759"/>
              <a:ext cx="297174" cy="10735"/>
            </a:xfrm>
            <a:custGeom>
              <a:rect b="b" l="l" r="r" t="t"/>
              <a:pathLst>
                <a:path extrusionOk="0" h="717" w="19848">
                  <a:moveTo>
                    <a:pt x="562" y="0"/>
                  </a:moveTo>
                  <a:cubicBezTo>
                    <a:pt x="550" y="0"/>
                    <a:pt x="538" y="1"/>
                    <a:pt x="526" y="2"/>
                  </a:cubicBezTo>
                  <a:lnTo>
                    <a:pt x="484" y="2"/>
                  </a:lnTo>
                  <a:cubicBezTo>
                    <a:pt x="1" y="2"/>
                    <a:pt x="1" y="717"/>
                    <a:pt x="484" y="717"/>
                  </a:cubicBezTo>
                  <a:lnTo>
                    <a:pt x="526" y="717"/>
                  </a:lnTo>
                  <a:cubicBezTo>
                    <a:pt x="737" y="717"/>
                    <a:pt x="905" y="549"/>
                    <a:pt x="905" y="360"/>
                  </a:cubicBezTo>
                  <a:cubicBezTo>
                    <a:pt x="905" y="161"/>
                    <a:pt x="755" y="0"/>
                    <a:pt x="562" y="0"/>
                  </a:cubicBezTo>
                  <a:close/>
                  <a:moveTo>
                    <a:pt x="2418" y="2"/>
                  </a:moveTo>
                  <a:cubicBezTo>
                    <a:pt x="1935" y="2"/>
                    <a:pt x="1935" y="717"/>
                    <a:pt x="2418" y="717"/>
                  </a:cubicBezTo>
                  <a:lnTo>
                    <a:pt x="19364" y="717"/>
                  </a:lnTo>
                  <a:cubicBezTo>
                    <a:pt x="19848" y="717"/>
                    <a:pt x="19848" y="2"/>
                    <a:pt x="19364" y="2"/>
                  </a:cubicBezTo>
                  <a:close/>
                </a:path>
              </a:pathLst>
            </a:custGeom>
            <a:solidFill>
              <a:srgbClr val="5F758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43" name="Google Shape;4243;p37"/>
            <p:cNvSpPr/>
            <p:nvPr/>
          </p:nvSpPr>
          <p:spPr>
            <a:xfrm>
              <a:off x="3066324" y="3350446"/>
              <a:ext cx="346598" cy="333183"/>
            </a:xfrm>
            <a:custGeom>
              <a:rect b="b" l="l" r="r" t="t"/>
              <a:pathLst>
                <a:path extrusionOk="0" h="22253" w="23149">
                  <a:moveTo>
                    <a:pt x="12045" y="0"/>
                  </a:moveTo>
                  <a:cubicBezTo>
                    <a:pt x="12032" y="0"/>
                    <a:pt x="12019" y="0"/>
                    <a:pt x="12006" y="0"/>
                  </a:cubicBezTo>
                  <a:cubicBezTo>
                    <a:pt x="7506" y="0"/>
                    <a:pt x="3449" y="2691"/>
                    <a:pt x="1725" y="6854"/>
                  </a:cubicBezTo>
                  <a:cubicBezTo>
                    <a:pt x="1" y="11017"/>
                    <a:pt x="968" y="15811"/>
                    <a:pt x="4143" y="18985"/>
                  </a:cubicBezTo>
                  <a:cubicBezTo>
                    <a:pt x="6265" y="21122"/>
                    <a:pt x="9111" y="22253"/>
                    <a:pt x="12008" y="22253"/>
                  </a:cubicBezTo>
                  <a:cubicBezTo>
                    <a:pt x="13444" y="22253"/>
                    <a:pt x="14894" y="21974"/>
                    <a:pt x="16274" y="21403"/>
                  </a:cubicBezTo>
                  <a:cubicBezTo>
                    <a:pt x="20436" y="19679"/>
                    <a:pt x="23149" y="15621"/>
                    <a:pt x="23149" y="11122"/>
                  </a:cubicBezTo>
                  <a:cubicBezTo>
                    <a:pt x="23149" y="4975"/>
                    <a:pt x="18187" y="0"/>
                    <a:pt x="12045" y="0"/>
                  </a:cubicBezTo>
                  <a:close/>
                </a:path>
              </a:pathLst>
            </a:custGeom>
            <a:solidFill>
              <a:srgbClr val="9EB2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44" name="Google Shape;4244;p37"/>
            <p:cNvSpPr/>
            <p:nvPr/>
          </p:nvSpPr>
          <p:spPr>
            <a:xfrm>
              <a:off x="3079545" y="3516970"/>
              <a:ext cx="333378" cy="166524"/>
            </a:xfrm>
            <a:custGeom>
              <a:rect b="b" l="l" r="r" t="t"/>
              <a:pathLst>
                <a:path extrusionOk="0" h="11122" w="22266">
                  <a:moveTo>
                    <a:pt x="1" y="0"/>
                  </a:moveTo>
                  <a:cubicBezTo>
                    <a:pt x="1" y="6139"/>
                    <a:pt x="4984" y="11122"/>
                    <a:pt x="11123" y="11122"/>
                  </a:cubicBezTo>
                  <a:cubicBezTo>
                    <a:pt x="17283" y="11122"/>
                    <a:pt x="22266" y="6139"/>
                    <a:pt x="22266" y="0"/>
                  </a:cubicBezTo>
                  <a:close/>
                </a:path>
              </a:pathLst>
            </a:custGeom>
            <a:solidFill>
              <a:srgbClr val="ABBCC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45" name="Google Shape;4245;p37"/>
            <p:cNvSpPr/>
            <p:nvPr/>
          </p:nvSpPr>
          <p:spPr>
            <a:xfrm>
              <a:off x="3079545" y="3371841"/>
              <a:ext cx="333378" cy="145143"/>
            </a:xfrm>
            <a:custGeom>
              <a:rect b="b" l="l" r="r" t="t"/>
              <a:pathLst>
                <a:path extrusionOk="0" h="9694" w="22266">
                  <a:moveTo>
                    <a:pt x="11123" y="1"/>
                  </a:moveTo>
                  <a:cubicBezTo>
                    <a:pt x="7380" y="1"/>
                    <a:pt x="3995" y="1473"/>
                    <a:pt x="1704" y="3764"/>
                  </a:cubicBezTo>
                  <a:cubicBezTo>
                    <a:pt x="590" y="5551"/>
                    <a:pt x="1" y="7591"/>
                    <a:pt x="1" y="9693"/>
                  </a:cubicBezTo>
                  <a:lnTo>
                    <a:pt x="22266" y="9693"/>
                  </a:lnTo>
                  <a:cubicBezTo>
                    <a:pt x="22266" y="7591"/>
                    <a:pt x="21677" y="5551"/>
                    <a:pt x="20563" y="3764"/>
                  </a:cubicBezTo>
                  <a:cubicBezTo>
                    <a:pt x="18250" y="1473"/>
                    <a:pt x="14886" y="1"/>
                    <a:pt x="11123" y="1"/>
                  </a:cubicBezTo>
                  <a:close/>
                </a:path>
              </a:pathLst>
            </a:custGeom>
            <a:solidFill>
              <a:srgbClr val="8195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46" name="Google Shape;4246;p37"/>
            <p:cNvSpPr/>
            <p:nvPr/>
          </p:nvSpPr>
          <p:spPr>
            <a:xfrm>
              <a:off x="3188784" y="3371841"/>
              <a:ext cx="224138" cy="145143"/>
            </a:xfrm>
            <a:custGeom>
              <a:rect b="b" l="l" r="r" t="t"/>
              <a:pathLst>
                <a:path extrusionOk="0" h="9694" w="14970">
                  <a:moveTo>
                    <a:pt x="3827" y="1"/>
                  </a:moveTo>
                  <a:cubicBezTo>
                    <a:pt x="2544" y="1"/>
                    <a:pt x="1241" y="190"/>
                    <a:pt x="0" y="526"/>
                  </a:cubicBezTo>
                  <a:cubicBezTo>
                    <a:pt x="3007" y="2608"/>
                    <a:pt x="4794" y="6035"/>
                    <a:pt x="4794" y="9693"/>
                  </a:cubicBezTo>
                  <a:lnTo>
                    <a:pt x="14970" y="9693"/>
                  </a:lnTo>
                  <a:cubicBezTo>
                    <a:pt x="14970" y="7591"/>
                    <a:pt x="14381" y="5551"/>
                    <a:pt x="13267" y="3764"/>
                  </a:cubicBezTo>
                  <a:cubicBezTo>
                    <a:pt x="10954" y="1473"/>
                    <a:pt x="7590" y="1"/>
                    <a:pt x="3827" y="1"/>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47" name="Google Shape;4247;p37"/>
            <p:cNvSpPr/>
            <p:nvPr/>
          </p:nvSpPr>
          <p:spPr>
            <a:xfrm>
              <a:off x="3079545" y="3516970"/>
              <a:ext cx="333378" cy="144814"/>
            </a:xfrm>
            <a:custGeom>
              <a:rect b="b" l="l" r="r" t="t"/>
              <a:pathLst>
                <a:path extrusionOk="0" h="9672" w="22266">
                  <a:moveTo>
                    <a:pt x="1" y="0"/>
                  </a:moveTo>
                  <a:cubicBezTo>
                    <a:pt x="1" y="2081"/>
                    <a:pt x="590" y="4142"/>
                    <a:pt x="1704" y="5908"/>
                  </a:cubicBezTo>
                  <a:cubicBezTo>
                    <a:pt x="4016" y="8221"/>
                    <a:pt x="7380" y="9671"/>
                    <a:pt x="11123" y="9671"/>
                  </a:cubicBezTo>
                  <a:cubicBezTo>
                    <a:pt x="14886" y="9671"/>
                    <a:pt x="18250" y="8221"/>
                    <a:pt x="20563" y="5908"/>
                  </a:cubicBezTo>
                  <a:cubicBezTo>
                    <a:pt x="21677" y="4142"/>
                    <a:pt x="22266" y="2081"/>
                    <a:pt x="22266" y="0"/>
                  </a:cubicBezTo>
                  <a:close/>
                </a:path>
              </a:pathLst>
            </a:custGeom>
            <a:solidFill>
              <a:srgbClr val="5A7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48" name="Google Shape;4248;p37"/>
            <p:cNvSpPr/>
            <p:nvPr/>
          </p:nvSpPr>
          <p:spPr>
            <a:xfrm>
              <a:off x="3079545" y="3516970"/>
              <a:ext cx="181018" cy="136938"/>
            </a:xfrm>
            <a:custGeom>
              <a:rect b="b" l="l" r="r" t="t"/>
              <a:pathLst>
                <a:path extrusionOk="0" h="9146" w="12090">
                  <a:moveTo>
                    <a:pt x="1" y="0"/>
                  </a:moveTo>
                  <a:cubicBezTo>
                    <a:pt x="1" y="2081"/>
                    <a:pt x="590" y="4142"/>
                    <a:pt x="1704" y="5908"/>
                  </a:cubicBezTo>
                  <a:cubicBezTo>
                    <a:pt x="3260" y="7443"/>
                    <a:pt x="5194" y="8557"/>
                    <a:pt x="7296" y="9146"/>
                  </a:cubicBezTo>
                  <a:cubicBezTo>
                    <a:pt x="10303" y="7064"/>
                    <a:pt x="12090" y="3658"/>
                    <a:pt x="12090" y="0"/>
                  </a:cubicBezTo>
                  <a:close/>
                </a:path>
              </a:pathLst>
            </a:custGeom>
            <a:solidFill>
              <a:srgbClr val="6D84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49" name="Google Shape;4249;p37"/>
            <p:cNvSpPr/>
            <p:nvPr/>
          </p:nvSpPr>
          <p:spPr>
            <a:xfrm>
              <a:off x="3079545" y="3430084"/>
              <a:ext cx="333378" cy="173771"/>
            </a:xfrm>
            <a:custGeom>
              <a:rect b="b" l="l" r="r" t="t"/>
              <a:pathLst>
                <a:path extrusionOk="0" h="11606" w="22266">
                  <a:moveTo>
                    <a:pt x="11123" y="0"/>
                  </a:moveTo>
                  <a:cubicBezTo>
                    <a:pt x="4984" y="0"/>
                    <a:pt x="1" y="2586"/>
                    <a:pt x="1" y="5803"/>
                  </a:cubicBezTo>
                  <a:cubicBezTo>
                    <a:pt x="1" y="8999"/>
                    <a:pt x="4984" y="11606"/>
                    <a:pt x="11123" y="11606"/>
                  </a:cubicBezTo>
                  <a:cubicBezTo>
                    <a:pt x="17262" y="11606"/>
                    <a:pt x="22266" y="8999"/>
                    <a:pt x="22266" y="5803"/>
                  </a:cubicBezTo>
                  <a:cubicBezTo>
                    <a:pt x="22266" y="2586"/>
                    <a:pt x="17262" y="0"/>
                    <a:pt x="11123" y="0"/>
                  </a:cubicBezTo>
                  <a:close/>
                </a:path>
              </a:pathLst>
            </a:custGeom>
            <a:solidFill>
              <a:srgbClr val="ABBCC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50" name="Google Shape;4250;p37"/>
            <p:cNvSpPr/>
            <p:nvPr/>
          </p:nvSpPr>
          <p:spPr>
            <a:xfrm>
              <a:off x="3079545" y="3444563"/>
              <a:ext cx="333378" cy="144814"/>
            </a:xfrm>
            <a:custGeom>
              <a:rect b="b" l="l" r="r" t="t"/>
              <a:pathLst>
                <a:path extrusionOk="0" h="9672" w="22266">
                  <a:moveTo>
                    <a:pt x="11123" y="0"/>
                  </a:moveTo>
                  <a:cubicBezTo>
                    <a:pt x="4984" y="0"/>
                    <a:pt x="1" y="2166"/>
                    <a:pt x="1" y="4836"/>
                  </a:cubicBezTo>
                  <a:cubicBezTo>
                    <a:pt x="1" y="7506"/>
                    <a:pt x="4984" y="9672"/>
                    <a:pt x="11123" y="9672"/>
                  </a:cubicBezTo>
                  <a:cubicBezTo>
                    <a:pt x="17262" y="9672"/>
                    <a:pt x="22266" y="7506"/>
                    <a:pt x="22266" y="4836"/>
                  </a:cubicBezTo>
                  <a:cubicBezTo>
                    <a:pt x="22266" y="2166"/>
                    <a:pt x="17262" y="0"/>
                    <a:pt x="11123" y="0"/>
                  </a:cubicBezTo>
                  <a:close/>
                </a:path>
              </a:pathLst>
            </a:custGeom>
            <a:solidFill>
              <a:srgbClr val="8599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51" name="Google Shape;4251;p37"/>
            <p:cNvSpPr/>
            <p:nvPr/>
          </p:nvSpPr>
          <p:spPr>
            <a:xfrm>
              <a:off x="3079545" y="3444563"/>
              <a:ext cx="186692" cy="144814"/>
            </a:xfrm>
            <a:custGeom>
              <a:rect b="b" l="l" r="r" t="t"/>
              <a:pathLst>
                <a:path extrusionOk="0" h="9672" w="12469">
                  <a:moveTo>
                    <a:pt x="10997" y="0"/>
                  </a:moveTo>
                  <a:cubicBezTo>
                    <a:pt x="4899" y="21"/>
                    <a:pt x="1" y="2187"/>
                    <a:pt x="1" y="4836"/>
                  </a:cubicBezTo>
                  <a:cubicBezTo>
                    <a:pt x="1" y="7485"/>
                    <a:pt x="4899" y="9630"/>
                    <a:pt x="10997" y="9672"/>
                  </a:cubicBezTo>
                  <a:cubicBezTo>
                    <a:pt x="12468" y="6602"/>
                    <a:pt x="12468" y="3049"/>
                    <a:pt x="10997" y="0"/>
                  </a:cubicBezTo>
                  <a:close/>
                </a:path>
              </a:pathLst>
            </a:custGeom>
            <a:solidFill>
              <a:srgbClr val="9EB2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252" name="Google Shape;4252;p37"/>
          <p:cNvGrpSpPr/>
          <p:nvPr/>
        </p:nvGrpSpPr>
        <p:grpSpPr>
          <a:xfrm>
            <a:off x="1616104" y="2476689"/>
            <a:ext cx="492314" cy="492395"/>
            <a:chOff x="1282755" y="1952089"/>
            <a:chExt cx="363278" cy="363338"/>
          </a:xfrm>
        </p:grpSpPr>
        <p:sp>
          <p:nvSpPr>
            <p:cNvPr id="4253" name="Google Shape;4253;p37"/>
            <p:cNvSpPr/>
            <p:nvPr/>
          </p:nvSpPr>
          <p:spPr>
            <a:xfrm>
              <a:off x="1282755" y="1952089"/>
              <a:ext cx="359924" cy="363338"/>
            </a:xfrm>
            <a:custGeom>
              <a:rect b="b" l="l" r="r" t="t"/>
              <a:pathLst>
                <a:path extrusionOk="0" h="24267" w="24039">
                  <a:moveTo>
                    <a:pt x="9104" y="6354"/>
                  </a:moveTo>
                  <a:lnTo>
                    <a:pt x="11711" y="7847"/>
                  </a:lnTo>
                  <a:lnTo>
                    <a:pt x="9104" y="9340"/>
                  </a:lnTo>
                  <a:lnTo>
                    <a:pt x="9104" y="6354"/>
                  </a:lnTo>
                  <a:close/>
                  <a:moveTo>
                    <a:pt x="15747" y="6354"/>
                  </a:moveTo>
                  <a:lnTo>
                    <a:pt x="15747" y="9340"/>
                  </a:lnTo>
                  <a:lnTo>
                    <a:pt x="13140" y="7847"/>
                  </a:lnTo>
                  <a:lnTo>
                    <a:pt x="15747" y="6354"/>
                  </a:lnTo>
                  <a:close/>
                  <a:moveTo>
                    <a:pt x="19431" y="4777"/>
                  </a:moveTo>
                  <a:cubicBezTo>
                    <a:pt x="22823" y="4777"/>
                    <a:pt x="24038" y="9305"/>
                    <a:pt x="21066" y="10980"/>
                  </a:cubicBezTo>
                  <a:lnTo>
                    <a:pt x="19868" y="11673"/>
                  </a:lnTo>
                  <a:lnTo>
                    <a:pt x="16483" y="9739"/>
                  </a:lnTo>
                  <a:lnTo>
                    <a:pt x="16483" y="5934"/>
                  </a:lnTo>
                  <a:cubicBezTo>
                    <a:pt x="17450" y="5450"/>
                    <a:pt x="18102" y="4777"/>
                    <a:pt x="19384" y="4777"/>
                  </a:cubicBezTo>
                  <a:cubicBezTo>
                    <a:pt x="19400" y="4777"/>
                    <a:pt x="19416" y="4777"/>
                    <a:pt x="19431" y="4777"/>
                  </a:cubicBezTo>
                  <a:close/>
                  <a:moveTo>
                    <a:pt x="5422" y="4777"/>
                  </a:moveTo>
                  <a:cubicBezTo>
                    <a:pt x="5430" y="4777"/>
                    <a:pt x="5437" y="4777"/>
                    <a:pt x="5445" y="4777"/>
                  </a:cubicBezTo>
                  <a:cubicBezTo>
                    <a:pt x="6749" y="4777"/>
                    <a:pt x="7422" y="5471"/>
                    <a:pt x="8389" y="5955"/>
                  </a:cubicBezTo>
                  <a:lnTo>
                    <a:pt x="8389" y="9760"/>
                  </a:lnTo>
                  <a:lnTo>
                    <a:pt x="5004" y="11694"/>
                  </a:lnTo>
                  <a:lnTo>
                    <a:pt x="3784" y="11001"/>
                  </a:lnTo>
                  <a:cubicBezTo>
                    <a:pt x="827" y="9302"/>
                    <a:pt x="2034" y="4777"/>
                    <a:pt x="5422" y="4777"/>
                  </a:cubicBezTo>
                  <a:close/>
                  <a:moveTo>
                    <a:pt x="16462" y="10559"/>
                  </a:moveTo>
                  <a:lnTo>
                    <a:pt x="19132" y="12094"/>
                  </a:lnTo>
                  <a:lnTo>
                    <a:pt x="16462" y="13608"/>
                  </a:lnTo>
                  <a:lnTo>
                    <a:pt x="16462" y="10559"/>
                  </a:lnTo>
                  <a:close/>
                  <a:moveTo>
                    <a:pt x="8389" y="10580"/>
                  </a:moveTo>
                  <a:lnTo>
                    <a:pt x="8389" y="13629"/>
                  </a:lnTo>
                  <a:lnTo>
                    <a:pt x="5719" y="12094"/>
                  </a:lnTo>
                  <a:lnTo>
                    <a:pt x="8389" y="10580"/>
                  </a:lnTo>
                  <a:close/>
                  <a:moveTo>
                    <a:pt x="12425" y="8246"/>
                  </a:moveTo>
                  <a:lnTo>
                    <a:pt x="15747" y="10160"/>
                  </a:lnTo>
                  <a:lnTo>
                    <a:pt x="15747" y="14028"/>
                  </a:lnTo>
                  <a:lnTo>
                    <a:pt x="12425" y="15920"/>
                  </a:lnTo>
                  <a:lnTo>
                    <a:pt x="9083" y="14028"/>
                  </a:lnTo>
                  <a:lnTo>
                    <a:pt x="9083" y="10160"/>
                  </a:lnTo>
                  <a:lnTo>
                    <a:pt x="12425" y="8246"/>
                  </a:lnTo>
                  <a:close/>
                  <a:moveTo>
                    <a:pt x="9104" y="14848"/>
                  </a:moveTo>
                  <a:lnTo>
                    <a:pt x="11711" y="16341"/>
                  </a:lnTo>
                  <a:lnTo>
                    <a:pt x="9104" y="17834"/>
                  </a:lnTo>
                  <a:lnTo>
                    <a:pt x="9104" y="14848"/>
                  </a:lnTo>
                  <a:close/>
                  <a:moveTo>
                    <a:pt x="15747" y="14848"/>
                  </a:moveTo>
                  <a:lnTo>
                    <a:pt x="15747" y="17834"/>
                  </a:lnTo>
                  <a:lnTo>
                    <a:pt x="13140" y="16341"/>
                  </a:lnTo>
                  <a:lnTo>
                    <a:pt x="15747" y="14848"/>
                  </a:lnTo>
                  <a:close/>
                  <a:moveTo>
                    <a:pt x="19847" y="12493"/>
                  </a:moveTo>
                  <a:lnTo>
                    <a:pt x="21066" y="13187"/>
                  </a:lnTo>
                  <a:cubicBezTo>
                    <a:pt x="22643" y="14112"/>
                    <a:pt x="23211" y="16131"/>
                    <a:pt x="22286" y="17728"/>
                  </a:cubicBezTo>
                  <a:cubicBezTo>
                    <a:pt x="21677" y="18805"/>
                    <a:pt x="20553" y="19414"/>
                    <a:pt x="19395" y="19414"/>
                  </a:cubicBezTo>
                  <a:cubicBezTo>
                    <a:pt x="18835" y="19414"/>
                    <a:pt x="18266" y="19271"/>
                    <a:pt x="17745" y="18969"/>
                  </a:cubicBezTo>
                  <a:lnTo>
                    <a:pt x="17745" y="18990"/>
                  </a:lnTo>
                  <a:lnTo>
                    <a:pt x="16462" y="18254"/>
                  </a:lnTo>
                  <a:lnTo>
                    <a:pt x="16462" y="14428"/>
                  </a:lnTo>
                  <a:lnTo>
                    <a:pt x="19847" y="12493"/>
                  </a:lnTo>
                  <a:close/>
                  <a:moveTo>
                    <a:pt x="12425" y="16761"/>
                  </a:moveTo>
                  <a:lnTo>
                    <a:pt x="15747" y="18653"/>
                  </a:lnTo>
                  <a:lnTo>
                    <a:pt x="15747" y="20146"/>
                  </a:lnTo>
                  <a:cubicBezTo>
                    <a:pt x="15747" y="21975"/>
                    <a:pt x="14254" y="23468"/>
                    <a:pt x="12425" y="23468"/>
                  </a:cubicBezTo>
                  <a:cubicBezTo>
                    <a:pt x="10575" y="23468"/>
                    <a:pt x="9104" y="21975"/>
                    <a:pt x="9104" y="20146"/>
                  </a:cubicBezTo>
                  <a:lnTo>
                    <a:pt x="9104" y="18653"/>
                  </a:lnTo>
                  <a:lnTo>
                    <a:pt x="12425" y="16761"/>
                  </a:lnTo>
                  <a:close/>
                  <a:moveTo>
                    <a:pt x="12456" y="1"/>
                  </a:moveTo>
                  <a:cubicBezTo>
                    <a:pt x="10392" y="1"/>
                    <a:pt x="8375" y="1555"/>
                    <a:pt x="8389" y="4042"/>
                  </a:cubicBezTo>
                  <a:lnTo>
                    <a:pt x="8389" y="5114"/>
                  </a:lnTo>
                  <a:lnTo>
                    <a:pt x="7443" y="4588"/>
                  </a:lnTo>
                  <a:cubicBezTo>
                    <a:pt x="6831" y="4256"/>
                    <a:pt x="6173" y="4098"/>
                    <a:pt x="5524" y="4098"/>
                  </a:cubicBezTo>
                  <a:cubicBezTo>
                    <a:pt x="4123" y="4098"/>
                    <a:pt x="2766" y="4836"/>
                    <a:pt x="2018" y="6144"/>
                  </a:cubicBezTo>
                  <a:cubicBezTo>
                    <a:pt x="925" y="8036"/>
                    <a:pt x="1556" y="10475"/>
                    <a:pt x="3427" y="11610"/>
                  </a:cubicBezTo>
                  <a:lnTo>
                    <a:pt x="4289" y="12094"/>
                  </a:lnTo>
                  <a:lnTo>
                    <a:pt x="3427" y="12577"/>
                  </a:lnTo>
                  <a:cubicBezTo>
                    <a:pt x="0" y="14554"/>
                    <a:pt x="1156" y="19768"/>
                    <a:pt x="5109" y="20104"/>
                  </a:cubicBezTo>
                  <a:lnTo>
                    <a:pt x="5130" y="20104"/>
                  </a:lnTo>
                  <a:cubicBezTo>
                    <a:pt x="5571" y="20104"/>
                    <a:pt x="5592" y="19452"/>
                    <a:pt x="5172" y="19389"/>
                  </a:cubicBezTo>
                  <a:cubicBezTo>
                    <a:pt x="1913" y="19116"/>
                    <a:pt x="967" y="14806"/>
                    <a:pt x="3784" y="13187"/>
                  </a:cubicBezTo>
                  <a:lnTo>
                    <a:pt x="5004" y="12493"/>
                  </a:lnTo>
                  <a:lnTo>
                    <a:pt x="8389" y="14428"/>
                  </a:lnTo>
                  <a:lnTo>
                    <a:pt x="8389" y="18233"/>
                  </a:lnTo>
                  <a:cubicBezTo>
                    <a:pt x="7253" y="18864"/>
                    <a:pt x="6980" y="19095"/>
                    <a:pt x="6433" y="19263"/>
                  </a:cubicBezTo>
                  <a:cubicBezTo>
                    <a:pt x="5988" y="19356"/>
                    <a:pt x="6116" y="19972"/>
                    <a:pt x="6484" y="19972"/>
                  </a:cubicBezTo>
                  <a:cubicBezTo>
                    <a:pt x="6533" y="19972"/>
                    <a:pt x="6587" y="19961"/>
                    <a:pt x="6644" y="19936"/>
                  </a:cubicBezTo>
                  <a:cubicBezTo>
                    <a:pt x="7295" y="19747"/>
                    <a:pt x="7611" y="19494"/>
                    <a:pt x="8389" y="19053"/>
                  </a:cubicBezTo>
                  <a:lnTo>
                    <a:pt x="8389" y="20125"/>
                  </a:lnTo>
                  <a:cubicBezTo>
                    <a:pt x="8326" y="22396"/>
                    <a:pt x="10155" y="24267"/>
                    <a:pt x="12425" y="24267"/>
                  </a:cubicBezTo>
                  <a:cubicBezTo>
                    <a:pt x="14696" y="24267"/>
                    <a:pt x="16525" y="22396"/>
                    <a:pt x="16462" y="20125"/>
                  </a:cubicBezTo>
                  <a:lnTo>
                    <a:pt x="16462" y="19074"/>
                  </a:lnTo>
                  <a:cubicBezTo>
                    <a:pt x="17093" y="19368"/>
                    <a:pt x="17913" y="20125"/>
                    <a:pt x="19384" y="20125"/>
                  </a:cubicBezTo>
                  <a:cubicBezTo>
                    <a:pt x="21235" y="20125"/>
                    <a:pt x="22832" y="18885"/>
                    <a:pt x="23316" y="17119"/>
                  </a:cubicBezTo>
                  <a:cubicBezTo>
                    <a:pt x="23779" y="15332"/>
                    <a:pt x="23001" y="13481"/>
                    <a:pt x="21403" y="12556"/>
                  </a:cubicBezTo>
                  <a:lnTo>
                    <a:pt x="21403" y="12577"/>
                  </a:lnTo>
                  <a:lnTo>
                    <a:pt x="20562" y="12094"/>
                  </a:lnTo>
                  <a:lnTo>
                    <a:pt x="21403" y="11610"/>
                  </a:lnTo>
                  <a:cubicBezTo>
                    <a:pt x="23337" y="10496"/>
                    <a:pt x="24010" y="8036"/>
                    <a:pt x="22917" y="6081"/>
                  </a:cubicBezTo>
                  <a:cubicBezTo>
                    <a:pt x="22167" y="4780"/>
                    <a:pt x="20800" y="4050"/>
                    <a:pt x="19396" y="4050"/>
                  </a:cubicBezTo>
                  <a:cubicBezTo>
                    <a:pt x="18713" y="4050"/>
                    <a:pt x="18021" y="4223"/>
                    <a:pt x="17387" y="4588"/>
                  </a:cubicBezTo>
                  <a:lnTo>
                    <a:pt x="16462" y="5114"/>
                  </a:lnTo>
                  <a:cubicBezTo>
                    <a:pt x="16441" y="4231"/>
                    <a:pt x="16504" y="3831"/>
                    <a:pt x="16357" y="3159"/>
                  </a:cubicBezTo>
                  <a:cubicBezTo>
                    <a:pt x="16322" y="2958"/>
                    <a:pt x="16171" y="2869"/>
                    <a:pt x="16017" y="2869"/>
                  </a:cubicBezTo>
                  <a:cubicBezTo>
                    <a:pt x="15800" y="2869"/>
                    <a:pt x="15577" y="3044"/>
                    <a:pt x="15663" y="3327"/>
                  </a:cubicBezTo>
                  <a:cubicBezTo>
                    <a:pt x="15789" y="3894"/>
                    <a:pt x="15726" y="4210"/>
                    <a:pt x="15747" y="5513"/>
                  </a:cubicBezTo>
                  <a:lnTo>
                    <a:pt x="12425" y="7426"/>
                  </a:lnTo>
                  <a:lnTo>
                    <a:pt x="9083" y="5513"/>
                  </a:lnTo>
                  <a:lnTo>
                    <a:pt x="9083" y="4042"/>
                  </a:lnTo>
                  <a:cubicBezTo>
                    <a:pt x="9083" y="1991"/>
                    <a:pt x="10748" y="706"/>
                    <a:pt x="12449" y="706"/>
                  </a:cubicBezTo>
                  <a:cubicBezTo>
                    <a:pt x="13451" y="706"/>
                    <a:pt x="14465" y="1152"/>
                    <a:pt x="15159" y="2149"/>
                  </a:cubicBezTo>
                  <a:cubicBezTo>
                    <a:pt x="15233" y="2280"/>
                    <a:pt x="15341" y="2333"/>
                    <a:pt x="15448" y="2333"/>
                  </a:cubicBezTo>
                  <a:cubicBezTo>
                    <a:pt x="15703" y="2333"/>
                    <a:pt x="15954" y="2031"/>
                    <a:pt x="15747" y="1750"/>
                  </a:cubicBezTo>
                  <a:cubicBezTo>
                    <a:pt x="14905" y="541"/>
                    <a:pt x="13672" y="1"/>
                    <a:pt x="12456" y="1"/>
                  </a:cubicBezTo>
                  <a:close/>
                </a:path>
              </a:pathLst>
            </a:custGeom>
            <a:solidFill>
              <a:srgbClr val="CDD8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54" name="Google Shape;4254;p37"/>
            <p:cNvSpPr/>
            <p:nvPr/>
          </p:nvSpPr>
          <p:spPr>
            <a:xfrm>
              <a:off x="1437900" y="2104404"/>
              <a:ext cx="61118" cy="57644"/>
            </a:xfrm>
            <a:custGeom>
              <a:rect b="b" l="l" r="r" t="t"/>
              <a:pathLst>
                <a:path extrusionOk="0" h="3850" w="4082">
                  <a:moveTo>
                    <a:pt x="2068" y="1"/>
                  </a:moveTo>
                  <a:cubicBezTo>
                    <a:pt x="1176" y="1"/>
                    <a:pt x="288" y="589"/>
                    <a:pt x="150" y="1690"/>
                  </a:cubicBezTo>
                  <a:cubicBezTo>
                    <a:pt x="1" y="2980"/>
                    <a:pt x="1036" y="3849"/>
                    <a:pt x="2094" y="3849"/>
                  </a:cubicBezTo>
                  <a:cubicBezTo>
                    <a:pt x="2673" y="3849"/>
                    <a:pt x="3259" y="3588"/>
                    <a:pt x="3661" y="2993"/>
                  </a:cubicBezTo>
                  <a:cubicBezTo>
                    <a:pt x="3998" y="2489"/>
                    <a:pt x="4082" y="1837"/>
                    <a:pt x="3871" y="1269"/>
                  </a:cubicBezTo>
                  <a:cubicBezTo>
                    <a:pt x="3556" y="409"/>
                    <a:pt x="2811" y="1"/>
                    <a:pt x="2068" y="1"/>
                  </a:cubicBezTo>
                  <a:close/>
                </a:path>
              </a:pathLst>
            </a:custGeom>
            <a:solidFill>
              <a:srgbClr val="6881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55" name="Google Shape;4255;p37"/>
            <p:cNvSpPr/>
            <p:nvPr/>
          </p:nvSpPr>
          <p:spPr>
            <a:xfrm>
              <a:off x="1286214" y="2015019"/>
              <a:ext cx="61148" cy="47313"/>
            </a:xfrm>
            <a:custGeom>
              <a:rect b="b" l="l" r="r" t="t"/>
              <a:pathLst>
                <a:path extrusionOk="0" h="3160" w="4084">
                  <a:moveTo>
                    <a:pt x="2042" y="0"/>
                  </a:moveTo>
                  <a:cubicBezTo>
                    <a:pt x="1945" y="0"/>
                    <a:pt x="1846" y="9"/>
                    <a:pt x="1745" y="28"/>
                  </a:cubicBezTo>
                  <a:cubicBezTo>
                    <a:pt x="358" y="301"/>
                    <a:pt x="0" y="2109"/>
                    <a:pt x="1157" y="2887"/>
                  </a:cubicBezTo>
                  <a:cubicBezTo>
                    <a:pt x="1325" y="2992"/>
                    <a:pt x="1493" y="3076"/>
                    <a:pt x="1661" y="3118"/>
                  </a:cubicBezTo>
                  <a:cubicBezTo>
                    <a:pt x="1784" y="3146"/>
                    <a:pt x="1907" y="3160"/>
                    <a:pt x="2029" y="3160"/>
                  </a:cubicBezTo>
                  <a:cubicBezTo>
                    <a:pt x="2549" y="3160"/>
                    <a:pt x="3036" y="2910"/>
                    <a:pt x="3343" y="2467"/>
                  </a:cubicBezTo>
                  <a:cubicBezTo>
                    <a:pt x="4083" y="1396"/>
                    <a:pt x="3254" y="0"/>
                    <a:pt x="2042" y="0"/>
                  </a:cubicBezTo>
                  <a:close/>
                </a:path>
              </a:pathLst>
            </a:custGeom>
            <a:solidFill>
              <a:srgbClr val="C6D2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56" name="Google Shape;4256;p37"/>
            <p:cNvSpPr/>
            <p:nvPr/>
          </p:nvSpPr>
          <p:spPr>
            <a:xfrm>
              <a:off x="1595396" y="2201696"/>
              <a:ext cx="50637" cy="47253"/>
            </a:xfrm>
            <a:custGeom>
              <a:rect b="b" l="l" r="r" t="t"/>
              <a:pathLst>
                <a:path extrusionOk="0" h="3156" w="3382">
                  <a:moveTo>
                    <a:pt x="1753" y="0"/>
                  </a:moveTo>
                  <a:cubicBezTo>
                    <a:pt x="1055" y="0"/>
                    <a:pt x="357" y="437"/>
                    <a:pt x="206" y="1289"/>
                  </a:cubicBezTo>
                  <a:cubicBezTo>
                    <a:pt x="0" y="2388"/>
                    <a:pt x="872" y="3155"/>
                    <a:pt x="1771" y="3155"/>
                  </a:cubicBezTo>
                  <a:cubicBezTo>
                    <a:pt x="2247" y="3155"/>
                    <a:pt x="2731" y="2940"/>
                    <a:pt x="3066" y="2445"/>
                  </a:cubicBezTo>
                  <a:cubicBezTo>
                    <a:pt x="3297" y="2088"/>
                    <a:pt x="3381" y="1625"/>
                    <a:pt x="3276" y="1205"/>
                  </a:cubicBezTo>
                  <a:cubicBezTo>
                    <a:pt x="3081" y="395"/>
                    <a:pt x="2417" y="0"/>
                    <a:pt x="1753" y="0"/>
                  </a:cubicBezTo>
                  <a:close/>
                </a:path>
              </a:pathLst>
            </a:custGeom>
            <a:solidFill>
              <a:srgbClr val="223D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57" name="Google Shape;4257;p37"/>
            <p:cNvSpPr/>
            <p:nvPr/>
          </p:nvSpPr>
          <p:spPr>
            <a:xfrm>
              <a:off x="1452034" y="2121653"/>
              <a:ext cx="46984" cy="40276"/>
            </a:xfrm>
            <a:custGeom>
              <a:rect b="b" l="l" r="r" t="t"/>
              <a:pathLst>
                <a:path extrusionOk="0" h="2690" w="3138">
                  <a:moveTo>
                    <a:pt x="2267" y="1"/>
                  </a:moveTo>
                  <a:cubicBezTo>
                    <a:pt x="1007" y="1"/>
                    <a:pt x="1" y="1266"/>
                    <a:pt x="468" y="2577"/>
                  </a:cubicBezTo>
                  <a:cubicBezTo>
                    <a:pt x="679" y="2653"/>
                    <a:pt x="898" y="2690"/>
                    <a:pt x="1115" y="2690"/>
                  </a:cubicBezTo>
                  <a:cubicBezTo>
                    <a:pt x="1737" y="2690"/>
                    <a:pt x="2343" y="2387"/>
                    <a:pt x="2717" y="1841"/>
                  </a:cubicBezTo>
                  <a:cubicBezTo>
                    <a:pt x="3054" y="1337"/>
                    <a:pt x="3138" y="685"/>
                    <a:pt x="2927" y="117"/>
                  </a:cubicBezTo>
                  <a:cubicBezTo>
                    <a:pt x="2704" y="37"/>
                    <a:pt x="2482" y="1"/>
                    <a:pt x="2267" y="1"/>
                  </a:cubicBezTo>
                  <a:close/>
                </a:path>
              </a:pathLst>
            </a:custGeom>
            <a:solidFill>
              <a:srgbClr val="97ACB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58" name="Google Shape;4258;p37"/>
            <p:cNvSpPr/>
            <p:nvPr/>
          </p:nvSpPr>
          <p:spPr>
            <a:xfrm>
              <a:off x="1307445" y="2032701"/>
              <a:ext cx="33868" cy="29631"/>
            </a:xfrm>
            <a:custGeom>
              <a:rect b="b" l="l" r="r" t="t"/>
              <a:pathLst>
                <a:path extrusionOk="0" h="1979" w="2262">
                  <a:moveTo>
                    <a:pt x="1779" y="1"/>
                  </a:moveTo>
                  <a:cubicBezTo>
                    <a:pt x="788" y="1"/>
                    <a:pt x="0" y="927"/>
                    <a:pt x="243" y="1937"/>
                  </a:cubicBezTo>
                  <a:cubicBezTo>
                    <a:pt x="366" y="1965"/>
                    <a:pt x="489" y="1979"/>
                    <a:pt x="611" y="1979"/>
                  </a:cubicBezTo>
                  <a:cubicBezTo>
                    <a:pt x="1131" y="1979"/>
                    <a:pt x="1618" y="1729"/>
                    <a:pt x="1925" y="1286"/>
                  </a:cubicBezTo>
                  <a:cubicBezTo>
                    <a:pt x="2177" y="928"/>
                    <a:pt x="2262" y="466"/>
                    <a:pt x="2156" y="45"/>
                  </a:cubicBezTo>
                  <a:cubicBezTo>
                    <a:pt x="2029" y="15"/>
                    <a:pt x="1903" y="1"/>
                    <a:pt x="1779" y="1"/>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59" name="Google Shape;4259;p37"/>
            <p:cNvSpPr/>
            <p:nvPr/>
          </p:nvSpPr>
          <p:spPr>
            <a:xfrm>
              <a:off x="1612464" y="2219064"/>
              <a:ext cx="33568" cy="29750"/>
            </a:xfrm>
            <a:custGeom>
              <a:rect b="b" l="l" r="r" t="t"/>
              <a:pathLst>
                <a:path extrusionOk="0" h="1987" w="2242">
                  <a:moveTo>
                    <a:pt x="1765" y="0"/>
                  </a:moveTo>
                  <a:cubicBezTo>
                    <a:pt x="789" y="0"/>
                    <a:pt x="1" y="927"/>
                    <a:pt x="244" y="1937"/>
                  </a:cubicBezTo>
                  <a:cubicBezTo>
                    <a:pt x="369" y="1970"/>
                    <a:pt x="495" y="1986"/>
                    <a:pt x="621" y="1986"/>
                  </a:cubicBezTo>
                  <a:cubicBezTo>
                    <a:pt x="1129" y="1986"/>
                    <a:pt x="1622" y="1723"/>
                    <a:pt x="1926" y="1285"/>
                  </a:cubicBezTo>
                  <a:cubicBezTo>
                    <a:pt x="2178" y="928"/>
                    <a:pt x="2241" y="465"/>
                    <a:pt x="2136" y="45"/>
                  </a:cubicBezTo>
                  <a:cubicBezTo>
                    <a:pt x="2011" y="14"/>
                    <a:pt x="1886" y="0"/>
                    <a:pt x="1765" y="0"/>
                  </a:cubicBezTo>
                  <a:close/>
                </a:path>
              </a:pathLst>
            </a:custGeom>
            <a:solidFill>
              <a:srgbClr val="4E67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260" name="Google Shape;4260;p37"/>
          <p:cNvGrpSpPr/>
          <p:nvPr/>
        </p:nvGrpSpPr>
        <p:grpSpPr>
          <a:xfrm>
            <a:off x="4634596" y="3773874"/>
            <a:ext cx="481275" cy="465611"/>
            <a:chOff x="3510094" y="2909281"/>
            <a:chExt cx="355132" cy="343574"/>
          </a:xfrm>
        </p:grpSpPr>
        <p:sp>
          <p:nvSpPr>
            <p:cNvPr id="4261" name="Google Shape;4261;p37"/>
            <p:cNvSpPr/>
            <p:nvPr/>
          </p:nvSpPr>
          <p:spPr>
            <a:xfrm>
              <a:off x="3583205" y="3134527"/>
              <a:ext cx="50652" cy="47523"/>
            </a:xfrm>
            <a:custGeom>
              <a:rect b="b" l="l" r="r" t="t"/>
              <a:pathLst>
                <a:path extrusionOk="0" h="3174" w="3383">
                  <a:moveTo>
                    <a:pt x="2785" y="0"/>
                  </a:moveTo>
                  <a:cubicBezTo>
                    <a:pt x="2689" y="0"/>
                    <a:pt x="2590" y="37"/>
                    <a:pt x="2503" y="125"/>
                  </a:cubicBezTo>
                  <a:lnTo>
                    <a:pt x="148" y="2479"/>
                  </a:lnTo>
                  <a:cubicBezTo>
                    <a:pt x="1" y="2626"/>
                    <a:pt x="1" y="2900"/>
                    <a:pt x="148" y="3047"/>
                  </a:cubicBezTo>
                  <a:cubicBezTo>
                    <a:pt x="232" y="3131"/>
                    <a:pt x="337" y="3173"/>
                    <a:pt x="442" y="3173"/>
                  </a:cubicBezTo>
                  <a:cubicBezTo>
                    <a:pt x="547" y="3173"/>
                    <a:pt x="652" y="3131"/>
                    <a:pt x="737" y="3047"/>
                  </a:cubicBezTo>
                  <a:lnTo>
                    <a:pt x="3091" y="713"/>
                  </a:lnTo>
                  <a:cubicBezTo>
                    <a:pt x="3382" y="406"/>
                    <a:pt x="3102" y="0"/>
                    <a:pt x="2785" y="0"/>
                  </a:cubicBezTo>
                  <a:close/>
                </a:path>
              </a:pathLst>
            </a:custGeom>
            <a:solidFill>
              <a:srgbClr val="D1D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62" name="Google Shape;4262;p37"/>
            <p:cNvSpPr/>
            <p:nvPr/>
          </p:nvSpPr>
          <p:spPr>
            <a:xfrm>
              <a:off x="3655746" y="2909281"/>
              <a:ext cx="209480" cy="192127"/>
            </a:xfrm>
            <a:custGeom>
              <a:rect b="b" l="l" r="r" t="t"/>
              <a:pathLst>
                <a:path extrusionOk="0" h="12832" w="13991">
                  <a:moveTo>
                    <a:pt x="12033" y="1"/>
                  </a:moveTo>
                  <a:cubicBezTo>
                    <a:pt x="11708" y="1"/>
                    <a:pt x="11370" y="133"/>
                    <a:pt x="11071" y="452"/>
                  </a:cubicBezTo>
                  <a:lnTo>
                    <a:pt x="1043" y="10501"/>
                  </a:lnTo>
                  <a:cubicBezTo>
                    <a:pt x="1" y="11447"/>
                    <a:pt x="901" y="12832"/>
                    <a:pt x="1947" y="12832"/>
                  </a:cubicBezTo>
                  <a:cubicBezTo>
                    <a:pt x="2273" y="12832"/>
                    <a:pt x="2614" y="12697"/>
                    <a:pt x="2914" y="12372"/>
                  </a:cubicBezTo>
                  <a:lnTo>
                    <a:pt x="12963" y="2323"/>
                  </a:lnTo>
                  <a:lnTo>
                    <a:pt x="12963" y="2344"/>
                  </a:lnTo>
                  <a:cubicBezTo>
                    <a:pt x="13991" y="1381"/>
                    <a:pt x="13082" y="1"/>
                    <a:pt x="12033" y="1"/>
                  </a:cubicBezTo>
                  <a:close/>
                </a:path>
              </a:pathLst>
            </a:custGeom>
            <a:solidFill>
              <a:srgbClr val="8498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63" name="Google Shape;4263;p37"/>
            <p:cNvSpPr/>
            <p:nvPr/>
          </p:nvSpPr>
          <p:spPr>
            <a:xfrm>
              <a:off x="3673863" y="2923430"/>
              <a:ext cx="184806" cy="179550"/>
            </a:xfrm>
            <a:custGeom>
              <a:rect b="b" l="l" r="r" t="t"/>
              <a:pathLst>
                <a:path extrusionOk="0" h="11992" w="12343">
                  <a:moveTo>
                    <a:pt x="11464" y="0"/>
                  </a:moveTo>
                  <a:cubicBezTo>
                    <a:pt x="11187" y="0"/>
                    <a:pt x="10921" y="162"/>
                    <a:pt x="10807" y="453"/>
                  </a:cubicBezTo>
                  <a:lnTo>
                    <a:pt x="758" y="10481"/>
                  </a:lnTo>
                  <a:cubicBezTo>
                    <a:pt x="190" y="10649"/>
                    <a:pt x="1" y="11343"/>
                    <a:pt x="421" y="11764"/>
                  </a:cubicBezTo>
                  <a:cubicBezTo>
                    <a:pt x="577" y="11920"/>
                    <a:pt x="774" y="11992"/>
                    <a:pt x="967" y="11992"/>
                  </a:cubicBezTo>
                  <a:cubicBezTo>
                    <a:pt x="1294" y="11992"/>
                    <a:pt x="1611" y="11784"/>
                    <a:pt x="1704" y="11427"/>
                  </a:cubicBezTo>
                  <a:lnTo>
                    <a:pt x="11753" y="1378"/>
                  </a:lnTo>
                  <a:lnTo>
                    <a:pt x="11753" y="1399"/>
                  </a:lnTo>
                  <a:cubicBezTo>
                    <a:pt x="12216" y="1188"/>
                    <a:pt x="12342" y="579"/>
                    <a:pt x="11985" y="221"/>
                  </a:cubicBezTo>
                  <a:cubicBezTo>
                    <a:pt x="11834" y="71"/>
                    <a:pt x="11647" y="0"/>
                    <a:pt x="11464" y="0"/>
                  </a:cubicBezTo>
                  <a:close/>
                </a:path>
              </a:pathLst>
            </a:custGeom>
            <a:solidFill>
              <a:srgbClr val="91A8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64" name="Google Shape;4264;p37"/>
            <p:cNvSpPr/>
            <p:nvPr/>
          </p:nvSpPr>
          <p:spPr>
            <a:xfrm>
              <a:off x="3541970" y="3007531"/>
              <a:ext cx="218793" cy="216383"/>
            </a:xfrm>
            <a:custGeom>
              <a:rect b="b" l="l" r="r" t="t"/>
              <a:pathLst>
                <a:path extrusionOk="0" h="14452" w="14613">
                  <a:moveTo>
                    <a:pt x="11156" y="1"/>
                  </a:moveTo>
                  <a:cubicBezTo>
                    <a:pt x="10596" y="1"/>
                    <a:pt x="10000" y="134"/>
                    <a:pt x="9398" y="428"/>
                  </a:cubicBezTo>
                  <a:cubicBezTo>
                    <a:pt x="7792" y="1240"/>
                    <a:pt x="3601" y="3145"/>
                    <a:pt x="1236" y="3145"/>
                  </a:cubicBezTo>
                  <a:cubicBezTo>
                    <a:pt x="724" y="3145"/>
                    <a:pt x="297" y="3056"/>
                    <a:pt x="1" y="2846"/>
                  </a:cubicBezTo>
                  <a:lnTo>
                    <a:pt x="1" y="2846"/>
                  </a:lnTo>
                  <a:lnTo>
                    <a:pt x="11606" y="14451"/>
                  </a:lnTo>
                  <a:cubicBezTo>
                    <a:pt x="10429" y="12769"/>
                    <a:pt x="13036" y="7009"/>
                    <a:pt x="14003" y="5032"/>
                  </a:cubicBezTo>
                  <a:cubicBezTo>
                    <a:pt x="14612" y="3834"/>
                    <a:pt x="14549" y="2636"/>
                    <a:pt x="14066" y="1732"/>
                  </a:cubicBezTo>
                  <a:cubicBezTo>
                    <a:pt x="13525" y="693"/>
                    <a:pt x="12435" y="1"/>
                    <a:pt x="11156" y="1"/>
                  </a:cubicBezTo>
                  <a:close/>
                </a:path>
              </a:pathLst>
            </a:custGeom>
            <a:solidFill>
              <a:srgbClr val="D1D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65" name="Google Shape;4265;p37"/>
            <p:cNvSpPr/>
            <p:nvPr/>
          </p:nvSpPr>
          <p:spPr>
            <a:xfrm>
              <a:off x="3562123" y="3027504"/>
              <a:ext cx="198640" cy="196409"/>
            </a:xfrm>
            <a:custGeom>
              <a:rect b="b" l="l" r="r" t="t"/>
              <a:pathLst>
                <a:path extrusionOk="0" h="13118" w="13267">
                  <a:moveTo>
                    <a:pt x="11099" y="0"/>
                  </a:moveTo>
                  <a:cubicBezTo>
                    <a:pt x="10513" y="0"/>
                    <a:pt x="9928" y="148"/>
                    <a:pt x="9398" y="440"/>
                  </a:cubicBezTo>
                  <a:cubicBezTo>
                    <a:pt x="7779" y="1249"/>
                    <a:pt x="3620" y="3145"/>
                    <a:pt x="1256" y="3145"/>
                  </a:cubicBezTo>
                  <a:cubicBezTo>
                    <a:pt x="734" y="3145"/>
                    <a:pt x="300" y="3053"/>
                    <a:pt x="0" y="2836"/>
                  </a:cubicBezTo>
                  <a:lnTo>
                    <a:pt x="0" y="2836"/>
                  </a:lnTo>
                  <a:lnTo>
                    <a:pt x="10260" y="13117"/>
                  </a:lnTo>
                  <a:cubicBezTo>
                    <a:pt x="9083" y="11435"/>
                    <a:pt x="11690" y="5675"/>
                    <a:pt x="12657" y="3698"/>
                  </a:cubicBezTo>
                  <a:cubicBezTo>
                    <a:pt x="13266" y="2500"/>
                    <a:pt x="13203" y="1302"/>
                    <a:pt x="12720" y="398"/>
                  </a:cubicBezTo>
                  <a:cubicBezTo>
                    <a:pt x="12209" y="132"/>
                    <a:pt x="11654" y="0"/>
                    <a:pt x="11099" y="0"/>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66" name="Google Shape;4266;p37"/>
            <p:cNvSpPr/>
            <p:nvPr/>
          </p:nvSpPr>
          <p:spPr>
            <a:xfrm>
              <a:off x="3516562" y="3033523"/>
              <a:ext cx="217446" cy="210304"/>
            </a:xfrm>
            <a:custGeom>
              <a:rect b="b" l="l" r="r" t="t"/>
              <a:pathLst>
                <a:path extrusionOk="0" h="14046" w="14523">
                  <a:moveTo>
                    <a:pt x="1642" y="1"/>
                  </a:moveTo>
                  <a:cubicBezTo>
                    <a:pt x="783" y="1"/>
                    <a:pt x="1" y="916"/>
                    <a:pt x="499" y="1867"/>
                  </a:cubicBezTo>
                  <a:cubicBezTo>
                    <a:pt x="562" y="1972"/>
                    <a:pt x="646" y="2077"/>
                    <a:pt x="730" y="2161"/>
                  </a:cubicBezTo>
                  <a:lnTo>
                    <a:pt x="12252" y="13682"/>
                  </a:lnTo>
                  <a:cubicBezTo>
                    <a:pt x="12494" y="13924"/>
                    <a:pt x="12814" y="14045"/>
                    <a:pt x="13135" y="14045"/>
                  </a:cubicBezTo>
                  <a:cubicBezTo>
                    <a:pt x="13455" y="14045"/>
                    <a:pt x="13776" y="13924"/>
                    <a:pt x="14018" y="13682"/>
                  </a:cubicBezTo>
                  <a:cubicBezTo>
                    <a:pt x="14522" y="13178"/>
                    <a:pt x="14522" y="12379"/>
                    <a:pt x="14018" y="11895"/>
                  </a:cubicBezTo>
                  <a:lnTo>
                    <a:pt x="2517" y="374"/>
                  </a:lnTo>
                  <a:cubicBezTo>
                    <a:pt x="2251" y="113"/>
                    <a:pt x="1942" y="1"/>
                    <a:pt x="1642" y="1"/>
                  </a:cubicBezTo>
                  <a:close/>
                </a:path>
              </a:pathLst>
            </a:custGeom>
            <a:solidFill>
              <a:srgbClr val="A2B5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67" name="Google Shape;4267;p37"/>
            <p:cNvSpPr/>
            <p:nvPr/>
          </p:nvSpPr>
          <p:spPr>
            <a:xfrm>
              <a:off x="3524033" y="3056041"/>
              <a:ext cx="202413" cy="188100"/>
            </a:xfrm>
            <a:custGeom>
              <a:rect b="b" l="l" r="r" t="t"/>
              <a:pathLst>
                <a:path extrusionOk="0" h="12563" w="13519">
                  <a:moveTo>
                    <a:pt x="894" y="0"/>
                  </a:moveTo>
                  <a:cubicBezTo>
                    <a:pt x="573" y="0"/>
                    <a:pt x="252" y="121"/>
                    <a:pt x="0" y="363"/>
                  </a:cubicBezTo>
                  <a:cubicBezTo>
                    <a:pt x="63" y="468"/>
                    <a:pt x="147" y="573"/>
                    <a:pt x="231" y="657"/>
                  </a:cubicBezTo>
                  <a:lnTo>
                    <a:pt x="11732" y="12200"/>
                  </a:lnTo>
                  <a:cubicBezTo>
                    <a:pt x="11984" y="12441"/>
                    <a:pt x="12305" y="12562"/>
                    <a:pt x="12625" y="12562"/>
                  </a:cubicBezTo>
                  <a:cubicBezTo>
                    <a:pt x="12946" y="12562"/>
                    <a:pt x="13267" y="12441"/>
                    <a:pt x="13519" y="12200"/>
                  </a:cubicBezTo>
                  <a:cubicBezTo>
                    <a:pt x="13456" y="12073"/>
                    <a:pt x="13372" y="11968"/>
                    <a:pt x="13288" y="11884"/>
                  </a:cubicBezTo>
                  <a:lnTo>
                    <a:pt x="1787" y="363"/>
                  </a:lnTo>
                  <a:cubicBezTo>
                    <a:pt x="1535" y="121"/>
                    <a:pt x="1214" y="0"/>
                    <a:pt x="894" y="0"/>
                  </a:cubicBezTo>
                  <a:close/>
                </a:path>
              </a:pathLst>
            </a:custGeom>
            <a:solidFill>
              <a:srgbClr val="B3C3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68" name="Google Shape;4268;p37"/>
            <p:cNvSpPr/>
            <p:nvPr/>
          </p:nvSpPr>
          <p:spPr>
            <a:xfrm>
              <a:off x="3556389" y="3171360"/>
              <a:ext cx="39108" cy="35620"/>
            </a:xfrm>
            <a:custGeom>
              <a:rect b="b" l="l" r="r" t="t"/>
              <a:pathLst>
                <a:path extrusionOk="0" h="2379" w="2612">
                  <a:moveTo>
                    <a:pt x="1348" y="0"/>
                  </a:moveTo>
                  <a:cubicBezTo>
                    <a:pt x="840" y="0"/>
                    <a:pt x="335" y="306"/>
                    <a:pt x="194" y="902"/>
                  </a:cubicBezTo>
                  <a:cubicBezTo>
                    <a:pt x="1" y="1735"/>
                    <a:pt x="660" y="2379"/>
                    <a:pt x="1359" y="2379"/>
                  </a:cubicBezTo>
                  <a:cubicBezTo>
                    <a:pt x="1649" y="2379"/>
                    <a:pt x="1945" y="2269"/>
                    <a:pt x="2191" y="2017"/>
                  </a:cubicBezTo>
                  <a:cubicBezTo>
                    <a:pt x="2507" y="1701"/>
                    <a:pt x="2612" y="1239"/>
                    <a:pt x="2486" y="818"/>
                  </a:cubicBezTo>
                  <a:cubicBezTo>
                    <a:pt x="2302" y="269"/>
                    <a:pt x="1824" y="0"/>
                    <a:pt x="1348" y="0"/>
                  </a:cubicBezTo>
                  <a:close/>
                </a:path>
              </a:pathLst>
            </a:custGeom>
            <a:solidFill>
              <a:srgbClr val="A2B5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69" name="Google Shape;4269;p37"/>
            <p:cNvSpPr/>
            <p:nvPr/>
          </p:nvSpPr>
          <p:spPr>
            <a:xfrm>
              <a:off x="3573413" y="3180268"/>
              <a:ext cx="22084" cy="21920"/>
            </a:xfrm>
            <a:custGeom>
              <a:rect b="b" l="l" r="r" t="t"/>
              <a:pathLst>
                <a:path extrusionOk="0" h="1464" w="1475">
                  <a:moveTo>
                    <a:pt x="821" y="1"/>
                  </a:moveTo>
                  <a:cubicBezTo>
                    <a:pt x="498" y="1"/>
                    <a:pt x="188" y="212"/>
                    <a:pt x="108" y="560"/>
                  </a:cubicBezTo>
                  <a:cubicBezTo>
                    <a:pt x="1" y="1042"/>
                    <a:pt x="364" y="1463"/>
                    <a:pt x="811" y="1463"/>
                  </a:cubicBezTo>
                  <a:cubicBezTo>
                    <a:pt x="890" y="1463"/>
                    <a:pt x="972" y="1450"/>
                    <a:pt x="1054" y="1422"/>
                  </a:cubicBezTo>
                  <a:cubicBezTo>
                    <a:pt x="1370" y="1106"/>
                    <a:pt x="1475" y="644"/>
                    <a:pt x="1349" y="223"/>
                  </a:cubicBezTo>
                  <a:cubicBezTo>
                    <a:pt x="1195" y="70"/>
                    <a:pt x="1006" y="1"/>
                    <a:pt x="821" y="1"/>
                  </a:cubicBezTo>
                  <a:close/>
                </a:path>
              </a:pathLst>
            </a:custGeom>
            <a:solidFill>
              <a:srgbClr val="B3C3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70" name="Google Shape;4270;p37"/>
            <p:cNvSpPr/>
            <p:nvPr/>
          </p:nvSpPr>
          <p:spPr>
            <a:xfrm>
              <a:off x="3510094" y="2969111"/>
              <a:ext cx="174534" cy="41549"/>
            </a:xfrm>
            <a:custGeom>
              <a:rect b="b" l="l" r="r" t="t"/>
              <a:pathLst>
                <a:path extrusionOk="0" h="2775" w="11657">
                  <a:moveTo>
                    <a:pt x="7213" y="1"/>
                  </a:moveTo>
                  <a:cubicBezTo>
                    <a:pt x="4756" y="1"/>
                    <a:pt x="2223" y="716"/>
                    <a:pt x="364" y="2027"/>
                  </a:cubicBezTo>
                  <a:cubicBezTo>
                    <a:pt x="0" y="2287"/>
                    <a:pt x="264" y="2774"/>
                    <a:pt x="614" y="2774"/>
                  </a:cubicBezTo>
                  <a:cubicBezTo>
                    <a:pt x="690" y="2774"/>
                    <a:pt x="769" y="2752"/>
                    <a:pt x="847" y="2700"/>
                  </a:cubicBezTo>
                  <a:cubicBezTo>
                    <a:pt x="2563" y="1480"/>
                    <a:pt x="4936" y="816"/>
                    <a:pt x="7221" y="816"/>
                  </a:cubicBezTo>
                  <a:cubicBezTo>
                    <a:pt x="8521" y="816"/>
                    <a:pt x="9792" y="1031"/>
                    <a:pt x="10897" y="1480"/>
                  </a:cubicBezTo>
                  <a:cubicBezTo>
                    <a:pt x="10957" y="1506"/>
                    <a:pt x="11015" y="1517"/>
                    <a:pt x="11069" y="1517"/>
                  </a:cubicBezTo>
                  <a:cubicBezTo>
                    <a:pt x="11465" y="1517"/>
                    <a:pt x="11656" y="908"/>
                    <a:pt x="11212" y="723"/>
                  </a:cubicBezTo>
                  <a:cubicBezTo>
                    <a:pt x="9996" y="234"/>
                    <a:pt x="8617" y="1"/>
                    <a:pt x="7213" y="1"/>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71" name="Google Shape;4271;p37"/>
            <p:cNvSpPr/>
            <p:nvPr/>
          </p:nvSpPr>
          <p:spPr>
            <a:xfrm>
              <a:off x="3529948" y="2930572"/>
              <a:ext cx="133270" cy="33928"/>
            </a:xfrm>
            <a:custGeom>
              <a:rect b="b" l="l" r="r" t="t"/>
              <a:pathLst>
                <a:path extrusionOk="0" h="2266" w="8901">
                  <a:moveTo>
                    <a:pt x="5461" y="1"/>
                  </a:moveTo>
                  <a:cubicBezTo>
                    <a:pt x="3626" y="1"/>
                    <a:pt x="1739" y="535"/>
                    <a:pt x="362" y="1510"/>
                  </a:cubicBezTo>
                  <a:cubicBezTo>
                    <a:pt x="1" y="1768"/>
                    <a:pt x="245" y="2265"/>
                    <a:pt x="598" y="2265"/>
                  </a:cubicBezTo>
                  <a:cubicBezTo>
                    <a:pt x="677" y="2265"/>
                    <a:pt x="761" y="2241"/>
                    <a:pt x="846" y="2183"/>
                  </a:cubicBezTo>
                  <a:cubicBezTo>
                    <a:pt x="2092" y="1299"/>
                    <a:pt x="3807" y="816"/>
                    <a:pt x="5465" y="816"/>
                  </a:cubicBezTo>
                  <a:cubicBezTo>
                    <a:pt x="6408" y="816"/>
                    <a:pt x="7333" y="972"/>
                    <a:pt x="8141" y="1300"/>
                  </a:cubicBezTo>
                  <a:cubicBezTo>
                    <a:pt x="8202" y="1325"/>
                    <a:pt x="8259" y="1337"/>
                    <a:pt x="8313" y="1337"/>
                  </a:cubicBezTo>
                  <a:cubicBezTo>
                    <a:pt x="8709" y="1337"/>
                    <a:pt x="8900" y="728"/>
                    <a:pt x="8456" y="543"/>
                  </a:cubicBezTo>
                  <a:cubicBezTo>
                    <a:pt x="7545" y="176"/>
                    <a:pt x="6512" y="1"/>
                    <a:pt x="5461" y="1"/>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72" name="Google Shape;4272;p37"/>
            <p:cNvSpPr/>
            <p:nvPr/>
          </p:nvSpPr>
          <p:spPr>
            <a:xfrm>
              <a:off x="3753292" y="3083980"/>
              <a:ext cx="52793" cy="168875"/>
            </a:xfrm>
            <a:custGeom>
              <a:rect b="b" l="l" r="r" t="t"/>
              <a:pathLst>
                <a:path extrusionOk="0" h="11279" w="3526">
                  <a:moveTo>
                    <a:pt x="1806" y="1"/>
                  </a:moveTo>
                  <a:cubicBezTo>
                    <a:pt x="1547" y="1"/>
                    <a:pt x="1290" y="237"/>
                    <a:pt x="1424" y="557"/>
                  </a:cubicBezTo>
                  <a:cubicBezTo>
                    <a:pt x="2664" y="3627"/>
                    <a:pt x="2138" y="7916"/>
                    <a:pt x="225" y="10628"/>
                  </a:cubicBezTo>
                  <a:cubicBezTo>
                    <a:pt x="0" y="10942"/>
                    <a:pt x="267" y="11278"/>
                    <a:pt x="552" y="11278"/>
                  </a:cubicBezTo>
                  <a:cubicBezTo>
                    <a:pt x="668" y="11278"/>
                    <a:pt x="786" y="11223"/>
                    <a:pt x="877" y="11090"/>
                  </a:cubicBezTo>
                  <a:cubicBezTo>
                    <a:pt x="2937" y="8189"/>
                    <a:pt x="3526" y="3606"/>
                    <a:pt x="2180" y="263"/>
                  </a:cubicBezTo>
                  <a:cubicBezTo>
                    <a:pt x="2104" y="79"/>
                    <a:pt x="1954" y="1"/>
                    <a:pt x="1806" y="1"/>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73" name="Google Shape;4273;p37"/>
            <p:cNvSpPr/>
            <p:nvPr/>
          </p:nvSpPr>
          <p:spPr>
            <a:xfrm>
              <a:off x="3799243" y="3105481"/>
              <a:ext cx="43046" cy="127700"/>
            </a:xfrm>
            <a:custGeom>
              <a:rect b="b" l="l" r="r" t="t"/>
              <a:pathLst>
                <a:path extrusionOk="0" h="8529" w="2875">
                  <a:moveTo>
                    <a:pt x="1501" y="1"/>
                  </a:moveTo>
                  <a:cubicBezTo>
                    <a:pt x="1239" y="1"/>
                    <a:pt x="973" y="247"/>
                    <a:pt x="1109" y="572"/>
                  </a:cubicBezTo>
                  <a:cubicBezTo>
                    <a:pt x="2013" y="2779"/>
                    <a:pt x="1613" y="5912"/>
                    <a:pt x="226" y="7867"/>
                  </a:cubicBezTo>
                  <a:cubicBezTo>
                    <a:pt x="0" y="8198"/>
                    <a:pt x="280" y="8529"/>
                    <a:pt x="573" y="8529"/>
                  </a:cubicBezTo>
                  <a:cubicBezTo>
                    <a:pt x="690" y="8529"/>
                    <a:pt x="809" y="8477"/>
                    <a:pt x="898" y="8351"/>
                  </a:cubicBezTo>
                  <a:cubicBezTo>
                    <a:pt x="2433" y="6164"/>
                    <a:pt x="2875" y="2737"/>
                    <a:pt x="1866" y="256"/>
                  </a:cubicBezTo>
                  <a:cubicBezTo>
                    <a:pt x="1791" y="77"/>
                    <a:pt x="1646" y="1"/>
                    <a:pt x="1501" y="1"/>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4274" name="Google Shape;4274;p37"/>
          <p:cNvSpPr/>
          <p:nvPr/>
        </p:nvSpPr>
        <p:spPr>
          <a:xfrm>
            <a:off x="3284438" y="2286882"/>
            <a:ext cx="44374" cy="35852"/>
          </a:xfrm>
          <a:custGeom>
            <a:rect b="b" l="l" r="r" t="t"/>
            <a:pathLst>
              <a:path extrusionOk="0" h="1767" w="2187">
                <a:moveTo>
                  <a:pt x="0" y="0"/>
                </a:moveTo>
                <a:cubicBezTo>
                  <a:pt x="105" y="105"/>
                  <a:pt x="168" y="252"/>
                  <a:pt x="168" y="399"/>
                </a:cubicBezTo>
                <a:lnTo>
                  <a:pt x="168" y="1367"/>
                </a:lnTo>
                <a:cubicBezTo>
                  <a:pt x="168" y="1514"/>
                  <a:pt x="105" y="1661"/>
                  <a:pt x="0" y="1766"/>
                </a:cubicBezTo>
                <a:lnTo>
                  <a:pt x="1724" y="1766"/>
                </a:lnTo>
                <a:cubicBezTo>
                  <a:pt x="1976" y="1766"/>
                  <a:pt x="2187" y="1556"/>
                  <a:pt x="2187" y="1304"/>
                </a:cubicBezTo>
                <a:lnTo>
                  <a:pt x="2187" y="463"/>
                </a:lnTo>
                <a:cubicBezTo>
                  <a:pt x="2187" y="210"/>
                  <a:pt x="1976" y="0"/>
                  <a:pt x="1724" y="0"/>
                </a:cubicBezTo>
                <a:close/>
              </a:path>
            </a:pathLst>
          </a:custGeom>
          <a:solidFill>
            <a:srgbClr val="8498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4275" name="Google Shape;4275;p37"/>
          <p:cNvGrpSpPr/>
          <p:nvPr/>
        </p:nvGrpSpPr>
        <p:grpSpPr>
          <a:xfrm>
            <a:off x="2810152" y="1873464"/>
            <a:ext cx="518753" cy="449337"/>
            <a:chOff x="2163842" y="1506972"/>
            <a:chExt cx="382787" cy="331565"/>
          </a:xfrm>
        </p:grpSpPr>
        <p:sp>
          <p:nvSpPr>
            <p:cNvPr id="4276" name="Google Shape;4276;p37"/>
            <p:cNvSpPr/>
            <p:nvPr/>
          </p:nvSpPr>
          <p:spPr>
            <a:xfrm>
              <a:off x="2247253" y="1506972"/>
              <a:ext cx="214152" cy="101768"/>
            </a:xfrm>
            <a:custGeom>
              <a:rect b="b" l="l" r="r" t="t"/>
              <a:pathLst>
                <a:path extrusionOk="0" h="6797" w="14303">
                  <a:moveTo>
                    <a:pt x="7214" y="0"/>
                  </a:moveTo>
                  <a:cubicBezTo>
                    <a:pt x="6739" y="0"/>
                    <a:pt x="6266" y="184"/>
                    <a:pt x="5908" y="552"/>
                  </a:cubicBezTo>
                  <a:lnTo>
                    <a:pt x="253" y="6123"/>
                  </a:lnTo>
                  <a:cubicBezTo>
                    <a:pt x="1" y="6376"/>
                    <a:pt x="169" y="6775"/>
                    <a:pt x="505" y="6796"/>
                  </a:cubicBezTo>
                  <a:cubicBezTo>
                    <a:pt x="610" y="6796"/>
                    <a:pt x="694" y="6754"/>
                    <a:pt x="778" y="6691"/>
                  </a:cubicBezTo>
                  <a:lnTo>
                    <a:pt x="6455" y="1099"/>
                  </a:lnTo>
                  <a:cubicBezTo>
                    <a:pt x="6665" y="878"/>
                    <a:pt x="6944" y="768"/>
                    <a:pt x="7222" y="768"/>
                  </a:cubicBezTo>
                  <a:cubicBezTo>
                    <a:pt x="7501" y="768"/>
                    <a:pt x="7780" y="878"/>
                    <a:pt x="7990" y="1099"/>
                  </a:cubicBezTo>
                  <a:lnTo>
                    <a:pt x="13456" y="6460"/>
                  </a:lnTo>
                  <a:cubicBezTo>
                    <a:pt x="13541" y="6554"/>
                    <a:pt x="13638" y="6594"/>
                    <a:pt x="13732" y="6594"/>
                  </a:cubicBezTo>
                  <a:cubicBezTo>
                    <a:pt x="14036" y="6594"/>
                    <a:pt x="14303" y="6186"/>
                    <a:pt x="13982" y="5913"/>
                  </a:cubicBezTo>
                  <a:lnTo>
                    <a:pt x="8536" y="552"/>
                  </a:lnTo>
                  <a:cubicBezTo>
                    <a:pt x="8168" y="184"/>
                    <a:pt x="7690" y="0"/>
                    <a:pt x="7214" y="0"/>
                  </a:cubicBez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77" name="Google Shape;4277;p37"/>
            <p:cNvSpPr/>
            <p:nvPr/>
          </p:nvSpPr>
          <p:spPr>
            <a:xfrm>
              <a:off x="2163842" y="1812081"/>
              <a:ext cx="382787" cy="26456"/>
            </a:xfrm>
            <a:custGeom>
              <a:rect b="b" l="l" r="r" t="t"/>
              <a:pathLst>
                <a:path extrusionOk="0" h="1767" w="25566">
                  <a:moveTo>
                    <a:pt x="484" y="0"/>
                  </a:moveTo>
                  <a:cubicBezTo>
                    <a:pt x="231" y="0"/>
                    <a:pt x="21" y="210"/>
                    <a:pt x="21" y="463"/>
                  </a:cubicBezTo>
                  <a:lnTo>
                    <a:pt x="21" y="1304"/>
                  </a:lnTo>
                  <a:cubicBezTo>
                    <a:pt x="0" y="1556"/>
                    <a:pt x="210" y="1766"/>
                    <a:pt x="484" y="1766"/>
                  </a:cubicBezTo>
                  <a:lnTo>
                    <a:pt x="25103" y="1766"/>
                  </a:lnTo>
                  <a:cubicBezTo>
                    <a:pt x="25355" y="1766"/>
                    <a:pt x="25566" y="1556"/>
                    <a:pt x="25566" y="1304"/>
                  </a:cubicBezTo>
                  <a:lnTo>
                    <a:pt x="25566" y="463"/>
                  </a:lnTo>
                  <a:cubicBezTo>
                    <a:pt x="25566" y="210"/>
                    <a:pt x="25355" y="0"/>
                    <a:pt x="25103" y="0"/>
                  </a:cubicBezTo>
                  <a:close/>
                </a:path>
              </a:pathLst>
            </a:custGeom>
            <a:solidFill>
              <a:srgbClr val="91A8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78" name="Google Shape;4278;p37"/>
            <p:cNvSpPr/>
            <p:nvPr/>
          </p:nvSpPr>
          <p:spPr>
            <a:xfrm>
              <a:off x="2178634" y="1592030"/>
              <a:ext cx="353201" cy="220066"/>
            </a:xfrm>
            <a:custGeom>
              <a:rect b="b" l="l" r="r" t="t"/>
              <a:pathLst>
                <a:path extrusionOk="0" h="14698" w="23590">
                  <a:moveTo>
                    <a:pt x="463" y="1"/>
                  </a:moveTo>
                  <a:cubicBezTo>
                    <a:pt x="210" y="1"/>
                    <a:pt x="0" y="211"/>
                    <a:pt x="0" y="464"/>
                  </a:cubicBezTo>
                  <a:lnTo>
                    <a:pt x="0" y="14234"/>
                  </a:lnTo>
                  <a:cubicBezTo>
                    <a:pt x="0" y="14487"/>
                    <a:pt x="210" y="14697"/>
                    <a:pt x="463" y="14697"/>
                  </a:cubicBezTo>
                  <a:lnTo>
                    <a:pt x="23127" y="14697"/>
                  </a:lnTo>
                  <a:cubicBezTo>
                    <a:pt x="23379" y="14697"/>
                    <a:pt x="23590" y="14487"/>
                    <a:pt x="23590" y="14234"/>
                  </a:cubicBezTo>
                  <a:lnTo>
                    <a:pt x="23590" y="464"/>
                  </a:lnTo>
                  <a:cubicBezTo>
                    <a:pt x="23590" y="211"/>
                    <a:pt x="23379" y="1"/>
                    <a:pt x="23127" y="1"/>
                  </a:cubicBezTo>
                  <a:close/>
                </a:path>
              </a:pathLst>
            </a:custGeom>
            <a:solidFill>
              <a:srgbClr val="A3B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79" name="Google Shape;4279;p37"/>
            <p:cNvSpPr/>
            <p:nvPr/>
          </p:nvSpPr>
          <p:spPr>
            <a:xfrm>
              <a:off x="2178634" y="1592030"/>
              <a:ext cx="353201" cy="220066"/>
            </a:xfrm>
            <a:custGeom>
              <a:rect b="b" l="l" r="r" t="t"/>
              <a:pathLst>
                <a:path extrusionOk="0" h="14698" w="23590">
                  <a:moveTo>
                    <a:pt x="21992" y="1"/>
                  </a:moveTo>
                  <a:lnTo>
                    <a:pt x="21992" y="12510"/>
                  </a:lnTo>
                  <a:cubicBezTo>
                    <a:pt x="21992" y="12784"/>
                    <a:pt x="21781" y="12994"/>
                    <a:pt x="21529" y="12994"/>
                  </a:cubicBezTo>
                  <a:lnTo>
                    <a:pt x="0" y="12994"/>
                  </a:lnTo>
                  <a:lnTo>
                    <a:pt x="0" y="14234"/>
                  </a:lnTo>
                  <a:cubicBezTo>
                    <a:pt x="0" y="14487"/>
                    <a:pt x="210" y="14697"/>
                    <a:pt x="463" y="14697"/>
                  </a:cubicBezTo>
                  <a:lnTo>
                    <a:pt x="23127" y="14697"/>
                  </a:lnTo>
                  <a:cubicBezTo>
                    <a:pt x="23379" y="14697"/>
                    <a:pt x="23590" y="14487"/>
                    <a:pt x="23590" y="14234"/>
                  </a:cubicBezTo>
                  <a:lnTo>
                    <a:pt x="23590" y="464"/>
                  </a:lnTo>
                  <a:cubicBezTo>
                    <a:pt x="23590" y="211"/>
                    <a:pt x="23379" y="1"/>
                    <a:pt x="23127" y="1"/>
                  </a:cubicBezTo>
                  <a:close/>
                </a:path>
              </a:pathLst>
            </a:custGeom>
            <a:solidFill>
              <a:srgbClr val="91A8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80" name="Google Shape;4280;p37"/>
            <p:cNvSpPr/>
            <p:nvPr/>
          </p:nvSpPr>
          <p:spPr>
            <a:xfrm>
              <a:off x="2201602" y="1615013"/>
              <a:ext cx="307251" cy="174100"/>
            </a:xfrm>
            <a:custGeom>
              <a:rect b="b" l="l" r="r" t="t"/>
              <a:pathLst>
                <a:path extrusionOk="0" h="11628" w="20521">
                  <a:moveTo>
                    <a:pt x="569" y="1"/>
                  </a:moveTo>
                  <a:cubicBezTo>
                    <a:pt x="253" y="1"/>
                    <a:pt x="1" y="253"/>
                    <a:pt x="22" y="568"/>
                  </a:cubicBezTo>
                  <a:lnTo>
                    <a:pt x="22" y="11060"/>
                  </a:lnTo>
                  <a:cubicBezTo>
                    <a:pt x="22" y="11375"/>
                    <a:pt x="253" y="11627"/>
                    <a:pt x="569" y="11627"/>
                  </a:cubicBezTo>
                  <a:lnTo>
                    <a:pt x="19953" y="11627"/>
                  </a:lnTo>
                  <a:cubicBezTo>
                    <a:pt x="20268" y="11627"/>
                    <a:pt x="20521" y="11375"/>
                    <a:pt x="20521" y="11060"/>
                  </a:cubicBezTo>
                  <a:lnTo>
                    <a:pt x="20521" y="568"/>
                  </a:lnTo>
                  <a:cubicBezTo>
                    <a:pt x="20521" y="253"/>
                    <a:pt x="20268" y="1"/>
                    <a:pt x="19953" y="1"/>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81" name="Google Shape;4281;p37"/>
            <p:cNvSpPr/>
            <p:nvPr/>
          </p:nvSpPr>
          <p:spPr>
            <a:xfrm>
              <a:off x="2201932" y="1615013"/>
              <a:ext cx="306921" cy="173786"/>
            </a:xfrm>
            <a:custGeom>
              <a:rect b="b" l="l" r="r" t="t"/>
              <a:pathLst>
                <a:path extrusionOk="0" h="11607" w="20499">
                  <a:moveTo>
                    <a:pt x="19153" y="1"/>
                  </a:moveTo>
                  <a:lnTo>
                    <a:pt x="19153" y="8810"/>
                  </a:lnTo>
                  <a:cubicBezTo>
                    <a:pt x="19153" y="9609"/>
                    <a:pt x="18501" y="10261"/>
                    <a:pt x="17702" y="10261"/>
                  </a:cubicBezTo>
                  <a:lnTo>
                    <a:pt x="0" y="10261"/>
                  </a:lnTo>
                  <a:lnTo>
                    <a:pt x="0" y="11060"/>
                  </a:lnTo>
                  <a:cubicBezTo>
                    <a:pt x="0" y="11354"/>
                    <a:pt x="231" y="11606"/>
                    <a:pt x="547" y="11606"/>
                  </a:cubicBezTo>
                  <a:lnTo>
                    <a:pt x="19931" y="11606"/>
                  </a:lnTo>
                  <a:cubicBezTo>
                    <a:pt x="20246" y="11606"/>
                    <a:pt x="20499" y="11354"/>
                    <a:pt x="20499" y="11060"/>
                  </a:cubicBezTo>
                  <a:lnTo>
                    <a:pt x="20499" y="568"/>
                  </a:lnTo>
                  <a:cubicBezTo>
                    <a:pt x="20499" y="253"/>
                    <a:pt x="20246" y="1"/>
                    <a:pt x="19931" y="1"/>
                  </a:cubicBezTo>
                  <a:close/>
                </a:path>
              </a:pathLst>
            </a:custGeom>
            <a:solidFill>
              <a:srgbClr val="2B45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82" name="Google Shape;4282;p37"/>
            <p:cNvSpPr/>
            <p:nvPr/>
          </p:nvSpPr>
          <p:spPr>
            <a:xfrm>
              <a:off x="2254500" y="1777450"/>
              <a:ext cx="76824" cy="34646"/>
            </a:xfrm>
            <a:custGeom>
              <a:rect b="b" l="l" r="r" t="t"/>
              <a:pathLst>
                <a:path extrusionOk="0" h="2314" w="5131">
                  <a:moveTo>
                    <a:pt x="946" y="0"/>
                  </a:moveTo>
                  <a:cubicBezTo>
                    <a:pt x="421" y="0"/>
                    <a:pt x="0" y="421"/>
                    <a:pt x="0" y="946"/>
                  </a:cubicBezTo>
                  <a:lnTo>
                    <a:pt x="0" y="2313"/>
                  </a:lnTo>
                  <a:lnTo>
                    <a:pt x="5130" y="2313"/>
                  </a:lnTo>
                  <a:lnTo>
                    <a:pt x="5130" y="946"/>
                  </a:lnTo>
                  <a:cubicBezTo>
                    <a:pt x="5130" y="421"/>
                    <a:pt x="4710" y="0"/>
                    <a:pt x="4184" y="0"/>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83" name="Google Shape;4283;p37"/>
            <p:cNvSpPr/>
            <p:nvPr/>
          </p:nvSpPr>
          <p:spPr>
            <a:xfrm>
              <a:off x="2300765" y="1777450"/>
              <a:ext cx="30873" cy="34646"/>
            </a:xfrm>
            <a:custGeom>
              <a:rect b="b" l="l" r="r" t="t"/>
              <a:pathLst>
                <a:path extrusionOk="0" h="2314" w="2062">
                  <a:moveTo>
                    <a:pt x="1" y="0"/>
                  </a:moveTo>
                  <a:cubicBezTo>
                    <a:pt x="316" y="211"/>
                    <a:pt x="505" y="568"/>
                    <a:pt x="505" y="946"/>
                  </a:cubicBezTo>
                  <a:lnTo>
                    <a:pt x="505" y="2313"/>
                  </a:lnTo>
                  <a:lnTo>
                    <a:pt x="2061" y="2313"/>
                  </a:lnTo>
                  <a:lnTo>
                    <a:pt x="2061" y="946"/>
                  </a:lnTo>
                  <a:cubicBezTo>
                    <a:pt x="2061" y="421"/>
                    <a:pt x="1620" y="0"/>
                    <a:pt x="1094" y="0"/>
                  </a:cubicBezTo>
                  <a:close/>
                </a:path>
              </a:pathLst>
            </a:custGeom>
            <a:solidFill>
              <a:srgbClr val="91A8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284" name="Google Shape;4284;p37"/>
          <p:cNvGrpSpPr/>
          <p:nvPr/>
        </p:nvGrpSpPr>
        <p:grpSpPr>
          <a:xfrm>
            <a:off x="2234243" y="4370661"/>
            <a:ext cx="485050" cy="475046"/>
            <a:chOff x="1738877" y="3349652"/>
            <a:chExt cx="357918" cy="350536"/>
          </a:xfrm>
        </p:grpSpPr>
        <p:sp>
          <p:nvSpPr>
            <p:cNvPr id="4285" name="Google Shape;4285;p37"/>
            <p:cNvSpPr/>
            <p:nvPr/>
          </p:nvSpPr>
          <p:spPr>
            <a:xfrm>
              <a:off x="1814114" y="3407461"/>
              <a:ext cx="154516" cy="282965"/>
            </a:xfrm>
            <a:custGeom>
              <a:rect b="b" l="l" r="r" t="t"/>
              <a:pathLst>
                <a:path extrusionOk="0" h="18899" w="10320">
                  <a:moveTo>
                    <a:pt x="8789" y="1"/>
                  </a:moveTo>
                  <a:cubicBezTo>
                    <a:pt x="8541" y="1"/>
                    <a:pt x="8282" y="99"/>
                    <a:pt x="8052" y="334"/>
                  </a:cubicBezTo>
                  <a:lnTo>
                    <a:pt x="315" y="8092"/>
                  </a:lnTo>
                  <a:cubicBezTo>
                    <a:pt x="105" y="8302"/>
                    <a:pt x="0" y="8576"/>
                    <a:pt x="0" y="8849"/>
                  </a:cubicBezTo>
                  <a:lnTo>
                    <a:pt x="0" y="17847"/>
                  </a:lnTo>
                  <a:cubicBezTo>
                    <a:pt x="0" y="18415"/>
                    <a:pt x="484" y="18899"/>
                    <a:pt x="1051" y="18899"/>
                  </a:cubicBezTo>
                  <a:cubicBezTo>
                    <a:pt x="1640" y="18899"/>
                    <a:pt x="2124" y="18415"/>
                    <a:pt x="2124" y="17826"/>
                  </a:cubicBezTo>
                  <a:lnTo>
                    <a:pt x="2124" y="9290"/>
                  </a:lnTo>
                  <a:lnTo>
                    <a:pt x="9545" y="1827"/>
                  </a:lnTo>
                  <a:cubicBezTo>
                    <a:pt x="10319" y="1069"/>
                    <a:pt x="9608" y="1"/>
                    <a:pt x="8789"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86" name="Google Shape;4286;p37"/>
            <p:cNvSpPr/>
            <p:nvPr/>
          </p:nvSpPr>
          <p:spPr>
            <a:xfrm>
              <a:off x="1813800" y="3521057"/>
              <a:ext cx="47538" cy="80402"/>
            </a:xfrm>
            <a:custGeom>
              <a:rect b="b" l="l" r="r" t="t"/>
              <a:pathLst>
                <a:path extrusionOk="0" h="5370" w="3175">
                  <a:moveTo>
                    <a:pt x="1430" y="0"/>
                  </a:moveTo>
                  <a:cubicBezTo>
                    <a:pt x="1198" y="0"/>
                    <a:pt x="967" y="42"/>
                    <a:pt x="736" y="84"/>
                  </a:cubicBezTo>
                  <a:lnTo>
                    <a:pt x="315" y="505"/>
                  </a:lnTo>
                  <a:cubicBezTo>
                    <a:pt x="126" y="715"/>
                    <a:pt x="0" y="989"/>
                    <a:pt x="0" y="1262"/>
                  </a:cubicBezTo>
                  <a:lnTo>
                    <a:pt x="0" y="4983"/>
                  </a:lnTo>
                  <a:cubicBezTo>
                    <a:pt x="440" y="5239"/>
                    <a:pt x="927" y="5369"/>
                    <a:pt x="1418" y="5369"/>
                  </a:cubicBezTo>
                  <a:cubicBezTo>
                    <a:pt x="1654" y="5369"/>
                    <a:pt x="1891" y="5339"/>
                    <a:pt x="2123" y="5278"/>
                  </a:cubicBezTo>
                  <a:lnTo>
                    <a:pt x="2123" y="1703"/>
                  </a:lnTo>
                  <a:lnTo>
                    <a:pt x="3175" y="652"/>
                  </a:lnTo>
                  <a:cubicBezTo>
                    <a:pt x="2670" y="232"/>
                    <a:pt x="2060" y="0"/>
                    <a:pt x="1430" y="0"/>
                  </a:cubicBezTo>
                  <a:close/>
                </a:path>
              </a:pathLst>
            </a:custGeom>
            <a:solidFill>
              <a:srgbClr val="91A8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87" name="Google Shape;4287;p37"/>
            <p:cNvSpPr/>
            <p:nvPr/>
          </p:nvSpPr>
          <p:spPr>
            <a:xfrm>
              <a:off x="1900041" y="3407506"/>
              <a:ext cx="61402" cy="56896"/>
            </a:xfrm>
            <a:custGeom>
              <a:rect b="b" l="l" r="r" t="t"/>
              <a:pathLst>
                <a:path extrusionOk="0" h="3800" w="4101">
                  <a:moveTo>
                    <a:pt x="3044" y="1"/>
                  </a:moveTo>
                  <a:cubicBezTo>
                    <a:pt x="2777" y="1"/>
                    <a:pt x="2506" y="103"/>
                    <a:pt x="2292" y="331"/>
                  </a:cubicBezTo>
                  <a:lnTo>
                    <a:pt x="1" y="2644"/>
                  </a:lnTo>
                  <a:lnTo>
                    <a:pt x="1830" y="3800"/>
                  </a:lnTo>
                  <a:lnTo>
                    <a:pt x="3217" y="2412"/>
                  </a:lnTo>
                  <a:lnTo>
                    <a:pt x="4100" y="1004"/>
                  </a:lnTo>
                  <a:cubicBezTo>
                    <a:pt x="4073" y="392"/>
                    <a:pt x="3566" y="1"/>
                    <a:pt x="3044" y="1"/>
                  </a:cubicBezTo>
                  <a:close/>
                </a:path>
              </a:pathLst>
            </a:custGeom>
            <a:solidFill>
              <a:srgbClr val="91A8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88" name="Google Shape;4288;p37"/>
            <p:cNvSpPr/>
            <p:nvPr/>
          </p:nvSpPr>
          <p:spPr>
            <a:xfrm>
              <a:off x="1738877" y="3658310"/>
              <a:ext cx="215320" cy="41878"/>
            </a:xfrm>
            <a:custGeom>
              <a:rect b="b" l="l" r="r" t="t"/>
              <a:pathLst>
                <a:path extrusionOk="0" h="2797" w="14381">
                  <a:moveTo>
                    <a:pt x="1745" y="0"/>
                  </a:moveTo>
                  <a:cubicBezTo>
                    <a:pt x="778" y="0"/>
                    <a:pt x="0" y="778"/>
                    <a:pt x="21" y="1745"/>
                  </a:cubicBezTo>
                  <a:lnTo>
                    <a:pt x="21" y="2292"/>
                  </a:lnTo>
                  <a:cubicBezTo>
                    <a:pt x="21" y="2565"/>
                    <a:pt x="232" y="2796"/>
                    <a:pt x="505" y="2796"/>
                  </a:cubicBezTo>
                  <a:lnTo>
                    <a:pt x="13897" y="2796"/>
                  </a:lnTo>
                  <a:cubicBezTo>
                    <a:pt x="14171" y="2796"/>
                    <a:pt x="14381" y="2565"/>
                    <a:pt x="14381" y="2292"/>
                  </a:cubicBezTo>
                  <a:lnTo>
                    <a:pt x="14381" y="1745"/>
                  </a:lnTo>
                  <a:cubicBezTo>
                    <a:pt x="14381" y="778"/>
                    <a:pt x="13603" y="0"/>
                    <a:pt x="12657" y="0"/>
                  </a:cubicBez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89" name="Google Shape;4289;p37"/>
            <p:cNvSpPr/>
            <p:nvPr/>
          </p:nvSpPr>
          <p:spPr>
            <a:xfrm>
              <a:off x="1901928" y="3658310"/>
              <a:ext cx="52269" cy="41878"/>
            </a:xfrm>
            <a:custGeom>
              <a:rect b="b" l="l" r="r" t="t"/>
              <a:pathLst>
                <a:path extrusionOk="0" h="2797" w="3491">
                  <a:moveTo>
                    <a:pt x="1" y="0"/>
                  </a:moveTo>
                  <a:cubicBezTo>
                    <a:pt x="779" y="273"/>
                    <a:pt x="1304" y="988"/>
                    <a:pt x="1304" y="1808"/>
                  </a:cubicBezTo>
                  <a:lnTo>
                    <a:pt x="1304" y="2796"/>
                  </a:lnTo>
                  <a:lnTo>
                    <a:pt x="3007" y="2796"/>
                  </a:lnTo>
                  <a:cubicBezTo>
                    <a:pt x="3281" y="2775"/>
                    <a:pt x="3491" y="2565"/>
                    <a:pt x="3491" y="2292"/>
                  </a:cubicBezTo>
                  <a:lnTo>
                    <a:pt x="3491" y="1745"/>
                  </a:lnTo>
                  <a:cubicBezTo>
                    <a:pt x="3491" y="778"/>
                    <a:pt x="2713" y="0"/>
                    <a:pt x="1767" y="0"/>
                  </a:cubicBezTo>
                  <a:close/>
                </a:path>
              </a:pathLst>
            </a:custGeom>
            <a:solidFill>
              <a:srgbClr val="B1C0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90" name="Google Shape;4290;p37"/>
            <p:cNvSpPr/>
            <p:nvPr/>
          </p:nvSpPr>
          <p:spPr>
            <a:xfrm>
              <a:off x="1781369" y="3503749"/>
              <a:ext cx="93818" cy="80402"/>
            </a:xfrm>
            <a:custGeom>
              <a:rect b="b" l="l" r="r" t="t"/>
              <a:pathLst>
                <a:path extrusionOk="0" h="5370" w="6266">
                  <a:moveTo>
                    <a:pt x="3596" y="0"/>
                  </a:moveTo>
                  <a:cubicBezTo>
                    <a:pt x="1199" y="0"/>
                    <a:pt x="1" y="2880"/>
                    <a:pt x="1682" y="4583"/>
                  </a:cubicBezTo>
                  <a:cubicBezTo>
                    <a:pt x="2232" y="5126"/>
                    <a:pt x="2904" y="5369"/>
                    <a:pt x="3563" y="5369"/>
                  </a:cubicBezTo>
                  <a:cubicBezTo>
                    <a:pt x="4945" y="5369"/>
                    <a:pt x="6266" y="4300"/>
                    <a:pt x="6266" y="2691"/>
                  </a:cubicBezTo>
                  <a:cubicBezTo>
                    <a:pt x="6266" y="1198"/>
                    <a:pt x="5067" y="0"/>
                    <a:pt x="3596" y="0"/>
                  </a:cubicBezTo>
                  <a:close/>
                </a:path>
              </a:pathLst>
            </a:custGeom>
            <a:solidFill>
              <a:srgbClr val="6D84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91" name="Google Shape;4291;p37"/>
            <p:cNvSpPr/>
            <p:nvPr/>
          </p:nvSpPr>
          <p:spPr>
            <a:xfrm>
              <a:off x="1829221" y="3503749"/>
              <a:ext cx="45966" cy="80283"/>
            </a:xfrm>
            <a:custGeom>
              <a:rect b="b" l="l" r="r" t="t"/>
              <a:pathLst>
                <a:path extrusionOk="0" h="5362" w="3070">
                  <a:moveTo>
                    <a:pt x="400" y="0"/>
                  </a:moveTo>
                  <a:cubicBezTo>
                    <a:pt x="253" y="0"/>
                    <a:pt x="126" y="0"/>
                    <a:pt x="0" y="21"/>
                  </a:cubicBezTo>
                  <a:cubicBezTo>
                    <a:pt x="2439" y="967"/>
                    <a:pt x="2439" y="4415"/>
                    <a:pt x="0" y="5340"/>
                  </a:cubicBezTo>
                  <a:cubicBezTo>
                    <a:pt x="126" y="5361"/>
                    <a:pt x="253" y="5361"/>
                    <a:pt x="400" y="5361"/>
                  </a:cubicBezTo>
                  <a:cubicBezTo>
                    <a:pt x="1871" y="5361"/>
                    <a:pt x="3070" y="4163"/>
                    <a:pt x="3070" y="2691"/>
                  </a:cubicBezTo>
                  <a:cubicBezTo>
                    <a:pt x="3070" y="1198"/>
                    <a:pt x="1871" y="0"/>
                    <a:pt x="400" y="0"/>
                  </a:cubicBezTo>
                  <a:close/>
                </a:path>
              </a:pathLst>
            </a:custGeom>
            <a:solidFill>
              <a:srgbClr val="586F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92" name="Google Shape;4292;p37"/>
            <p:cNvSpPr/>
            <p:nvPr/>
          </p:nvSpPr>
          <p:spPr>
            <a:xfrm>
              <a:off x="1813800" y="3528289"/>
              <a:ext cx="36832" cy="31337"/>
            </a:xfrm>
            <a:custGeom>
              <a:rect b="b" l="l" r="r" t="t"/>
              <a:pathLst>
                <a:path extrusionOk="0" h="2093" w="2460">
                  <a:moveTo>
                    <a:pt x="1409" y="1"/>
                  </a:moveTo>
                  <a:cubicBezTo>
                    <a:pt x="463" y="1"/>
                    <a:pt x="0" y="1115"/>
                    <a:pt x="673" y="1788"/>
                  </a:cubicBezTo>
                  <a:cubicBezTo>
                    <a:pt x="883" y="1999"/>
                    <a:pt x="1144" y="2093"/>
                    <a:pt x="1401" y="2093"/>
                  </a:cubicBezTo>
                  <a:cubicBezTo>
                    <a:pt x="1939" y="2093"/>
                    <a:pt x="2460" y="1678"/>
                    <a:pt x="2460" y="1052"/>
                  </a:cubicBezTo>
                  <a:cubicBezTo>
                    <a:pt x="2460" y="463"/>
                    <a:pt x="1997" y="1"/>
                    <a:pt x="1409" y="1"/>
                  </a:cubicBez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93" name="Google Shape;4293;p37"/>
            <p:cNvSpPr/>
            <p:nvPr/>
          </p:nvSpPr>
          <p:spPr>
            <a:xfrm>
              <a:off x="1881475" y="3351479"/>
              <a:ext cx="95075" cy="97186"/>
            </a:xfrm>
            <a:custGeom>
              <a:rect b="b" l="l" r="r" t="t"/>
              <a:pathLst>
                <a:path extrusionOk="0" h="6491" w="6350">
                  <a:moveTo>
                    <a:pt x="2818" y="0"/>
                  </a:moveTo>
                  <a:cubicBezTo>
                    <a:pt x="2578" y="0"/>
                    <a:pt x="2344" y="112"/>
                    <a:pt x="2208" y="331"/>
                  </a:cubicBezTo>
                  <a:lnTo>
                    <a:pt x="211" y="3526"/>
                  </a:lnTo>
                  <a:cubicBezTo>
                    <a:pt x="0" y="3863"/>
                    <a:pt x="105" y="4304"/>
                    <a:pt x="421" y="4514"/>
                  </a:cubicBezTo>
                  <a:lnTo>
                    <a:pt x="3574" y="6491"/>
                  </a:lnTo>
                  <a:lnTo>
                    <a:pt x="6350" y="2097"/>
                  </a:lnTo>
                  <a:lnTo>
                    <a:pt x="3196" y="99"/>
                  </a:lnTo>
                  <a:cubicBezTo>
                    <a:pt x="3078" y="33"/>
                    <a:pt x="2947" y="0"/>
                    <a:pt x="2818" y="0"/>
                  </a:cubicBez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94" name="Google Shape;4294;p37"/>
            <p:cNvSpPr/>
            <p:nvPr/>
          </p:nvSpPr>
          <p:spPr>
            <a:xfrm>
              <a:off x="1914834" y="3370584"/>
              <a:ext cx="61717" cy="78082"/>
            </a:xfrm>
            <a:custGeom>
              <a:rect b="b" l="l" r="r" t="t"/>
              <a:pathLst>
                <a:path extrusionOk="0" h="5215" w="4122">
                  <a:moveTo>
                    <a:pt x="2755" y="1"/>
                  </a:moveTo>
                  <a:lnTo>
                    <a:pt x="1" y="4374"/>
                  </a:lnTo>
                  <a:lnTo>
                    <a:pt x="1346" y="5215"/>
                  </a:lnTo>
                  <a:lnTo>
                    <a:pt x="4122" y="821"/>
                  </a:lnTo>
                  <a:lnTo>
                    <a:pt x="2818" y="1"/>
                  </a:lnTo>
                  <a:close/>
                </a:path>
              </a:pathLst>
            </a:custGeom>
            <a:solidFill>
              <a:srgbClr val="B1C0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95" name="Google Shape;4295;p37"/>
            <p:cNvSpPr/>
            <p:nvPr/>
          </p:nvSpPr>
          <p:spPr>
            <a:xfrm>
              <a:off x="1934987" y="3382861"/>
              <a:ext cx="140412" cy="147255"/>
            </a:xfrm>
            <a:custGeom>
              <a:rect b="b" l="l" r="r" t="t"/>
              <a:pathLst>
                <a:path extrusionOk="0" h="9835" w="9378">
                  <a:moveTo>
                    <a:pt x="2755" y="1"/>
                  </a:moveTo>
                  <a:lnTo>
                    <a:pt x="0" y="4395"/>
                  </a:lnTo>
                  <a:lnTo>
                    <a:pt x="3049" y="9567"/>
                  </a:lnTo>
                  <a:cubicBezTo>
                    <a:pt x="3154" y="9745"/>
                    <a:pt x="3338" y="9835"/>
                    <a:pt x="3522" y="9835"/>
                  </a:cubicBezTo>
                  <a:cubicBezTo>
                    <a:pt x="3706" y="9835"/>
                    <a:pt x="3890" y="9745"/>
                    <a:pt x="3995" y="9567"/>
                  </a:cubicBezTo>
                  <a:lnTo>
                    <a:pt x="9146" y="1346"/>
                  </a:lnTo>
                  <a:cubicBezTo>
                    <a:pt x="9377" y="989"/>
                    <a:pt x="9146" y="526"/>
                    <a:pt x="8725" y="484"/>
                  </a:cubicBezTo>
                  <a:lnTo>
                    <a:pt x="2755" y="1"/>
                  </a:ln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96" name="Google Shape;4296;p37"/>
            <p:cNvSpPr/>
            <p:nvPr/>
          </p:nvSpPr>
          <p:spPr>
            <a:xfrm>
              <a:off x="1974020" y="3389165"/>
              <a:ext cx="101379" cy="140801"/>
            </a:xfrm>
            <a:custGeom>
              <a:rect b="b" l="l" r="r" t="t"/>
              <a:pathLst>
                <a:path extrusionOk="0" h="9404" w="6771">
                  <a:moveTo>
                    <a:pt x="5256" y="0"/>
                  </a:moveTo>
                  <a:lnTo>
                    <a:pt x="0" y="8389"/>
                  </a:lnTo>
                  <a:lnTo>
                    <a:pt x="442" y="9125"/>
                  </a:lnTo>
                  <a:cubicBezTo>
                    <a:pt x="550" y="9309"/>
                    <a:pt x="742" y="9404"/>
                    <a:pt x="931" y="9404"/>
                  </a:cubicBezTo>
                  <a:cubicBezTo>
                    <a:pt x="1110" y="9404"/>
                    <a:pt x="1286" y="9319"/>
                    <a:pt x="1388" y="9146"/>
                  </a:cubicBezTo>
                  <a:lnTo>
                    <a:pt x="6560" y="925"/>
                  </a:lnTo>
                  <a:cubicBezTo>
                    <a:pt x="6770" y="568"/>
                    <a:pt x="6539" y="105"/>
                    <a:pt x="6118" y="63"/>
                  </a:cubicBezTo>
                  <a:lnTo>
                    <a:pt x="5256" y="0"/>
                  </a:lnTo>
                  <a:close/>
                </a:path>
              </a:pathLst>
            </a:custGeom>
            <a:solidFill>
              <a:srgbClr val="B1C0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97" name="Google Shape;4297;p37"/>
            <p:cNvSpPr/>
            <p:nvPr/>
          </p:nvSpPr>
          <p:spPr>
            <a:xfrm>
              <a:off x="2010538" y="3427884"/>
              <a:ext cx="86257" cy="88937"/>
            </a:xfrm>
            <a:custGeom>
              <a:rect b="b" l="l" r="r" t="t"/>
              <a:pathLst>
                <a:path extrusionOk="0" h="5940" w="5761">
                  <a:moveTo>
                    <a:pt x="3070" y="0"/>
                  </a:moveTo>
                  <a:lnTo>
                    <a:pt x="0" y="4899"/>
                  </a:lnTo>
                  <a:lnTo>
                    <a:pt x="988" y="5509"/>
                  </a:lnTo>
                  <a:cubicBezTo>
                    <a:pt x="1452" y="5800"/>
                    <a:pt x="1971" y="5940"/>
                    <a:pt x="2484" y="5940"/>
                  </a:cubicBezTo>
                  <a:cubicBezTo>
                    <a:pt x="3415" y="5940"/>
                    <a:pt x="4328" y="5479"/>
                    <a:pt x="4857" y="4626"/>
                  </a:cubicBezTo>
                  <a:lnTo>
                    <a:pt x="4941" y="4499"/>
                  </a:lnTo>
                  <a:cubicBezTo>
                    <a:pt x="5761" y="3175"/>
                    <a:pt x="5361" y="1451"/>
                    <a:pt x="4058" y="631"/>
                  </a:cubicBezTo>
                  <a:lnTo>
                    <a:pt x="3070" y="0"/>
                  </a:lnTo>
                  <a:close/>
                </a:path>
              </a:pathLst>
            </a:custGeom>
            <a:solidFill>
              <a:srgbClr val="CDD8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98" name="Google Shape;4298;p37"/>
            <p:cNvSpPr/>
            <p:nvPr/>
          </p:nvSpPr>
          <p:spPr>
            <a:xfrm>
              <a:off x="2020929" y="3432600"/>
              <a:ext cx="75866" cy="84370"/>
            </a:xfrm>
            <a:custGeom>
              <a:rect b="b" l="l" r="r" t="t"/>
              <a:pathLst>
                <a:path extrusionOk="0" h="5635" w="5067">
                  <a:moveTo>
                    <a:pt x="2859" y="1"/>
                  </a:moveTo>
                  <a:lnTo>
                    <a:pt x="2859" y="1"/>
                  </a:lnTo>
                  <a:cubicBezTo>
                    <a:pt x="4606" y="2042"/>
                    <a:pt x="3073" y="5073"/>
                    <a:pt x="552" y="5073"/>
                  </a:cubicBezTo>
                  <a:cubicBezTo>
                    <a:pt x="373" y="5073"/>
                    <a:pt x="188" y="5057"/>
                    <a:pt x="0" y="5025"/>
                  </a:cubicBezTo>
                  <a:lnTo>
                    <a:pt x="0" y="5025"/>
                  </a:lnTo>
                  <a:lnTo>
                    <a:pt x="294" y="5194"/>
                  </a:lnTo>
                  <a:cubicBezTo>
                    <a:pt x="757" y="5492"/>
                    <a:pt x="1276" y="5634"/>
                    <a:pt x="1788" y="5634"/>
                  </a:cubicBezTo>
                  <a:cubicBezTo>
                    <a:pt x="2720" y="5634"/>
                    <a:pt x="3634" y="5165"/>
                    <a:pt x="4163" y="4311"/>
                  </a:cubicBezTo>
                  <a:lnTo>
                    <a:pt x="4247" y="4184"/>
                  </a:lnTo>
                  <a:cubicBezTo>
                    <a:pt x="5067" y="2860"/>
                    <a:pt x="4667" y="1136"/>
                    <a:pt x="3364" y="316"/>
                  </a:cubicBezTo>
                  <a:lnTo>
                    <a:pt x="2859" y="1"/>
                  </a:lnTo>
                  <a:close/>
                </a:path>
              </a:pathLst>
            </a:custGeom>
            <a:solidFill>
              <a:srgbClr val="B4C3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99" name="Google Shape;4299;p37"/>
            <p:cNvSpPr/>
            <p:nvPr/>
          </p:nvSpPr>
          <p:spPr>
            <a:xfrm>
              <a:off x="1861322" y="3349652"/>
              <a:ext cx="46924" cy="44873"/>
            </a:xfrm>
            <a:custGeom>
              <a:rect b="b" l="l" r="r" t="t"/>
              <a:pathLst>
                <a:path extrusionOk="0" h="2997" w="3134">
                  <a:moveTo>
                    <a:pt x="1203" y="1"/>
                  </a:moveTo>
                  <a:cubicBezTo>
                    <a:pt x="1037" y="1"/>
                    <a:pt x="876" y="90"/>
                    <a:pt x="779" y="242"/>
                  </a:cubicBezTo>
                  <a:lnTo>
                    <a:pt x="148" y="1273"/>
                  </a:lnTo>
                  <a:cubicBezTo>
                    <a:pt x="1" y="1483"/>
                    <a:pt x="64" y="1798"/>
                    <a:pt x="295" y="1945"/>
                  </a:cubicBezTo>
                  <a:lnTo>
                    <a:pt x="1956" y="2997"/>
                  </a:lnTo>
                  <a:lnTo>
                    <a:pt x="3133" y="1125"/>
                  </a:lnTo>
                  <a:lnTo>
                    <a:pt x="1451" y="74"/>
                  </a:lnTo>
                  <a:cubicBezTo>
                    <a:pt x="1373" y="24"/>
                    <a:pt x="1287" y="1"/>
                    <a:pt x="1203"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00" name="Google Shape;4300;p37"/>
            <p:cNvSpPr/>
            <p:nvPr/>
          </p:nvSpPr>
          <p:spPr>
            <a:xfrm>
              <a:off x="1877687" y="3358306"/>
              <a:ext cx="30559" cy="36218"/>
            </a:xfrm>
            <a:custGeom>
              <a:rect b="b" l="l" r="r" t="t"/>
              <a:pathLst>
                <a:path extrusionOk="0" h="2419" w="2041">
                  <a:moveTo>
                    <a:pt x="1136" y="1"/>
                  </a:moveTo>
                  <a:lnTo>
                    <a:pt x="1" y="1851"/>
                  </a:lnTo>
                  <a:lnTo>
                    <a:pt x="863" y="2419"/>
                  </a:lnTo>
                  <a:lnTo>
                    <a:pt x="2040" y="547"/>
                  </a:lnTo>
                  <a:lnTo>
                    <a:pt x="1136" y="1"/>
                  </a:lnTo>
                  <a:close/>
                </a:path>
              </a:pathLst>
            </a:custGeom>
            <a:solidFill>
              <a:srgbClr val="91A8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01" name="Google Shape;4301;p37"/>
            <p:cNvSpPr/>
            <p:nvPr/>
          </p:nvSpPr>
          <p:spPr>
            <a:xfrm>
              <a:off x="1872656" y="3625880"/>
              <a:ext cx="42193" cy="32430"/>
            </a:xfrm>
            <a:custGeom>
              <a:rect b="b" l="l" r="r" t="t"/>
              <a:pathLst>
                <a:path extrusionOk="0" h="2166" w="2818">
                  <a:moveTo>
                    <a:pt x="1115" y="1"/>
                  </a:moveTo>
                  <a:cubicBezTo>
                    <a:pt x="484" y="1"/>
                    <a:pt x="1" y="505"/>
                    <a:pt x="1" y="1115"/>
                  </a:cubicBezTo>
                  <a:lnTo>
                    <a:pt x="1" y="2166"/>
                  </a:lnTo>
                  <a:lnTo>
                    <a:pt x="2818" y="2166"/>
                  </a:lnTo>
                  <a:lnTo>
                    <a:pt x="2797" y="1115"/>
                  </a:lnTo>
                  <a:cubicBezTo>
                    <a:pt x="2797" y="505"/>
                    <a:pt x="2292" y="1"/>
                    <a:pt x="1683" y="1"/>
                  </a:cubicBezTo>
                  <a:close/>
                </a:path>
              </a:pathLst>
            </a:custGeom>
            <a:solidFill>
              <a:srgbClr val="6D84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02" name="Google Shape;4302;p37"/>
            <p:cNvSpPr/>
            <p:nvPr/>
          </p:nvSpPr>
          <p:spPr>
            <a:xfrm>
              <a:off x="1885563" y="3625745"/>
              <a:ext cx="28972" cy="32565"/>
            </a:xfrm>
            <a:custGeom>
              <a:rect b="b" l="l" r="r" t="t"/>
              <a:pathLst>
                <a:path extrusionOk="0" h="2175" w="1935">
                  <a:moveTo>
                    <a:pt x="179" y="1"/>
                  </a:moveTo>
                  <a:cubicBezTo>
                    <a:pt x="120" y="1"/>
                    <a:pt x="60" y="16"/>
                    <a:pt x="1" y="31"/>
                  </a:cubicBezTo>
                  <a:cubicBezTo>
                    <a:pt x="421" y="241"/>
                    <a:pt x="673" y="682"/>
                    <a:pt x="673" y="1166"/>
                  </a:cubicBezTo>
                  <a:lnTo>
                    <a:pt x="673" y="2175"/>
                  </a:lnTo>
                  <a:lnTo>
                    <a:pt x="1935" y="2175"/>
                  </a:lnTo>
                  <a:lnTo>
                    <a:pt x="1935" y="1124"/>
                  </a:lnTo>
                  <a:cubicBezTo>
                    <a:pt x="1935" y="514"/>
                    <a:pt x="1430" y="10"/>
                    <a:pt x="821" y="10"/>
                  </a:cubicBezTo>
                  <a:lnTo>
                    <a:pt x="253" y="10"/>
                  </a:lnTo>
                  <a:cubicBezTo>
                    <a:pt x="228" y="3"/>
                    <a:pt x="204" y="1"/>
                    <a:pt x="179" y="1"/>
                  </a:cubicBezTo>
                  <a:close/>
                </a:path>
              </a:pathLst>
            </a:custGeom>
            <a:solidFill>
              <a:srgbClr val="586F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303" name="Google Shape;4303;p37"/>
          <p:cNvGrpSpPr/>
          <p:nvPr/>
        </p:nvGrpSpPr>
        <p:grpSpPr>
          <a:xfrm>
            <a:off x="2549926" y="5627206"/>
            <a:ext cx="519422" cy="452565"/>
            <a:chOff x="1971819" y="4276854"/>
            <a:chExt cx="383281" cy="333947"/>
          </a:xfrm>
        </p:grpSpPr>
        <p:sp>
          <p:nvSpPr>
            <p:cNvPr id="4304" name="Google Shape;4304;p37"/>
            <p:cNvSpPr/>
            <p:nvPr/>
          </p:nvSpPr>
          <p:spPr>
            <a:xfrm>
              <a:off x="1971819" y="4277094"/>
              <a:ext cx="383281" cy="333707"/>
            </a:xfrm>
            <a:custGeom>
              <a:rect b="b" l="l" r="r" t="t"/>
              <a:pathLst>
                <a:path extrusionOk="0" h="22288" w="25599">
                  <a:moveTo>
                    <a:pt x="14060" y="0"/>
                  </a:moveTo>
                  <a:cubicBezTo>
                    <a:pt x="11422" y="0"/>
                    <a:pt x="8740" y="922"/>
                    <a:pt x="6518" y="2928"/>
                  </a:cubicBezTo>
                  <a:cubicBezTo>
                    <a:pt x="0" y="8794"/>
                    <a:pt x="2334" y="19517"/>
                    <a:pt x="10702" y="22145"/>
                  </a:cubicBezTo>
                  <a:cubicBezTo>
                    <a:pt x="11014" y="22242"/>
                    <a:pt x="11325" y="22287"/>
                    <a:pt x="11629" y="22287"/>
                  </a:cubicBezTo>
                  <a:cubicBezTo>
                    <a:pt x="13434" y="22287"/>
                    <a:pt x="14966" y="20685"/>
                    <a:pt x="14696" y="18760"/>
                  </a:cubicBezTo>
                  <a:cubicBezTo>
                    <a:pt x="14465" y="17057"/>
                    <a:pt x="15033" y="15354"/>
                    <a:pt x="16252" y="14134"/>
                  </a:cubicBezTo>
                  <a:cubicBezTo>
                    <a:pt x="17290" y="13096"/>
                    <a:pt x="18692" y="12534"/>
                    <a:pt x="20127" y="12534"/>
                  </a:cubicBezTo>
                  <a:cubicBezTo>
                    <a:pt x="20552" y="12534"/>
                    <a:pt x="20980" y="12583"/>
                    <a:pt x="21403" y="12684"/>
                  </a:cubicBezTo>
                  <a:cubicBezTo>
                    <a:pt x="21659" y="12747"/>
                    <a:pt x="21913" y="12777"/>
                    <a:pt x="22162" y="12777"/>
                  </a:cubicBezTo>
                  <a:cubicBezTo>
                    <a:pt x="24051" y="12777"/>
                    <a:pt x="25599" y="11037"/>
                    <a:pt x="25208" y="9067"/>
                  </a:cubicBezTo>
                  <a:cubicBezTo>
                    <a:pt x="24046" y="3410"/>
                    <a:pt x="19135" y="0"/>
                    <a:pt x="14060" y="0"/>
                  </a:cubicBezTo>
                  <a:close/>
                </a:path>
              </a:pathLst>
            </a:custGeom>
            <a:solidFill>
              <a:srgbClr val="A3B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05" name="Google Shape;4305;p37"/>
            <p:cNvSpPr/>
            <p:nvPr/>
          </p:nvSpPr>
          <p:spPr>
            <a:xfrm>
              <a:off x="2071910" y="4276854"/>
              <a:ext cx="281124" cy="183233"/>
            </a:xfrm>
            <a:custGeom>
              <a:rect b="b" l="l" r="r" t="t"/>
              <a:pathLst>
                <a:path extrusionOk="0" h="12238" w="18776">
                  <a:moveTo>
                    <a:pt x="7372" y="1"/>
                  </a:moveTo>
                  <a:cubicBezTo>
                    <a:pt x="4809" y="1"/>
                    <a:pt x="2199" y="874"/>
                    <a:pt x="1" y="2776"/>
                  </a:cubicBezTo>
                  <a:cubicBezTo>
                    <a:pt x="1763" y="1879"/>
                    <a:pt x="3616" y="1463"/>
                    <a:pt x="5431" y="1463"/>
                  </a:cubicBezTo>
                  <a:cubicBezTo>
                    <a:pt x="10891" y="1463"/>
                    <a:pt x="16000" y="5237"/>
                    <a:pt x="17199" y="11060"/>
                  </a:cubicBezTo>
                  <a:cubicBezTo>
                    <a:pt x="17283" y="11438"/>
                    <a:pt x="17283" y="11859"/>
                    <a:pt x="17220" y="12237"/>
                  </a:cubicBezTo>
                  <a:cubicBezTo>
                    <a:pt x="18250" y="11543"/>
                    <a:pt x="18776" y="10303"/>
                    <a:pt x="18523" y="9083"/>
                  </a:cubicBezTo>
                  <a:cubicBezTo>
                    <a:pt x="17363" y="3436"/>
                    <a:pt x="12458" y="1"/>
                    <a:pt x="7372" y="1"/>
                  </a:cubicBezTo>
                  <a:close/>
                </a:path>
              </a:pathLst>
            </a:custGeom>
            <a:solidFill>
              <a:srgbClr val="91A8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06" name="Google Shape;4306;p37"/>
            <p:cNvSpPr/>
            <p:nvPr/>
          </p:nvSpPr>
          <p:spPr>
            <a:xfrm>
              <a:off x="2169187" y="4328644"/>
              <a:ext cx="141984" cy="106574"/>
            </a:xfrm>
            <a:custGeom>
              <a:rect b="b" l="l" r="r" t="t"/>
              <a:pathLst>
                <a:path extrusionOk="0" h="7118" w="9483">
                  <a:moveTo>
                    <a:pt x="4741" y="0"/>
                  </a:moveTo>
                  <a:cubicBezTo>
                    <a:pt x="3832" y="0"/>
                    <a:pt x="2923" y="347"/>
                    <a:pt x="2229" y="1041"/>
                  </a:cubicBezTo>
                  <a:cubicBezTo>
                    <a:pt x="0" y="3291"/>
                    <a:pt x="1577" y="7117"/>
                    <a:pt x="4752" y="7117"/>
                  </a:cubicBezTo>
                  <a:cubicBezTo>
                    <a:pt x="7906" y="7117"/>
                    <a:pt x="9482" y="3291"/>
                    <a:pt x="7254" y="1041"/>
                  </a:cubicBezTo>
                  <a:cubicBezTo>
                    <a:pt x="6560" y="347"/>
                    <a:pt x="5651" y="0"/>
                    <a:pt x="4741" y="0"/>
                  </a:cubicBezTo>
                  <a:close/>
                </a:path>
              </a:pathLst>
            </a:custGeom>
            <a:solidFill>
              <a:srgbClr val="F8FA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07" name="Google Shape;4307;p37"/>
            <p:cNvSpPr/>
            <p:nvPr/>
          </p:nvSpPr>
          <p:spPr>
            <a:xfrm>
              <a:off x="2194685" y="4328959"/>
              <a:ext cx="103894" cy="98699"/>
            </a:xfrm>
            <a:custGeom>
              <a:rect b="b" l="l" r="r" t="t"/>
              <a:pathLst>
                <a:path extrusionOk="0" h="6592" w="6939">
                  <a:moveTo>
                    <a:pt x="3049" y="0"/>
                  </a:moveTo>
                  <a:cubicBezTo>
                    <a:pt x="2145" y="0"/>
                    <a:pt x="1241" y="347"/>
                    <a:pt x="547" y="1041"/>
                  </a:cubicBezTo>
                  <a:lnTo>
                    <a:pt x="526" y="1020"/>
                  </a:lnTo>
                  <a:cubicBezTo>
                    <a:pt x="316" y="1230"/>
                    <a:pt x="148" y="1462"/>
                    <a:pt x="0" y="1714"/>
                  </a:cubicBezTo>
                  <a:cubicBezTo>
                    <a:pt x="614" y="1344"/>
                    <a:pt x="1243" y="1181"/>
                    <a:pt x="1846" y="1181"/>
                  </a:cubicBezTo>
                  <a:cubicBezTo>
                    <a:pt x="4366" y="1181"/>
                    <a:pt x="6422" y="4030"/>
                    <a:pt x="4878" y="6592"/>
                  </a:cubicBezTo>
                  <a:cubicBezTo>
                    <a:pt x="5130" y="6444"/>
                    <a:pt x="5362" y="6255"/>
                    <a:pt x="5572" y="6066"/>
                  </a:cubicBezTo>
                  <a:cubicBezTo>
                    <a:pt x="6938" y="4657"/>
                    <a:pt x="6938" y="2429"/>
                    <a:pt x="5551" y="1041"/>
                  </a:cubicBezTo>
                  <a:cubicBezTo>
                    <a:pt x="4857" y="347"/>
                    <a:pt x="3953" y="0"/>
                    <a:pt x="3049" y="0"/>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08" name="Google Shape;4308;p37"/>
            <p:cNvSpPr/>
            <p:nvPr/>
          </p:nvSpPr>
          <p:spPr>
            <a:xfrm>
              <a:off x="2061849" y="4499810"/>
              <a:ext cx="81226" cy="60684"/>
            </a:xfrm>
            <a:custGeom>
              <a:rect b="b" l="l" r="r" t="t"/>
              <a:pathLst>
                <a:path extrusionOk="0" h="4053" w="5425">
                  <a:moveTo>
                    <a:pt x="2704" y="0"/>
                  </a:moveTo>
                  <a:cubicBezTo>
                    <a:pt x="2187" y="0"/>
                    <a:pt x="1672" y="195"/>
                    <a:pt x="1283" y="584"/>
                  </a:cubicBezTo>
                  <a:cubicBezTo>
                    <a:pt x="0" y="1866"/>
                    <a:pt x="904" y="4053"/>
                    <a:pt x="2712" y="4053"/>
                  </a:cubicBezTo>
                  <a:cubicBezTo>
                    <a:pt x="4520" y="4053"/>
                    <a:pt x="5424" y="1866"/>
                    <a:pt x="4142" y="584"/>
                  </a:cubicBezTo>
                  <a:cubicBezTo>
                    <a:pt x="3743" y="195"/>
                    <a:pt x="3222" y="0"/>
                    <a:pt x="2704" y="0"/>
                  </a:cubicBezTo>
                  <a:close/>
                </a:path>
              </a:pathLst>
            </a:custGeom>
            <a:solidFill>
              <a:srgbClr val="E2E8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09" name="Google Shape;4309;p37"/>
            <p:cNvSpPr/>
            <p:nvPr/>
          </p:nvSpPr>
          <p:spPr>
            <a:xfrm>
              <a:off x="2075384" y="4499600"/>
              <a:ext cx="62660" cy="57435"/>
            </a:xfrm>
            <a:custGeom>
              <a:rect b="b" l="l" r="r" t="t"/>
              <a:pathLst>
                <a:path extrusionOk="0" h="3836" w="4185">
                  <a:moveTo>
                    <a:pt x="1817" y="0"/>
                  </a:moveTo>
                  <a:cubicBezTo>
                    <a:pt x="1300" y="0"/>
                    <a:pt x="779" y="198"/>
                    <a:pt x="379" y="598"/>
                  </a:cubicBezTo>
                  <a:cubicBezTo>
                    <a:pt x="232" y="766"/>
                    <a:pt x="84" y="934"/>
                    <a:pt x="0" y="1123"/>
                  </a:cubicBezTo>
                  <a:cubicBezTo>
                    <a:pt x="299" y="978"/>
                    <a:pt x="600" y="912"/>
                    <a:pt x="890" y="912"/>
                  </a:cubicBezTo>
                  <a:cubicBezTo>
                    <a:pt x="2277" y="912"/>
                    <a:pt x="3408" y="2410"/>
                    <a:pt x="2712" y="3836"/>
                  </a:cubicBezTo>
                  <a:cubicBezTo>
                    <a:pt x="3827" y="3289"/>
                    <a:pt x="4184" y="1859"/>
                    <a:pt x="3448" y="850"/>
                  </a:cubicBezTo>
                  <a:cubicBezTo>
                    <a:pt x="3057" y="287"/>
                    <a:pt x="2441" y="0"/>
                    <a:pt x="1817" y="0"/>
                  </a:cubicBezTo>
                  <a:close/>
                </a:path>
              </a:pathLst>
            </a:custGeom>
            <a:solidFill>
              <a:srgbClr val="D1D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10" name="Google Shape;4310;p37"/>
            <p:cNvSpPr/>
            <p:nvPr/>
          </p:nvSpPr>
          <p:spPr>
            <a:xfrm>
              <a:off x="2030047" y="4417027"/>
              <a:ext cx="81241" cy="60684"/>
            </a:xfrm>
            <a:custGeom>
              <a:rect b="b" l="l" r="r" t="t"/>
              <a:pathLst>
                <a:path extrusionOk="0" h="4053" w="5426">
                  <a:moveTo>
                    <a:pt x="2721" y="0"/>
                  </a:moveTo>
                  <a:cubicBezTo>
                    <a:pt x="2203" y="0"/>
                    <a:pt x="1683" y="195"/>
                    <a:pt x="1283" y="583"/>
                  </a:cubicBezTo>
                  <a:cubicBezTo>
                    <a:pt x="1" y="1866"/>
                    <a:pt x="905" y="4052"/>
                    <a:pt x="2713" y="4052"/>
                  </a:cubicBezTo>
                  <a:cubicBezTo>
                    <a:pt x="4521" y="4052"/>
                    <a:pt x="5425" y="1866"/>
                    <a:pt x="4143" y="583"/>
                  </a:cubicBezTo>
                  <a:cubicBezTo>
                    <a:pt x="3754" y="195"/>
                    <a:pt x="3238" y="0"/>
                    <a:pt x="2721" y="0"/>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11" name="Google Shape;4311;p37"/>
            <p:cNvSpPr/>
            <p:nvPr/>
          </p:nvSpPr>
          <p:spPr>
            <a:xfrm>
              <a:off x="2043897" y="4416937"/>
              <a:ext cx="62345" cy="57315"/>
            </a:xfrm>
            <a:custGeom>
              <a:rect b="b" l="l" r="r" t="t"/>
              <a:pathLst>
                <a:path extrusionOk="0" h="3828" w="4164">
                  <a:moveTo>
                    <a:pt x="1798" y="0"/>
                  </a:moveTo>
                  <a:cubicBezTo>
                    <a:pt x="1281" y="0"/>
                    <a:pt x="761" y="198"/>
                    <a:pt x="358" y="610"/>
                  </a:cubicBezTo>
                  <a:lnTo>
                    <a:pt x="358" y="589"/>
                  </a:lnTo>
                  <a:cubicBezTo>
                    <a:pt x="211" y="737"/>
                    <a:pt x="85" y="905"/>
                    <a:pt x="1" y="1094"/>
                  </a:cubicBezTo>
                  <a:cubicBezTo>
                    <a:pt x="317" y="926"/>
                    <a:pt x="639" y="851"/>
                    <a:pt x="949" y="851"/>
                  </a:cubicBezTo>
                  <a:cubicBezTo>
                    <a:pt x="2346" y="851"/>
                    <a:pt x="3491" y="2381"/>
                    <a:pt x="2734" y="3827"/>
                  </a:cubicBezTo>
                  <a:cubicBezTo>
                    <a:pt x="3827" y="3260"/>
                    <a:pt x="4164" y="1830"/>
                    <a:pt x="3428" y="821"/>
                  </a:cubicBezTo>
                  <a:cubicBezTo>
                    <a:pt x="3027" y="283"/>
                    <a:pt x="2415" y="0"/>
                    <a:pt x="1798" y="0"/>
                  </a:cubicBezTo>
                  <a:close/>
                </a:path>
              </a:pathLst>
            </a:custGeom>
            <a:solidFill>
              <a:srgbClr val="2B45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12" name="Google Shape;4312;p37"/>
            <p:cNvSpPr/>
            <p:nvPr/>
          </p:nvSpPr>
          <p:spPr>
            <a:xfrm>
              <a:off x="2067194" y="4330845"/>
              <a:ext cx="80911" cy="60609"/>
            </a:xfrm>
            <a:custGeom>
              <a:rect b="b" l="l" r="r" t="t"/>
              <a:pathLst>
                <a:path extrusionOk="0" h="4048" w="5404">
                  <a:moveTo>
                    <a:pt x="2705" y="1"/>
                  </a:moveTo>
                  <a:cubicBezTo>
                    <a:pt x="2187" y="1"/>
                    <a:pt x="1672" y="200"/>
                    <a:pt x="1283" y="600"/>
                  </a:cubicBezTo>
                  <a:cubicBezTo>
                    <a:pt x="1" y="1882"/>
                    <a:pt x="905" y="4048"/>
                    <a:pt x="2713" y="4048"/>
                  </a:cubicBezTo>
                  <a:cubicBezTo>
                    <a:pt x="4500" y="4048"/>
                    <a:pt x="5404" y="1882"/>
                    <a:pt x="4142" y="600"/>
                  </a:cubicBezTo>
                  <a:cubicBezTo>
                    <a:pt x="3743" y="200"/>
                    <a:pt x="3223" y="1"/>
                    <a:pt x="2705" y="1"/>
                  </a:cubicBezTo>
                  <a:close/>
                </a:path>
              </a:pathLst>
            </a:custGeom>
            <a:solidFill>
              <a:srgbClr val="6D84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13" name="Google Shape;4313;p37"/>
            <p:cNvSpPr/>
            <p:nvPr/>
          </p:nvSpPr>
          <p:spPr>
            <a:xfrm>
              <a:off x="2080415" y="4330845"/>
              <a:ext cx="62974" cy="57464"/>
            </a:xfrm>
            <a:custGeom>
              <a:rect b="b" l="l" r="r" t="t"/>
              <a:pathLst>
                <a:path extrusionOk="0" h="3838" w="4206">
                  <a:moveTo>
                    <a:pt x="1839" y="0"/>
                  </a:moveTo>
                  <a:cubicBezTo>
                    <a:pt x="1323" y="0"/>
                    <a:pt x="802" y="197"/>
                    <a:pt x="400" y="600"/>
                  </a:cubicBezTo>
                  <a:lnTo>
                    <a:pt x="379" y="600"/>
                  </a:lnTo>
                  <a:cubicBezTo>
                    <a:pt x="232" y="747"/>
                    <a:pt x="106" y="915"/>
                    <a:pt x="1" y="1104"/>
                  </a:cubicBezTo>
                  <a:cubicBezTo>
                    <a:pt x="318" y="942"/>
                    <a:pt x="639" y="869"/>
                    <a:pt x="948" y="869"/>
                  </a:cubicBezTo>
                  <a:cubicBezTo>
                    <a:pt x="2356" y="869"/>
                    <a:pt x="3496" y="2389"/>
                    <a:pt x="2755" y="3838"/>
                  </a:cubicBezTo>
                  <a:cubicBezTo>
                    <a:pt x="3848" y="3270"/>
                    <a:pt x="4205" y="1840"/>
                    <a:pt x="3470" y="831"/>
                  </a:cubicBezTo>
                  <a:cubicBezTo>
                    <a:pt x="3069" y="282"/>
                    <a:pt x="2457" y="0"/>
                    <a:pt x="1839" y="0"/>
                  </a:cubicBezTo>
                  <a:close/>
                </a:path>
              </a:pathLst>
            </a:custGeom>
            <a:solidFill>
              <a:srgbClr val="586F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314" name="Google Shape;4314;p37"/>
          <p:cNvGrpSpPr/>
          <p:nvPr/>
        </p:nvGrpSpPr>
        <p:grpSpPr>
          <a:xfrm>
            <a:off x="2351116" y="3742077"/>
            <a:ext cx="238497" cy="489758"/>
            <a:chOff x="1825119" y="2885819"/>
            <a:chExt cx="175987" cy="361392"/>
          </a:xfrm>
        </p:grpSpPr>
        <p:sp>
          <p:nvSpPr>
            <p:cNvPr id="4315" name="Google Shape;4315;p37"/>
            <p:cNvSpPr/>
            <p:nvPr/>
          </p:nvSpPr>
          <p:spPr>
            <a:xfrm>
              <a:off x="1825119" y="2885819"/>
              <a:ext cx="175987" cy="56356"/>
            </a:xfrm>
            <a:custGeom>
              <a:rect b="b" l="l" r="r" t="t"/>
              <a:pathLst>
                <a:path extrusionOk="0" h="3764" w="11754">
                  <a:moveTo>
                    <a:pt x="1494" y="0"/>
                  </a:moveTo>
                  <a:cubicBezTo>
                    <a:pt x="674" y="0"/>
                    <a:pt x="1" y="673"/>
                    <a:pt x="1" y="1493"/>
                  </a:cubicBezTo>
                  <a:lnTo>
                    <a:pt x="1" y="2271"/>
                  </a:lnTo>
                  <a:cubicBezTo>
                    <a:pt x="1" y="3091"/>
                    <a:pt x="674" y="3764"/>
                    <a:pt x="1494" y="3764"/>
                  </a:cubicBezTo>
                  <a:lnTo>
                    <a:pt x="10261" y="3764"/>
                  </a:lnTo>
                  <a:cubicBezTo>
                    <a:pt x="11081" y="3764"/>
                    <a:pt x="11754" y="3091"/>
                    <a:pt x="11754" y="2271"/>
                  </a:cubicBezTo>
                  <a:lnTo>
                    <a:pt x="11754" y="1493"/>
                  </a:lnTo>
                  <a:cubicBezTo>
                    <a:pt x="11754" y="673"/>
                    <a:pt x="11081" y="0"/>
                    <a:pt x="10261" y="0"/>
                  </a:cubicBezTo>
                  <a:close/>
                </a:path>
              </a:pathLst>
            </a:custGeom>
            <a:solidFill>
              <a:srgbClr val="A5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16" name="Google Shape;4316;p37"/>
            <p:cNvSpPr/>
            <p:nvPr/>
          </p:nvSpPr>
          <p:spPr>
            <a:xfrm>
              <a:off x="1951666" y="2886119"/>
              <a:ext cx="49439" cy="56371"/>
            </a:xfrm>
            <a:custGeom>
              <a:rect b="b" l="l" r="r" t="t"/>
              <a:pathLst>
                <a:path extrusionOk="0" h="3765" w="3302">
                  <a:moveTo>
                    <a:pt x="1846" y="1"/>
                  </a:moveTo>
                  <a:cubicBezTo>
                    <a:pt x="1834" y="1"/>
                    <a:pt x="1821" y="1"/>
                    <a:pt x="1809" y="1"/>
                  </a:cubicBezTo>
                  <a:lnTo>
                    <a:pt x="1" y="1"/>
                  </a:lnTo>
                  <a:cubicBezTo>
                    <a:pt x="610" y="253"/>
                    <a:pt x="989" y="842"/>
                    <a:pt x="989" y="1494"/>
                  </a:cubicBezTo>
                  <a:lnTo>
                    <a:pt x="989" y="2251"/>
                  </a:lnTo>
                  <a:cubicBezTo>
                    <a:pt x="989" y="2903"/>
                    <a:pt x="610" y="3491"/>
                    <a:pt x="1" y="3765"/>
                  </a:cubicBezTo>
                  <a:lnTo>
                    <a:pt x="1809" y="3765"/>
                  </a:lnTo>
                  <a:cubicBezTo>
                    <a:pt x="2629" y="3765"/>
                    <a:pt x="3302" y="3092"/>
                    <a:pt x="3302" y="2272"/>
                  </a:cubicBezTo>
                  <a:lnTo>
                    <a:pt x="3302" y="1473"/>
                  </a:lnTo>
                  <a:cubicBezTo>
                    <a:pt x="3302" y="665"/>
                    <a:pt x="2649" y="1"/>
                    <a:pt x="1846" y="1"/>
                  </a:cubicBezTo>
                  <a:close/>
                </a:path>
              </a:pathLst>
            </a:custGeom>
            <a:solidFill>
              <a:srgbClr val="8EA6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17" name="Google Shape;4317;p37"/>
            <p:cNvSpPr/>
            <p:nvPr/>
          </p:nvSpPr>
          <p:spPr>
            <a:xfrm>
              <a:off x="1853776" y="2942161"/>
              <a:ext cx="118058" cy="304735"/>
            </a:xfrm>
            <a:custGeom>
              <a:rect b="b" l="l" r="r" t="t"/>
              <a:pathLst>
                <a:path extrusionOk="0" h="20353" w="7885">
                  <a:moveTo>
                    <a:pt x="0" y="1"/>
                  </a:moveTo>
                  <a:lnTo>
                    <a:pt x="0" y="16526"/>
                  </a:lnTo>
                  <a:cubicBezTo>
                    <a:pt x="0" y="18649"/>
                    <a:pt x="1703" y="20352"/>
                    <a:pt x="3806" y="20352"/>
                  </a:cubicBezTo>
                  <a:lnTo>
                    <a:pt x="4037" y="20352"/>
                  </a:lnTo>
                  <a:cubicBezTo>
                    <a:pt x="6160" y="20352"/>
                    <a:pt x="7884" y="18649"/>
                    <a:pt x="7884" y="16526"/>
                  </a:cubicBezTo>
                  <a:lnTo>
                    <a:pt x="7884" y="1"/>
                  </a:lnTo>
                  <a:close/>
                </a:path>
              </a:pathLst>
            </a:custGeom>
            <a:solidFill>
              <a:srgbClr val="D9E1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18" name="Google Shape;4318;p37"/>
            <p:cNvSpPr/>
            <p:nvPr/>
          </p:nvSpPr>
          <p:spPr>
            <a:xfrm>
              <a:off x="1853776" y="2942161"/>
              <a:ext cx="118058" cy="305050"/>
            </a:xfrm>
            <a:custGeom>
              <a:rect b="b" l="l" r="r" t="t"/>
              <a:pathLst>
                <a:path extrusionOk="0" h="20374" w="7885">
                  <a:moveTo>
                    <a:pt x="0" y="1"/>
                  </a:moveTo>
                  <a:lnTo>
                    <a:pt x="0" y="863"/>
                  </a:lnTo>
                  <a:lnTo>
                    <a:pt x="3049" y="863"/>
                  </a:lnTo>
                  <a:cubicBezTo>
                    <a:pt x="4899" y="863"/>
                    <a:pt x="6413" y="2376"/>
                    <a:pt x="6413" y="4226"/>
                  </a:cubicBezTo>
                  <a:lnTo>
                    <a:pt x="6413" y="15033"/>
                  </a:lnTo>
                  <a:cubicBezTo>
                    <a:pt x="6413" y="17364"/>
                    <a:pt x="4487" y="19089"/>
                    <a:pt x="2359" y="19089"/>
                  </a:cubicBezTo>
                  <a:cubicBezTo>
                    <a:pt x="1801" y="19089"/>
                    <a:pt x="1228" y="18970"/>
                    <a:pt x="673" y="18712"/>
                  </a:cubicBezTo>
                  <a:lnTo>
                    <a:pt x="673" y="18712"/>
                  </a:lnTo>
                  <a:cubicBezTo>
                    <a:pt x="1388" y="19742"/>
                    <a:pt x="2565" y="20373"/>
                    <a:pt x="3827" y="20373"/>
                  </a:cubicBezTo>
                  <a:lnTo>
                    <a:pt x="4058" y="20373"/>
                  </a:lnTo>
                  <a:cubicBezTo>
                    <a:pt x="6160" y="20352"/>
                    <a:pt x="7884" y="18649"/>
                    <a:pt x="7884" y="16547"/>
                  </a:cubicBezTo>
                  <a:lnTo>
                    <a:pt x="7884" y="1"/>
                  </a:lnTo>
                  <a:close/>
                </a:path>
              </a:pathLst>
            </a:custGeom>
            <a:solidFill>
              <a:srgbClr val="AFC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19" name="Google Shape;4319;p37"/>
            <p:cNvSpPr/>
            <p:nvPr/>
          </p:nvSpPr>
          <p:spPr>
            <a:xfrm>
              <a:off x="1933100" y="2963257"/>
              <a:ext cx="38419" cy="10705"/>
            </a:xfrm>
            <a:custGeom>
              <a:rect b="b" l="l" r="r" t="t"/>
              <a:pathLst>
                <a:path extrusionOk="0" h="715" w="2566">
                  <a:moveTo>
                    <a:pt x="358" y="0"/>
                  </a:moveTo>
                  <a:cubicBezTo>
                    <a:pt x="168" y="0"/>
                    <a:pt x="0" y="147"/>
                    <a:pt x="0" y="358"/>
                  </a:cubicBezTo>
                  <a:cubicBezTo>
                    <a:pt x="0" y="547"/>
                    <a:pt x="168" y="715"/>
                    <a:pt x="358" y="715"/>
                  </a:cubicBezTo>
                  <a:lnTo>
                    <a:pt x="2565" y="715"/>
                  </a:lnTo>
                  <a:lnTo>
                    <a:pt x="2565" y="0"/>
                  </a:ln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20" name="Google Shape;4320;p37"/>
            <p:cNvSpPr/>
            <p:nvPr/>
          </p:nvSpPr>
          <p:spPr>
            <a:xfrm>
              <a:off x="1933100" y="3001347"/>
              <a:ext cx="38419" cy="11020"/>
            </a:xfrm>
            <a:custGeom>
              <a:rect b="b" l="l" r="r" t="t"/>
              <a:pathLst>
                <a:path extrusionOk="0" h="736" w="2566">
                  <a:moveTo>
                    <a:pt x="358" y="0"/>
                  </a:moveTo>
                  <a:cubicBezTo>
                    <a:pt x="168" y="0"/>
                    <a:pt x="0" y="168"/>
                    <a:pt x="0" y="379"/>
                  </a:cubicBezTo>
                  <a:cubicBezTo>
                    <a:pt x="0" y="568"/>
                    <a:pt x="168" y="736"/>
                    <a:pt x="358" y="736"/>
                  </a:cubicBezTo>
                  <a:lnTo>
                    <a:pt x="2565" y="736"/>
                  </a:lnTo>
                  <a:lnTo>
                    <a:pt x="2565" y="0"/>
                  </a:ln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21" name="Google Shape;4321;p37"/>
            <p:cNvSpPr/>
            <p:nvPr/>
          </p:nvSpPr>
          <p:spPr>
            <a:xfrm>
              <a:off x="1933100" y="3039437"/>
              <a:ext cx="38419" cy="11020"/>
            </a:xfrm>
            <a:custGeom>
              <a:rect b="b" l="l" r="r" t="t"/>
              <a:pathLst>
                <a:path extrusionOk="0" h="736" w="2566">
                  <a:moveTo>
                    <a:pt x="358" y="0"/>
                  </a:moveTo>
                  <a:cubicBezTo>
                    <a:pt x="168" y="0"/>
                    <a:pt x="0" y="168"/>
                    <a:pt x="0" y="379"/>
                  </a:cubicBezTo>
                  <a:cubicBezTo>
                    <a:pt x="0" y="568"/>
                    <a:pt x="168" y="736"/>
                    <a:pt x="358" y="736"/>
                  </a:cubicBezTo>
                  <a:lnTo>
                    <a:pt x="2565" y="736"/>
                  </a:lnTo>
                  <a:lnTo>
                    <a:pt x="2565" y="0"/>
                  </a:ln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22" name="Google Shape;4322;p37"/>
            <p:cNvSpPr/>
            <p:nvPr/>
          </p:nvSpPr>
          <p:spPr>
            <a:xfrm>
              <a:off x="1933100" y="3077527"/>
              <a:ext cx="38419" cy="11020"/>
            </a:xfrm>
            <a:custGeom>
              <a:rect b="b" l="l" r="r" t="t"/>
              <a:pathLst>
                <a:path extrusionOk="0" h="736" w="2566">
                  <a:moveTo>
                    <a:pt x="358" y="0"/>
                  </a:moveTo>
                  <a:cubicBezTo>
                    <a:pt x="168" y="0"/>
                    <a:pt x="0" y="168"/>
                    <a:pt x="0" y="378"/>
                  </a:cubicBezTo>
                  <a:cubicBezTo>
                    <a:pt x="0" y="568"/>
                    <a:pt x="168" y="736"/>
                    <a:pt x="358" y="736"/>
                  </a:cubicBezTo>
                  <a:lnTo>
                    <a:pt x="2565" y="736"/>
                  </a:lnTo>
                  <a:lnTo>
                    <a:pt x="2565" y="0"/>
                  </a:ln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23" name="Google Shape;4323;p37"/>
            <p:cNvSpPr/>
            <p:nvPr/>
          </p:nvSpPr>
          <p:spPr>
            <a:xfrm>
              <a:off x="1933100" y="3115931"/>
              <a:ext cx="38419" cy="10705"/>
            </a:xfrm>
            <a:custGeom>
              <a:rect b="b" l="l" r="r" t="t"/>
              <a:pathLst>
                <a:path extrusionOk="0" h="715" w="2566">
                  <a:moveTo>
                    <a:pt x="358" y="0"/>
                  </a:moveTo>
                  <a:cubicBezTo>
                    <a:pt x="168" y="0"/>
                    <a:pt x="0" y="147"/>
                    <a:pt x="0" y="357"/>
                  </a:cubicBezTo>
                  <a:cubicBezTo>
                    <a:pt x="0" y="568"/>
                    <a:pt x="168" y="715"/>
                    <a:pt x="358" y="715"/>
                  </a:cubicBezTo>
                  <a:lnTo>
                    <a:pt x="2565" y="715"/>
                  </a:lnTo>
                  <a:lnTo>
                    <a:pt x="2565" y="0"/>
                  </a:ln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24" name="Google Shape;4324;p37"/>
            <p:cNvSpPr/>
            <p:nvPr/>
          </p:nvSpPr>
          <p:spPr>
            <a:xfrm>
              <a:off x="1933100" y="3154007"/>
              <a:ext cx="38419" cy="10720"/>
            </a:xfrm>
            <a:custGeom>
              <a:rect b="b" l="l" r="r" t="t"/>
              <a:pathLst>
                <a:path extrusionOk="0" h="716" w="2566">
                  <a:moveTo>
                    <a:pt x="358" y="1"/>
                  </a:moveTo>
                  <a:cubicBezTo>
                    <a:pt x="168" y="1"/>
                    <a:pt x="0" y="169"/>
                    <a:pt x="0" y="358"/>
                  </a:cubicBezTo>
                  <a:cubicBezTo>
                    <a:pt x="0" y="569"/>
                    <a:pt x="168" y="716"/>
                    <a:pt x="358" y="716"/>
                  </a:cubicBezTo>
                  <a:lnTo>
                    <a:pt x="2565" y="716"/>
                  </a:lnTo>
                  <a:lnTo>
                    <a:pt x="2565" y="1"/>
                  </a:ln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325" name="Google Shape;4325;p37"/>
          <p:cNvGrpSpPr/>
          <p:nvPr/>
        </p:nvGrpSpPr>
        <p:grpSpPr>
          <a:xfrm>
            <a:off x="4627447" y="4446821"/>
            <a:ext cx="501283" cy="306735"/>
            <a:chOff x="3504824" y="3405844"/>
            <a:chExt cx="369896" cy="226339"/>
          </a:xfrm>
        </p:grpSpPr>
        <p:sp>
          <p:nvSpPr>
            <p:cNvPr id="4326" name="Google Shape;4326;p37"/>
            <p:cNvSpPr/>
            <p:nvPr/>
          </p:nvSpPr>
          <p:spPr>
            <a:xfrm>
              <a:off x="3504824" y="3461871"/>
              <a:ext cx="369896" cy="141984"/>
            </a:xfrm>
            <a:custGeom>
              <a:rect b="b" l="l" r="r" t="t"/>
              <a:pathLst>
                <a:path extrusionOk="0" h="9483" w="24705">
                  <a:moveTo>
                    <a:pt x="23732" y="0"/>
                  </a:moveTo>
                  <a:cubicBezTo>
                    <a:pt x="23720" y="0"/>
                    <a:pt x="23708" y="0"/>
                    <a:pt x="23695" y="1"/>
                  </a:cubicBezTo>
                  <a:lnTo>
                    <a:pt x="1010" y="1"/>
                  </a:lnTo>
                  <a:cubicBezTo>
                    <a:pt x="463" y="1"/>
                    <a:pt x="1" y="442"/>
                    <a:pt x="1" y="989"/>
                  </a:cubicBezTo>
                  <a:lnTo>
                    <a:pt x="1" y="8474"/>
                  </a:lnTo>
                  <a:cubicBezTo>
                    <a:pt x="1" y="9020"/>
                    <a:pt x="463" y="9483"/>
                    <a:pt x="1010" y="9483"/>
                  </a:cubicBezTo>
                  <a:lnTo>
                    <a:pt x="23695" y="9483"/>
                  </a:lnTo>
                  <a:cubicBezTo>
                    <a:pt x="24263" y="9483"/>
                    <a:pt x="24704" y="9020"/>
                    <a:pt x="24704" y="8474"/>
                  </a:cubicBezTo>
                  <a:lnTo>
                    <a:pt x="24704" y="989"/>
                  </a:lnTo>
                  <a:cubicBezTo>
                    <a:pt x="24704" y="454"/>
                    <a:pt x="24282" y="0"/>
                    <a:pt x="23732" y="0"/>
                  </a:cubicBez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27" name="Google Shape;4327;p37"/>
            <p:cNvSpPr/>
            <p:nvPr/>
          </p:nvSpPr>
          <p:spPr>
            <a:xfrm>
              <a:off x="3835357" y="3461557"/>
              <a:ext cx="39363" cy="142299"/>
            </a:xfrm>
            <a:custGeom>
              <a:rect b="b" l="l" r="r" t="t"/>
              <a:pathLst>
                <a:path extrusionOk="0" h="9504" w="2629">
                  <a:moveTo>
                    <a:pt x="0" y="1"/>
                  </a:moveTo>
                  <a:cubicBezTo>
                    <a:pt x="147" y="211"/>
                    <a:pt x="210" y="442"/>
                    <a:pt x="210" y="674"/>
                  </a:cubicBezTo>
                  <a:lnTo>
                    <a:pt x="210" y="8831"/>
                  </a:lnTo>
                  <a:cubicBezTo>
                    <a:pt x="210" y="9062"/>
                    <a:pt x="147" y="9294"/>
                    <a:pt x="0" y="9504"/>
                  </a:cubicBezTo>
                  <a:lnTo>
                    <a:pt x="1619" y="9504"/>
                  </a:lnTo>
                  <a:cubicBezTo>
                    <a:pt x="2187" y="9504"/>
                    <a:pt x="2628" y="9041"/>
                    <a:pt x="2628" y="8495"/>
                  </a:cubicBezTo>
                  <a:lnTo>
                    <a:pt x="2628" y="1010"/>
                  </a:lnTo>
                  <a:cubicBezTo>
                    <a:pt x="2628" y="463"/>
                    <a:pt x="2187" y="1"/>
                    <a:pt x="1619" y="1"/>
                  </a:cubicBezTo>
                  <a:close/>
                </a:path>
              </a:pathLst>
            </a:custGeom>
            <a:solidFill>
              <a:srgbClr val="B1C0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28" name="Google Shape;4328;p37"/>
            <p:cNvSpPr/>
            <p:nvPr/>
          </p:nvSpPr>
          <p:spPr>
            <a:xfrm>
              <a:off x="3554877" y="3603840"/>
              <a:ext cx="73051" cy="28343"/>
            </a:xfrm>
            <a:custGeom>
              <a:rect b="b" l="l" r="r" t="t"/>
              <a:pathLst>
                <a:path extrusionOk="0" h="1893" w="4879">
                  <a:moveTo>
                    <a:pt x="1" y="1"/>
                  </a:moveTo>
                  <a:lnTo>
                    <a:pt x="1" y="1241"/>
                  </a:lnTo>
                  <a:cubicBezTo>
                    <a:pt x="1" y="1599"/>
                    <a:pt x="295" y="1893"/>
                    <a:pt x="652" y="1893"/>
                  </a:cubicBezTo>
                  <a:lnTo>
                    <a:pt x="4205" y="1893"/>
                  </a:lnTo>
                  <a:cubicBezTo>
                    <a:pt x="4563" y="1893"/>
                    <a:pt x="4878" y="1599"/>
                    <a:pt x="4878" y="1241"/>
                  </a:cubicBezTo>
                  <a:lnTo>
                    <a:pt x="4878" y="1"/>
                  </a:ln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29" name="Google Shape;4329;p37"/>
            <p:cNvSpPr/>
            <p:nvPr/>
          </p:nvSpPr>
          <p:spPr>
            <a:xfrm>
              <a:off x="3595797" y="3603840"/>
              <a:ext cx="32131" cy="28343"/>
            </a:xfrm>
            <a:custGeom>
              <a:rect b="b" l="l" r="r" t="t"/>
              <a:pathLst>
                <a:path extrusionOk="0" h="1893" w="2146">
                  <a:moveTo>
                    <a:pt x="295" y="1"/>
                  </a:moveTo>
                  <a:lnTo>
                    <a:pt x="295" y="1262"/>
                  </a:lnTo>
                  <a:cubicBezTo>
                    <a:pt x="295" y="1515"/>
                    <a:pt x="190" y="1746"/>
                    <a:pt x="1" y="1893"/>
                  </a:cubicBezTo>
                  <a:lnTo>
                    <a:pt x="1472" y="1893"/>
                  </a:lnTo>
                  <a:cubicBezTo>
                    <a:pt x="1851" y="1893"/>
                    <a:pt x="2145" y="1599"/>
                    <a:pt x="2145" y="1241"/>
                  </a:cubicBezTo>
                  <a:lnTo>
                    <a:pt x="2145" y="1"/>
                  </a:lnTo>
                  <a:close/>
                </a:path>
              </a:pathLst>
            </a:custGeom>
            <a:solidFill>
              <a:srgbClr val="B1C0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30" name="Google Shape;4330;p37"/>
            <p:cNvSpPr/>
            <p:nvPr/>
          </p:nvSpPr>
          <p:spPr>
            <a:xfrm>
              <a:off x="3751930" y="3603840"/>
              <a:ext cx="73051" cy="28343"/>
            </a:xfrm>
            <a:custGeom>
              <a:rect b="b" l="l" r="r" t="t"/>
              <a:pathLst>
                <a:path extrusionOk="0" h="1893" w="4879">
                  <a:moveTo>
                    <a:pt x="1" y="1"/>
                  </a:moveTo>
                  <a:lnTo>
                    <a:pt x="1" y="1241"/>
                  </a:lnTo>
                  <a:cubicBezTo>
                    <a:pt x="1" y="1599"/>
                    <a:pt x="295" y="1893"/>
                    <a:pt x="674" y="1893"/>
                  </a:cubicBezTo>
                  <a:lnTo>
                    <a:pt x="4227" y="1893"/>
                  </a:lnTo>
                  <a:cubicBezTo>
                    <a:pt x="4584" y="1893"/>
                    <a:pt x="4878" y="1599"/>
                    <a:pt x="4878" y="1241"/>
                  </a:cubicBezTo>
                  <a:lnTo>
                    <a:pt x="4878" y="1"/>
                  </a:ln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31" name="Google Shape;4331;p37"/>
            <p:cNvSpPr/>
            <p:nvPr/>
          </p:nvSpPr>
          <p:spPr>
            <a:xfrm>
              <a:off x="3796638" y="3603840"/>
              <a:ext cx="28343" cy="28343"/>
            </a:xfrm>
            <a:custGeom>
              <a:rect b="b" l="l" r="r" t="t"/>
              <a:pathLst>
                <a:path extrusionOk="0" h="1893" w="1893">
                  <a:moveTo>
                    <a:pt x="274" y="1"/>
                  </a:moveTo>
                  <a:lnTo>
                    <a:pt x="274" y="1283"/>
                  </a:lnTo>
                  <a:cubicBezTo>
                    <a:pt x="274" y="1515"/>
                    <a:pt x="168" y="1725"/>
                    <a:pt x="0" y="1893"/>
                  </a:cubicBezTo>
                  <a:lnTo>
                    <a:pt x="1241" y="1893"/>
                  </a:lnTo>
                  <a:cubicBezTo>
                    <a:pt x="1598" y="1893"/>
                    <a:pt x="1892" y="1599"/>
                    <a:pt x="1892" y="1241"/>
                  </a:cubicBezTo>
                  <a:lnTo>
                    <a:pt x="1892" y="1"/>
                  </a:lnTo>
                  <a:close/>
                </a:path>
              </a:pathLst>
            </a:custGeom>
            <a:solidFill>
              <a:srgbClr val="B1C0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32" name="Google Shape;4332;p37"/>
            <p:cNvSpPr/>
            <p:nvPr/>
          </p:nvSpPr>
          <p:spPr>
            <a:xfrm>
              <a:off x="3510813" y="3405844"/>
              <a:ext cx="184791" cy="158229"/>
            </a:xfrm>
            <a:custGeom>
              <a:rect b="b" l="l" r="r" t="t"/>
              <a:pathLst>
                <a:path extrusionOk="0" h="10568" w="12342">
                  <a:moveTo>
                    <a:pt x="7085" y="0"/>
                  </a:moveTo>
                  <a:cubicBezTo>
                    <a:pt x="2376" y="0"/>
                    <a:pt x="0" y="5677"/>
                    <a:pt x="3343" y="8999"/>
                  </a:cubicBezTo>
                  <a:cubicBezTo>
                    <a:pt x="4420" y="10083"/>
                    <a:pt x="5744" y="10568"/>
                    <a:pt x="7043" y="10568"/>
                  </a:cubicBezTo>
                  <a:cubicBezTo>
                    <a:pt x="9749" y="10568"/>
                    <a:pt x="12341" y="8460"/>
                    <a:pt x="12341" y="5278"/>
                  </a:cubicBezTo>
                  <a:cubicBezTo>
                    <a:pt x="12341" y="2355"/>
                    <a:pt x="9987" y="0"/>
                    <a:pt x="7085" y="0"/>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33" name="Google Shape;4333;p37"/>
            <p:cNvSpPr/>
            <p:nvPr/>
          </p:nvSpPr>
          <p:spPr>
            <a:xfrm>
              <a:off x="3600528" y="3405844"/>
              <a:ext cx="99792" cy="158110"/>
            </a:xfrm>
            <a:custGeom>
              <a:rect b="b" l="l" r="r" t="t"/>
              <a:pathLst>
                <a:path extrusionOk="0" h="10560" w="6665">
                  <a:moveTo>
                    <a:pt x="1093" y="0"/>
                  </a:moveTo>
                  <a:cubicBezTo>
                    <a:pt x="715" y="0"/>
                    <a:pt x="357" y="43"/>
                    <a:pt x="0" y="106"/>
                  </a:cubicBezTo>
                  <a:cubicBezTo>
                    <a:pt x="2439" y="631"/>
                    <a:pt x="4184" y="2776"/>
                    <a:pt x="4184" y="5278"/>
                  </a:cubicBezTo>
                  <a:cubicBezTo>
                    <a:pt x="4184" y="7779"/>
                    <a:pt x="2439" y="9924"/>
                    <a:pt x="0" y="10450"/>
                  </a:cubicBezTo>
                  <a:cubicBezTo>
                    <a:pt x="363" y="10524"/>
                    <a:pt x="724" y="10560"/>
                    <a:pt x="1079" y="10560"/>
                  </a:cubicBezTo>
                  <a:cubicBezTo>
                    <a:pt x="3729" y="10560"/>
                    <a:pt x="6050" y="8568"/>
                    <a:pt x="6328" y="5824"/>
                  </a:cubicBezTo>
                  <a:cubicBezTo>
                    <a:pt x="6665" y="2713"/>
                    <a:pt x="4205" y="0"/>
                    <a:pt x="1093" y="0"/>
                  </a:cubicBezTo>
                  <a:close/>
                </a:path>
              </a:pathLst>
            </a:custGeom>
            <a:solidFill>
              <a:srgbClr val="91A8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34" name="Google Shape;4334;p37"/>
            <p:cNvSpPr/>
            <p:nvPr/>
          </p:nvSpPr>
          <p:spPr>
            <a:xfrm>
              <a:off x="3548274" y="3433543"/>
              <a:ext cx="119630" cy="102562"/>
            </a:xfrm>
            <a:custGeom>
              <a:rect b="b" l="l" r="r" t="t"/>
              <a:pathLst>
                <a:path extrusionOk="0" h="6850" w="7990">
                  <a:moveTo>
                    <a:pt x="4583" y="1"/>
                  </a:moveTo>
                  <a:cubicBezTo>
                    <a:pt x="1535" y="1"/>
                    <a:pt x="0" y="3680"/>
                    <a:pt x="2166" y="5845"/>
                  </a:cubicBezTo>
                  <a:cubicBezTo>
                    <a:pt x="2859" y="6539"/>
                    <a:pt x="3713" y="6850"/>
                    <a:pt x="4552" y="6850"/>
                  </a:cubicBezTo>
                  <a:cubicBezTo>
                    <a:pt x="6305" y="6850"/>
                    <a:pt x="7989" y="5490"/>
                    <a:pt x="7989" y="3428"/>
                  </a:cubicBezTo>
                  <a:cubicBezTo>
                    <a:pt x="7989" y="1535"/>
                    <a:pt x="6455" y="1"/>
                    <a:pt x="4583" y="1"/>
                  </a:cubicBezTo>
                  <a:close/>
                </a:path>
              </a:pathLst>
            </a:custGeom>
            <a:solidFill>
              <a:srgbClr val="D9E1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35" name="Google Shape;4335;p37"/>
            <p:cNvSpPr/>
            <p:nvPr/>
          </p:nvSpPr>
          <p:spPr>
            <a:xfrm>
              <a:off x="3603987" y="3433543"/>
              <a:ext cx="65490" cy="102322"/>
            </a:xfrm>
            <a:custGeom>
              <a:rect b="b" l="l" r="r" t="t"/>
              <a:pathLst>
                <a:path extrusionOk="0" h="6834" w="4374">
                  <a:moveTo>
                    <a:pt x="862" y="1"/>
                  </a:moveTo>
                  <a:cubicBezTo>
                    <a:pt x="568" y="1"/>
                    <a:pt x="274" y="43"/>
                    <a:pt x="0" y="106"/>
                  </a:cubicBezTo>
                  <a:cubicBezTo>
                    <a:pt x="1493" y="505"/>
                    <a:pt x="2565" y="1872"/>
                    <a:pt x="2565" y="3428"/>
                  </a:cubicBezTo>
                  <a:cubicBezTo>
                    <a:pt x="2565" y="4983"/>
                    <a:pt x="1493" y="6350"/>
                    <a:pt x="0" y="6749"/>
                  </a:cubicBezTo>
                  <a:cubicBezTo>
                    <a:pt x="252" y="6806"/>
                    <a:pt x="503" y="6834"/>
                    <a:pt x="750" y="6834"/>
                  </a:cubicBezTo>
                  <a:cubicBezTo>
                    <a:pt x="2421" y="6834"/>
                    <a:pt x="3901" y="5588"/>
                    <a:pt x="4121" y="3848"/>
                  </a:cubicBezTo>
                  <a:cubicBezTo>
                    <a:pt x="4373" y="1851"/>
                    <a:pt x="2860" y="64"/>
                    <a:pt x="862" y="1"/>
                  </a:cubicBezTo>
                  <a:close/>
                </a:path>
              </a:pathLst>
            </a:custGeom>
            <a:solidFill>
              <a:srgbClr val="AFC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36" name="Google Shape;4336;p37"/>
            <p:cNvSpPr/>
            <p:nvPr/>
          </p:nvSpPr>
          <p:spPr>
            <a:xfrm>
              <a:off x="3705979" y="3507208"/>
              <a:ext cx="59815" cy="50981"/>
            </a:xfrm>
            <a:custGeom>
              <a:rect b="b" l="l" r="r" t="t"/>
              <a:pathLst>
                <a:path extrusionOk="0" h="3405" w="3995">
                  <a:moveTo>
                    <a:pt x="2292" y="0"/>
                  </a:moveTo>
                  <a:cubicBezTo>
                    <a:pt x="757" y="0"/>
                    <a:pt x="0" y="1829"/>
                    <a:pt x="1072" y="2902"/>
                  </a:cubicBezTo>
                  <a:cubicBezTo>
                    <a:pt x="1420" y="3249"/>
                    <a:pt x="1849" y="3404"/>
                    <a:pt x="2270" y="3404"/>
                  </a:cubicBezTo>
                  <a:cubicBezTo>
                    <a:pt x="3149" y="3404"/>
                    <a:pt x="3995" y="2727"/>
                    <a:pt x="3995" y="1703"/>
                  </a:cubicBezTo>
                  <a:cubicBezTo>
                    <a:pt x="3995" y="757"/>
                    <a:pt x="3217" y="0"/>
                    <a:pt x="2292" y="0"/>
                  </a:cubicBezTo>
                  <a:close/>
                </a:path>
              </a:pathLst>
            </a:custGeom>
            <a:solidFill>
              <a:srgbClr val="6D84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37" name="Google Shape;4337;p37"/>
            <p:cNvSpPr/>
            <p:nvPr/>
          </p:nvSpPr>
          <p:spPr>
            <a:xfrm>
              <a:off x="3730849" y="3507208"/>
              <a:ext cx="37476" cy="50966"/>
            </a:xfrm>
            <a:custGeom>
              <a:rect b="b" l="l" r="r" t="t"/>
              <a:pathLst>
                <a:path extrusionOk="0" h="3404" w="2503">
                  <a:moveTo>
                    <a:pt x="631" y="0"/>
                  </a:moveTo>
                  <a:cubicBezTo>
                    <a:pt x="400" y="0"/>
                    <a:pt x="189" y="42"/>
                    <a:pt x="0" y="126"/>
                  </a:cubicBezTo>
                  <a:cubicBezTo>
                    <a:pt x="1430" y="694"/>
                    <a:pt x="1430" y="2712"/>
                    <a:pt x="0" y="3280"/>
                  </a:cubicBezTo>
                  <a:cubicBezTo>
                    <a:pt x="208" y="3364"/>
                    <a:pt x="421" y="3404"/>
                    <a:pt x="631" y="3404"/>
                  </a:cubicBezTo>
                  <a:cubicBezTo>
                    <a:pt x="1416" y="3404"/>
                    <a:pt x="2142" y="2849"/>
                    <a:pt x="2292" y="2019"/>
                  </a:cubicBezTo>
                  <a:cubicBezTo>
                    <a:pt x="2502" y="967"/>
                    <a:pt x="1682" y="0"/>
                    <a:pt x="631" y="0"/>
                  </a:cubicBezTo>
                  <a:close/>
                </a:path>
              </a:pathLst>
            </a:custGeom>
            <a:solidFill>
              <a:srgbClr val="586F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38" name="Google Shape;4338;p37"/>
            <p:cNvSpPr/>
            <p:nvPr/>
          </p:nvSpPr>
          <p:spPr>
            <a:xfrm>
              <a:off x="3779943" y="3507208"/>
              <a:ext cx="59516" cy="50981"/>
            </a:xfrm>
            <a:custGeom>
              <a:rect b="b" l="l" r="r" t="t"/>
              <a:pathLst>
                <a:path extrusionOk="0" h="3405" w="3975">
                  <a:moveTo>
                    <a:pt x="2272" y="0"/>
                  </a:moveTo>
                  <a:cubicBezTo>
                    <a:pt x="758" y="0"/>
                    <a:pt x="1" y="1829"/>
                    <a:pt x="1073" y="2902"/>
                  </a:cubicBezTo>
                  <a:cubicBezTo>
                    <a:pt x="1420" y="3249"/>
                    <a:pt x="1847" y="3404"/>
                    <a:pt x="2265" y="3404"/>
                  </a:cubicBezTo>
                  <a:cubicBezTo>
                    <a:pt x="3138" y="3404"/>
                    <a:pt x="3975" y="2727"/>
                    <a:pt x="3975" y="1703"/>
                  </a:cubicBezTo>
                  <a:cubicBezTo>
                    <a:pt x="3975" y="757"/>
                    <a:pt x="3218" y="0"/>
                    <a:pt x="2272" y="0"/>
                  </a:cubicBezTo>
                  <a:close/>
                </a:path>
              </a:pathLst>
            </a:custGeom>
            <a:solidFill>
              <a:srgbClr val="E2E8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39" name="Google Shape;4339;p37"/>
            <p:cNvSpPr/>
            <p:nvPr/>
          </p:nvSpPr>
          <p:spPr>
            <a:xfrm>
              <a:off x="3804498" y="3506893"/>
              <a:ext cx="37476" cy="51281"/>
            </a:xfrm>
            <a:custGeom>
              <a:rect b="b" l="l" r="r" t="t"/>
              <a:pathLst>
                <a:path extrusionOk="0" h="3425" w="2503">
                  <a:moveTo>
                    <a:pt x="632" y="0"/>
                  </a:moveTo>
                  <a:lnTo>
                    <a:pt x="632" y="21"/>
                  </a:lnTo>
                  <a:cubicBezTo>
                    <a:pt x="421" y="21"/>
                    <a:pt x="190" y="63"/>
                    <a:pt x="1" y="147"/>
                  </a:cubicBezTo>
                  <a:cubicBezTo>
                    <a:pt x="1409" y="715"/>
                    <a:pt x="1409" y="2712"/>
                    <a:pt x="1" y="3301"/>
                  </a:cubicBezTo>
                  <a:cubicBezTo>
                    <a:pt x="209" y="3385"/>
                    <a:pt x="422" y="3425"/>
                    <a:pt x="632" y="3425"/>
                  </a:cubicBezTo>
                  <a:cubicBezTo>
                    <a:pt x="1418" y="3425"/>
                    <a:pt x="2147" y="2870"/>
                    <a:pt x="2314" y="2040"/>
                  </a:cubicBezTo>
                  <a:cubicBezTo>
                    <a:pt x="2503" y="988"/>
                    <a:pt x="1704" y="0"/>
                    <a:pt x="632" y="0"/>
                  </a:cubicBezTo>
                  <a:close/>
                </a:path>
              </a:pathLst>
            </a:custGeom>
            <a:solidFill>
              <a:srgbClr val="D1D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40" name="Google Shape;4340;p37"/>
            <p:cNvSpPr/>
            <p:nvPr/>
          </p:nvSpPr>
          <p:spPr>
            <a:xfrm>
              <a:off x="3751930" y="3436059"/>
              <a:ext cx="65175" cy="25513"/>
            </a:xfrm>
            <a:custGeom>
              <a:rect b="b" l="l" r="r" t="t"/>
              <a:pathLst>
                <a:path extrusionOk="0" h="1704" w="4353">
                  <a:moveTo>
                    <a:pt x="1662" y="1"/>
                  </a:moveTo>
                  <a:cubicBezTo>
                    <a:pt x="737" y="1"/>
                    <a:pt x="1" y="737"/>
                    <a:pt x="1" y="1662"/>
                  </a:cubicBezTo>
                  <a:lnTo>
                    <a:pt x="1" y="1704"/>
                  </a:lnTo>
                  <a:lnTo>
                    <a:pt x="4353" y="1704"/>
                  </a:lnTo>
                  <a:lnTo>
                    <a:pt x="4353" y="1662"/>
                  </a:lnTo>
                  <a:cubicBezTo>
                    <a:pt x="4353" y="737"/>
                    <a:pt x="3617" y="1"/>
                    <a:pt x="2692"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41" name="Google Shape;4341;p37"/>
            <p:cNvSpPr/>
            <p:nvPr/>
          </p:nvSpPr>
          <p:spPr>
            <a:xfrm>
              <a:off x="3777428" y="3436059"/>
              <a:ext cx="39677" cy="25513"/>
            </a:xfrm>
            <a:custGeom>
              <a:rect b="b" l="l" r="r" t="t"/>
              <a:pathLst>
                <a:path extrusionOk="0" h="1704" w="2650">
                  <a:moveTo>
                    <a:pt x="1" y="1"/>
                  </a:moveTo>
                  <a:cubicBezTo>
                    <a:pt x="905" y="1"/>
                    <a:pt x="1662" y="758"/>
                    <a:pt x="1662" y="1662"/>
                  </a:cubicBezTo>
                  <a:lnTo>
                    <a:pt x="1662" y="1704"/>
                  </a:lnTo>
                  <a:lnTo>
                    <a:pt x="2650" y="1704"/>
                  </a:lnTo>
                  <a:lnTo>
                    <a:pt x="2650" y="1662"/>
                  </a:lnTo>
                  <a:cubicBezTo>
                    <a:pt x="2650" y="758"/>
                    <a:pt x="1914" y="1"/>
                    <a:pt x="989" y="1"/>
                  </a:cubicBezTo>
                  <a:close/>
                </a:path>
              </a:pathLst>
            </a:custGeom>
            <a:solidFill>
              <a:srgbClr val="91A8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342" name="Google Shape;4342;p37"/>
          <p:cNvGrpSpPr/>
          <p:nvPr/>
        </p:nvGrpSpPr>
        <p:grpSpPr>
          <a:xfrm>
            <a:off x="1633594" y="5007526"/>
            <a:ext cx="468411" cy="464699"/>
            <a:chOff x="1295661" y="3819594"/>
            <a:chExt cx="345640" cy="342900"/>
          </a:xfrm>
        </p:grpSpPr>
        <p:sp>
          <p:nvSpPr>
            <p:cNvPr id="4343" name="Google Shape;4343;p37"/>
            <p:cNvSpPr/>
            <p:nvPr/>
          </p:nvSpPr>
          <p:spPr>
            <a:xfrm>
              <a:off x="1465015" y="4073902"/>
              <a:ext cx="10391" cy="88233"/>
            </a:xfrm>
            <a:custGeom>
              <a:rect b="b" l="l" r="r" t="t"/>
              <a:pathLst>
                <a:path extrusionOk="0" h="5893" w="694">
                  <a:moveTo>
                    <a:pt x="347" y="0"/>
                  </a:moveTo>
                  <a:cubicBezTo>
                    <a:pt x="174" y="0"/>
                    <a:pt x="0" y="111"/>
                    <a:pt x="0" y="332"/>
                  </a:cubicBezTo>
                  <a:lnTo>
                    <a:pt x="0" y="5546"/>
                  </a:lnTo>
                  <a:cubicBezTo>
                    <a:pt x="0" y="5777"/>
                    <a:pt x="174" y="5893"/>
                    <a:pt x="347" y="5893"/>
                  </a:cubicBezTo>
                  <a:cubicBezTo>
                    <a:pt x="520" y="5893"/>
                    <a:pt x="694" y="5777"/>
                    <a:pt x="694" y="5546"/>
                  </a:cubicBezTo>
                  <a:lnTo>
                    <a:pt x="694" y="332"/>
                  </a:lnTo>
                  <a:cubicBezTo>
                    <a:pt x="694" y="111"/>
                    <a:pt x="520" y="0"/>
                    <a:pt x="347" y="0"/>
                  </a:cubicBez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44" name="Google Shape;4344;p37"/>
            <p:cNvSpPr/>
            <p:nvPr/>
          </p:nvSpPr>
          <p:spPr>
            <a:xfrm>
              <a:off x="1465015" y="4011961"/>
              <a:ext cx="10391" cy="60773"/>
            </a:xfrm>
            <a:custGeom>
              <a:rect b="b" l="l" r="r" t="t"/>
              <a:pathLst>
                <a:path extrusionOk="0" h="4059" w="694">
                  <a:moveTo>
                    <a:pt x="347" y="1"/>
                  </a:moveTo>
                  <a:cubicBezTo>
                    <a:pt x="174" y="1"/>
                    <a:pt x="0" y="117"/>
                    <a:pt x="0" y="348"/>
                  </a:cubicBezTo>
                  <a:lnTo>
                    <a:pt x="0" y="3712"/>
                  </a:lnTo>
                  <a:cubicBezTo>
                    <a:pt x="0" y="3943"/>
                    <a:pt x="174" y="4059"/>
                    <a:pt x="347" y="4059"/>
                  </a:cubicBezTo>
                  <a:cubicBezTo>
                    <a:pt x="520" y="4059"/>
                    <a:pt x="694" y="3943"/>
                    <a:pt x="694" y="3712"/>
                  </a:cubicBezTo>
                  <a:lnTo>
                    <a:pt x="694" y="348"/>
                  </a:lnTo>
                  <a:cubicBezTo>
                    <a:pt x="694" y="117"/>
                    <a:pt x="520" y="1"/>
                    <a:pt x="347" y="1"/>
                  </a:cubicBez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45" name="Google Shape;4345;p37"/>
            <p:cNvSpPr/>
            <p:nvPr/>
          </p:nvSpPr>
          <p:spPr>
            <a:xfrm>
              <a:off x="1497610" y="4073947"/>
              <a:ext cx="71434" cy="88547"/>
            </a:xfrm>
            <a:custGeom>
              <a:rect b="b" l="l" r="r" t="t"/>
              <a:pathLst>
                <a:path extrusionOk="0" h="5914" w="4771">
                  <a:moveTo>
                    <a:pt x="481" y="0"/>
                  </a:moveTo>
                  <a:cubicBezTo>
                    <a:pt x="234" y="0"/>
                    <a:pt x="1" y="285"/>
                    <a:pt x="199" y="560"/>
                  </a:cubicBezTo>
                  <a:lnTo>
                    <a:pt x="4025" y="5753"/>
                  </a:lnTo>
                  <a:lnTo>
                    <a:pt x="4025" y="5774"/>
                  </a:lnTo>
                  <a:cubicBezTo>
                    <a:pt x="4100" y="5872"/>
                    <a:pt x="4196" y="5913"/>
                    <a:pt x="4290" y="5913"/>
                  </a:cubicBezTo>
                  <a:cubicBezTo>
                    <a:pt x="4537" y="5913"/>
                    <a:pt x="4770" y="5628"/>
                    <a:pt x="4572" y="5353"/>
                  </a:cubicBezTo>
                  <a:lnTo>
                    <a:pt x="745" y="139"/>
                  </a:lnTo>
                  <a:cubicBezTo>
                    <a:pt x="670" y="41"/>
                    <a:pt x="574" y="0"/>
                    <a:pt x="481" y="0"/>
                  </a:cubicBez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46" name="Google Shape;4346;p37"/>
            <p:cNvSpPr/>
            <p:nvPr/>
          </p:nvSpPr>
          <p:spPr>
            <a:xfrm>
              <a:off x="1372455" y="4073797"/>
              <a:ext cx="70341" cy="88428"/>
            </a:xfrm>
            <a:custGeom>
              <a:rect b="b" l="l" r="r" t="t"/>
              <a:pathLst>
                <a:path extrusionOk="0" h="5906" w="4698">
                  <a:moveTo>
                    <a:pt x="4222" y="0"/>
                  </a:moveTo>
                  <a:cubicBezTo>
                    <a:pt x="4127" y="0"/>
                    <a:pt x="4030" y="44"/>
                    <a:pt x="3954" y="149"/>
                  </a:cubicBezTo>
                  <a:lnTo>
                    <a:pt x="127" y="5363"/>
                  </a:lnTo>
                  <a:cubicBezTo>
                    <a:pt x="1" y="5511"/>
                    <a:pt x="43" y="5721"/>
                    <a:pt x="190" y="5847"/>
                  </a:cubicBezTo>
                  <a:cubicBezTo>
                    <a:pt x="246" y="5887"/>
                    <a:pt x="313" y="5905"/>
                    <a:pt x="381" y="5905"/>
                  </a:cubicBezTo>
                  <a:cubicBezTo>
                    <a:pt x="494" y="5905"/>
                    <a:pt x="608" y="5854"/>
                    <a:pt x="674" y="5763"/>
                  </a:cubicBezTo>
                  <a:lnTo>
                    <a:pt x="4500" y="549"/>
                  </a:lnTo>
                  <a:cubicBezTo>
                    <a:pt x="4697" y="291"/>
                    <a:pt x="4468" y="0"/>
                    <a:pt x="4222" y="0"/>
                  </a:cubicBez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47" name="Google Shape;4347;p37"/>
            <p:cNvSpPr/>
            <p:nvPr/>
          </p:nvSpPr>
          <p:spPr>
            <a:xfrm>
              <a:off x="1431956" y="3957356"/>
              <a:ext cx="76509" cy="67376"/>
            </a:xfrm>
            <a:custGeom>
              <a:rect b="b" l="l" r="r" t="t"/>
              <a:pathLst>
                <a:path extrusionOk="0" h="4500" w="5110">
                  <a:moveTo>
                    <a:pt x="1" y="0"/>
                  </a:moveTo>
                  <a:lnTo>
                    <a:pt x="1" y="2923"/>
                  </a:lnTo>
                  <a:cubicBezTo>
                    <a:pt x="1" y="3785"/>
                    <a:pt x="715" y="4499"/>
                    <a:pt x="1598" y="4499"/>
                  </a:cubicBezTo>
                  <a:lnTo>
                    <a:pt x="3533" y="4499"/>
                  </a:lnTo>
                  <a:cubicBezTo>
                    <a:pt x="4395" y="4499"/>
                    <a:pt x="5109" y="3785"/>
                    <a:pt x="5109" y="2923"/>
                  </a:cubicBezTo>
                  <a:lnTo>
                    <a:pt x="5109" y="0"/>
                  </a:ln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48" name="Google Shape;4348;p37"/>
            <p:cNvSpPr/>
            <p:nvPr/>
          </p:nvSpPr>
          <p:spPr>
            <a:xfrm>
              <a:off x="1431956" y="3957356"/>
              <a:ext cx="76509" cy="67376"/>
            </a:xfrm>
            <a:custGeom>
              <a:rect b="b" l="l" r="r" t="t"/>
              <a:pathLst>
                <a:path extrusionOk="0" h="4500" w="5110">
                  <a:moveTo>
                    <a:pt x="1" y="0"/>
                  </a:moveTo>
                  <a:lnTo>
                    <a:pt x="1" y="2923"/>
                  </a:lnTo>
                  <a:cubicBezTo>
                    <a:pt x="1" y="3785"/>
                    <a:pt x="715" y="4499"/>
                    <a:pt x="1577" y="4499"/>
                  </a:cubicBezTo>
                  <a:lnTo>
                    <a:pt x="2166" y="4499"/>
                  </a:lnTo>
                  <a:cubicBezTo>
                    <a:pt x="1451" y="4289"/>
                    <a:pt x="968" y="3637"/>
                    <a:pt x="968" y="2902"/>
                  </a:cubicBezTo>
                  <a:cubicBezTo>
                    <a:pt x="968" y="2311"/>
                    <a:pt x="1438" y="1866"/>
                    <a:pt x="1979" y="1866"/>
                  </a:cubicBezTo>
                  <a:cubicBezTo>
                    <a:pt x="2055" y="1866"/>
                    <a:pt x="2131" y="1874"/>
                    <a:pt x="2208" y="1892"/>
                  </a:cubicBezTo>
                  <a:lnTo>
                    <a:pt x="5109" y="2523"/>
                  </a:lnTo>
                  <a:lnTo>
                    <a:pt x="5109" y="0"/>
                  </a:lnTo>
                  <a:close/>
                </a:path>
              </a:pathLst>
            </a:custGeom>
            <a:solidFill>
              <a:srgbClr val="B1C0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49" name="Google Shape;4349;p37"/>
            <p:cNvSpPr/>
            <p:nvPr/>
          </p:nvSpPr>
          <p:spPr>
            <a:xfrm>
              <a:off x="1359549" y="3850318"/>
              <a:ext cx="205572" cy="136639"/>
            </a:xfrm>
            <a:custGeom>
              <a:rect b="b" l="l" r="r" t="t"/>
              <a:pathLst>
                <a:path extrusionOk="0" h="9126" w="13730">
                  <a:moveTo>
                    <a:pt x="1788" y="1"/>
                  </a:moveTo>
                  <a:lnTo>
                    <a:pt x="1" y="6582"/>
                  </a:lnTo>
                  <a:lnTo>
                    <a:pt x="11459" y="9104"/>
                  </a:lnTo>
                  <a:cubicBezTo>
                    <a:pt x="11528" y="9119"/>
                    <a:pt x="11597" y="9126"/>
                    <a:pt x="11664" y="9126"/>
                  </a:cubicBezTo>
                  <a:cubicBezTo>
                    <a:pt x="12089" y="9126"/>
                    <a:pt x="12465" y="8849"/>
                    <a:pt x="12573" y="8432"/>
                  </a:cubicBezTo>
                  <a:lnTo>
                    <a:pt x="13583" y="4710"/>
                  </a:lnTo>
                  <a:cubicBezTo>
                    <a:pt x="13730" y="4206"/>
                    <a:pt x="13435" y="3701"/>
                    <a:pt x="12952" y="3554"/>
                  </a:cubicBezTo>
                  <a:lnTo>
                    <a:pt x="1788" y="1"/>
                  </a:lnTo>
                  <a:close/>
                </a:path>
              </a:pathLst>
            </a:custGeom>
            <a:solidFill>
              <a:srgbClr val="6D84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50" name="Google Shape;4350;p37"/>
            <p:cNvSpPr/>
            <p:nvPr/>
          </p:nvSpPr>
          <p:spPr>
            <a:xfrm>
              <a:off x="1359549" y="3850318"/>
              <a:ext cx="188893" cy="136639"/>
            </a:xfrm>
            <a:custGeom>
              <a:rect b="b" l="l" r="r" t="t"/>
              <a:pathLst>
                <a:path extrusionOk="0" h="9126" w="12616">
                  <a:moveTo>
                    <a:pt x="1788" y="1"/>
                  </a:moveTo>
                  <a:lnTo>
                    <a:pt x="1" y="6582"/>
                  </a:lnTo>
                  <a:lnTo>
                    <a:pt x="11459" y="9104"/>
                  </a:lnTo>
                  <a:cubicBezTo>
                    <a:pt x="11528" y="9119"/>
                    <a:pt x="11596" y="9126"/>
                    <a:pt x="11663" y="9126"/>
                  </a:cubicBezTo>
                  <a:cubicBezTo>
                    <a:pt x="12089" y="9126"/>
                    <a:pt x="12467" y="8847"/>
                    <a:pt x="12595" y="8411"/>
                  </a:cubicBezTo>
                  <a:lnTo>
                    <a:pt x="12616" y="8348"/>
                  </a:lnTo>
                  <a:lnTo>
                    <a:pt x="3764" y="6392"/>
                  </a:lnTo>
                  <a:cubicBezTo>
                    <a:pt x="2398" y="6098"/>
                    <a:pt x="1557" y="4710"/>
                    <a:pt x="1914" y="3344"/>
                  </a:cubicBezTo>
                  <a:lnTo>
                    <a:pt x="2734" y="316"/>
                  </a:lnTo>
                  <a:lnTo>
                    <a:pt x="1788" y="1"/>
                  </a:lnTo>
                  <a:close/>
                </a:path>
              </a:pathLst>
            </a:custGeom>
            <a:solidFill>
              <a:srgbClr val="586F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51" name="Google Shape;4351;p37"/>
            <p:cNvSpPr/>
            <p:nvPr/>
          </p:nvSpPr>
          <p:spPr>
            <a:xfrm>
              <a:off x="1323360" y="3819594"/>
              <a:ext cx="68005" cy="151507"/>
            </a:xfrm>
            <a:custGeom>
              <a:rect b="b" l="l" r="r" t="t"/>
              <a:pathLst>
                <a:path extrusionOk="0" h="10119" w="4542">
                  <a:moveTo>
                    <a:pt x="3348" y="0"/>
                  </a:moveTo>
                  <a:cubicBezTo>
                    <a:pt x="2879" y="0"/>
                    <a:pt x="2458" y="314"/>
                    <a:pt x="2334" y="791"/>
                  </a:cubicBezTo>
                  <a:lnTo>
                    <a:pt x="168" y="8781"/>
                  </a:lnTo>
                  <a:cubicBezTo>
                    <a:pt x="0" y="9348"/>
                    <a:pt x="337" y="9937"/>
                    <a:pt x="904" y="10084"/>
                  </a:cubicBezTo>
                  <a:lnTo>
                    <a:pt x="925" y="10084"/>
                  </a:lnTo>
                  <a:cubicBezTo>
                    <a:pt x="1015" y="10108"/>
                    <a:pt x="1106" y="10119"/>
                    <a:pt x="1195" y="10119"/>
                  </a:cubicBezTo>
                  <a:cubicBezTo>
                    <a:pt x="1669" y="10119"/>
                    <a:pt x="2105" y="9805"/>
                    <a:pt x="2229" y="9327"/>
                  </a:cubicBezTo>
                  <a:lnTo>
                    <a:pt x="4394" y="1338"/>
                  </a:lnTo>
                  <a:cubicBezTo>
                    <a:pt x="4541" y="770"/>
                    <a:pt x="4205" y="182"/>
                    <a:pt x="3658" y="35"/>
                  </a:cubicBezTo>
                  <a:lnTo>
                    <a:pt x="3616" y="35"/>
                  </a:lnTo>
                  <a:cubicBezTo>
                    <a:pt x="3526" y="11"/>
                    <a:pt x="3436" y="0"/>
                    <a:pt x="3348" y="0"/>
                  </a:cubicBez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52" name="Google Shape;4352;p37"/>
            <p:cNvSpPr/>
            <p:nvPr/>
          </p:nvSpPr>
          <p:spPr>
            <a:xfrm>
              <a:off x="1324304" y="3819774"/>
              <a:ext cx="55099" cy="151132"/>
            </a:xfrm>
            <a:custGeom>
              <a:rect b="b" l="l" r="r" t="t"/>
              <a:pathLst>
                <a:path extrusionOk="0" h="10094" w="3680">
                  <a:moveTo>
                    <a:pt x="3256" y="0"/>
                  </a:moveTo>
                  <a:cubicBezTo>
                    <a:pt x="2793" y="0"/>
                    <a:pt x="2371" y="311"/>
                    <a:pt x="2250" y="779"/>
                  </a:cubicBezTo>
                  <a:lnTo>
                    <a:pt x="84" y="8790"/>
                  </a:lnTo>
                  <a:cubicBezTo>
                    <a:pt x="0" y="9126"/>
                    <a:pt x="84" y="9505"/>
                    <a:pt x="337" y="9778"/>
                  </a:cubicBezTo>
                  <a:cubicBezTo>
                    <a:pt x="463" y="9904"/>
                    <a:pt x="652" y="10009"/>
                    <a:pt x="841" y="10072"/>
                  </a:cubicBezTo>
                  <a:lnTo>
                    <a:pt x="862" y="10072"/>
                  </a:lnTo>
                  <a:lnTo>
                    <a:pt x="946" y="10093"/>
                  </a:lnTo>
                  <a:lnTo>
                    <a:pt x="1283" y="10093"/>
                  </a:lnTo>
                  <a:cubicBezTo>
                    <a:pt x="1367" y="10072"/>
                    <a:pt x="1451" y="10051"/>
                    <a:pt x="1535" y="10030"/>
                  </a:cubicBezTo>
                  <a:cubicBezTo>
                    <a:pt x="1093" y="9778"/>
                    <a:pt x="904" y="9273"/>
                    <a:pt x="1030" y="8811"/>
                  </a:cubicBezTo>
                  <a:lnTo>
                    <a:pt x="3175" y="716"/>
                  </a:lnTo>
                  <a:cubicBezTo>
                    <a:pt x="3259" y="443"/>
                    <a:pt x="3427" y="212"/>
                    <a:pt x="3679" y="65"/>
                  </a:cubicBezTo>
                  <a:lnTo>
                    <a:pt x="3616" y="44"/>
                  </a:lnTo>
                  <a:lnTo>
                    <a:pt x="3553" y="44"/>
                  </a:lnTo>
                  <a:cubicBezTo>
                    <a:pt x="3454" y="14"/>
                    <a:pt x="3354" y="0"/>
                    <a:pt x="3256" y="0"/>
                  </a:cubicBezTo>
                  <a:close/>
                </a:path>
              </a:pathLst>
            </a:custGeom>
            <a:solidFill>
              <a:srgbClr val="B1C0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53" name="Google Shape;4353;p37"/>
            <p:cNvSpPr/>
            <p:nvPr/>
          </p:nvSpPr>
          <p:spPr>
            <a:xfrm>
              <a:off x="1295976" y="3845482"/>
              <a:ext cx="57929" cy="89850"/>
            </a:xfrm>
            <a:custGeom>
              <a:rect b="b" l="l" r="r" t="t"/>
              <a:pathLst>
                <a:path extrusionOk="0" h="6001" w="3869">
                  <a:moveTo>
                    <a:pt x="3140" y="0"/>
                  </a:moveTo>
                  <a:cubicBezTo>
                    <a:pt x="1990" y="0"/>
                    <a:pt x="926" y="766"/>
                    <a:pt x="610" y="1943"/>
                  </a:cubicBezTo>
                  <a:lnTo>
                    <a:pt x="378" y="2763"/>
                  </a:lnTo>
                  <a:cubicBezTo>
                    <a:pt x="0" y="4171"/>
                    <a:pt x="841" y="5622"/>
                    <a:pt x="2229" y="6000"/>
                  </a:cubicBezTo>
                  <a:lnTo>
                    <a:pt x="2271" y="6000"/>
                  </a:lnTo>
                  <a:lnTo>
                    <a:pt x="3868" y="93"/>
                  </a:lnTo>
                  <a:lnTo>
                    <a:pt x="3826" y="93"/>
                  </a:lnTo>
                  <a:cubicBezTo>
                    <a:pt x="3598" y="30"/>
                    <a:pt x="3367" y="0"/>
                    <a:pt x="3140" y="0"/>
                  </a:cubicBezTo>
                  <a:close/>
                </a:path>
              </a:pathLst>
            </a:custGeom>
            <a:solidFill>
              <a:srgbClr val="D9E1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54" name="Google Shape;4354;p37"/>
            <p:cNvSpPr/>
            <p:nvPr/>
          </p:nvSpPr>
          <p:spPr>
            <a:xfrm>
              <a:off x="1295661" y="3845332"/>
              <a:ext cx="55728" cy="90000"/>
            </a:xfrm>
            <a:custGeom>
              <a:rect b="b" l="l" r="r" t="t"/>
              <a:pathLst>
                <a:path extrusionOk="0" h="6011" w="3722">
                  <a:moveTo>
                    <a:pt x="3162" y="1"/>
                  </a:moveTo>
                  <a:cubicBezTo>
                    <a:pt x="1999" y="1"/>
                    <a:pt x="939" y="771"/>
                    <a:pt x="631" y="1932"/>
                  </a:cubicBezTo>
                  <a:lnTo>
                    <a:pt x="399" y="2773"/>
                  </a:lnTo>
                  <a:cubicBezTo>
                    <a:pt x="0" y="4181"/>
                    <a:pt x="841" y="5632"/>
                    <a:pt x="2250" y="6010"/>
                  </a:cubicBezTo>
                  <a:lnTo>
                    <a:pt x="2292" y="6010"/>
                  </a:lnTo>
                  <a:lnTo>
                    <a:pt x="2397" y="5653"/>
                  </a:lnTo>
                  <a:cubicBezTo>
                    <a:pt x="1577" y="4938"/>
                    <a:pt x="1240" y="3845"/>
                    <a:pt x="1535" y="2815"/>
                  </a:cubicBezTo>
                  <a:lnTo>
                    <a:pt x="1745" y="2016"/>
                  </a:lnTo>
                  <a:cubicBezTo>
                    <a:pt x="1997" y="1070"/>
                    <a:pt x="2754" y="313"/>
                    <a:pt x="3721" y="61"/>
                  </a:cubicBezTo>
                  <a:cubicBezTo>
                    <a:pt x="3534" y="20"/>
                    <a:pt x="3347" y="1"/>
                    <a:pt x="3162" y="1"/>
                  </a:cubicBezTo>
                  <a:close/>
                </a:path>
              </a:pathLst>
            </a:custGeom>
            <a:solidFill>
              <a:srgbClr val="AFC0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55" name="Google Shape;4355;p37"/>
            <p:cNvSpPr/>
            <p:nvPr/>
          </p:nvSpPr>
          <p:spPr>
            <a:xfrm>
              <a:off x="1549999" y="3927755"/>
              <a:ext cx="65175" cy="56057"/>
            </a:xfrm>
            <a:custGeom>
              <a:rect b="b" l="l" r="r" t="t"/>
              <a:pathLst>
                <a:path extrusionOk="0" h="3744" w="4353">
                  <a:moveTo>
                    <a:pt x="737" y="1"/>
                  </a:moveTo>
                  <a:lnTo>
                    <a:pt x="1" y="2776"/>
                  </a:lnTo>
                  <a:lnTo>
                    <a:pt x="3617" y="3743"/>
                  </a:lnTo>
                  <a:lnTo>
                    <a:pt x="4353" y="968"/>
                  </a:lnTo>
                  <a:lnTo>
                    <a:pt x="737" y="1"/>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56" name="Google Shape;4356;p37"/>
            <p:cNvSpPr/>
            <p:nvPr/>
          </p:nvSpPr>
          <p:spPr>
            <a:xfrm>
              <a:off x="1549999" y="3927755"/>
              <a:ext cx="28972" cy="46295"/>
            </a:xfrm>
            <a:custGeom>
              <a:rect b="b" l="l" r="r" t="t"/>
              <a:pathLst>
                <a:path extrusionOk="0" h="3092" w="1935">
                  <a:moveTo>
                    <a:pt x="737" y="1"/>
                  </a:moveTo>
                  <a:lnTo>
                    <a:pt x="1" y="2776"/>
                  </a:lnTo>
                  <a:lnTo>
                    <a:pt x="1178" y="3091"/>
                  </a:lnTo>
                  <a:lnTo>
                    <a:pt x="1935" y="316"/>
                  </a:lnTo>
                  <a:lnTo>
                    <a:pt x="737" y="1"/>
                  </a:lnTo>
                  <a:close/>
                </a:path>
              </a:pathLst>
            </a:custGeom>
            <a:solidFill>
              <a:srgbClr val="91A8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57" name="Google Shape;4357;p37"/>
            <p:cNvSpPr/>
            <p:nvPr/>
          </p:nvSpPr>
          <p:spPr>
            <a:xfrm>
              <a:off x="1600995" y="3929477"/>
              <a:ext cx="40306" cy="73710"/>
            </a:xfrm>
            <a:custGeom>
              <a:rect b="b" l="l" r="r" t="t"/>
              <a:pathLst>
                <a:path extrusionOk="0" h="4923" w="2692">
                  <a:moveTo>
                    <a:pt x="1777" y="0"/>
                  </a:moveTo>
                  <a:cubicBezTo>
                    <a:pt x="1433" y="0"/>
                    <a:pt x="1117" y="233"/>
                    <a:pt x="1031" y="580"/>
                  </a:cubicBezTo>
                  <a:lnTo>
                    <a:pt x="127" y="3923"/>
                  </a:lnTo>
                  <a:cubicBezTo>
                    <a:pt x="1" y="4343"/>
                    <a:pt x="253" y="4785"/>
                    <a:pt x="694" y="4890"/>
                  </a:cubicBezTo>
                  <a:lnTo>
                    <a:pt x="715" y="4890"/>
                  </a:lnTo>
                  <a:cubicBezTo>
                    <a:pt x="789" y="4912"/>
                    <a:pt x="863" y="4922"/>
                    <a:pt x="935" y="4922"/>
                  </a:cubicBezTo>
                  <a:cubicBezTo>
                    <a:pt x="1280" y="4922"/>
                    <a:pt x="1596" y="4687"/>
                    <a:pt x="1683" y="4322"/>
                  </a:cubicBezTo>
                  <a:lnTo>
                    <a:pt x="2587" y="1000"/>
                  </a:lnTo>
                  <a:cubicBezTo>
                    <a:pt x="2692" y="580"/>
                    <a:pt x="2439" y="138"/>
                    <a:pt x="2019" y="33"/>
                  </a:cubicBezTo>
                  <a:lnTo>
                    <a:pt x="1998" y="33"/>
                  </a:lnTo>
                  <a:cubicBezTo>
                    <a:pt x="1924" y="11"/>
                    <a:pt x="1850" y="0"/>
                    <a:pt x="1777" y="0"/>
                  </a:cubicBez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58" name="Google Shape;4358;p37"/>
            <p:cNvSpPr/>
            <p:nvPr/>
          </p:nvSpPr>
          <p:spPr>
            <a:xfrm>
              <a:off x="1403942" y="4059663"/>
              <a:ext cx="132537" cy="23926"/>
            </a:xfrm>
            <a:custGeom>
              <a:rect b="b" l="l" r="r" t="t"/>
              <a:pathLst>
                <a:path extrusionOk="0" h="1598" w="8852">
                  <a:moveTo>
                    <a:pt x="778" y="0"/>
                  </a:moveTo>
                  <a:cubicBezTo>
                    <a:pt x="358" y="0"/>
                    <a:pt x="0" y="358"/>
                    <a:pt x="0" y="778"/>
                  </a:cubicBezTo>
                  <a:lnTo>
                    <a:pt x="0" y="799"/>
                  </a:lnTo>
                  <a:cubicBezTo>
                    <a:pt x="0" y="1241"/>
                    <a:pt x="358" y="1598"/>
                    <a:pt x="778" y="1598"/>
                  </a:cubicBezTo>
                  <a:lnTo>
                    <a:pt x="8074" y="1598"/>
                  </a:lnTo>
                  <a:cubicBezTo>
                    <a:pt x="8494" y="1598"/>
                    <a:pt x="8852" y="1241"/>
                    <a:pt x="8852" y="799"/>
                  </a:cubicBezTo>
                  <a:lnTo>
                    <a:pt x="8852" y="778"/>
                  </a:lnTo>
                  <a:cubicBezTo>
                    <a:pt x="8852" y="358"/>
                    <a:pt x="8494" y="0"/>
                    <a:pt x="8074" y="0"/>
                  </a:cubicBez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59" name="Google Shape;4359;p37"/>
            <p:cNvSpPr/>
            <p:nvPr/>
          </p:nvSpPr>
          <p:spPr>
            <a:xfrm>
              <a:off x="1403942" y="4059663"/>
              <a:ext cx="33688" cy="24240"/>
            </a:xfrm>
            <a:custGeom>
              <a:rect b="b" l="l" r="r" t="t"/>
              <a:pathLst>
                <a:path extrusionOk="0" h="1619" w="2250">
                  <a:moveTo>
                    <a:pt x="778" y="0"/>
                  </a:moveTo>
                  <a:cubicBezTo>
                    <a:pt x="358" y="0"/>
                    <a:pt x="0" y="358"/>
                    <a:pt x="0" y="799"/>
                  </a:cubicBezTo>
                  <a:lnTo>
                    <a:pt x="0" y="820"/>
                  </a:lnTo>
                  <a:cubicBezTo>
                    <a:pt x="0" y="1262"/>
                    <a:pt x="358" y="1619"/>
                    <a:pt x="778" y="1619"/>
                  </a:cubicBezTo>
                  <a:lnTo>
                    <a:pt x="2250" y="1619"/>
                  </a:lnTo>
                  <a:cubicBezTo>
                    <a:pt x="1935" y="1451"/>
                    <a:pt x="1745" y="1135"/>
                    <a:pt x="1766" y="799"/>
                  </a:cubicBezTo>
                  <a:cubicBezTo>
                    <a:pt x="1766" y="463"/>
                    <a:pt x="1956" y="147"/>
                    <a:pt x="2250" y="0"/>
                  </a:cubicBezTo>
                  <a:close/>
                </a:path>
              </a:pathLst>
            </a:custGeom>
            <a:solidFill>
              <a:srgbClr val="B1C0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360" name="Google Shape;4360;p37"/>
          <p:cNvGrpSpPr/>
          <p:nvPr/>
        </p:nvGrpSpPr>
        <p:grpSpPr>
          <a:xfrm>
            <a:off x="4602721" y="3129054"/>
            <a:ext cx="514066" cy="381811"/>
            <a:chOff x="3486572" y="2433470"/>
            <a:chExt cx="379328" cy="281738"/>
          </a:xfrm>
        </p:grpSpPr>
        <p:sp>
          <p:nvSpPr>
            <p:cNvPr id="4361" name="Google Shape;4361;p37"/>
            <p:cNvSpPr/>
            <p:nvPr/>
          </p:nvSpPr>
          <p:spPr>
            <a:xfrm>
              <a:off x="3549217" y="2556544"/>
              <a:ext cx="253724" cy="139858"/>
            </a:xfrm>
            <a:custGeom>
              <a:rect b="b" l="l" r="r" t="t"/>
              <a:pathLst>
                <a:path extrusionOk="0" h="9341" w="16946">
                  <a:moveTo>
                    <a:pt x="0" y="1"/>
                  </a:moveTo>
                  <a:lnTo>
                    <a:pt x="0" y="6371"/>
                  </a:lnTo>
                  <a:cubicBezTo>
                    <a:pt x="2447" y="8323"/>
                    <a:pt x="5443" y="9341"/>
                    <a:pt x="8469" y="9341"/>
                  </a:cubicBezTo>
                  <a:cubicBezTo>
                    <a:pt x="10071" y="9341"/>
                    <a:pt x="11682" y="9056"/>
                    <a:pt x="13224" y="8474"/>
                  </a:cubicBezTo>
                  <a:cubicBezTo>
                    <a:pt x="13498" y="8389"/>
                    <a:pt x="13771" y="8284"/>
                    <a:pt x="14023" y="8158"/>
                  </a:cubicBezTo>
                  <a:cubicBezTo>
                    <a:pt x="15075" y="7696"/>
                    <a:pt x="16042" y="7086"/>
                    <a:pt x="16946" y="6371"/>
                  </a:cubicBezTo>
                  <a:lnTo>
                    <a:pt x="16946" y="1"/>
                  </a:lnTo>
                  <a:close/>
                </a:path>
              </a:pathLst>
            </a:custGeom>
            <a:solidFill>
              <a:srgbClr val="3B53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62" name="Google Shape;4362;p37"/>
            <p:cNvSpPr/>
            <p:nvPr/>
          </p:nvSpPr>
          <p:spPr>
            <a:xfrm>
              <a:off x="3549532" y="2556544"/>
              <a:ext cx="62016" cy="129392"/>
            </a:xfrm>
            <a:custGeom>
              <a:rect b="b" l="l" r="r" t="t"/>
              <a:pathLst>
                <a:path extrusionOk="0" h="8642" w="4142">
                  <a:moveTo>
                    <a:pt x="0" y="1"/>
                  </a:moveTo>
                  <a:lnTo>
                    <a:pt x="0" y="6371"/>
                  </a:lnTo>
                  <a:cubicBezTo>
                    <a:pt x="1241" y="7359"/>
                    <a:pt x="2649" y="8137"/>
                    <a:pt x="4142" y="8642"/>
                  </a:cubicBezTo>
                  <a:lnTo>
                    <a:pt x="4142" y="1"/>
                  </a:lnTo>
                  <a:close/>
                </a:path>
              </a:pathLst>
            </a:custGeom>
            <a:solidFill>
              <a:srgbClr val="203B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63" name="Google Shape;4363;p37"/>
            <p:cNvSpPr/>
            <p:nvPr/>
          </p:nvSpPr>
          <p:spPr>
            <a:xfrm>
              <a:off x="3746734" y="2570079"/>
              <a:ext cx="12921" cy="113342"/>
            </a:xfrm>
            <a:custGeom>
              <a:rect b="b" l="l" r="r" t="t"/>
              <a:pathLst>
                <a:path extrusionOk="0" h="7570" w="863">
                  <a:moveTo>
                    <a:pt x="432" y="1"/>
                  </a:moveTo>
                  <a:cubicBezTo>
                    <a:pt x="216" y="1"/>
                    <a:pt x="1" y="148"/>
                    <a:pt x="32" y="442"/>
                  </a:cubicBezTo>
                  <a:lnTo>
                    <a:pt x="32" y="7570"/>
                  </a:lnTo>
                  <a:cubicBezTo>
                    <a:pt x="306" y="7485"/>
                    <a:pt x="579" y="7380"/>
                    <a:pt x="831" y="7254"/>
                  </a:cubicBezTo>
                  <a:lnTo>
                    <a:pt x="831" y="442"/>
                  </a:lnTo>
                  <a:cubicBezTo>
                    <a:pt x="863" y="148"/>
                    <a:pt x="647" y="1"/>
                    <a:pt x="432" y="1"/>
                  </a:cubicBezTo>
                  <a:close/>
                </a:path>
              </a:pathLst>
            </a:custGeom>
            <a:solidFill>
              <a:srgbClr val="203B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64" name="Google Shape;4364;p37"/>
            <p:cNvSpPr/>
            <p:nvPr/>
          </p:nvSpPr>
          <p:spPr>
            <a:xfrm>
              <a:off x="3549532" y="2556544"/>
              <a:ext cx="253410" cy="56057"/>
            </a:xfrm>
            <a:custGeom>
              <a:rect b="b" l="l" r="r" t="t"/>
              <a:pathLst>
                <a:path extrusionOk="0" h="3744" w="16925">
                  <a:moveTo>
                    <a:pt x="0" y="1"/>
                  </a:moveTo>
                  <a:lnTo>
                    <a:pt x="0" y="526"/>
                  </a:lnTo>
                  <a:lnTo>
                    <a:pt x="8452" y="3743"/>
                  </a:lnTo>
                  <a:lnTo>
                    <a:pt x="16925" y="526"/>
                  </a:lnTo>
                  <a:lnTo>
                    <a:pt x="16925" y="1"/>
                  </a:lnTo>
                  <a:close/>
                </a:path>
              </a:pathLst>
            </a:custGeom>
            <a:solidFill>
              <a:srgbClr val="203B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65" name="Google Shape;4365;p37"/>
            <p:cNvSpPr/>
            <p:nvPr/>
          </p:nvSpPr>
          <p:spPr>
            <a:xfrm>
              <a:off x="3486572" y="2433470"/>
              <a:ext cx="379328" cy="171255"/>
            </a:xfrm>
            <a:custGeom>
              <a:rect b="b" l="l" r="r" t="t"/>
              <a:pathLst>
                <a:path extrusionOk="0" h="11438" w="25335">
                  <a:moveTo>
                    <a:pt x="12657" y="0"/>
                  </a:moveTo>
                  <a:lnTo>
                    <a:pt x="0" y="4836"/>
                  </a:lnTo>
                  <a:lnTo>
                    <a:pt x="0" y="6623"/>
                  </a:lnTo>
                  <a:lnTo>
                    <a:pt x="12657" y="11437"/>
                  </a:lnTo>
                  <a:lnTo>
                    <a:pt x="25335" y="6623"/>
                  </a:lnTo>
                  <a:lnTo>
                    <a:pt x="25335" y="4836"/>
                  </a:lnTo>
                  <a:lnTo>
                    <a:pt x="12657" y="0"/>
                  </a:lnTo>
                  <a:close/>
                </a:path>
              </a:pathLst>
            </a:custGeom>
            <a:solidFill>
              <a:srgbClr val="3B53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66" name="Google Shape;4366;p37"/>
            <p:cNvSpPr/>
            <p:nvPr/>
          </p:nvSpPr>
          <p:spPr>
            <a:xfrm>
              <a:off x="3486572" y="2505862"/>
              <a:ext cx="189507" cy="98863"/>
            </a:xfrm>
            <a:custGeom>
              <a:rect b="b" l="l" r="r" t="t"/>
              <a:pathLst>
                <a:path extrusionOk="0" h="6603" w="12657">
                  <a:moveTo>
                    <a:pt x="0" y="1"/>
                  </a:moveTo>
                  <a:lnTo>
                    <a:pt x="0" y="1788"/>
                  </a:lnTo>
                  <a:lnTo>
                    <a:pt x="12657" y="6602"/>
                  </a:lnTo>
                  <a:lnTo>
                    <a:pt x="12657" y="4836"/>
                  </a:lnTo>
                  <a:lnTo>
                    <a:pt x="0" y="1"/>
                  </a:lnTo>
                  <a:close/>
                </a:path>
              </a:pathLst>
            </a:custGeom>
            <a:solidFill>
              <a:srgbClr val="203B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67" name="Google Shape;4367;p37"/>
            <p:cNvSpPr/>
            <p:nvPr/>
          </p:nvSpPr>
          <p:spPr>
            <a:xfrm>
              <a:off x="3667994" y="2491294"/>
              <a:ext cx="111650" cy="223914"/>
            </a:xfrm>
            <a:custGeom>
              <a:rect b="b" l="l" r="r" t="t"/>
              <a:pathLst>
                <a:path extrusionOk="0" h="14955" w="7457">
                  <a:moveTo>
                    <a:pt x="560" y="0"/>
                  </a:moveTo>
                  <a:cubicBezTo>
                    <a:pt x="189" y="0"/>
                    <a:pt x="1" y="537"/>
                    <a:pt x="393" y="742"/>
                  </a:cubicBezTo>
                  <a:lnTo>
                    <a:pt x="6679" y="3581"/>
                  </a:lnTo>
                  <a:lnTo>
                    <a:pt x="6679" y="14577"/>
                  </a:lnTo>
                  <a:cubicBezTo>
                    <a:pt x="6679" y="14787"/>
                    <a:pt x="6847" y="14955"/>
                    <a:pt x="7057" y="14955"/>
                  </a:cubicBezTo>
                  <a:cubicBezTo>
                    <a:pt x="7268" y="14955"/>
                    <a:pt x="7457" y="14787"/>
                    <a:pt x="7457" y="14577"/>
                  </a:cubicBezTo>
                  <a:lnTo>
                    <a:pt x="7457" y="3328"/>
                  </a:lnTo>
                  <a:cubicBezTo>
                    <a:pt x="7436" y="3181"/>
                    <a:pt x="7352" y="3034"/>
                    <a:pt x="7226" y="2971"/>
                  </a:cubicBezTo>
                  <a:lnTo>
                    <a:pt x="708" y="28"/>
                  </a:lnTo>
                  <a:cubicBezTo>
                    <a:pt x="656" y="9"/>
                    <a:pt x="607" y="0"/>
                    <a:pt x="560" y="0"/>
                  </a:cubicBezTo>
                  <a:close/>
                </a:path>
              </a:pathLst>
            </a:custGeom>
            <a:solidFill>
              <a:srgbClr val="738A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4368" name="Google Shape;4368;p37"/>
          <p:cNvSpPr/>
          <p:nvPr/>
        </p:nvSpPr>
        <p:spPr>
          <a:xfrm>
            <a:off x="4962192" y="3503075"/>
            <a:ext cx="51638" cy="44090"/>
          </a:xfrm>
          <a:custGeom>
            <a:rect b="b" l="l" r="r" t="t"/>
            <a:pathLst>
              <a:path extrusionOk="0" h="2173" w="2545">
                <a:moveTo>
                  <a:pt x="1451" y="1"/>
                </a:moveTo>
                <a:cubicBezTo>
                  <a:pt x="484" y="1"/>
                  <a:pt x="1" y="1157"/>
                  <a:pt x="674" y="1851"/>
                </a:cubicBezTo>
                <a:cubicBezTo>
                  <a:pt x="896" y="2073"/>
                  <a:pt x="1169" y="2173"/>
                  <a:pt x="1437" y="2173"/>
                </a:cubicBezTo>
                <a:cubicBezTo>
                  <a:pt x="2002" y="2173"/>
                  <a:pt x="2545" y="1729"/>
                  <a:pt x="2545" y="1073"/>
                </a:cubicBezTo>
                <a:cubicBezTo>
                  <a:pt x="2545" y="484"/>
                  <a:pt x="2040" y="1"/>
                  <a:pt x="1451" y="1"/>
                </a:cubicBezTo>
                <a:close/>
              </a:path>
            </a:pathLst>
          </a:custGeom>
          <a:solidFill>
            <a:srgbClr val="C9D4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4369" name="Google Shape;4369;p37"/>
          <p:cNvGrpSpPr/>
          <p:nvPr/>
        </p:nvGrpSpPr>
        <p:grpSpPr>
          <a:xfrm>
            <a:off x="5294658" y="4343533"/>
            <a:ext cx="366898" cy="482128"/>
            <a:chOff x="3997149" y="3329634"/>
            <a:chExt cx="270733" cy="355761"/>
          </a:xfrm>
        </p:grpSpPr>
        <p:sp>
          <p:nvSpPr>
            <p:cNvPr id="4370" name="Google Shape;4370;p37"/>
            <p:cNvSpPr/>
            <p:nvPr/>
          </p:nvSpPr>
          <p:spPr>
            <a:xfrm>
              <a:off x="4161787" y="3488627"/>
              <a:ext cx="32430" cy="32445"/>
            </a:xfrm>
            <a:custGeom>
              <a:rect b="b" l="l" r="r" t="t"/>
              <a:pathLst>
                <a:path extrusionOk="0" h="2167" w="2166">
                  <a:moveTo>
                    <a:pt x="0" y="1"/>
                  </a:moveTo>
                  <a:lnTo>
                    <a:pt x="0" y="2166"/>
                  </a:lnTo>
                  <a:lnTo>
                    <a:pt x="2166" y="2166"/>
                  </a:lnTo>
                  <a:lnTo>
                    <a:pt x="1346" y="1"/>
                  </a:ln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71" name="Google Shape;4371;p37"/>
            <p:cNvSpPr/>
            <p:nvPr/>
          </p:nvSpPr>
          <p:spPr>
            <a:xfrm>
              <a:off x="4181925" y="3488627"/>
              <a:ext cx="20168" cy="55114"/>
            </a:xfrm>
            <a:custGeom>
              <a:rect b="b" l="l" r="r" t="t"/>
              <a:pathLst>
                <a:path extrusionOk="0" h="3681" w="1347">
                  <a:moveTo>
                    <a:pt x="1" y="1"/>
                  </a:moveTo>
                  <a:lnTo>
                    <a:pt x="1" y="3680"/>
                  </a:lnTo>
                  <a:lnTo>
                    <a:pt x="1347" y="3680"/>
                  </a:lnTo>
                  <a:lnTo>
                    <a:pt x="1347" y="1"/>
                  </a:ln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72" name="Google Shape;4372;p37"/>
            <p:cNvSpPr/>
            <p:nvPr/>
          </p:nvSpPr>
          <p:spPr>
            <a:xfrm>
              <a:off x="4181925" y="3488627"/>
              <a:ext cx="20168" cy="17338"/>
            </a:xfrm>
            <a:custGeom>
              <a:rect b="b" l="l" r="r" t="t"/>
              <a:pathLst>
                <a:path extrusionOk="0" h="1158" w="1347">
                  <a:moveTo>
                    <a:pt x="1" y="1"/>
                  </a:moveTo>
                  <a:lnTo>
                    <a:pt x="1" y="1157"/>
                  </a:lnTo>
                  <a:lnTo>
                    <a:pt x="1347" y="1157"/>
                  </a:lnTo>
                  <a:lnTo>
                    <a:pt x="1347" y="1"/>
                  </a:lnTo>
                  <a:close/>
                </a:path>
              </a:pathLst>
            </a:custGeom>
            <a:solidFill>
              <a:srgbClr val="9BA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73" name="Google Shape;4373;p37"/>
            <p:cNvSpPr/>
            <p:nvPr/>
          </p:nvSpPr>
          <p:spPr>
            <a:xfrm>
              <a:off x="4181925" y="3488627"/>
              <a:ext cx="7576" cy="55114"/>
            </a:xfrm>
            <a:custGeom>
              <a:rect b="b" l="l" r="r" t="t"/>
              <a:pathLst>
                <a:path extrusionOk="0" h="3681" w="506">
                  <a:moveTo>
                    <a:pt x="1" y="1"/>
                  </a:moveTo>
                  <a:lnTo>
                    <a:pt x="1" y="3680"/>
                  </a:lnTo>
                  <a:lnTo>
                    <a:pt x="506" y="3680"/>
                  </a:lnTo>
                  <a:lnTo>
                    <a:pt x="506" y="1"/>
                  </a:lnTo>
                  <a:close/>
                </a:path>
              </a:pathLst>
            </a:custGeom>
            <a:solidFill>
              <a:srgbClr val="9BA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74" name="Google Shape;4374;p37"/>
            <p:cNvSpPr/>
            <p:nvPr/>
          </p:nvSpPr>
          <p:spPr>
            <a:xfrm>
              <a:off x="4161787" y="3493673"/>
              <a:ext cx="20153" cy="8819"/>
            </a:xfrm>
            <a:custGeom>
              <a:rect b="b" l="l" r="r" t="t"/>
              <a:pathLst>
                <a:path extrusionOk="0" h="589" w="1346">
                  <a:moveTo>
                    <a:pt x="0" y="0"/>
                  </a:moveTo>
                  <a:lnTo>
                    <a:pt x="0" y="589"/>
                  </a:lnTo>
                  <a:lnTo>
                    <a:pt x="1346" y="589"/>
                  </a:lnTo>
                  <a:lnTo>
                    <a:pt x="1346" y="0"/>
                  </a:lnTo>
                  <a:close/>
                </a:path>
              </a:pathLst>
            </a:custGeom>
            <a:solidFill>
              <a:srgbClr val="9BA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75" name="Google Shape;4375;p37"/>
            <p:cNvSpPr/>
            <p:nvPr/>
          </p:nvSpPr>
          <p:spPr>
            <a:xfrm>
              <a:off x="4161787" y="3493673"/>
              <a:ext cx="7576" cy="27400"/>
            </a:xfrm>
            <a:custGeom>
              <a:rect b="b" l="l" r="r" t="t"/>
              <a:pathLst>
                <a:path extrusionOk="0" h="1830" w="506">
                  <a:moveTo>
                    <a:pt x="0" y="0"/>
                  </a:moveTo>
                  <a:lnTo>
                    <a:pt x="0" y="1829"/>
                  </a:lnTo>
                  <a:lnTo>
                    <a:pt x="505" y="1829"/>
                  </a:lnTo>
                  <a:lnTo>
                    <a:pt x="505" y="0"/>
                  </a:lnTo>
                  <a:close/>
                </a:path>
              </a:pathLst>
            </a:custGeom>
            <a:solidFill>
              <a:srgbClr val="9BA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76" name="Google Shape;4376;p37"/>
            <p:cNvSpPr/>
            <p:nvPr/>
          </p:nvSpPr>
          <p:spPr>
            <a:xfrm>
              <a:off x="4163988" y="3331550"/>
              <a:ext cx="35904" cy="33389"/>
            </a:xfrm>
            <a:custGeom>
              <a:rect b="b" l="l" r="r" t="t"/>
              <a:pathLst>
                <a:path extrusionOk="0" h="2230" w="2398">
                  <a:moveTo>
                    <a:pt x="1" y="1"/>
                  </a:moveTo>
                  <a:lnTo>
                    <a:pt x="1" y="2229"/>
                  </a:lnTo>
                  <a:lnTo>
                    <a:pt x="2397" y="2229"/>
                  </a:lnTo>
                  <a:lnTo>
                    <a:pt x="2397" y="1"/>
                  </a:lnTo>
                  <a:close/>
                </a:path>
              </a:pathLst>
            </a:custGeom>
            <a:solidFill>
              <a:srgbClr val="3B53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77" name="Google Shape;4377;p37"/>
            <p:cNvSpPr/>
            <p:nvPr/>
          </p:nvSpPr>
          <p:spPr>
            <a:xfrm>
              <a:off x="4163988" y="3331550"/>
              <a:ext cx="13550" cy="33389"/>
            </a:xfrm>
            <a:custGeom>
              <a:rect b="b" l="l" r="r" t="t"/>
              <a:pathLst>
                <a:path extrusionOk="0" h="2230" w="905">
                  <a:moveTo>
                    <a:pt x="1" y="1"/>
                  </a:moveTo>
                  <a:lnTo>
                    <a:pt x="1" y="2229"/>
                  </a:lnTo>
                  <a:lnTo>
                    <a:pt x="905" y="2229"/>
                  </a:lnTo>
                  <a:lnTo>
                    <a:pt x="905" y="1"/>
                  </a:lnTo>
                  <a:close/>
                </a:path>
              </a:pathLst>
            </a:custGeom>
            <a:solidFill>
              <a:srgbClr val="203B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78" name="Google Shape;4378;p37"/>
            <p:cNvSpPr/>
            <p:nvPr/>
          </p:nvSpPr>
          <p:spPr>
            <a:xfrm>
              <a:off x="3997149" y="3374342"/>
              <a:ext cx="180074" cy="268577"/>
            </a:xfrm>
            <a:custGeom>
              <a:rect b="b" l="l" r="r" t="t"/>
              <a:pathLst>
                <a:path extrusionOk="0" h="17938" w="12027">
                  <a:moveTo>
                    <a:pt x="8951" y="1"/>
                  </a:moveTo>
                  <a:cubicBezTo>
                    <a:pt x="4017" y="1"/>
                    <a:pt x="1" y="4006"/>
                    <a:pt x="1" y="8958"/>
                  </a:cubicBezTo>
                  <a:cubicBezTo>
                    <a:pt x="1" y="13932"/>
                    <a:pt x="4017" y="17937"/>
                    <a:pt x="8951" y="17937"/>
                  </a:cubicBezTo>
                  <a:cubicBezTo>
                    <a:pt x="9002" y="17937"/>
                    <a:pt x="9053" y="17937"/>
                    <a:pt x="9104" y="17936"/>
                  </a:cubicBezTo>
                  <a:lnTo>
                    <a:pt x="10597" y="16023"/>
                  </a:lnTo>
                  <a:lnTo>
                    <a:pt x="9104" y="13584"/>
                  </a:lnTo>
                  <a:cubicBezTo>
                    <a:pt x="6560" y="13584"/>
                    <a:pt x="4479" y="11523"/>
                    <a:pt x="4479" y="8958"/>
                  </a:cubicBezTo>
                  <a:cubicBezTo>
                    <a:pt x="4479" y="6414"/>
                    <a:pt x="6560" y="4333"/>
                    <a:pt x="9104" y="4333"/>
                  </a:cubicBezTo>
                  <a:lnTo>
                    <a:pt x="10366" y="4333"/>
                  </a:lnTo>
                  <a:lnTo>
                    <a:pt x="12027" y="2273"/>
                  </a:lnTo>
                  <a:lnTo>
                    <a:pt x="10366" y="2"/>
                  </a:lnTo>
                  <a:lnTo>
                    <a:pt x="9104" y="2"/>
                  </a:lnTo>
                  <a:cubicBezTo>
                    <a:pt x="9053" y="1"/>
                    <a:pt x="9002" y="1"/>
                    <a:pt x="8951" y="1"/>
                  </a:cubicBez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79" name="Google Shape;4379;p37"/>
            <p:cNvSpPr/>
            <p:nvPr/>
          </p:nvSpPr>
          <p:spPr>
            <a:xfrm>
              <a:off x="4133459" y="3631539"/>
              <a:ext cx="52269" cy="42207"/>
            </a:xfrm>
            <a:custGeom>
              <a:rect b="b" l="l" r="r" t="t"/>
              <a:pathLst>
                <a:path extrusionOk="0" h="2819" w="3491">
                  <a:moveTo>
                    <a:pt x="0" y="1"/>
                  </a:moveTo>
                  <a:lnTo>
                    <a:pt x="0" y="2818"/>
                  </a:lnTo>
                  <a:lnTo>
                    <a:pt x="3490" y="2818"/>
                  </a:lnTo>
                  <a:lnTo>
                    <a:pt x="3490" y="1"/>
                  </a:lnTo>
                  <a:close/>
                </a:path>
              </a:pathLst>
            </a:custGeom>
            <a:solidFill>
              <a:srgbClr val="9BA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80" name="Google Shape;4380;p37"/>
            <p:cNvSpPr/>
            <p:nvPr/>
          </p:nvSpPr>
          <p:spPr>
            <a:xfrm>
              <a:off x="4152339" y="3354219"/>
              <a:ext cx="59201" cy="141355"/>
            </a:xfrm>
            <a:custGeom>
              <a:rect b="b" l="l" r="r" t="t"/>
              <a:pathLst>
                <a:path extrusionOk="0" h="9441" w="3954">
                  <a:moveTo>
                    <a:pt x="1" y="0"/>
                  </a:moveTo>
                  <a:lnTo>
                    <a:pt x="1" y="9440"/>
                  </a:lnTo>
                  <a:lnTo>
                    <a:pt x="3953" y="9440"/>
                  </a:lnTo>
                  <a:lnTo>
                    <a:pt x="3953" y="0"/>
                  </a:lnTo>
                  <a:close/>
                </a:path>
              </a:pathLst>
            </a:custGeom>
            <a:solidFill>
              <a:srgbClr val="F5F7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81" name="Google Shape;4381;p37"/>
            <p:cNvSpPr/>
            <p:nvPr/>
          </p:nvSpPr>
          <p:spPr>
            <a:xfrm>
              <a:off x="4152339" y="3354219"/>
              <a:ext cx="21111" cy="141355"/>
            </a:xfrm>
            <a:custGeom>
              <a:rect b="b" l="l" r="r" t="t"/>
              <a:pathLst>
                <a:path extrusionOk="0" h="9441" w="1410">
                  <a:moveTo>
                    <a:pt x="1" y="0"/>
                  </a:moveTo>
                  <a:lnTo>
                    <a:pt x="1" y="9440"/>
                  </a:lnTo>
                  <a:lnTo>
                    <a:pt x="1409" y="9440"/>
                  </a:lnTo>
                  <a:lnTo>
                    <a:pt x="1409" y="0"/>
                  </a:lnTo>
                  <a:close/>
                </a:path>
              </a:pathLst>
            </a:custGeom>
            <a:solidFill>
              <a:srgbClr val="EBEF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82" name="Google Shape;4382;p37"/>
            <p:cNvSpPr/>
            <p:nvPr/>
          </p:nvSpPr>
          <p:spPr>
            <a:xfrm>
              <a:off x="4133459" y="3577713"/>
              <a:ext cx="99477" cy="36533"/>
            </a:xfrm>
            <a:custGeom>
              <a:rect b="b" l="l" r="r" t="t"/>
              <a:pathLst>
                <a:path extrusionOk="0" h="2440" w="6644">
                  <a:moveTo>
                    <a:pt x="0" y="1"/>
                  </a:moveTo>
                  <a:lnTo>
                    <a:pt x="0" y="2440"/>
                  </a:lnTo>
                  <a:lnTo>
                    <a:pt x="5425" y="2440"/>
                  </a:lnTo>
                  <a:cubicBezTo>
                    <a:pt x="6097" y="2440"/>
                    <a:pt x="6644" y="1893"/>
                    <a:pt x="6644" y="1220"/>
                  </a:cubicBezTo>
                  <a:lnTo>
                    <a:pt x="6623" y="1220"/>
                  </a:lnTo>
                  <a:cubicBezTo>
                    <a:pt x="6623" y="547"/>
                    <a:pt x="6076" y="1"/>
                    <a:pt x="5425" y="1"/>
                  </a:cubicBezTo>
                  <a:close/>
                </a:path>
              </a:pathLst>
            </a:custGeom>
            <a:solidFill>
              <a:srgbClr val="EBEF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83" name="Google Shape;4383;p37"/>
            <p:cNvSpPr/>
            <p:nvPr/>
          </p:nvSpPr>
          <p:spPr>
            <a:xfrm>
              <a:off x="4133459" y="3577713"/>
              <a:ext cx="97276" cy="19225"/>
            </a:xfrm>
            <a:custGeom>
              <a:rect b="b" l="l" r="r" t="t"/>
              <a:pathLst>
                <a:path extrusionOk="0" h="1284" w="6497">
                  <a:moveTo>
                    <a:pt x="0" y="1"/>
                  </a:moveTo>
                  <a:lnTo>
                    <a:pt x="0" y="1283"/>
                  </a:lnTo>
                  <a:lnTo>
                    <a:pt x="5403" y="1283"/>
                  </a:lnTo>
                  <a:cubicBezTo>
                    <a:pt x="5866" y="1283"/>
                    <a:pt x="6265" y="1052"/>
                    <a:pt x="6497" y="653"/>
                  </a:cubicBezTo>
                  <a:cubicBezTo>
                    <a:pt x="6265" y="253"/>
                    <a:pt x="5866" y="1"/>
                    <a:pt x="5425" y="1"/>
                  </a:cubicBezTo>
                  <a:close/>
                </a:path>
              </a:pathLst>
            </a:custGeom>
            <a:solidFill>
              <a:srgbClr val="F5F7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84" name="Google Shape;4384;p37"/>
            <p:cNvSpPr/>
            <p:nvPr/>
          </p:nvSpPr>
          <p:spPr>
            <a:xfrm>
              <a:off x="4133459" y="3614231"/>
              <a:ext cx="73979" cy="28657"/>
            </a:xfrm>
            <a:custGeom>
              <a:rect b="b" l="l" r="r" t="t"/>
              <a:pathLst>
                <a:path extrusionOk="0" h="1914" w="4941">
                  <a:moveTo>
                    <a:pt x="0" y="1"/>
                  </a:moveTo>
                  <a:lnTo>
                    <a:pt x="0" y="1914"/>
                  </a:lnTo>
                  <a:lnTo>
                    <a:pt x="3343" y="1914"/>
                  </a:lnTo>
                  <a:cubicBezTo>
                    <a:pt x="4226" y="1914"/>
                    <a:pt x="4941" y="1178"/>
                    <a:pt x="4941" y="295"/>
                  </a:cubicBezTo>
                  <a:lnTo>
                    <a:pt x="4941" y="1"/>
                  </a:lnTo>
                  <a:close/>
                </a:path>
              </a:pathLst>
            </a:custGeom>
            <a:solidFill>
              <a:srgbClr val="9BA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85" name="Google Shape;4385;p37"/>
            <p:cNvSpPr/>
            <p:nvPr/>
          </p:nvSpPr>
          <p:spPr>
            <a:xfrm>
              <a:off x="4145736" y="3329664"/>
              <a:ext cx="71149" cy="11035"/>
            </a:xfrm>
            <a:custGeom>
              <a:rect b="b" l="l" r="r" t="t"/>
              <a:pathLst>
                <a:path extrusionOk="0" h="737" w="4752">
                  <a:moveTo>
                    <a:pt x="442" y="1"/>
                  </a:moveTo>
                  <a:cubicBezTo>
                    <a:pt x="0" y="43"/>
                    <a:pt x="0" y="694"/>
                    <a:pt x="442" y="736"/>
                  </a:cubicBezTo>
                  <a:lnTo>
                    <a:pt x="4394" y="736"/>
                  </a:lnTo>
                  <a:cubicBezTo>
                    <a:pt x="4605" y="736"/>
                    <a:pt x="4752" y="568"/>
                    <a:pt x="4752" y="358"/>
                  </a:cubicBezTo>
                  <a:cubicBezTo>
                    <a:pt x="4752" y="169"/>
                    <a:pt x="4605" y="1"/>
                    <a:pt x="4394" y="1"/>
                  </a:cubicBezTo>
                  <a:close/>
                </a:path>
              </a:pathLst>
            </a:custGeom>
            <a:solidFill>
              <a:srgbClr val="9BA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86" name="Google Shape;4386;p37"/>
            <p:cNvSpPr/>
            <p:nvPr/>
          </p:nvSpPr>
          <p:spPr>
            <a:xfrm>
              <a:off x="4161667" y="3329634"/>
              <a:ext cx="55219" cy="11080"/>
            </a:xfrm>
            <a:custGeom>
              <a:rect b="b" l="l" r="r" t="t"/>
              <a:pathLst>
                <a:path extrusionOk="0" h="740" w="3688">
                  <a:moveTo>
                    <a:pt x="475" y="1"/>
                  </a:moveTo>
                  <a:cubicBezTo>
                    <a:pt x="0" y="1"/>
                    <a:pt x="0" y="740"/>
                    <a:pt x="475" y="740"/>
                  </a:cubicBezTo>
                  <a:cubicBezTo>
                    <a:pt x="487" y="740"/>
                    <a:pt x="500" y="739"/>
                    <a:pt x="513" y="738"/>
                  </a:cubicBezTo>
                  <a:lnTo>
                    <a:pt x="3330" y="738"/>
                  </a:lnTo>
                  <a:cubicBezTo>
                    <a:pt x="3541" y="738"/>
                    <a:pt x="3688" y="570"/>
                    <a:pt x="3688" y="360"/>
                  </a:cubicBezTo>
                  <a:cubicBezTo>
                    <a:pt x="3688" y="171"/>
                    <a:pt x="3541" y="3"/>
                    <a:pt x="3330" y="3"/>
                  </a:cubicBezTo>
                  <a:lnTo>
                    <a:pt x="513" y="3"/>
                  </a:lnTo>
                  <a:cubicBezTo>
                    <a:pt x="500" y="2"/>
                    <a:pt x="487" y="1"/>
                    <a:pt x="475" y="1"/>
                  </a:cubicBez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87" name="Google Shape;4387;p37"/>
            <p:cNvSpPr/>
            <p:nvPr/>
          </p:nvSpPr>
          <p:spPr>
            <a:xfrm>
              <a:off x="4043744" y="3662712"/>
              <a:ext cx="224138" cy="22683"/>
            </a:xfrm>
            <a:custGeom>
              <a:rect b="b" l="l" r="r" t="t"/>
              <a:pathLst>
                <a:path extrusionOk="0" h="1515" w="14970">
                  <a:moveTo>
                    <a:pt x="1009" y="0"/>
                  </a:moveTo>
                  <a:cubicBezTo>
                    <a:pt x="0" y="0"/>
                    <a:pt x="0" y="1514"/>
                    <a:pt x="1009" y="1514"/>
                  </a:cubicBezTo>
                  <a:lnTo>
                    <a:pt x="14213" y="1514"/>
                  </a:lnTo>
                  <a:cubicBezTo>
                    <a:pt x="14633" y="1514"/>
                    <a:pt x="14970" y="1178"/>
                    <a:pt x="14970" y="757"/>
                  </a:cubicBezTo>
                  <a:cubicBezTo>
                    <a:pt x="14970" y="337"/>
                    <a:pt x="14633" y="0"/>
                    <a:pt x="14213" y="0"/>
                  </a:cubicBezTo>
                  <a:close/>
                </a:path>
              </a:pathLst>
            </a:custGeom>
            <a:solidFill>
              <a:srgbClr val="9BA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88" name="Google Shape;4388;p37"/>
            <p:cNvSpPr/>
            <p:nvPr/>
          </p:nvSpPr>
          <p:spPr>
            <a:xfrm>
              <a:off x="4084035" y="3662712"/>
              <a:ext cx="183847" cy="22683"/>
            </a:xfrm>
            <a:custGeom>
              <a:rect b="b" l="l" r="r" t="t"/>
              <a:pathLst>
                <a:path extrusionOk="0" h="1515" w="12279">
                  <a:moveTo>
                    <a:pt x="1031" y="0"/>
                  </a:moveTo>
                  <a:cubicBezTo>
                    <a:pt x="0" y="0"/>
                    <a:pt x="0" y="1514"/>
                    <a:pt x="1031" y="1514"/>
                  </a:cubicBezTo>
                  <a:lnTo>
                    <a:pt x="11522" y="1514"/>
                  </a:lnTo>
                  <a:cubicBezTo>
                    <a:pt x="11942" y="1514"/>
                    <a:pt x="12279" y="1178"/>
                    <a:pt x="12279" y="757"/>
                  </a:cubicBezTo>
                  <a:cubicBezTo>
                    <a:pt x="12279" y="337"/>
                    <a:pt x="11942" y="0"/>
                    <a:pt x="11522" y="0"/>
                  </a:cubicBez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89" name="Google Shape;4389;p37"/>
            <p:cNvSpPr/>
            <p:nvPr/>
          </p:nvSpPr>
          <p:spPr>
            <a:xfrm>
              <a:off x="4105131" y="3396396"/>
              <a:ext cx="30544" cy="25917"/>
            </a:xfrm>
            <a:custGeom>
              <a:rect b="b" l="l" r="r" t="t"/>
              <a:pathLst>
                <a:path extrusionOk="0" h="1731" w="2040">
                  <a:moveTo>
                    <a:pt x="1177" y="1"/>
                  </a:moveTo>
                  <a:cubicBezTo>
                    <a:pt x="400" y="1"/>
                    <a:pt x="0" y="926"/>
                    <a:pt x="547" y="1472"/>
                  </a:cubicBezTo>
                  <a:cubicBezTo>
                    <a:pt x="732" y="1650"/>
                    <a:pt x="954" y="1730"/>
                    <a:pt x="1171" y="1730"/>
                  </a:cubicBezTo>
                  <a:cubicBezTo>
                    <a:pt x="1619" y="1730"/>
                    <a:pt x="2039" y="1387"/>
                    <a:pt x="2039" y="863"/>
                  </a:cubicBezTo>
                  <a:cubicBezTo>
                    <a:pt x="2039" y="379"/>
                    <a:pt x="1661" y="1"/>
                    <a:pt x="1177" y="1"/>
                  </a:cubicBezTo>
                  <a:close/>
                </a:path>
              </a:pathLst>
            </a:custGeom>
            <a:solidFill>
              <a:srgbClr val="3B53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90" name="Google Shape;4390;p37"/>
            <p:cNvSpPr/>
            <p:nvPr/>
          </p:nvSpPr>
          <p:spPr>
            <a:xfrm>
              <a:off x="4087179" y="3593135"/>
              <a:ext cx="30559" cy="25917"/>
            </a:xfrm>
            <a:custGeom>
              <a:rect b="b" l="l" r="r" t="t"/>
              <a:pathLst>
                <a:path extrusionOk="0" h="1731" w="2041">
                  <a:moveTo>
                    <a:pt x="1178" y="1"/>
                  </a:moveTo>
                  <a:cubicBezTo>
                    <a:pt x="400" y="1"/>
                    <a:pt x="1" y="926"/>
                    <a:pt x="547" y="1473"/>
                  </a:cubicBezTo>
                  <a:cubicBezTo>
                    <a:pt x="732" y="1651"/>
                    <a:pt x="955" y="1731"/>
                    <a:pt x="1171" y="1731"/>
                  </a:cubicBezTo>
                  <a:cubicBezTo>
                    <a:pt x="1619" y="1731"/>
                    <a:pt x="2040" y="1388"/>
                    <a:pt x="2040" y="863"/>
                  </a:cubicBezTo>
                  <a:cubicBezTo>
                    <a:pt x="2040" y="379"/>
                    <a:pt x="1662" y="1"/>
                    <a:pt x="1178" y="1"/>
                  </a:cubicBezTo>
                  <a:close/>
                </a:path>
              </a:pathLst>
            </a:custGeom>
            <a:solidFill>
              <a:srgbClr val="3B53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391" name="Google Shape;4391;p37"/>
          <p:cNvGrpSpPr/>
          <p:nvPr/>
        </p:nvGrpSpPr>
        <p:grpSpPr>
          <a:xfrm>
            <a:off x="5236641" y="3760421"/>
            <a:ext cx="468432" cy="465551"/>
            <a:chOff x="3954343" y="2899354"/>
            <a:chExt cx="345655" cy="343529"/>
          </a:xfrm>
        </p:grpSpPr>
        <p:sp>
          <p:nvSpPr>
            <p:cNvPr id="4392" name="Google Shape;4392;p37"/>
            <p:cNvSpPr/>
            <p:nvPr/>
          </p:nvSpPr>
          <p:spPr>
            <a:xfrm>
              <a:off x="3954343" y="2899354"/>
              <a:ext cx="345655" cy="343529"/>
            </a:xfrm>
            <a:custGeom>
              <a:rect b="b" l="l" r="r" t="t"/>
              <a:pathLst>
                <a:path extrusionOk="0" h="22944" w="23086">
                  <a:moveTo>
                    <a:pt x="18828" y="0"/>
                  </a:moveTo>
                  <a:cubicBezTo>
                    <a:pt x="18617" y="0"/>
                    <a:pt x="18407" y="84"/>
                    <a:pt x="18250" y="253"/>
                  </a:cubicBezTo>
                  <a:lnTo>
                    <a:pt x="17640" y="862"/>
                  </a:lnTo>
                  <a:lnTo>
                    <a:pt x="17135" y="1346"/>
                  </a:lnTo>
                  <a:lnTo>
                    <a:pt x="16000" y="2481"/>
                  </a:lnTo>
                  <a:lnTo>
                    <a:pt x="15495" y="2986"/>
                  </a:lnTo>
                  <a:lnTo>
                    <a:pt x="12741" y="5740"/>
                  </a:lnTo>
                  <a:lnTo>
                    <a:pt x="12237" y="6244"/>
                  </a:lnTo>
                  <a:lnTo>
                    <a:pt x="11122" y="7380"/>
                  </a:lnTo>
                  <a:lnTo>
                    <a:pt x="10618" y="7863"/>
                  </a:lnTo>
                  <a:lnTo>
                    <a:pt x="9482" y="8999"/>
                  </a:lnTo>
                  <a:lnTo>
                    <a:pt x="8978" y="9503"/>
                  </a:lnTo>
                  <a:lnTo>
                    <a:pt x="7864" y="10639"/>
                  </a:lnTo>
                  <a:lnTo>
                    <a:pt x="7359" y="11122"/>
                  </a:lnTo>
                  <a:lnTo>
                    <a:pt x="2965" y="15516"/>
                  </a:lnTo>
                  <a:lnTo>
                    <a:pt x="2481" y="16021"/>
                  </a:lnTo>
                  <a:lnTo>
                    <a:pt x="1346" y="17156"/>
                  </a:lnTo>
                  <a:lnTo>
                    <a:pt x="841" y="17640"/>
                  </a:lnTo>
                  <a:lnTo>
                    <a:pt x="316" y="18165"/>
                  </a:lnTo>
                  <a:cubicBezTo>
                    <a:pt x="0" y="18502"/>
                    <a:pt x="0" y="19027"/>
                    <a:pt x="316" y="19343"/>
                  </a:cubicBezTo>
                  <a:lnTo>
                    <a:pt x="3659" y="22707"/>
                  </a:lnTo>
                  <a:cubicBezTo>
                    <a:pt x="3827" y="22864"/>
                    <a:pt x="4037" y="22943"/>
                    <a:pt x="4247" y="22943"/>
                  </a:cubicBezTo>
                  <a:cubicBezTo>
                    <a:pt x="4458" y="22943"/>
                    <a:pt x="4668" y="22864"/>
                    <a:pt x="4836" y="22707"/>
                  </a:cubicBezTo>
                  <a:lnTo>
                    <a:pt x="22770" y="4773"/>
                  </a:lnTo>
                  <a:cubicBezTo>
                    <a:pt x="23085" y="4436"/>
                    <a:pt x="23085" y="3932"/>
                    <a:pt x="22770" y="3595"/>
                  </a:cubicBezTo>
                  <a:lnTo>
                    <a:pt x="19406" y="253"/>
                  </a:lnTo>
                  <a:cubicBezTo>
                    <a:pt x="19248" y="84"/>
                    <a:pt x="19038" y="0"/>
                    <a:pt x="18828" y="0"/>
                  </a:cubicBezTo>
                  <a:close/>
                </a:path>
              </a:pathLst>
            </a:custGeom>
            <a:solidFill>
              <a:srgbClr val="C9D4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93" name="Google Shape;4393;p37"/>
            <p:cNvSpPr/>
            <p:nvPr/>
          </p:nvSpPr>
          <p:spPr>
            <a:xfrm>
              <a:off x="4210897" y="2911946"/>
              <a:ext cx="33434" cy="31502"/>
            </a:xfrm>
            <a:custGeom>
              <a:rect b="b" l="l" r="r" t="t"/>
              <a:pathLst>
                <a:path extrusionOk="0" h="2104" w="2233">
                  <a:moveTo>
                    <a:pt x="505" y="0"/>
                  </a:moveTo>
                  <a:lnTo>
                    <a:pt x="0" y="505"/>
                  </a:lnTo>
                  <a:lnTo>
                    <a:pt x="1514" y="2019"/>
                  </a:lnTo>
                  <a:cubicBezTo>
                    <a:pt x="1588" y="2078"/>
                    <a:pt x="1666" y="2104"/>
                    <a:pt x="1741" y="2104"/>
                  </a:cubicBezTo>
                  <a:cubicBezTo>
                    <a:pt x="2009" y="2104"/>
                    <a:pt x="2232" y="1777"/>
                    <a:pt x="2019" y="1514"/>
                  </a:cubicBezTo>
                  <a:lnTo>
                    <a:pt x="505" y="0"/>
                  </a:lnTo>
                  <a:close/>
                </a:path>
              </a:pathLst>
            </a:custGeom>
            <a:solidFill>
              <a:srgbClr val="99AE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94" name="Google Shape;4394;p37"/>
            <p:cNvSpPr/>
            <p:nvPr/>
          </p:nvSpPr>
          <p:spPr>
            <a:xfrm>
              <a:off x="4186656" y="2936501"/>
              <a:ext cx="27834" cy="25049"/>
            </a:xfrm>
            <a:custGeom>
              <a:rect b="b" l="l" r="r" t="t"/>
              <a:pathLst>
                <a:path extrusionOk="0" h="1673" w="1859">
                  <a:moveTo>
                    <a:pt x="505" y="0"/>
                  </a:moveTo>
                  <a:lnTo>
                    <a:pt x="0" y="484"/>
                  </a:lnTo>
                  <a:lnTo>
                    <a:pt x="1052" y="1535"/>
                  </a:lnTo>
                  <a:cubicBezTo>
                    <a:pt x="1134" y="1632"/>
                    <a:pt x="1230" y="1672"/>
                    <a:pt x="1322" y="1672"/>
                  </a:cubicBezTo>
                  <a:cubicBezTo>
                    <a:pt x="1607" y="1672"/>
                    <a:pt x="1858" y="1290"/>
                    <a:pt x="1556" y="1051"/>
                  </a:cubicBezTo>
                  <a:lnTo>
                    <a:pt x="505" y="0"/>
                  </a:lnTo>
                  <a:close/>
                </a:path>
              </a:pathLst>
            </a:custGeom>
            <a:solidFill>
              <a:srgbClr val="99AE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95" name="Google Shape;4395;p37"/>
            <p:cNvSpPr/>
            <p:nvPr/>
          </p:nvSpPr>
          <p:spPr>
            <a:xfrm>
              <a:off x="4162101" y="2960727"/>
              <a:ext cx="26501" cy="24600"/>
            </a:xfrm>
            <a:custGeom>
              <a:rect b="b" l="l" r="r" t="t"/>
              <a:pathLst>
                <a:path extrusionOk="0" h="1643" w="1770">
                  <a:moveTo>
                    <a:pt x="505" y="1"/>
                  </a:moveTo>
                  <a:lnTo>
                    <a:pt x="0" y="506"/>
                  </a:lnTo>
                  <a:lnTo>
                    <a:pt x="1052" y="1557"/>
                  </a:lnTo>
                  <a:cubicBezTo>
                    <a:pt x="1125" y="1617"/>
                    <a:pt x="1204" y="1642"/>
                    <a:pt x="1279" y="1642"/>
                  </a:cubicBezTo>
                  <a:cubicBezTo>
                    <a:pt x="1547" y="1642"/>
                    <a:pt x="1770" y="1315"/>
                    <a:pt x="1556" y="1052"/>
                  </a:cubicBezTo>
                  <a:lnTo>
                    <a:pt x="505" y="1"/>
                  </a:lnTo>
                  <a:close/>
                </a:path>
              </a:pathLst>
            </a:custGeom>
            <a:solidFill>
              <a:srgbClr val="99AE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96" name="Google Shape;4396;p37"/>
            <p:cNvSpPr/>
            <p:nvPr/>
          </p:nvSpPr>
          <p:spPr>
            <a:xfrm>
              <a:off x="4137861" y="2985281"/>
              <a:ext cx="27834" cy="25064"/>
            </a:xfrm>
            <a:custGeom>
              <a:rect b="b" l="l" r="r" t="t"/>
              <a:pathLst>
                <a:path extrusionOk="0" h="1674" w="1859">
                  <a:moveTo>
                    <a:pt x="505" y="1"/>
                  </a:moveTo>
                  <a:lnTo>
                    <a:pt x="1" y="484"/>
                  </a:lnTo>
                  <a:lnTo>
                    <a:pt x="1052" y="1536"/>
                  </a:lnTo>
                  <a:cubicBezTo>
                    <a:pt x="1129" y="1633"/>
                    <a:pt x="1222" y="1673"/>
                    <a:pt x="1313" y="1673"/>
                  </a:cubicBezTo>
                  <a:cubicBezTo>
                    <a:pt x="1596" y="1673"/>
                    <a:pt x="1858" y="1290"/>
                    <a:pt x="1556" y="1052"/>
                  </a:cubicBezTo>
                  <a:lnTo>
                    <a:pt x="505" y="1"/>
                  </a:lnTo>
                  <a:close/>
                </a:path>
              </a:pathLst>
            </a:custGeom>
            <a:solidFill>
              <a:srgbClr val="99AE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97" name="Google Shape;4397;p37"/>
            <p:cNvSpPr/>
            <p:nvPr/>
          </p:nvSpPr>
          <p:spPr>
            <a:xfrm>
              <a:off x="4113306" y="3009522"/>
              <a:ext cx="33434" cy="31517"/>
            </a:xfrm>
            <a:custGeom>
              <a:rect b="b" l="l" r="r" t="t"/>
              <a:pathLst>
                <a:path extrusionOk="0" h="2105" w="2233">
                  <a:moveTo>
                    <a:pt x="505" y="1"/>
                  </a:moveTo>
                  <a:lnTo>
                    <a:pt x="1" y="505"/>
                  </a:lnTo>
                  <a:lnTo>
                    <a:pt x="1514" y="2019"/>
                  </a:lnTo>
                  <a:cubicBezTo>
                    <a:pt x="1588" y="2079"/>
                    <a:pt x="1667" y="2104"/>
                    <a:pt x="1742" y="2104"/>
                  </a:cubicBezTo>
                  <a:cubicBezTo>
                    <a:pt x="2010" y="2104"/>
                    <a:pt x="2233" y="1777"/>
                    <a:pt x="2019" y="1515"/>
                  </a:cubicBezTo>
                  <a:lnTo>
                    <a:pt x="505" y="1"/>
                  </a:lnTo>
                  <a:close/>
                </a:path>
              </a:pathLst>
            </a:custGeom>
            <a:solidFill>
              <a:srgbClr val="99AE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98" name="Google Shape;4398;p37"/>
            <p:cNvSpPr/>
            <p:nvPr/>
          </p:nvSpPr>
          <p:spPr>
            <a:xfrm>
              <a:off x="4089066" y="3034077"/>
              <a:ext cx="27504" cy="25184"/>
            </a:xfrm>
            <a:custGeom>
              <a:rect b="b" l="l" r="r" t="t"/>
              <a:pathLst>
                <a:path extrusionOk="0" h="1682" w="1837">
                  <a:moveTo>
                    <a:pt x="484" y="1"/>
                  </a:moveTo>
                  <a:lnTo>
                    <a:pt x="1" y="484"/>
                  </a:lnTo>
                  <a:lnTo>
                    <a:pt x="1052" y="1535"/>
                  </a:lnTo>
                  <a:cubicBezTo>
                    <a:pt x="1130" y="1639"/>
                    <a:pt x="1223" y="1682"/>
                    <a:pt x="1314" y="1682"/>
                  </a:cubicBezTo>
                  <a:cubicBezTo>
                    <a:pt x="1589" y="1682"/>
                    <a:pt x="1836" y="1289"/>
                    <a:pt x="1536" y="1052"/>
                  </a:cubicBezTo>
                  <a:lnTo>
                    <a:pt x="484" y="1"/>
                  </a:lnTo>
                  <a:close/>
                </a:path>
              </a:pathLst>
            </a:custGeom>
            <a:solidFill>
              <a:srgbClr val="99AE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399" name="Google Shape;4399;p37"/>
            <p:cNvSpPr/>
            <p:nvPr/>
          </p:nvSpPr>
          <p:spPr>
            <a:xfrm>
              <a:off x="4064511" y="3058317"/>
              <a:ext cx="26516" cy="24585"/>
            </a:xfrm>
            <a:custGeom>
              <a:rect b="b" l="l" r="r" t="t"/>
              <a:pathLst>
                <a:path extrusionOk="0" h="1642" w="1771">
                  <a:moveTo>
                    <a:pt x="506" y="1"/>
                  </a:moveTo>
                  <a:lnTo>
                    <a:pt x="1" y="505"/>
                  </a:lnTo>
                  <a:lnTo>
                    <a:pt x="1052" y="1556"/>
                  </a:lnTo>
                  <a:cubicBezTo>
                    <a:pt x="1126" y="1616"/>
                    <a:pt x="1204" y="1642"/>
                    <a:pt x="1279" y="1642"/>
                  </a:cubicBezTo>
                  <a:cubicBezTo>
                    <a:pt x="1547" y="1642"/>
                    <a:pt x="1770" y="1315"/>
                    <a:pt x="1557" y="1052"/>
                  </a:cubicBezTo>
                  <a:lnTo>
                    <a:pt x="506" y="1"/>
                  </a:lnTo>
                  <a:close/>
                </a:path>
              </a:pathLst>
            </a:custGeom>
            <a:solidFill>
              <a:srgbClr val="99AE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00" name="Google Shape;4400;p37"/>
            <p:cNvSpPr/>
            <p:nvPr/>
          </p:nvSpPr>
          <p:spPr>
            <a:xfrm>
              <a:off x="4040285" y="3082872"/>
              <a:ext cx="27729" cy="25184"/>
            </a:xfrm>
            <a:custGeom>
              <a:rect b="b" l="l" r="r" t="t"/>
              <a:pathLst>
                <a:path extrusionOk="0" h="1682" w="1852">
                  <a:moveTo>
                    <a:pt x="484" y="0"/>
                  </a:moveTo>
                  <a:lnTo>
                    <a:pt x="0" y="484"/>
                  </a:lnTo>
                  <a:lnTo>
                    <a:pt x="1051" y="1535"/>
                  </a:lnTo>
                  <a:cubicBezTo>
                    <a:pt x="1129" y="1639"/>
                    <a:pt x="1224" y="1681"/>
                    <a:pt x="1316" y="1681"/>
                  </a:cubicBezTo>
                  <a:cubicBezTo>
                    <a:pt x="1596" y="1681"/>
                    <a:pt x="1851" y="1289"/>
                    <a:pt x="1535" y="1052"/>
                  </a:cubicBezTo>
                  <a:lnTo>
                    <a:pt x="484" y="0"/>
                  </a:lnTo>
                  <a:close/>
                </a:path>
              </a:pathLst>
            </a:custGeom>
            <a:solidFill>
              <a:srgbClr val="99AE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01" name="Google Shape;4401;p37"/>
            <p:cNvSpPr/>
            <p:nvPr/>
          </p:nvSpPr>
          <p:spPr>
            <a:xfrm>
              <a:off x="4015730" y="3107113"/>
              <a:ext cx="34751" cy="32281"/>
            </a:xfrm>
            <a:custGeom>
              <a:rect b="b" l="l" r="r" t="t"/>
              <a:pathLst>
                <a:path extrusionOk="0" h="2156" w="2321">
                  <a:moveTo>
                    <a:pt x="505" y="0"/>
                  </a:moveTo>
                  <a:lnTo>
                    <a:pt x="0" y="505"/>
                  </a:lnTo>
                  <a:lnTo>
                    <a:pt x="1514" y="2019"/>
                  </a:lnTo>
                  <a:cubicBezTo>
                    <a:pt x="1596" y="2116"/>
                    <a:pt x="1691" y="2156"/>
                    <a:pt x="1783" y="2156"/>
                  </a:cubicBezTo>
                  <a:cubicBezTo>
                    <a:pt x="2069" y="2156"/>
                    <a:pt x="2321" y="1769"/>
                    <a:pt x="2018" y="1514"/>
                  </a:cubicBezTo>
                  <a:lnTo>
                    <a:pt x="505" y="0"/>
                  </a:lnTo>
                  <a:close/>
                </a:path>
              </a:pathLst>
            </a:custGeom>
            <a:solidFill>
              <a:srgbClr val="99AE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02" name="Google Shape;4402;p37"/>
            <p:cNvSpPr/>
            <p:nvPr/>
          </p:nvSpPr>
          <p:spPr>
            <a:xfrm>
              <a:off x="3991490" y="3131668"/>
              <a:ext cx="27789" cy="25318"/>
            </a:xfrm>
            <a:custGeom>
              <a:rect b="b" l="l" r="r" t="t"/>
              <a:pathLst>
                <a:path extrusionOk="0" h="1691" w="1856">
                  <a:moveTo>
                    <a:pt x="484" y="0"/>
                  </a:moveTo>
                  <a:lnTo>
                    <a:pt x="0" y="505"/>
                  </a:lnTo>
                  <a:lnTo>
                    <a:pt x="1051" y="1556"/>
                  </a:lnTo>
                  <a:cubicBezTo>
                    <a:pt x="1127" y="1651"/>
                    <a:pt x="1217" y="1690"/>
                    <a:pt x="1306" y="1690"/>
                  </a:cubicBezTo>
                  <a:cubicBezTo>
                    <a:pt x="1590" y="1690"/>
                    <a:pt x="1855" y="1292"/>
                    <a:pt x="1535" y="1051"/>
                  </a:cubicBezTo>
                  <a:lnTo>
                    <a:pt x="484" y="0"/>
                  </a:lnTo>
                  <a:close/>
                </a:path>
              </a:pathLst>
            </a:custGeom>
            <a:solidFill>
              <a:srgbClr val="99AE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03" name="Google Shape;4403;p37"/>
            <p:cNvSpPr/>
            <p:nvPr/>
          </p:nvSpPr>
          <p:spPr>
            <a:xfrm>
              <a:off x="3966935" y="3155908"/>
              <a:ext cx="27834" cy="25348"/>
            </a:xfrm>
            <a:custGeom>
              <a:rect b="b" l="l" r="r" t="t"/>
              <a:pathLst>
                <a:path extrusionOk="0" h="1693" w="1859">
                  <a:moveTo>
                    <a:pt x="505" y="0"/>
                  </a:moveTo>
                  <a:lnTo>
                    <a:pt x="0" y="505"/>
                  </a:lnTo>
                  <a:lnTo>
                    <a:pt x="1052" y="1556"/>
                  </a:lnTo>
                  <a:cubicBezTo>
                    <a:pt x="1133" y="1653"/>
                    <a:pt x="1229" y="1693"/>
                    <a:pt x="1321" y="1693"/>
                  </a:cubicBezTo>
                  <a:cubicBezTo>
                    <a:pt x="1607" y="1693"/>
                    <a:pt x="1859" y="1306"/>
                    <a:pt x="1556" y="1051"/>
                  </a:cubicBezTo>
                  <a:lnTo>
                    <a:pt x="505" y="0"/>
                  </a:lnTo>
                  <a:close/>
                </a:path>
              </a:pathLst>
            </a:custGeom>
            <a:solidFill>
              <a:srgbClr val="99AE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404" name="Google Shape;4404;p37"/>
          <p:cNvGrpSpPr/>
          <p:nvPr/>
        </p:nvGrpSpPr>
        <p:grpSpPr>
          <a:xfrm>
            <a:off x="2813137" y="4372960"/>
            <a:ext cx="500836" cy="474052"/>
            <a:chOff x="2166043" y="3351344"/>
            <a:chExt cx="369566" cy="349803"/>
          </a:xfrm>
        </p:grpSpPr>
        <p:sp>
          <p:nvSpPr>
            <p:cNvPr id="4405" name="Google Shape;4405;p37"/>
            <p:cNvSpPr/>
            <p:nvPr/>
          </p:nvSpPr>
          <p:spPr>
            <a:xfrm>
              <a:off x="2166357" y="3351344"/>
              <a:ext cx="369252" cy="349803"/>
            </a:xfrm>
            <a:custGeom>
              <a:rect b="b" l="l" r="r" t="t"/>
              <a:pathLst>
                <a:path extrusionOk="0" h="23363" w="24662">
                  <a:moveTo>
                    <a:pt x="18025" y="0"/>
                  </a:moveTo>
                  <a:cubicBezTo>
                    <a:pt x="13633" y="0"/>
                    <a:pt x="9337" y="1726"/>
                    <a:pt x="6118" y="4944"/>
                  </a:cubicBezTo>
                  <a:cubicBezTo>
                    <a:pt x="1535" y="9506"/>
                    <a:pt x="0" y="16297"/>
                    <a:pt x="2124" y="22415"/>
                  </a:cubicBezTo>
                  <a:cubicBezTo>
                    <a:pt x="3975" y="23060"/>
                    <a:pt x="5845" y="23362"/>
                    <a:pt x="7676" y="23362"/>
                  </a:cubicBezTo>
                  <a:cubicBezTo>
                    <a:pt x="16116" y="23362"/>
                    <a:pt x="23695" y="16927"/>
                    <a:pt x="24473" y="7908"/>
                  </a:cubicBezTo>
                  <a:cubicBezTo>
                    <a:pt x="24662" y="5554"/>
                    <a:pt x="24367" y="3178"/>
                    <a:pt x="23590" y="949"/>
                  </a:cubicBezTo>
                  <a:cubicBezTo>
                    <a:pt x="21767" y="311"/>
                    <a:pt x="19887" y="0"/>
                    <a:pt x="18025" y="0"/>
                  </a:cubicBezTo>
                  <a:close/>
                </a:path>
              </a:pathLst>
            </a:custGeom>
            <a:solidFill>
              <a:srgbClr val="E2E8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06" name="Google Shape;4406;p37"/>
            <p:cNvSpPr/>
            <p:nvPr/>
          </p:nvSpPr>
          <p:spPr>
            <a:xfrm>
              <a:off x="2166043" y="3351344"/>
              <a:ext cx="353516" cy="335624"/>
            </a:xfrm>
            <a:custGeom>
              <a:rect b="b" l="l" r="r" t="t"/>
              <a:pathLst>
                <a:path extrusionOk="0" h="22416" w="23611">
                  <a:moveTo>
                    <a:pt x="18042" y="0"/>
                  </a:moveTo>
                  <a:cubicBezTo>
                    <a:pt x="13645" y="0"/>
                    <a:pt x="9343" y="1726"/>
                    <a:pt x="6139" y="4944"/>
                  </a:cubicBezTo>
                  <a:cubicBezTo>
                    <a:pt x="1556" y="9506"/>
                    <a:pt x="0" y="16297"/>
                    <a:pt x="2145" y="22415"/>
                  </a:cubicBezTo>
                  <a:cubicBezTo>
                    <a:pt x="2124" y="20923"/>
                    <a:pt x="2502" y="19220"/>
                    <a:pt x="3238" y="17411"/>
                  </a:cubicBezTo>
                  <a:cubicBezTo>
                    <a:pt x="3553" y="16676"/>
                    <a:pt x="3890" y="15940"/>
                    <a:pt x="4289" y="15225"/>
                  </a:cubicBezTo>
                  <a:cubicBezTo>
                    <a:pt x="7149" y="10158"/>
                    <a:pt x="11353" y="5974"/>
                    <a:pt x="16420" y="3094"/>
                  </a:cubicBezTo>
                  <a:cubicBezTo>
                    <a:pt x="17135" y="2694"/>
                    <a:pt x="17850" y="2358"/>
                    <a:pt x="18607" y="2043"/>
                  </a:cubicBezTo>
                  <a:cubicBezTo>
                    <a:pt x="20367" y="1326"/>
                    <a:pt x="22028" y="949"/>
                    <a:pt x="23492" y="949"/>
                  </a:cubicBezTo>
                  <a:cubicBezTo>
                    <a:pt x="23532" y="949"/>
                    <a:pt x="23571" y="949"/>
                    <a:pt x="23611" y="949"/>
                  </a:cubicBezTo>
                  <a:cubicBezTo>
                    <a:pt x="21788" y="311"/>
                    <a:pt x="19907" y="0"/>
                    <a:pt x="18042" y="0"/>
                  </a:cubicBezTo>
                  <a:close/>
                </a:path>
              </a:pathLst>
            </a:custGeom>
            <a:solidFill>
              <a:srgbClr val="CBD6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07" name="Google Shape;4407;p37"/>
            <p:cNvSpPr/>
            <p:nvPr/>
          </p:nvSpPr>
          <p:spPr>
            <a:xfrm>
              <a:off x="2373487" y="3352332"/>
              <a:ext cx="159292" cy="158978"/>
            </a:xfrm>
            <a:custGeom>
              <a:rect b="b" l="l" r="r" t="t"/>
              <a:pathLst>
                <a:path extrusionOk="0" h="10618" w="10639">
                  <a:moveTo>
                    <a:pt x="2754" y="0"/>
                  </a:moveTo>
                  <a:cubicBezTo>
                    <a:pt x="1829" y="63"/>
                    <a:pt x="904" y="232"/>
                    <a:pt x="0" y="463"/>
                  </a:cubicBezTo>
                  <a:lnTo>
                    <a:pt x="10155" y="10618"/>
                  </a:lnTo>
                  <a:cubicBezTo>
                    <a:pt x="10386" y="9714"/>
                    <a:pt x="10554" y="8789"/>
                    <a:pt x="10639" y="7842"/>
                  </a:cubicBezTo>
                  <a:lnTo>
                    <a:pt x="2754" y="0"/>
                  </a:lnTo>
                  <a:close/>
                </a:path>
              </a:pathLst>
            </a:custGeom>
            <a:solidFill>
              <a:srgbClr val="3B53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08" name="Google Shape;4408;p37"/>
            <p:cNvSpPr/>
            <p:nvPr/>
          </p:nvSpPr>
          <p:spPr>
            <a:xfrm>
              <a:off x="2373487" y="3352332"/>
              <a:ext cx="71149" cy="45337"/>
            </a:xfrm>
            <a:custGeom>
              <a:rect b="b" l="l" r="r" t="t"/>
              <a:pathLst>
                <a:path extrusionOk="0" h="3028" w="4752">
                  <a:moveTo>
                    <a:pt x="2754" y="0"/>
                  </a:moveTo>
                  <a:cubicBezTo>
                    <a:pt x="1829" y="63"/>
                    <a:pt x="904" y="232"/>
                    <a:pt x="0" y="463"/>
                  </a:cubicBezTo>
                  <a:lnTo>
                    <a:pt x="2565" y="3028"/>
                  </a:lnTo>
                  <a:cubicBezTo>
                    <a:pt x="3280" y="2628"/>
                    <a:pt x="3995" y="2271"/>
                    <a:pt x="4752" y="1977"/>
                  </a:cubicBezTo>
                  <a:lnTo>
                    <a:pt x="2754" y="0"/>
                  </a:lnTo>
                  <a:close/>
                </a:path>
              </a:pathLst>
            </a:custGeom>
            <a:solidFill>
              <a:srgbClr val="203B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09" name="Google Shape;4409;p37"/>
            <p:cNvSpPr/>
            <p:nvPr/>
          </p:nvSpPr>
          <p:spPr>
            <a:xfrm>
              <a:off x="2275596" y="3447587"/>
              <a:ext cx="166195" cy="157032"/>
            </a:xfrm>
            <a:custGeom>
              <a:rect b="b" l="l" r="r" t="t"/>
              <a:pathLst>
                <a:path extrusionOk="0" h="10488" w="11100">
                  <a:moveTo>
                    <a:pt x="10067" y="0"/>
                  </a:moveTo>
                  <a:cubicBezTo>
                    <a:pt x="9897" y="0"/>
                    <a:pt x="9720" y="71"/>
                    <a:pt x="9566" y="240"/>
                  </a:cubicBezTo>
                  <a:lnTo>
                    <a:pt x="546" y="9259"/>
                  </a:lnTo>
                  <a:cubicBezTo>
                    <a:pt x="1" y="9757"/>
                    <a:pt x="484" y="10487"/>
                    <a:pt x="1033" y="10487"/>
                  </a:cubicBezTo>
                  <a:cubicBezTo>
                    <a:pt x="1204" y="10487"/>
                    <a:pt x="1380" y="10417"/>
                    <a:pt x="1534" y="10248"/>
                  </a:cubicBezTo>
                  <a:lnTo>
                    <a:pt x="10554" y="1228"/>
                  </a:lnTo>
                  <a:cubicBezTo>
                    <a:pt x="11100" y="731"/>
                    <a:pt x="10616" y="0"/>
                    <a:pt x="10067" y="0"/>
                  </a:cubicBezTo>
                  <a:close/>
                </a:path>
              </a:pathLst>
            </a:custGeom>
            <a:solidFill>
              <a:srgbClr val="CBD6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10" name="Google Shape;4410;p37"/>
            <p:cNvSpPr/>
            <p:nvPr/>
          </p:nvSpPr>
          <p:spPr>
            <a:xfrm>
              <a:off x="2284191" y="3555853"/>
              <a:ext cx="46774" cy="42657"/>
            </a:xfrm>
            <a:custGeom>
              <a:rect b="b" l="l" r="r" t="t"/>
              <a:pathLst>
                <a:path extrusionOk="0" h="2849" w="3124">
                  <a:moveTo>
                    <a:pt x="513" y="0"/>
                  </a:moveTo>
                  <a:cubicBezTo>
                    <a:pt x="238" y="0"/>
                    <a:pt x="1" y="338"/>
                    <a:pt x="246" y="599"/>
                  </a:cubicBezTo>
                  <a:lnTo>
                    <a:pt x="2390" y="2743"/>
                  </a:lnTo>
                  <a:cubicBezTo>
                    <a:pt x="2451" y="2804"/>
                    <a:pt x="2551" y="2845"/>
                    <a:pt x="2633" y="2848"/>
                  </a:cubicBezTo>
                  <a:lnTo>
                    <a:pt x="2633" y="2848"/>
                  </a:lnTo>
                  <a:cubicBezTo>
                    <a:pt x="2962" y="2839"/>
                    <a:pt x="3123" y="2467"/>
                    <a:pt x="2895" y="2239"/>
                  </a:cubicBezTo>
                  <a:lnTo>
                    <a:pt x="750" y="94"/>
                  </a:lnTo>
                  <a:cubicBezTo>
                    <a:pt x="675" y="28"/>
                    <a:pt x="592" y="0"/>
                    <a:pt x="513" y="0"/>
                  </a:cubicBezTo>
                  <a:close/>
                  <a:moveTo>
                    <a:pt x="2633" y="2848"/>
                  </a:moveTo>
                  <a:cubicBezTo>
                    <a:pt x="2629" y="2848"/>
                    <a:pt x="2625" y="2848"/>
                    <a:pt x="2621" y="2848"/>
                  </a:cubicBezTo>
                  <a:lnTo>
                    <a:pt x="2642" y="2848"/>
                  </a:lnTo>
                  <a:cubicBezTo>
                    <a:pt x="2639" y="2848"/>
                    <a:pt x="2636" y="2848"/>
                    <a:pt x="2633" y="2848"/>
                  </a:cubicBezTo>
                  <a:close/>
                </a:path>
              </a:pathLst>
            </a:custGeom>
            <a:solidFill>
              <a:srgbClr val="F5F7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11" name="Google Shape;4411;p37"/>
            <p:cNvSpPr/>
            <p:nvPr/>
          </p:nvSpPr>
          <p:spPr>
            <a:xfrm>
              <a:off x="2317235" y="3521342"/>
              <a:ext cx="47418" cy="43166"/>
            </a:xfrm>
            <a:custGeom>
              <a:rect b="b" l="l" r="r" t="t"/>
              <a:pathLst>
                <a:path extrusionOk="0" h="2883" w="3167">
                  <a:moveTo>
                    <a:pt x="530" y="0"/>
                  </a:moveTo>
                  <a:cubicBezTo>
                    <a:pt x="247" y="0"/>
                    <a:pt x="1" y="377"/>
                    <a:pt x="288" y="633"/>
                  </a:cubicBezTo>
                  <a:lnTo>
                    <a:pt x="2433" y="2778"/>
                  </a:lnTo>
                  <a:cubicBezTo>
                    <a:pt x="2494" y="2839"/>
                    <a:pt x="2594" y="2880"/>
                    <a:pt x="2696" y="2883"/>
                  </a:cubicBezTo>
                  <a:lnTo>
                    <a:pt x="2696" y="2883"/>
                  </a:lnTo>
                  <a:cubicBezTo>
                    <a:pt x="3004" y="2874"/>
                    <a:pt x="3166" y="2502"/>
                    <a:pt x="2937" y="2273"/>
                  </a:cubicBezTo>
                  <a:lnTo>
                    <a:pt x="793" y="129"/>
                  </a:lnTo>
                  <a:cubicBezTo>
                    <a:pt x="712" y="38"/>
                    <a:pt x="619" y="0"/>
                    <a:pt x="530" y="0"/>
                  </a:cubicBezTo>
                  <a:close/>
                  <a:moveTo>
                    <a:pt x="2696" y="2883"/>
                  </a:moveTo>
                  <a:lnTo>
                    <a:pt x="2696" y="2883"/>
                  </a:lnTo>
                  <a:cubicBezTo>
                    <a:pt x="2692" y="2883"/>
                    <a:pt x="2689" y="2883"/>
                    <a:pt x="2685" y="2883"/>
                  </a:cubicBezTo>
                  <a:lnTo>
                    <a:pt x="2706" y="2883"/>
                  </a:lnTo>
                  <a:cubicBezTo>
                    <a:pt x="2703" y="2883"/>
                    <a:pt x="2699" y="2883"/>
                    <a:pt x="2696" y="2883"/>
                  </a:cubicBezTo>
                  <a:close/>
                </a:path>
              </a:pathLst>
            </a:custGeom>
            <a:solidFill>
              <a:srgbClr val="F5F7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12" name="Google Shape;4412;p37"/>
            <p:cNvSpPr/>
            <p:nvPr/>
          </p:nvSpPr>
          <p:spPr>
            <a:xfrm>
              <a:off x="2352121" y="3487863"/>
              <a:ext cx="46475" cy="42657"/>
            </a:xfrm>
            <a:custGeom>
              <a:rect b="b" l="l" r="r" t="t"/>
              <a:pathLst>
                <a:path extrusionOk="0" h="2849" w="3104">
                  <a:moveTo>
                    <a:pt x="499" y="0"/>
                  </a:moveTo>
                  <a:cubicBezTo>
                    <a:pt x="228" y="0"/>
                    <a:pt x="0" y="337"/>
                    <a:pt x="229" y="599"/>
                  </a:cubicBezTo>
                  <a:lnTo>
                    <a:pt x="2394" y="2743"/>
                  </a:lnTo>
                  <a:cubicBezTo>
                    <a:pt x="2457" y="2827"/>
                    <a:pt x="2542" y="2848"/>
                    <a:pt x="2647" y="2848"/>
                  </a:cubicBezTo>
                  <a:lnTo>
                    <a:pt x="2626" y="2848"/>
                  </a:lnTo>
                  <a:cubicBezTo>
                    <a:pt x="2634" y="2849"/>
                    <a:pt x="2642" y="2849"/>
                    <a:pt x="2649" y="2849"/>
                  </a:cubicBezTo>
                  <a:cubicBezTo>
                    <a:pt x="2949" y="2849"/>
                    <a:pt x="3104" y="2464"/>
                    <a:pt x="2899" y="2238"/>
                  </a:cubicBezTo>
                  <a:lnTo>
                    <a:pt x="733" y="94"/>
                  </a:lnTo>
                  <a:cubicBezTo>
                    <a:pt x="658" y="28"/>
                    <a:pt x="577" y="0"/>
                    <a:pt x="499" y="0"/>
                  </a:cubicBezTo>
                  <a:close/>
                </a:path>
              </a:pathLst>
            </a:custGeom>
            <a:solidFill>
              <a:srgbClr val="F5F7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13" name="Google Shape;4413;p37"/>
            <p:cNvSpPr/>
            <p:nvPr/>
          </p:nvSpPr>
          <p:spPr>
            <a:xfrm>
              <a:off x="2386108" y="3453861"/>
              <a:ext cx="46475" cy="42732"/>
            </a:xfrm>
            <a:custGeom>
              <a:rect b="b" l="l" r="r" t="t"/>
              <a:pathLst>
                <a:path extrusionOk="0" h="2854" w="3104">
                  <a:moveTo>
                    <a:pt x="499" y="0"/>
                  </a:moveTo>
                  <a:cubicBezTo>
                    <a:pt x="229" y="0"/>
                    <a:pt x="1" y="338"/>
                    <a:pt x="230" y="599"/>
                  </a:cubicBezTo>
                  <a:lnTo>
                    <a:pt x="2374" y="2743"/>
                  </a:lnTo>
                  <a:cubicBezTo>
                    <a:pt x="2444" y="2813"/>
                    <a:pt x="2513" y="2854"/>
                    <a:pt x="2595" y="2854"/>
                  </a:cubicBezTo>
                  <a:cubicBezTo>
                    <a:pt x="2611" y="2854"/>
                    <a:pt x="2627" y="2852"/>
                    <a:pt x="2644" y="2849"/>
                  </a:cubicBezTo>
                  <a:lnTo>
                    <a:pt x="2644" y="2849"/>
                  </a:lnTo>
                  <a:cubicBezTo>
                    <a:pt x="2646" y="2849"/>
                    <a:pt x="2648" y="2849"/>
                    <a:pt x="2650" y="2849"/>
                  </a:cubicBezTo>
                  <a:cubicBezTo>
                    <a:pt x="2950" y="2849"/>
                    <a:pt x="3104" y="2464"/>
                    <a:pt x="2879" y="2239"/>
                  </a:cubicBezTo>
                  <a:lnTo>
                    <a:pt x="734" y="94"/>
                  </a:lnTo>
                  <a:cubicBezTo>
                    <a:pt x="659" y="28"/>
                    <a:pt x="577" y="0"/>
                    <a:pt x="499" y="0"/>
                  </a:cubicBezTo>
                  <a:close/>
                </a:path>
              </a:pathLst>
            </a:custGeom>
            <a:solidFill>
              <a:srgbClr val="F5F7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414" name="Google Shape;4414;p37"/>
          <p:cNvGrpSpPr/>
          <p:nvPr/>
        </p:nvGrpSpPr>
        <p:grpSpPr>
          <a:xfrm>
            <a:off x="3427866" y="4374301"/>
            <a:ext cx="495723" cy="446235"/>
            <a:chOff x="2619649" y="3352332"/>
            <a:chExt cx="365793" cy="329276"/>
          </a:xfrm>
        </p:grpSpPr>
        <p:sp>
          <p:nvSpPr>
            <p:cNvPr id="4415" name="Google Shape;4415;p37"/>
            <p:cNvSpPr/>
            <p:nvPr/>
          </p:nvSpPr>
          <p:spPr>
            <a:xfrm>
              <a:off x="2707164" y="3352332"/>
              <a:ext cx="190765" cy="72437"/>
            </a:xfrm>
            <a:custGeom>
              <a:rect b="b" l="l" r="r" t="t"/>
              <a:pathLst>
                <a:path extrusionOk="0" h="4838" w="12741">
                  <a:moveTo>
                    <a:pt x="2376" y="0"/>
                  </a:moveTo>
                  <a:cubicBezTo>
                    <a:pt x="1072" y="0"/>
                    <a:pt x="0" y="1052"/>
                    <a:pt x="0" y="2355"/>
                  </a:cubicBezTo>
                  <a:lnTo>
                    <a:pt x="0" y="4457"/>
                  </a:lnTo>
                  <a:cubicBezTo>
                    <a:pt x="0" y="4710"/>
                    <a:pt x="189" y="4836"/>
                    <a:pt x="378" y="4836"/>
                  </a:cubicBezTo>
                  <a:cubicBezTo>
                    <a:pt x="568" y="4836"/>
                    <a:pt x="757" y="4710"/>
                    <a:pt x="757" y="4457"/>
                  </a:cubicBezTo>
                  <a:lnTo>
                    <a:pt x="757" y="2355"/>
                  </a:lnTo>
                  <a:cubicBezTo>
                    <a:pt x="757" y="1472"/>
                    <a:pt x="1472" y="757"/>
                    <a:pt x="2355" y="757"/>
                  </a:cubicBezTo>
                  <a:lnTo>
                    <a:pt x="10365" y="757"/>
                  </a:lnTo>
                  <a:cubicBezTo>
                    <a:pt x="11248" y="757"/>
                    <a:pt x="11963" y="1472"/>
                    <a:pt x="11963" y="2355"/>
                  </a:cubicBezTo>
                  <a:lnTo>
                    <a:pt x="11963" y="4457"/>
                  </a:lnTo>
                  <a:cubicBezTo>
                    <a:pt x="11963" y="4668"/>
                    <a:pt x="12131" y="4836"/>
                    <a:pt x="12341" y="4836"/>
                  </a:cubicBezTo>
                  <a:cubicBezTo>
                    <a:pt x="12353" y="4837"/>
                    <a:pt x="12365" y="4838"/>
                    <a:pt x="12377" y="4838"/>
                  </a:cubicBezTo>
                  <a:cubicBezTo>
                    <a:pt x="12572" y="4838"/>
                    <a:pt x="12741" y="4676"/>
                    <a:pt x="12741" y="4457"/>
                  </a:cubicBezTo>
                  <a:lnTo>
                    <a:pt x="12741" y="2355"/>
                  </a:lnTo>
                  <a:cubicBezTo>
                    <a:pt x="12741" y="1052"/>
                    <a:pt x="11669" y="0"/>
                    <a:pt x="10365" y="0"/>
                  </a:cubicBezTo>
                  <a:close/>
                </a:path>
              </a:pathLst>
            </a:custGeom>
            <a:solidFill>
              <a:srgbClr val="CBD6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16" name="Google Shape;4416;p37"/>
            <p:cNvSpPr/>
            <p:nvPr/>
          </p:nvSpPr>
          <p:spPr>
            <a:xfrm>
              <a:off x="2743038" y="3358306"/>
              <a:ext cx="118687" cy="29301"/>
            </a:xfrm>
            <a:custGeom>
              <a:rect b="b" l="l" r="r" t="t"/>
              <a:pathLst>
                <a:path extrusionOk="0" h="1957" w="7927">
                  <a:moveTo>
                    <a:pt x="22" y="1"/>
                  </a:moveTo>
                  <a:cubicBezTo>
                    <a:pt x="1" y="1073"/>
                    <a:pt x="884" y="1956"/>
                    <a:pt x="1977" y="1956"/>
                  </a:cubicBezTo>
                  <a:lnTo>
                    <a:pt x="5972" y="1956"/>
                  </a:lnTo>
                  <a:cubicBezTo>
                    <a:pt x="7044" y="1956"/>
                    <a:pt x="7927" y="1073"/>
                    <a:pt x="7927" y="1"/>
                  </a:cubicBezTo>
                  <a:close/>
                </a:path>
              </a:pathLst>
            </a:custGeom>
            <a:solidFill>
              <a:srgbClr val="CBD6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17" name="Google Shape;4417;p37"/>
            <p:cNvSpPr/>
            <p:nvPr/>
          </p:nvSpPr>
          <p:spPr>
            <a:xfrm>
              <a:off x="2632556" y="3552530"/>
              <a:ext cx="339666" cy="129078"/>
            </a:xfrm>
            <a:custGeom>
              <a:rect b="b" l="l" r="r" t="t"/>
              <a:pathLst>
                <a:path extrusionOk="0" h="8621" w="22686">
                  <a:moveTo>
                    <a:pt x="0" y="1"/>
                  </a:moveTo>
                  <a:lnTo>
                    <a:pt x="0" y="6687"/>
                  </a:lnTo>
                  <a:cubicBezTo>
                    <a:pt x="0" y="7759"/>
                    <a:pt x="883" y="8621"/>
                    <a:pt x="1956" y="8621"/>
                  </a:cubicBezTo>
                  <a:lnTo>
                    <a:pt x="20730" y="8621"/>
                  </a:lnTo>
                  <a:cubicBezTo>
                    <a:pt x="21803" y="8621"/>
                    <a:pt x="22686" y="7759"/>
                    <a:pt x="22686" y="6687"/>
                  </a:cubicBezTo>
                  <a:lnTo>
                    <a:pt x="22686" y="1"/>
                  </a:lnTo>
                  <a:close/>
                </a:path>
              </a:pathLst>
            </a:custGeom>
            <a:solidFill>
              <a:srgbClr val="E2E8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18" name="Google Shape;4418;p37"/>
            <p:cNvSpPr/>
            <p:nvPr/>
          </p:nvSpPr>
          <p:spPr>
            <a:xfrm>
              <a:off x="2632556" y="3552530"/>
              <a:ext cx="48810" cy="129078"/>
            </a:xfrm>
            <a:custGeom>
              <a:rect b="b" l="l" r="r" t="t"/>
              <a:pathLst>
                <a:path extrusionOk="0" h="8621" w="3260">
                  <a:moveTo>
                    <a:pt x="21" y="1"/>
                  </a:moveTo>
                  <a:lnTo>
                    <a:pt x="21" y="6687"/>
                  </a:lnTo>
                  <a:cubicBezTo>
                    <a:pt x="0" y="7759"/>
                    <a:pt x="883" y="8621"/>
                    <a:pt x="1956" y="8621"/>
                  </a:cubicBezTo>
                  <a:lnTo>
                    <a:pt x="3259" y="8621"/>
                  </a:lnTo>
                  <a:cubicBezTo>
                    <a:pt x="2187" y="8621"/>
                    <a:pt x="1304" y="7759"/>
                    <a:pt x="1304" y="6687"/>
                  </a:cubicBezTo>
                  <a:lnTo>
                    <a:pt x="1304" y="1"/>
                  </a:lnTo>
                  <a:close/>
                </a:path>
              </a:pathLst>
            </a:custGeom>
            <a:solidFill>
              <a:srgbClr val="CBD6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19" name="Google Shape;4419;p37"/>
            <p:cNvSpPr/>
            <p:nvPr/>
          </p:nvSpPr>
          <p:spPr>
            <a:xfrm>
              <a:off x="2632870" y="3552530"/>
              <a:ext cx="339352" cy="69907"/>
            </a:xfrm>
            <a:custGeom>
              <a:rect b="b" l="l" r="r" t="t"/>
              <a:pathLst>
                <a:path extrusionOk="0" h="4669" w="22665">
                  <a:moveTo>
                    <a:pt x="0" y="1"/>
                  </a:moveTo>
                  <a:lnTo>
                    <a:pt x="0" y="1956"/>
                  </a:lnTo>
                  <a:cubicBezTo>
                    <a:pt x="2839" y="3449"/>
                    <a:pt x="5950" y="4374"/>
                    <a:pt x="9167" y="4668"/>
                  </a:cubicBezTo>
                  <a:lnTo>
                    <a:pt x="13498" y="4668"/>
                  </a:lnTo>
                  <a:cubicBezTo>
                    <a:pt x="16694" y="4374"/>
                    <a:pt x="19805" y="3449"/>
                    <a:pt x="22665" y="1956"/>
                  </a:cubicBezTo>
                  <a:lnTo>
                    <a:pt x="22665" y="1"/>
                  </a:lnTo>
                  <a:close/>
                </a:path>
              </a:pathLst>
            </a:custGeom>
            <a:solidFill>
              <a:srgbClr val="CBD6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20" name="Google Shape;4420;p37"/>
            <p:cNvSpPr/>
            <p:nvPr/>
          </p:nvSpPr>
          <p:spPr>
            <a:xfrm>
              <a:off x="2619649" y="3415606"/>
              <a:ext cx="365793" cy="177544"/>
            </a:xfrm>
            <a:custGeom>
              <a:rect b="b" l="l" r="r" t="t"/>
              <a:pathLst>
                <a:path extrusionOk="0" h="11858" w="24431">
                  <a:moveTo>
                    <a:pt x="1956" y="0"/>
                  </a:moveTo>
                  <a:cubicBezTo>
                    <a:pt x="862" y="0"/>
                    <a:pt x="0" y="862"/>
                    <a:pt x="0" y="1955"/>
                  </a:cubicBezTo>
                  <a:lnTo>
                    <a:pt x="0" y="8662"/>
                  </a:lnTo>
                  <a:cubicBezTo>
                    <a:pt x="3070" y="10449"/>
                    <a:pt x="6497" y="11543"/>
                    <a:pt x="10050" y="11858"/>
                  </a:cubicBezTo>
                  <a:lnTo>
                    <a:pt x="14381" y="11858"/>
                  </a:lnTo>
                  <a:cubicBezTo>
                    <a:pt x="17913" y="11543"/>
                    <a:pt x="21340" y="10449"/>
                    <a:pt x="24431" y="8662"/>
                  </a:cubicBezTo>
                  <a:lnTo>
                    <a:pt x="24431" y="1955"/>
                  </a:lnTo>
                  <a:cubicBezTo>
                    <a:pt x="24431" y="862"/>
                    <a:pt x="23548" y="0"/>
                    <a:pt x="22475" y="0"/>
                  </a:cubicBezTo>
                  <a:close/>
                </a:path>
              </a:pathLst>
            </a:custGeom>
            <a:solidFill>
              <a:srgbClr val="BAC8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21" name="Google Shape;4421;p37"/>
            <p:cNvSpPr/>
            <p:nvPr/>
          </p:nvSpPr>
          <p:spPr>
            <a:xfrm>
              <a:off x="2619649" y="3415591"/>
              <a:ext cx="48167" cy="140113"/>
            </a:xfrm>
            <a:custGeom>
              <a:rect b="b" l="l" r="r" t="t"/>
              <a:pathLst>
                <a:path extrusionOk="0" h="9358" w="3217">
                  <a:moveTo>
                    <a:pt x="1917" y="1"/>
                  </a:moveTo>
                  <a:cubicBezTo>
                    <a:pt x="842" y="1"/>
                    <a:pt x="0" y="876"/>
                    <a:pt x="0" y="1956"/>
                  </a:cubicBezTo>
                  <a:lnTo>
                    <a:pt x="0" y="8663"/>
                  </a:lnTo>
                  <a:cubicBezTo>
                    <a:pt x="421" y="8916"/>
                    <a:pt x="841" y="9147"/>
                    <a:pt x="1262" y="9357"/>
                  </a:cubicBezTo>
                  <a:lnTo>
                    <a:pt x="1262" y="1935"/>
                  </a:lnTo>
                  <a:cubicBezTo>
                    <a:pt x="1262" y="863"/>
                    <a:pt x="2145" y="1"/>
                    <a:pt x="3217" y="1"/>
                  </a:cubicBezTo>
                  <a:lnTo>
                    <a:pt x="1956" y="1"/>
                  </a:lnTo>
                  <a:cubicBezTo>
                    <a:pt x="1943" y="1"/>
                    <a:pt x="1930" y="1"/>
                    <a:pt x="1917" y="1"/>
                  </a:cubicBezTo>
                  <a:close/>
                </a:path>
              </a:pathLst>
            </a:custGeom>
            <a:solidFill>
              <a:srgbClr val="CBD6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22" name="Google Shape;4422;p37"/>
            <p:cNvSpPr/>
            <p:nvPr/>
          </p:nvSpPr>
          <p:spPr>
            <a:xfrm>
              <a:off x="2726358" y="3508151"/>
              <a:ext cx="152061" cy="81540"/>
            </a:xfrm>
            <a:custGeom>
              <a:rect b="b" l="l" r="r" t="t"/>
              <a:pathLst>
                <a:path extrusionOk="0" h="5446" w="10156">
                  <a:moveTo>
                    <a:pt x="1661" y="0"/>
                  </a:moveTo>
                  <a:cubicBezTo>
                    <a:pt x="736" y="0"/>
                    <a:pt x="1" y="736"/>
                    <a:pt x="1" y="1640"/>
                  </a:cubicBezTo>
                  <a:lnTo>
                    <a:pt x="1" y="5235"/>
                  </a:lnTo>
                  <a:cubicBezTo>
                    <a:pt x="337" y="5320"/>
                    <a:pt x="652" y="5383"/>
                    <a:pt x="989" y="5425"/>
                  </a:cubicBezTo>
                  <a:lnTo>
                    <a:pt x="989" y="1640"/>
                  </a:lnTo>
                  <a:cubicBezTo>
                    <a:pt x="989" y="1283"/>
                    <a:pt x="1283" y="989"/>
                    <a:pt x="1661" y="989"/>
                  </a:cubicBezTo>
                  <a:lnTo>
                    <a:pt x="8515" y="989"/>
                  </a:lnTo>
                  <a:cubicBezTo>
                    <a:pt x="8873" y="989"/>
                    <a:pt x="9167" y="1283"/>
                    <a:pt x="9167" y="1640"/>
                  </a:cubicBezTo>
                  <a:lnTo>
                    <a:pt x="9167" y="5446"/>
                  </a:lnTo>
                  <a:cubicBezTo>
                    <a:pt x="9504" y="5383"/>
                    <a:pt x="9840" y="5320"/>
                    <a:pt x="10155" y="5235"/>
                  </a:cubicBezTo>
                  <a:lnTo>
                    <a:pt x="10155" y="1640"/>
                  </a:lnTo>
                  <a:cubicBezTo>
                    <a:pt x="10155" y="736"/>
                    <a:pt x="9419" y="0"/>
                    <a:pt x="8515" y="0"/>
                  </a:cubicBezTo>
                  <a:close/>
                </a:path>
              </a:pathLst>
            </a:custGeom>
            <a:solidFill>
              <a:srgbClr val="CBD6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23" name="Google Shape;4423;p37"/>
            <p:cNvSpPr/>
            <p:nvPr/>
          </p:nvSpPr>
          <p:spPr>
            <a:xfrm>
              <a:off x="2770108" y="3553473"/>
              <a:ext cx="64861" cy="80926"/>
            </a:xfrm>
            <a:custGeom>
              <a:rect b="b" l="l" r="r" t="t"/>
              <a:pathLst>
                <a:path extrusionOk="0" h="5405" w="4332">
                  <a:moveTo>
                    <a:pt x="1136" y="1"/>
                  </a:moveTo>
                  <a:cubicBezTo>
                    <a:pt x="506" y="1"/>
                    <a:pt x="1" y="505"/>
                    <a:pt x="1" y="1115"/>
                  </a:cubicBezTo>
                  <a:lnTo>
                    <a:pt x="1" y="4269"/>
                  </a:lnTo>
                  <a:cubicBezTo>
                    <a:pt x="1" y="4900"/>
                    <a:pt x="506" y="5404"/>
                    <a:pt x="1136" y="5404"/>
                  </a:cubicBezTo>
                  <a:lnTo>
                    <a:pt x="3197" y="5404"/>
                  </a:lnTo>
                  <a:cubicBezTo>
                    <a:pt x="3827" y="5404"/>
                    <a:pt x="4332" y="4900"/>
                    <a:pt x="4332" y="4269"/>
                  </a:cubicBezTo>
                  <a:lnTo>
                    <a:pt x="4332" y="1115"/>
                  </a:lnTo>
                  <a:cubicBezTo>
                    <a:pt x="4332" y="505"/>
                    <a:pt x="3827" y="1"/>
                    <a:pt x="3197" y="1"/>
                  </a:cubicBezTo>
                  <a:close/>
                </a:path>
              </a:pathLst>
            </a:custGeom>
            <a:solidFill>
              <a:srgbClr val="C9D4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24" name="Google Shape;4424;p37"/>
            <p:cNvSpPr/>
            <p:nvPr/>
          </p:nvSpPr>
          <p:spPr>
            <a:xfrm>
              <a:off x="2787431" y="3572368"/>
              <a:ext cx="29915" cy="42821"/>
            </a:xfrm>
            <a:custGeom>
              <a:rect b="b" l="l" r="r" t="t"/>
              <a:pathLst>
                <a:path extrusionOk="0" h="2860" w="1998">
                  <a:moveTo>
                    <a:pt x="526" y="0"/>
                  </a:moveTo>
                  <a:cubicBezTo>
                    <a:pt x="232" y="0"/>
                    <a:pt x="21" y="232"/>
                    <a:pt x="0" y="505"/>
                  </a:cubicBezTo>
                  <a:lnTo>
                    <a:pt x="0" y="2355"/>
                  </a:lnTo>
                  <a:cubicBezTo>
                    <a:pt x="21" y="2628"/>
                    <a:pt x="232" y="2860"/>
                    <a:pt x="526" y="2860"/>
                  </a:cubicBezTo>
                  <a:lnTo>
                    <a:pt x="1472" y="2860"/>
                  </a:lnTo>
                  <a:cubicBezTo>
                    <a:pt x="1766" y="2860"/>
                    <a:pt x="1977" y="2628"/>
                    <a:pt x="1998" y="2355"/>
                  </a:cubicBezTo>
                  <a:lnTo>
                    <a:pt x="1998" y="505"/>
                  </a:lnTo>
                  <a:cubicBezTo>
                    <a:pt x="1977" y="232"/>
                    <a:pt x="1766" y="0"/>
                    <a:pt x="1472" y="0"/>
                  </a:cubicBezTo>
                  <a:close/>
                </a:path>
              </a:pathLst>
            </a:custGeom>
            <a:solidFill>
              <a:srgbClr val="99AE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425" name="Google Shape;4425;p37"/>
          <p:cNvGrpSpPr/>
          <p:nvPr/>
        </p:nvGrpSpPr>
        <p:grpSpPr>
          <a:xfrm>
            <a:off x="1634237" y="1884667"/>
            <a:ext cx="461614" cy="476954"/>
            <a:chOff x="1293760" y="1498228"/>
            <a:chExt cx="340624" cy="351943"/>
          </a:xfrm>
        </p:grpSpPr>
        <p:sp>
          <p:nvSpPr>
            <p:cNvPr id="4426" name="Google Shape;4426;p37"/>
            <p:cNvSpPr/>
            <p:nvPr/>
          </p:nvSpPr>
          <p:spPr>
            <a:xfrm>
              <a:off x="1331535" y="1498228"/>
              <a:ext cx="265388" cy="71164"/>
            </a:xfrm>
            <a:custGeom>
              <a:rect b="b" l="l" r="r" t="t"/>
              <a:pathLst>
                <a:path extrusionOk="0" h="4753" w="17725">
                  <a:moveTo>
                    <a:pt x="7002" y="1"/>
                  </a:moveTo>
                  <a:cubicBezTo>
                    <a:pt x="5677" y="22"/>
                    <a:pt x="4458" y="716"/>
                    <a:pt x="3785" y="1851"/>
                  </a:cubicBezTo>
                  <a:lnTo>
                    <a:pt x="3491" y="2355"/>
                  </a:lnTo>
                  <a:cubicBezTo>
                    <a:pt x="3196" y="2818"/>
                    <a:pt x="2692" y="3112"/>
                    <a:pt x="2124" y="3112"/>
                  </a:cubicBezTo>
                  <a:lnTo>
                    <a:pt x="1094" y="3112"/>
                  </a:lnTo>
                  <a:cubicBezTo>
                    <a:pt x="1" y="3112"/>
                    <a:pt x="1" y="4752"/>
                    <a:pt x="1094" y="4752"/>
                  </a:cubicBezTo>
                  <a:lnTo>
                    <a:pt x="2124" y="4752"/>
                  </a:lnTo>
                  <a:cubicBezTo>
                    <a:pt x="3260" y="4752"/>
                    <a:pt x="4311" y="4164"/>
                    <a:pt x="4899" y="3196"/>
                  </a:cubicBezTo>
                  <a:lnTo>
                    <a:pt x="5194" y="2692"/>
                  </a:lnTo>
                  <a:cubicBezTo>
                    <a:pt x="5572" y="2040"/>
                    <a:pt x="6266" y="1662"/>
                    <a:pt x="7002" y="1662"/>
                  </a:cubicBezTo>
                  <a:lnTo>
                    <a:pt x="10450" y="1662"/>
                  </a:lnTo>
                  <a:cubicBezTo>
                    <a:pt x="11186" y="1662"/>
                    <a:pt x="11880" y="2040"/>
                    <a:pt x="12258" y="2671"/>
                  </a:cubicBezTo>
                  <a:lnTo>
                    <a:pt x="12552" y="3175"/>
                  </a:lnTo>
                  <a:cubicBezTo>
                    <a:pt x="13141" y="4143"/>
                    <a:pt x="14192" y="4752"/>
                    <a:pt x="15328" y="4752"/>
                  </a:cubicBezTo>
                  <a:lnTo>
                    <a:pt x="16631" y="4752"/>
                  </a:lnTo>
                  <a:cubicBezTo>
                    <a:pt x="17724" y="4752"/>
                    <a:pt x="17724" y="3112"/>
                    <a:pt x="16631" y="3112"/>
                  </a:cubicBezTo>
                  <a:lnTo>
                    <a:pt x="15328" y="3112"/>
                  </a:lnTo>
                  <a:cubicBezTo>
                    <a:pt x="14781" y="3112"/>
                    <a:pt x="14255" y="2818"/>
                    <a:pt x="13982" y="2355"/>
                  </a:cubicBezTo>
                  <a:lnTo>
                    <a:pt x="13688" y="1851"/>
                  </a:lnTo>
                  <a:cubicBezTo>
                    <a:pt x="12994" y="716"/>
                    <a:pt x="11774" y="22"/>
                    <a:pt x="10450" y="1"/>
                  </a:cubicBezTo>
                  <a:close/>
                </a:path>
              </a:pathLst>
            </a:custGeom>
            <a:solidFill>
              <a:srgbClr val="A3B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27" name="Google Shape;4427;p37"/>
            <p:cNvSpPr/>
            <p:nvPr/>
          </p:nvSpPr>
          <p:spPr>
            <a:xfrm>
              <a:off x="1337839" y="1585353"/>
              <a:ext cx="69263" cy="67212"/>
            </a:xfrm>
            <a:custGeom>
              <a:rect b="b" l="l" r="r" t="t"/>
              <a:pathLst>
                <a:path extrusionOk="0" h="4489" w="4626">
                  <a:moveTo>
                    <a:pt x="865" y="0"/>
                  </a:moveTo>
                  <a:cubicBezTo>
                    <a:pt x="663" y="0"/>
                    <a:pt x="463" y="79"/>
                    <a:pt x="316" y="237"/>
                  </a:cubicBezTo>
                  <a:cubicBezTo>
                    <a:pt x="0" y="552"/>
                    <a:pt x="0" y="1057"/>
                    <a:pt x="316" y="1351"/>
                  </a:cubicBezTo>
                  <a:lnTo>
                    <a:pt x="3196" y="4252"/>
                  </a:lnTo>
                  <a:cubicBezTo>
                    <a:pt x="3354" y="4410"/>
                    <a:pt x="3559" y="4489"/>
                    <a:pt x="3764" y="4489"/>
                  </a:cubicBezTo>
                  <a:cubicBezTo>
                    <a:pt x="3969" y="4489"/>
                    <a:pt x="4174" y="4410"/>
                    <a:pt x="4331" y="4252"/>
                  </a:cubicBezTo>
                  <a:cubicBezTo>
                    <a:pt x="4626" y="3937"/>
                    <a:pt x="4626" y="3432"/>
                    <a:pt x="4331" y="3117"/>
                  </a:cubicBezTo>
                  <a:lnTo>
                    <a:pt x="1430" y="237"/>
                  </a:lnTo>
                  <a:cubicBezTo>
                    <a:pt x="1272" y="79"/>
                    <a:pt x="1067" y="0"/>
                    <a:pt x="865" y="0"/>
                  </a:cubicBezTo>
                  <a:close/>
                </a:path>
              </a:pathLst>
            </a:custGeom>
            <a:solidFill>
              <a:srgbClr val="A3B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28" name="Google Shape;4428;p37"/>
            <p:cNvSpPr/>
            <p:nvPr/>
          </p:nvSpPr>
          <p:spPr>
            <a:xfrm>
              <a:off x="1521042" y="1585353"/>
              <a:ext cx="69577" cy="67212"/>
            </a:xfrm>
            <a:custGeom>
              <a:rect b="b" l="l" r="r" t="t"/>
              <a:pathLst>
                <a:path extrusionOk="0" h="4489" w="4647">
                  <a:moveTo>
                    <a:pt x="3766" y="0"/>
                  </a:moveTo>
                  <a:cubicBezTo>
                    <a:pt x="3564" y="0"/>
                    <a:pt x="3364" y="79"/>
                    <a:pt x="3217" y="237"/>
                  </a:cubicBezTo>
                  <a:lnTo>
                    <a:pt x="316" y="3117"/>
                  </a:lnTo>
                  <a:cubicBezTo>
                    <a:pt x="0" y="3432"/>
                    <a:pt x="0" y="3937"/>
                    <a:pt x="316" y="4252"/>
                  </a:cubicBezTo>
                  <a:cubicBezTo>
                    <a:pt x="473" y="4410"/>
                    <a:pt x="678" y="4489"/>
                    <a:pt x="883" y="4489"/>
                  </a:cubicBezTo>
                  <a:cubicBezTo>
                    <a:pt x="1088" y="4489"/>
                    <a:pt x="1293" y="4410"/>
                    <a:pt x="1451" y="4252"/>
                  </a:cubicBezTo>
                  <a:lnTo>
                    <a:pt x="4331" y="1351"/>
                  </a:lnTo>
                  <a:cubicBezTo>
                    <a:pt x="4647" y="1057"/>
                    <a:pt x="4647" y="552"/>
                    <a:pt x="4331" y="237"/>
                  </a:cubicBezTo>
                  <a:cubicBezTo>
                    <a:pt x="4174" y="79"/>
                    <a:pt x="3969" y="0"/>
                    <a:pt x="3766" y="0"/>
                  </a:cubicBezTo>
                  <a:close/>
                </a:path>
              </a:pathLst>
            </a:custGeom>
            <a:solidFill>
              <a:srgbClr val="A3B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29" name="Google Shape;4429;p37"/>
            <p:cNvSpPr/>
            <p:nvPr/>
          </p:nvSpPr>
          <p:spPr>
            <a:xfrm>
              <a:off x="1349173" y="1766505"/>
              <a:ext cx="87514" cy="83666"/>
            </a:xfrm>
            <a:custGeom>
              <a:rect b="b" l="l" r="r" t="t"/>
              <a:pathLst>
                <a:path extrusionOk="0" h="5588" w="5845">
                  <a:moveTo>
                    <a:pt x="4394" y="1"/>
                  </a:moveTo>
                  <a:cubicBezTo>
                    <a:pt x="4053" y="1"/>
                    <a:pt x="3711" y="132"/>
                    <a:pt x="3448" y="395"/>
                  </a:cubicBezTo>
                  <a:lnTo>
                    <a:pt x="505" y="3338"/>
                  </a:lnTo>
                  <a:cubicBezTo>
                    <a:pt x="0" y="3843"/>
                    <a:pt x="0" y="4684"/>
                    <a:pt x="505" y="5210"/>
                  </a:cubicBezTo>
                  <a:cubicBezTo>
                    <a:pt x="768" y="5462"/>
                    <a:pt x="1109" y="5588"/>
                    <a:pt x="1451" y="5588"/>
                  </a:cubicBezTo>
                  <a:cubicBezTo>
                    <a:pt x="1792" y="5588"/>
                    <a:pt x="2134" y="5462"/>
                    <a:pt x="2397" y="5210"/>
                  </a:cubicBezTo>
                  <a:lnTo>
                    <a:pt x="5340" y="2266"/>
                  </a:lnTo>
                  <a:cubicBezTo>
                    <a:pt x="5845" y="1762"/>
                    <a:pt x="5845" y="921"/>
                    <a:pt x="5340" y="395"/>
                  </a:cubicBezTo>
                  <a:cubicBezTo>
                    <a:pt x="5078" y="132"/>
                    <a:pt x="4736" y="1"/>
                    <a:pt x="4394" y="1"/>
                  </a:cubicBezTo>
                  <a:close/>
                </a:path>
              </a:pathLst>
            </a:custGeom>
            <a:solidFill>
              <a:srgbClr val="A3B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30" name="Google Shape;4430;p37"/>
            <p:cNvSpPr/>
            <p:nvPr/>
          </p:nvSpPr>
          <p:spPr>
            <a:xfrm>
              <a:off x="1491457" y="1766505"/>
              <a:ext cx="87829" cy="83666"/>
            </a:xfrm>
            <a:custGeom>
              <a:rect b="b" l="l" r="r" t="t"/>
              <a:pathLst>
                <a:path extrusionOk="0" h="5588" w="5866">
                  <a:moveTo>
                    <a:pt x="1453" y="1"/>
                  </a:moveTo>
                  <a:cubicBezTo>
                    <a:pt x="1114" y="1"/>
                    <a:pt x="778" y="132"/>
                    <a:pt x="526" y="395"/>
                  </a:cubicBezTo>
                  <a:cubicBezTo>
                    <a:pt x="0" y="921"/>
                    <a:pt x="0" y="1762"/>
                    <a:pt x="526" y="2266"/>
                  </a:cubicBezTo>
                  <a:lnTo>
                    <a:pt x="3469" y="5210"/>
                  </a:lnTo>
                  <a:cubicBezTo>
                    <a:pt x="3732" y="5462"/>
                    <a:pt x="4074" y="5588"/>
                    <a:pt x="4413" y="5588"/>
                  </a:cubicBezTo>
                  <a:cubicBezTo>
                    <a:pt x="4752" y="5588"/>
                    <a:pt x="5088" y="5462"/>
                    <a:pt x="5340" y="5210"/>
                  </a:cubicBezTo>
                  <a:cubicBezTo>
                    <a:pt x="5866" y="4684"/>
                    <a:pt x="5866" y="3843"/>
                    <a:pt x="5340" y="3338"/>
                  </a:cubicBezTo>
                  <a:lnTo>
                    <a:pt x="2397" y="395"/>
                  </a:lnTo>
                  <a:cubicBezTo>
                    <a:pt x="2134" y="132"/>
                    <a:pt x="1792" y="1"/>
                    <a:pt x="1453" y="1"/>
                  </a:cubicBezTo>
                  <a:close/>
                </a:path>
              </a:pathLst>
            </a:custGeom>
            <a:solidFill>
              <a:srgbClr val="A3B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31" name="Google Shape;4431;p37"/>
            <p:cNvSpPr/>
            <p:nvPr/>
          </p:nvSpPr>
          <p:spPr>
            <a:xfrm>
              <a:off x="1342870" y="1588257"/>
              <a:ext cx="242405" cy="242405"/>
            </a:xfrm>
            <a:custGeom>
              <a:rect b="b" l="l" r="r" t="t"/>
              <a:pathLst>
                <a:path extrusionOk="0" h="16190" w="16190">
                  <a:moveTo>
                    <a:pt x="8095" y="1"/>
                  </a:moveTo>
                  <a:cubicBezTo>
                    <a:pt x="3638" y="1"/>
                    <a:pt x="1" y="3617"/>
                    <a:pt x="1" y="8095"/>
                  </a:cubicBezTo>
                  <a:cubicBezTo>
                    <a:pt x="1" y="12573"/>
                    <a:pt x="3638" y="16189"/>
                    <a:pt x="8095" y="16189"/>
                  </a:cubicBezTo>
                  <a:cubicBezTo>
                    <a:pt x="12573" y="16189"/>
                    <a:pt x="16189" y="12573"/>
                    <a:pt x="16189" y="8095"/>
                  </a:cubicBezTo>
                  <a:cubicBezTo>
                    <a:pt x="16189" y="3617"/>
                    <a:pt x="12573" y="1"/>
                    <a:pt x="8095" y="1"/>
                  </a:cubicBezTo>
                  <a:close/>
                </a:path>
              </a:pathLst>
            </a:custGeom>
            <a:solidFill>
              <a:srgbClr val="8498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32" name="Google Shape;4432;p37"/>
            <p:cNvSpPr/>
            <p:nvPr/>
          </p:nvSpPr>
          <p:spPr>
            <a:xfrm>
              <a:off x="1364205" y="1611420"/>
              <a:ext cx="208792" cy="196334"/>
            </a:xfrm>
            <a:custGeom>
              <a:rect b="b" l="l" r="r" t="t"/>
              <a:pathLst>
                <a:path extrusionOk="0" h="13113" w="13945">
                  <a:moveTo>
                    <a:pt x="6722" y="1"/>
                  </a:moveTo>
                  <a:cubicBezTo>
                    <a:pt x="3431" y="1"/>
                    <a:pt x="257" y="2483"/>
                    <a:pt x="131" y="6338"/>
                  </a:cubicBezTo>
                  <a:cubicBezTo>
                    <a:pt x="1" y="10371"/>
                    <a:pt x="3274" y="13112"/>
                    <a:pt x="6717" y="13112"/>
                  </a:cubicBezTo>
                  <a:cubicBezTo>
                    <a:pt x="8264" y="13112"/>
                    <a:pt x="9846" y="12559"/>
                    <a:pt x="11169" y="11321"/>
                  </a:cubicBezTo>
                  <a:cubicBezTo>
                    <a:pt x="13818" y="8861"/>
                    <a:pt x="13944" y="4698"/>
                    <a:pt x="11464" y="2091"/>
                  </a:cubicBezTo>
                  <a:cubicBezTo>
                    <a:pt x="10113" y="648"/>
                    <a:pt x="8402" y="1"/>
                    <a:pt x="6722" y="1"/>
                  </a:cubicBezTo>
                  <a:close/>
                </a:path>
              </a:pathLst>
            </a:custGeom>
            <a:solidFill>
              <a:srgbClr val="B4C3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33" name="Google Shape;4433;p37"/>
            <p:cNvSpPr/>
            <p:nvPr/>
          </p:nvSpPr>
          <p:spPr>
            <a:xfrm>
              <a:off x="1402370" y="1612812"/>
              <a:ext cx="187620" cy="192981"/>
            </a:xfrm>
            <a:custGeom>
              <a:rect b="b" l="l" r="r" t="t"/>
              <a:pathLst>
                <a:path extrusionOk="0" h="12889" w="12531">
                  <a:moveTo>
                    <a:pt x="5361" y="1"/>
                  </a:moveTo>
                  <a:cubicBezTo>
                    <a:pt x="2250" y="589"/>
                    <a:pt x="0" y="3301"/>
                    <a:pt x="0" y="6455"/>
                  </a:cubicBezTo>
                  <a:cubicBezTo>
                    <a:pt x="0" y="9609"/>
                    <a:pt x="2250" y="12300"/>
                    <a:pt x="5361" y="12889"/>
                  </a:cubicBezTo>
                  <a:cubicBezTo>
                    <a:pt x="6581" y="12657"/>
                    <a:pt x="7695" y="12090"/>
                    <a:pt x="8620" y="11228"/>
                  </a:cubicBezTo>
                  <a:cubicBezTo>
                    <a:pt x="12531" y="7569"/>
                    <a:pt x="10618" y="1010"/>
                    <a:pt x="5361" y="1"/>
                  </a:cubicBezTo>
                  <a:close/>
                </a:path>
              </a:pathLst>
            </a:custGeom>
            <a:solidFill>
              <a:srgbClr val="C4D0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34" name="Google Shape;4434;p37"/>
            <p:cNvSpPr/>
            <p:nvPr/>
          </p:nvSpPr>
          <p:spPr>
            <a:xfrm>
              <a:off x="1449893" y="1635795"/>
              <a:ext cx="26456" cy="94447"/>
            </a:xfrm>
            <a:custGeom>
              <a:rect b="b" l="l" r="r" t="t"/>
              <a:pathLst>
                <a:path extrusionOk="0" h="6308" w="1767">
                  <a:moveTo>
                    <a:pt x="884" y="0"/>
                  </a:moveTo>
                  <a:cubicBezTo>
                    <a:pt x="379" y="0"/>
                    <a:pt x="1" y="400"/>
                    <a:pt x="1" y="883"/>
                  </a:cubicBezTo>
                  <a:lnTo>
                    <a:pt x="1" y="5425"/>
                  </a:lnTo>
                  <a:cubicBezTo>
                    <a:pt x="1" y="5908"/>
                    <a:pt x="379" y="6308"/>
                    <a:pt x="884" y="6308"/>
                  </a:cubicBezTo>
                  <a:cubicBezTo>
                    <a:pt x="1367" y="6308"/>
                    <a:pt x="1746" y="5908"/>
                    <a:pt x="1767" y="5425"/>
                  </a:cubicBezTo>
                  <a:lnTo>
                    <a:pt x="1767" y="883"/>
                  </a:lnTo>
                  <a:cubicBezTo>
                    <a:pt x="1746" y="400"/>
                    <a:pt x="1367" y="21"/>
                    <a:pt x="884" y="0"/>
                  </a:cubicBezTo>
                  <a:close/>
                </a:path>
              </a:pathLst>
            </a:custGeom>
            <a:solidFill>
              <a:srgbClr val="8498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35" name="Google Shape;4435;p37"/>
            <p:cNvSpPr/>
            <p:nvPr/>
          </p:nvSpPr>
          <p:spPr>
            <a:xfrm>
              <a:off x="1448635" y="1704414"/>
              <a:ext cx="65175" cy="62660"/>
            </a:xfrm>
            <a:custGeom>
              <a:rect b="b" l="l" r="r" t="t"/>
              <a:pathLst>
                <a:path extrusionOk="0" h="4185" w="4353">
                  <a:moveTo>
                    <a:pt x="957" y="1"/>
                  </a:moveTo>
                  <a:cubicBezTo>
                    <a:pt x="731" y="1"/>
                    <a:pt x="505" y="85"/>
                    <a:pt x="337" y="253"/>
                  </a:cubicBezTo>
                  <a:cubicBezTo>
                    <a:pt x="1" y="589"/>
                    <a:pt x="1" y="1157"/>
                    <a:pt x="337" y="1493"/>
                  </a:cubicBezTo>
                  <a:lnTo>
                    <a:pt x="2776" y="3932"/>
                  </a:lnTo>
                  <a:cubicBezTo>
                    <a:pt x="2944" y="4100"/>
                    <a:pt x="3170" y="4185"/>
                    <a:pt x="3396" y="4185"/>
                  </a:cubicBezTo>
                  <a:cubicBezTo>
                    <a:pt x="3622" y="4185"/>
                    <a:pt x="3848" y="4100"/>
                    <a:pt x="4016" y="3932"/>
                  </a:cubicBezTo>
                  <a:cubicBezTo>
                    <a:pt x="4353" y="3596"/>
                    <a:pt x="4353" y="3028"/>
                    <a:pt x="4016" y="2692"/>
                  </a:cubicBezTo>
                  <a:lnTo>
                    <a:pt x="1578" y="253"/>
                  </a:lnTo>
                  <a:cubicBezTo>
                    <a:pt x="1409" y="85"/>
                    <a:pt x="1183" y="1"/>
                    <a:pt x="957" y="1"/>
                  </a:cubicBezTo>
                  <a:close/>
                </a:path>
              </a:pathLst>
            </a:custGeom>
            <a:solidFill>
              <a:srgbClr val="5A7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36" name="Google Shape;4436;p37"/>
            <p:cNvSpPr/>
            <p:nvPr/>
          </p:nvSpPr>
          <p:spPr>
            <a:xfrm>
              <a:off x="1293760" y="1542382"/>
              <a:ext cx="95405" cy="89655"/>
            </a:xfrm>
            <a:custGeom>
              <a:rect b="b" l="l" r="r" t="t"/>
              <a:pathLst>
                <a:path extrusionOk="0" h="5988" w="6372">
                  <a:moveTo>
                    <a:pt x="3365" y="0"/>
                  </a:moveTo>
                  <a:cubicBezTo>
                    <a:pt x="2582" y="0"/>
                    <a:pt x="1798" y="300"/>
                    <a:pt x="1199" y="899"/>
                  </a:cubicBezTo>
                  <a:lnTo>
                    <a:pt x="1094" y="983"/>
                  </a:lnTo>
                  <a:cubicBezTo>
                    <a:pt x="1" y="2203"/>
                    <a:pt x="43" y="4074"/>
                    <a:pt x="1199" y="5230"/>
                  </a:cubicBezTo>
                  <a:lnTo>
                    <a:pt x="1494" y="5546"/>
                  </a:lnTo>
                  <a:cubicBezTo>
                    <a:pt x="1798" y="5840"/>
                    <a:pt x="2193" y="5987"/>
                    <a:pt x="2587" y="5987"/>
                  </a:cubicBezTo>
                  <a:cubicBezTo>
                    <a:pt x="2981" y="5987"/>
                    <a:pt x="3375" y="5840"/>
                    <a:pt x="3680" y="5546"/>
                  </a:cubicBezTo>
                  <a:lnTo>
                    <a:pt x="5825" y="3380"/>
                  </a:lnTo>
                  <a:cubicBezTo>
                    <a:pt x="6224" y="3002"/>
                    <a:pt x="6371" y="2434"/>
                    <a:pt x="6224" y="1908"/>
                  </a:cubicBezTo>
                  <a:cubicBezTo>
                    <a:pt x="6161" y="1635"/>
                    <a:pt x="6035" y="1404"/>
                    <a:pt x="5825" y="1215"/>
                  </a:cubicBezTo>
                  <a:lnTo>
                    <a:pt x="5530" y="899"/>
                  </a:lnTo>
                  <a:cubicBezTo>
                    <a:pt x="4931" y="300"/>
                    <a:pt x="4148" y="0"/>
                    <a:pt x="3365" y="0"/>
                  </a:cubicBezTo>
                  <a:close/>
                </a:path>
              </a:pathLst>
            </a:custGeom>
            <a:solidFill>
              <a:srgbClr val="B4C3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37" name="Google Shape;4437;p37"/>
            <p:cNvSpPr/>
            <p:nvPr/>
          </p:nvSpPr>
          <p:spPr>
            <a:xfrm>
              <a:off x="1309511" y="1542382"/>
              <a:ext cx="77453" cy="61552"/>
            </a:xfrm>
            <a:custGeom>
              <a:rect b="b" l="l" r="r" t="t"/>
              <a:pathLst>
                <a:path extrusionOk="0" h="4111" w="5173">
                  <a:moveTo>
                    <a:pt x="2313" y="0"/>
                  </a:moveTo>
                  <a:cubicBezTo>
                    <a:pt x="1530" y="0"/>
                    <a:pt x="746" y="300"/>
                    <a:pt x="147" y="899"/>
                  </a:cubicBezTo>
                  <a:lnTo>
                    <a:pt x="42" y="983"/>
                  </a:lnTo>
                  <a:cubicBezTo>
                    <a:pt x="0" y="1866"/>
                    <a:pt x="315" y="2728"/>
                    <a:pt x="946" y="3359"/>
                  </a:cubicBezTo>
                  <a:lnTo>
                    <a:pt x="1241" y="3653"/>
                  </a:lnTo>
                  <a:cubicBezTo>
                    <a:pt x="1545" y="3958"/>
                    <a:pt x="1940" y="4111"/>
                    <a:pt x="2334" y="4111"/>
                  </a:cubicBezTo>
                  <a:cubicBezTo>
                    <a:pt x="2728" y="4111"/>
                    <a:pt x="3122" y="3958"/>
                    <a:pt x="3427" y="3653"/>
                  </a:cubicBezTo>
                  <a:lnTo>
                    <a:pt x="5172" y="1908"/>
                  </a:lnTo>
                  <a:cubicBezTo>
                    <a:pt x="5109" y="1635"/>
                    <a:pt x="4983" y="1404"/>
                    <a:pt x="4773" y="1194"/>
                  </a:cubicBezTo>
                  <a:lnTo>
                    <a:pt x="4478" y="899"/>
                  </a:lnTo>
                  <a:cubicBezTo>
                    <a:pt x="3879" y="300"/>
                    <a:pt x="3096" y="0"/>
                    <a:pt x="2313" y="0"/>
                  </a:cubicBezTo>
                  <a:close/>
                </a:path>
              </a:pathLst>
            </a:custGeom>
            <a:solidFill>
              <a:srgbClr val="C4D0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38" name="Google Shape;4438;p37"/>
            <p:cNvSpPr/>
            <p:nvPr/>
          </p:nvSpPr>
          <p:spPr>
            <a:xfrm>
              <a:off x="1538350" y="1542546"/>
              <a:ext cx="96034" cy="89551"/>
            </a:xfrm>
            <a:custGeom>
              <a:rect b="b" l="l" r="r" t="t"/>
              <a:pathLst>
                <a:path extrusionOk="0" h="5981" w="6414">
                  <a:moveTo>
                    <a:pt x="3077" y="1"/>
                  </a:moveTo>
                  <a:cubicBezTo>
                    <a:pt x="2281" y="1"/>
                    <a:pt x="1496" y="306"/>
                    <a:pt x="905" y="909"/>
                  </a:cubicBezTo>
                  <a:lnTo>
                    <a:pt x="610" y="1204"/>
                  </a:lnTo>
                  <a:cubicBezTo>
                    <a:pt x="1" y="1792"/>
                    <a:pt x="1" y="2780"/>
                    <a:pt x="610" y="3369"/>
                  </a:cubicBezTo>
                  <a:lnTo>
                    <a:pt x="2755" y="5535"/>
                  </a:lnTo>
                  <a:cubicBezTo>
                    <a:pt x="3041" y="5821"/>
                    <a:pt x="3434" y="5980"/>
                    <a:pt x="3835" y="5980"/>
                  </a:cubicBezTo>
                  <a:cubicBezTo>
                    <a:pt x="4023" y="5980"/>
                    <a:pt x="4213" y="5945"/>
                    <a:pt x="4395" y="5871"/>
                  </a:cubicBezTo>
                  <a:cubicBezTo>
                    <a:pt x="4605" y="5787"/>
                    <a:pt x="4773" y="5682"/>
                    <a:pt x="4920" y="5535"/>
                  </a:cubicBezTo>
                  <a:lnTo>
                    <a:pt x="5236" y="5219"/>
                  </a:lnTo>
                  <a:cubicBezTo>
                    <a:pt x="6413" y="4021"/>
                    <a:pt x="6413" y="2087"/>
                    <a:pt x="5236" y="909"/>
                  </a:cubicBezTo>
                  <a:cubicBezTo>
                    <a:pt x="5089" y="762"/>
                    <a:pt x="4941" y="636"/>
                    <a:pt x="4794" y="510"/>
                  </a:cubicBezTo>
                  <a:cubicBezTo>
                    <a:pt x="4266" y="169"/>
                    <a:pt x="3668" y="1"/>
                    <a:pt x="3077" y="1"/>
                  </a:cubicBezTo>
                  <a:close/>
                </a:path>
              </a:pathLst>
            </a:custGeom>
            <a:solidFill>
              <a:srgbClr val="B4C3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39" name="Google Shape;4439;p37"/>
            <p:cNvSpPr/>
            <p:nvPr/>
          </p:nvSpPr>
          <p:spPr>
            <a:xfrm>
              <a:off x="1565735" y="1550167"/>
              <a:ext cx="68649" cy="80283"/>
            </a:xfrm>
            <a:custGeom>
              <a:rect b="b" l="l" r="r" t="t"/>
              <a:pathLst>
                <a:path extrusionOk="0" h="5362" w="4585">
                  <a:moveTo>
                    <a:pt x="2965" y="1"/>
                  </a:moveTo>
                  <a:cubicBezTo>
                    <a:pt x="2187" y="22"/>
                    <a:pt x="1452" y="337"/>
                    <a:pt x="905" y="905"/>
                  </a:cubicBezTo>
                  <a:lnTo>
                    <a:pt x="590" y="1199"/>
                  </a:lnTo>
                  <a:cubicBezTo>
                    <a:pt x="1" y="1809"/>
                    <a:pt x="1" y="2776"/>
                    <a:pt x="590" y="3386"/>
                  </a:cubicBezTo>
                  <a:lnTo>
                    <a:pt x="2566" y="5362"/>
                  </a:lnTo>
                  <a:cubicBezTo>
                    <a:pt x="2776" y="5278"/>
                    <a:pt x="2944" y="5173"/>
                    <a:pt x="3091" y="5026"/>
                  </a:cubicBezTo>
                  <a:lnTo>
                    <a:pt x="3407" y="4710"/>
                  </a:lnTo>
                  <a:cubicBezTo>
                    <a:pt x="4584" y="3512"/>
                    <a:pt x="4584" y="1578"/>
                    <a:pt x="3407" y="400"/>
                  </a:cubicBezTo>
                  <a:cubicBezTo>
                    <a:pt x="3260" y="253"/>
                    <a:pt x="3112" y="127"/>
                    <a:pt x="2965" y="1"/>
                  </a:cubicBezTo>
                  <a:close/>
                </a:path>
              </a:pathLst>
            </a:custGeom>
            <a:solidFill>
              <a:srgbClr val="C4D0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440" name="Google Shape;4440;p37"/>
          <p:cNvGrpSpPr/>
          <p:nvPr/>
        </p:nvGrpSpPr>
        <p:grpSpPr>
          <a:xfrm>
            <a:off x="1029092" y="2476668"/>
            <a:ext cx="551177" cy="520052"/>
            <a:chOff x="849601" y="1952074"/>
            <a:chExt cx="406712" cy="383746"/>
          </a:xfrm>
        </p:grpSpPr>
        <p:sp>
          <p:nvSpPr>
            <p:cNvPr id="4441" name="Google Shape;4441;p37"/>
            <p:cNvSpPr/>
            <p:nvPr/>
          </p:nvSpPr>
          <p:spPr>
            <a:xfrm>
              <a:off x="849601" y="2240819"/>
              <a:ext cx="130650" cy="95001"/>
            </a:xfrm>
            <a:custGeom>
              <a:rect b="b" l="l" r="r" t="t"/>
              <a:pathLst>
                <a:path extrusionOk="0" h="6345" w="8726">
                  <a:moveTo>
                    <a:pt x="4142" y="0"/>
                  </a:moveTo>
                  <a:lnTo>
                    <a:pt x="358" y="3785"/>
                  </a:lnTo>
                  <a:cubicBezTo>
                    <a:pt x="1" y="4142"/>
                    <a:pt x="127" y="4752"/>
                    <a:pt x="610" y="4941"/>
                  </a:cubicBezTo>
                  <a:lnTo>
                    <a:pt x="1746" y="5340"/>
                  </a:lnTo>
                  <a:lnTo>
                    <a:pt x="4374" y="6308"/>
                  </a:lnTo>
                  <a:cubicBezTo>
                    <a:pt x="4447" y="6332"/>
                    <a:pt x="4524" y="6344"/>
                    <a:pt x="4602" y="6344"/>
                  </a:cubicBezTo>
                  <a:cubicBezTo>
                    <a:pt x="4789" y="6344"/>
                    <a:pt x="4975" y="6273"/>
                    <a:pt x="5109" y="6139"/>
                  </a:cubicBezTo>
                  <a:lnTo>
                    <a:pt x="8726" y="2523"/>
                  </a:lnTo>
                  <a:lnTo>
                    <a:pt x="7695" y="3532"/>
                  </a:lnTo>
                  <a:lnTo>
                    <a:pt x="6644" y="442"/>
                  </a:lnTo>
                  <a:lnTo>
                    <a:pt x="4142" y="0"/>
                  </a:lnTo>
                  <a:close/>
                </a:path>
              </a:pathLst>
            </a:custGeom>
            <a:solidFill>
              <a:srgbClr val="CBD6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42" name="Google Shape;4442;p37"/>
            <p:cNvSpPr/>
            <p:nvPr/>
          </p:nvSpPr>
          <p:spPr>
            <a:xfrm>
              <a:off x="875728" y="2284494"/>
              <a:ext cx="75252" cy="51326"/>
            </a:xfrm>
            <a:custGeom>
              <a:rect b="b" l="l" r="r" t="t"/>
              <a:pathLst>
                <a:path extrusionOk="0" h="3428" w="5026">
                  <a:moveTo>
                    <a:pt x="2947" y="0"/>
                  </a:moveTo>
                  <a:cubicBezTo>
                    <a:pt x="2623" y="0"/>
                    <a:pt x="2303" y="121"/>
                    <a:pt x="2061" y="363"/>
                  </a:cubicBezTo>
                  <a:lnTo>
                    <a:pt x="1" y="2423"/>
                  </a:lnTo>
                  <a:lnTo>
                    <a:pt x="2629" y="3391"/>
                  </a:lnTo>
                  <a:cubicBezTo>
                    <a:pt x="2702" y="3415"/>
                    <a:pt x="2779" y="3427"/>
                    <a:pt x="2857" y="3427"/>
                  </a:cubicBezTo>
                  <a:cubicBezTo>
                    <a:pt x="3044" y="3427"/>
                    <a:pt x="3230" y="3356"/>
                    <a:pt x="3364" y="3222"/>
                  </a:cubicBezTo>
                  <a:lnTo>
                    <a:pt x="5025" y="1561"/>
                  </a:lnTo>
                  <a:lnTo>
                    <a:pt x="3848" y="363"/>
                  </a:lnTo>
                  <a:cubicBezTo>
                    <a:pt x="3596" y="121"/>
                    <a:pt x="3270" y="0"/>
                    <a:pt x="2947" y="0"/>
                  </a:cubicBezTo>
                  <a:close/>
                </a:path>
              </a:pathLst>
            </a:custGeom>
            <a:solidFill>
              <a:srgbClr val="E2E8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43" name="Google Shape;4443;p37"/>
            <p:cNvSpPr/>
            <p:nvPr/>
          </p:nvSpPr>
          <p:spPr>
            <a:xfrm>
              <a:off x="890520" y="2158335"/>
              <a:ext cx="156777" cy="155519"/>
            </a:xfrm>
            <a:custGeom>
              <a:rect b="b" l="l" r="r" t="t"/>
              <a:pathLst>
                <a:path extrusionOk="0" h="10387" w="10471">
                  <a:moveTo>
                    <a:pt x="3512" y="1"/>
                  </a:moveTo>
                  <a:lnTo>
                    <a:pt x="1199" y="2314"/>
                  </a:lnTo>
                  <a:lnTo>
                    <a:pt x="337" y="3176"/>
                  </a:lnTo>
                  <a:cubicBezTo>
                    <a:pt x="1" y="3512"/>
                    <a:pt x="1" y="4080"/>
                    <a:pt x="337" y="4416"/>
                  </a:cubicBezTo>
                  <a:lnTo>
                    <a:pt x="6056" y="10135"/>
                  </a:lnTo>
                  <a:cubicBezTo>
                    <a:pt x="6224" y="10303"/>
                    <a:pt x="6450" y="10387"/>
                    <a:pt x="6676" y="10387"/>
                  </a:cubicBezTo>
                  <a:cubicBezTo>
                    <a:pt x="6902" y="10387"/>
                    <a:pt x="7128" y="10303"/>
                    <a:pt x="7296" y="10135"/>
                  </a:cubicBezTo>
                  <a:lnTo>
                    <a:pt x="8158" y="9273"/>
                  </a:lnTo>
                  <a:lnTo>
                    <a:pt x="10471" y="6960"/>
                  </a:lnTo>
                  <a:lnTo>
                    <a:pt x="3512" y="1"/>
                  </a:lnTo>
                  <a:close/>
                </a:path>
              </a:pathLst>
            </a:custGeom>
            <a:solidFill>
              <a:srgbClr val="3B53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44" name="Google Shape;4444;p37"/>
            <p:cNvSpPr/>
            <p:nvPr/>
          </p:nvSpPr>
          <p:spPr>
            <a:xfrm>
              <a:off x="890206" y="2158335"/>
              <a:ext cx="157091" cy="138840"/>
            </a:xfrm>
            <a:custGeom>
              <a:rect b="b" l="l" r="r" t="t"/>
              <a:pathLst>
                <a:path extrusionOk="0" h="9273" w="10492">
                  <a:moveTo>
                    <a:pt x="3533" y="1"/>
                  </a:moveTo>
                  <a:lnTo>
                    <a:pt x="358" y="3176"/>
                  </a:lnTo>
                  <a:cubicBezTo>
                    <a:pt x="1" y="3512"/>
                    <a:pt x="1" y="4059"/>
                    <a:pt x="358" y="4416"/>
                  </a:cubicBezTo>
                  <a:lnTo>
                    <a:pt x="821" y="4878"/>
                  </a:lnTo>
                  <a:lnTo>
                    <a:pt x="1472" y="4227"/>
                  </a:lnTo>
                  <a:cubicBezTo>
                    <a:pt x="1704" y="3995"/>
                    <a:pt x="2003" y="3880"/>
                    <a:pt x="2303" y="3880"/>
                  </a:cubicBezTo>
                  <a:cubicBezTo>
                    <a:pt x="2602" y="3880"/>
                    <a:pt x="2902" y="3995"/>
                    <a:pt x="3133" y="4227"/>
                  </a:cubicBezTo>
                  <a:lnTo>
                    <a:pt x="8179" y="9273"/>
                  </a:lnTo>
                  <a:lnTo>
                    <a:pt x="10492" y="6960"/>
                  </a:lnTo>
                  <a:lnTo>
                    <a:pt x="3869" y="337"/>
                  </a:lnTo>
                  <a:lnTo>
                    <a:pt x="3533" y="1"/>
                  </a:lnTo>
                  <a:close/>
                </a:path>
              </a:pathLst>
            </a:custGeom>
            <a:solidFill>
              <a:srgbClr val="203B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45" name="Google Shape;4445;p37"/>
            <p:cNvSpPr/>
            <p:nvPr/>
          </p:nvSpPr>
          <p:spPr>
            <a:xfrm>
              <a:off x="903741" y="1952074"/>
              <a:ext cx="352572" cy="349817"/>
            </a:xfrm>
            <a:custGeom>
              <a:rect b="b" l="l" r="r" t="t"/>
              <a:pathLst>
                <a:path extrusionOk="0" h="23364" w="23548">
                  <a:moveTo>
                    <a:pt x="15086" y="1"/>
                  </a:moveTo>
                  <a:cubicBezTo>
                    <a:pt x="14607" y="1"/>
                    <a:pt x="14129" y="185"/>
                    <a:pt x="13772" y="552"/>
                  </a:cubicBezTo>
                  <a:lnTo>
                    <a:pt x="1" y="14323"/>
                  </a:lnTo>
                  <a:lnTo>
                    <a:pt x="9041" y="23364"/>
                  </a:lnTo>
                  <a:lnTo>
                    <a:pt x="22812" y="9593"/>
                  </a:lnTo>
                  <a:cubicBezTo>
                    <a:pt x="23548" y="8878"/>
                    <a:pt x="23548" y="7680"/>
                    <a:pt x="22812" y="6965"/>
                  </a:cubicBezTo>
                  <a:lnTo>
                    <a:pt x="16400" y="552"/>
                  </a:lnTo>
                  <a:cubicBezTo>
                    <a:pt x="16042" y="185"/>
                    <a:pt x="15564" y="1"/>
                    <a:pt x="15086" y="1"/>
                  </a:cubicBezTo>
                  <a:close/>
                </a:path>
              </a:pathLst>
            </a:custGeom>
            <a:solidFill>
              <a:srgbClr val="E2E8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46" name="Google Shape;4446;p37"/>
            <p:cNvSpPr/>
            <p:nvPr/>
          </p:nvSpPr>
          <p:spPr>
            <a:xfrm>
              <a:off x="903741" y="1952074"/>
              <a:ext cx="258141" cy="227372"/>
            </a:xfrm>
            <a:custGeom>
              <a:rect b="b" l="l" r="r" t="t"/>
              <a:pathLst>
                <a:path extrusionOk="0" h="15186" w="17241">
                  <a:moveTo>
                    <a:pt x="17235" y="1409"/>
                  </a:moveTo>
                  <a:lnTo>
                    <a:pt x="17241" y="1414"/>
                  </a:lnTo>
                  <a:cubicBezTo>
                    <a:pt x="17239" y="1413"/>
                    <a:pt x="17237" y="1411"/>
                    <a:pt x="17235" y="1409"/>
                  </a:cubicBezTo>
                  <a:close/>
                  <a:moveTo>
                    <a:pt x="15078" y="1"/>
                  </a:moveTo>
                  <a:cubicBezTo>
                    <a:pt x="14602" y="1"/>
                    <a:pt x="14129" y="185"/>
                    <a:pt x="13772" y="552"/>
                  </a:cubicBezTo>
                  <a:lnTo>
                    <a:pt x="1" y="14323"/>
                  </a:lnTo>
                  <a:lnTo>
                    <a:pt x="863" y="15185"/>
                  </a:lnTo>
                  <a:lnTo>
                    <a:pt x="14634" y="1414"/>
                  </a:lnTo>
                  <a:cubicBezTo>
                    <a:pt x="14991" y="1047"/>
                    <a:pt x="15464" y="863"/>
                    <a:pt x="15937" y="863"/>
                  </a:cubicBezTo>
                  <a:cubicBezTo>
                    <a:pt x="16408" y="863"/>
                    <a:pt x="16878" y="1045"/>
                    <a:pt x="17235" y="1409"/>
                  </a:cubicBezTo>
                  <a:lnTo>
                    <a:pt x="17235" y="1409"/>
                  </a:lnTo>
                  <a:lnTo>
                    <a:pt x="16400" y="552"/>
                  </a:lnTo>
                  <a:cubicBezTo>
                    <a:pt x="16032" y="185"/>
                    <a:pt x="15553" y="1"/>
                    <a:pt x="15078" y="1"/>
                  </a:cubicBezTo>
                  <a:close/>
                </a:path>
              </a:pathLst>
            </a:custGeom>
            <a:solidFill>
              <a:srgbClr val="CBD6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47" name="Google Shape;4447;p37"/>
            <p:cNvSpPr/>
            <p:nvPr/>
          </p:nvSpPr>
          <p:spPr>
            <a:xfrm>
              <a:off x="989054" y="2039274"/>
              <a:ext cx="178817" cy="175268"/>
            </a:xfrm>
            <a:custGeom>
              <a:rect b="b" l="l" r="r" t="t"/>
              <a:pathLst>
                <a:path extrusionOk="0" h="11706" w="11943">
                  <a:moveTo>
                    <a:pt x="8126" y="0"/>
                  </a:moveTo>
                  <a:cubicBezTo>
                    <a:pt x="7811" y="0"/>
                    <a:pt x="7495" y="121"/>
                    <a:pt x="7254" y="363"/>
                  </a:cubicBezTo>
                  <a:lnTo>
                    <a:pt x="484" y="7133"/>
                  </a:lnTo>
                  <a:cubicBezTo>
                    <a:pt x="0" y="7616"/>
                    <a:pt x="0" y="8394"/>
                    <a:pt x="484" y="8878"/>
                  </a:cubicBezTo>
                  <a:lnTo>
                    <a:pt x="2965" y="11359"/>
                  </a:lnTo>
                  <a:cubicBezTo>
                    <a:pt x="3207" y="11590"/>
                    <a:pt x="3522" y="11706"/>
                    <a:pt x="3837" y="11706"/>
                  </a:cubicBezTo>
                  <a:cubicBezTo>
                    <a:pt x="4153" y="11706"/>
                    <a:pt x="4468" y="11590"/>
                    <a:pt x="4710" y="11359"/>
                  </a:cubicBezTo>
                  <a:lnTo>
                    <a:pt x="11480" y="4589"/>
                  </a:lnTo>
                  <a:cubicBezTo>
                    <a:pt x="11942" y="4105"/>
                    <a:pt x="11942" y="3327"/>
                    <a:pt x="11480" y="2844"/>
                  </a:cubicBezTo>
                  <a:lnTo>
                    <a:pt x="8999" y="363"/>
                  </a:lnTo>
                  <a:cubicBezTo>
                    <a:pt x="8757" y="121"/>
                    <a:pt x="8442" y="0"/>
                    <a:pt x="8126" y="0"/>
                  </a:cubicBezTo>
                  <a:close/>
                </a:path>
              </a:pathLst>
            </a:custGeom>
            <a:solidFill>
              <a:srgbClr val="F5F7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448" name="Google Shape;4448;p37"/>
          <p:cNvGrpSpPr/>
          <p:nvPr/>
        </p:nvGrpSpPr>
        <p:grpSpPr>
          <a:xfrm>
            <a:off x="2932162" y="3752306"/>
            <a:ext cx="276442" cy="481661"/>
            <a:chOff x="2253871" y="2893365"/>
            <a:chExt cx="203986" cy="355417"/>
          </a:xfrm>
        </p:grpSpPr>
        <p:sp>
          <p:nvSpPr>
            <p:cNvPr id="4449" name="Google Shape;4449;p37"/>
            <p:cNvSpPr/>
            <p:nvPr/>
          </p:nvSpPr>
          <p:spPr>
            <a:xfrm>
              <a:off x="2329722" y="3200915"/>
              <a:ext cx="51326" cy="47553"/>
            </a:xfrm>
            <a:custGeom>
              <a:rect b="b" l="l" r="r" t="t"/>
              <a:pathLst>
                <a:path extrusionOk="0" h="3176" w="3428">
                  <a:moveTo>
                    <a:pt x="1" y="1"/>
                  </a:moveTo>
                  <a:lnTo>
                    <a:pt x="1" y="2229"/>
                  </a:lnTo>
                  <a:cubicBezTo>
                    <a:pt x="1" y="2755"/>
                    <a:pt x="421" y="3175"/>
                    <a:pt x="968" y="3175"/>
                  </a:cubicBezTo>
                  <a:lnTo>
                    <a:pt x="2482" y="3175"/>
                  </a:lnTo>
                  <a:cubicBezTo>
                    <a:pt x="2986" y="3175"/>
                    <a:pt x="3407" y="2755"/>
                    <a:pt x="3428" y="2250"/>
                  </a:cubicBezTo>
                  <a:lnTo>
                    <a:pt x="3428" y="1"/>
                  </a:lnTo>
                  <a:close/>
                </a:path>
              </a:pathLst>
            </a:custGeom>
            <a:solidFill>
              <a:srgbClr val="223D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50" name="Google Shape;4450;p37"/>
            <p:cNvSpPr/>
            <p:nvPr/>
          </p:nvSpPr>
          <p:spPr>
            <a:xfrm>
              <a:off x="2342628" y="3200915"/>
              <a:ext cx="38419" cy="47867"/>
            </a:xfrm>
            <a:custGeom>
              <a:rect b="b" l="l" r="r" t="t"/>
              <a:pathLst>
                <a:path extrusionOk="0" h="3197" w="2566">
                  <a:moveTo>
                    <a:pt x="863" y="1"/>
                  </a:moveTo>
                  <a:lnTo>
                    <a:pt x="863" y="2250"/>
                  </a:lnTo>
                  <a:cubicBezTo>
                    <a:pt x="842" y="2734"/>
                    <a:pt x="484" y="3133"/>
                    <a:pt x="1" y="3196"/>
                  </a:cubicBezTo>
                  <a:lnTo>
                    <a:pt x="1620" y="3196"/>
                  </a:lnTo>
                  <a:cubicBezTo>
                    <a:pt x="2145" y="3196"/>
                    <a:pt x="2566" y="2755"/>
                    <a:pt x="2566" y="2229"/>
                  </a:cubicBezTo>
                  <a:lnTo>
                    <a:pt x="2566" y="1"/>
                  </a:lnTo>
                  <a:close/>
                </a:path>
              </a:pathLst>
            </a:custGeom>
            <a:solidFill>
              <a:srgbClr val="AEBE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51" name="Google Shape;4451;p37"/>
            <p:cNvSpPr/>
            <p:nvPr/>
          </p:nvSpPr>
          <p:spPr>
            <a:xfrm>
              <a:off x="2253871" y="2893365"/>
              <a:ext cx="203985" cy="326775"/>
            </a:xfrm>
            <a:custGeom>
              <a:rect b="b" l="l" r="r" t="t"/>
              <a:pathLst>
                <a:path extrusionOk="0" h="21825" w="13624">
                  <a:moveTo>
                    <a:pt x="5256" y="1"/>
                  </a:moveTo>
                  <a:cubicBezTo>
                    <a:pt x="2355" y="1"/>
                    <a:pt x="0" y="2355"/>
                    <a:pt x="0" y="5257"/>
                  </a:cubicBezTo>
                  <a:lnTo>
                    <a:pt x="0" y="17514"/>
                  </a:lnTo>
                  <a:cubicBezTo>
                    <a:pt x="0" y="19890"/>
                    <a:pt x="1934" y="21824"/>
                    <a:pt x="4310" y="21824"/>
                  </a:cubicBezTo>
                  <a:lnTo>
                    <a:pt x="9314" y="21824"/>
                  </a:lnTo>
                  <a:cubicBezTo>
                    <a:pt x="11690" y="21824"/>
                    <a:pt x="13624" y="19890"/>
                    <a:pt x="13624" y="17514"/>
                  </a:cubicBezTo>
                  <a:lnTo>
                    <a:pt x="13624" y="5257"/>
                  </a:lnTo>
                  <a:cubicBezTo>
                    <a:pt x="13624" y="2355"/>
                    <a:pt x="11269" y="1"/>
                    <a:pt x="8368" y="1"/>
                  </a:cubicBezTo>
                  <a:close/>
                </a:path>
              </a:pathLst>
            </a:custGeom>
            <a:solidFill>
              <a:srgbClr val="F3F5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52" name="Google Shape;4452;p37"/>
            <p:cNvSpPr/>
            <p:nvPr/>
          </p:nvSpPr>
          <p:spPr>
            <a:xfrm>
              <a:off x="2326578" y="2893365"/>
              <a:ext cx="131279" cy="326775"/>
            </a:xfrm>
            <a:custGeom>
              <a:rect b="b" l="l" r="r" t="t"/>
              <a:pathLst>
                <a:path extrusionOk="0" h="21825" w="8768">
                  <a:moveTo>
                    <a:pt x="400" y="1"/>
                  </a:moveTo>
                  <a:cubicBezTo>
                    <a:pt x="274" y="1"/>
                    <a:pt x="127" y="1"/>
                    <a:pt x="1" y="22"/>
                  </a:cubicBezTo>
                  <a:cubicBezTo>
                    <a:pt x="2734" y="232"/>
                    <a:pt x="4836" y="2503"/>
                    <a:pt x="4836" y="5257"/>
                  </a:cubicBezTo>
                  <a:lnTo>
                    <a:pt x="4836" y="17514"/>
                  </a:lnTo>
                  <a:cubicBezTo>
                    <a:pt x="4836" y="19890"/>
                    <a:pt x="2923" y="21824"/>
                    <a:pt x="547" y="21824"/>
                  </a:cubicBezTo>
                  <a:lnTo>
                    <a:pt x="4458" y="21824"/>
                  </a:lnTo>
                  <a:cubicBezTo>
                    <a:pt x="6834" y="21824"/>
                    <a:pt x="8768" y="19890"/>
                    <a:pt x="8768" y="17514"/>
                  </a:cubicBezTo>
                  <a:lnTo>
                    <a:pt x="8768" y="5257"/>
                  </a:lnTo>
                  <a:cubicBezTo>
                    <a:pt x="8747" y="2355"/>
                    <a:pt x="6413" y="1"/>
                    <a:pt x="3512" y="1"/>
                  </a:cubicBezTo>
                  <a:close/>
                </a:path>
              </a:pathLst>
            </a:custGeom>
            <a:solidFill>
              <a:srgbClr val="E4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53" name="Google Shape;4453;p37"/>
            <p:cNvSpPr/>
            <p:nvPr/>
          </p:nvSpPr>
          <p:spPr>
            <a:xfrm>
              <a:off x="2350504" y="2893365"/>
              <a:ext cx="10720" cy="58093"/>
            </a:xfrm>
            <a:custGeom>
              <a:rect b="b" l="l" r="r" t="t"/>
              <a:pathLst>
                <a:path extrusionOk="0" h="3880" w="716">
                  <a:moveTo>
                    <a:pt x="1" y="1"/>
                  </a:moveTo>
                  <a:cubicBezTo>
                    <a:pt x="1" y="22"/>
                    <a:pt x="1" y="22"/>
                    <a:pt x="1" y="43"/>
                  </a:cubicBezTo>
                  <a:lnTo>
                    <a:pt x="1" y="3533"/>
                  </a:lnTo>
                  <a:cubicBezTo>
                    <a:pt x="1" y="3764"/>
                    <a:pt x="179" y="3880"/>
                    <a:pt x="358" y="3880"/>
                  </a:cubicBezTo>
                  <a:cubicBezTo>
                    <a:pt x="537" y="3880"/>
                    <a:pt x="715" y="3764"/>
                    <a:pt x="715" y="3533"/>
                  </a:cubicBezTo>
                  <a:lnTo>
                    <a:pt x="715" y="43"/>
                  </a:lnTo>
                  <a:cubicBezTo>
                    <a:pt x="715" y="22"/>
                    <a:pt x="715" y="1"/>
                    <a:pt x="715" y="1"/>
                  </a:cubicBezTo>
                  <a:close/>
                </a:path>
              </a:pathLst>
            </a:custGeom>
            <a:solidFill>
              <a:srgbClr val="AEBE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54" name="Google Shape;4454;p37"/>
            <p:cNvSpPr/>
            <p:nvPr/>
          </p:nvSpPr>
          <p:spPr>
            <a:xfrm>
              <a:off x="2330036" y="2946248"/>
              <a:ext cx="51326" cy="50068"/>
            </a:xfrm>
            <a:custGeom>
              <a:rect b="b" l="l" r="r" t="t"/>
              <a:pathLst>
                <a:path extrusionOk="0" h="3344" w="3428">
                  <a:moveTo>
                    <a:pt x="1725" y="1"/>
                  </a:moveTo>
                  <a:cubicBezTo>
                    <a:pt x="779" y="1"/>
                    <a:pt x="1" y="758"/>
                    <a:pt x="1" y="1704"/>
                  </a:cubicBezTo>
                  <a:lnTo>
                    <a:pt x="1" y="2377"/>
                  </a:lnTo>
                  <a:cubicBezTo>
                    <a:pt x="1" y="2902"/>
                    <a:pt x="442" y="3344"/>
                    <a:pt x="968" y="3344"/>
                  </a:cubicBezTo>
                  <a:lnTo>
                    <a:pt x="2482" y="3344"/>
                  </a:lnTo>
                  <a:cubicBezTo>
                    <a:pt x="3007" y="3344"/>
                    <a:pt x="3428" y="2902"/>
                    <a:pt x="3428" y="2377"/>
                  </a:cubicBezTo>
                  <a:lnTo>
                    <a:pt x="3428" y="1704"/>
                  </a:lnTo>
                  <a:cubicBezTo>
                    <a:pt x="3428" y="758"/>
                    <a:pt x="2671" y="1"/>
                    <a:pt x="1725" y="1"/>
                  </a:cubicBezTo>
                  <a:close/>
                </a:path>
              </a:pathLst>
            </a:custGeom>
            <a:solidFill>
              <a:srgbClr val="7B90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55" name="Google Shape;4455;p37"/>
            <p:cNvSpPr/>
            <p:nvPr/>
          </p:nvSpPr>
          <p:spPr>
            <a:xfrm>
              <a:off x="2342943" y="2946248"/>
              <a:ext cx="38419" cy="49754"/>
            </a:xfrm>
            <a:custGeom>
              <a:rect b="b" l="l" r="r" t="t"/>
              <a:pathLst>
                <a:path extrusionOk="0" h="3323" w="2566">
                  <a:moveTo>
                    <a:pt x="863" y="1"/>
                  </a:moveTo>
                  <a:cubicBezTo>
                    <a:pt x="548" y="1"/>
                    <a:pt x="253" y="64"/>
                    <a:pt x="1" y="232"/>
                  </a:cubicBezTo>
                  <a:cubicBezTo>
                    <a:pt x="527" y="526"/>
                    <a:pt x="863" y="1094"/>
                    <a:pt x="863" y="1704"/>
                  </a:cubicBezTo>
                  <a:lnTo>
                    <a:pt x="863" y="2377"/>
                  </a:lnTo>
                  <a:cubicBezTo>
                    <a:pt x="863" y="2860"/>
                    <a:pt x="484" y="3281"/>
                    <a:pt x="1" y="3323"/>
                  </a:cubicBezTo>
                  <a:lnTo>
                    <a:pt x="1620" y="3323"/>
                  </a:lnTo>
                  <a:cubicBezTo>
                    <a:pt x="2145" y="3323"/>
                    <a:pt x="2566" y="2902"/>
                    <a:pt x="2566" y="2377"/>
                  </a:cubicBezTo>
                  <a:lnTo>
                    <a:pt x="2566" y="1704"/>
                  </a:lnTo>
                  <a:cubicBezTo>
                    <a:pt x="2566" y="758"/>
                    <a:pt x="1809" y="1"/>
                    <a:pt x="863" y="1"/>
                  </a:cubicBezTo>
                  <a:close/>
                </a:path>
              </a:pathLst>
            </a:custGeom>
            <a:solidFill>
              <a:srgbClr val="6D84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56" name="Google Shape;4456;p37"/>
            <p:cNvSpPr/>
            <p:nvPr/>
          </p:nvSpPr>
          <p:spPr>
            <a:xfrm>
              <a:off x="2254186" y="3012037"/>
              <a:ext cx="32116" cy="118073"/>
            </a:xfrm>
            <a:custGeom>
              <a:rect b="b" l="l" r="r" t="t"/>
              <a:pathLst>
                <a:path extrusionOk="0" h="7886" w="2145">
                  <a:moveTo>
                    <a:pt x="0" y="1"/>
                  </a:moveTo>
                  <a:lnTo>
                    <a:pt x="0" y="7885"/>
                  </a:lnTo>
                  <a:lnTo>
                    <a:pt x="1177" y="7885"/>
                  </a:lnTo>
                  <a:cubicBezTo>
                    <a:pt x="1724" y="7885"/>
                    <a:pt x="2145" y="7444"/>
                    <a:pt x="2145" y="6918"/>
                  </a:cubicBezTo>
                  <a:lnTo>
                    <a:pt x="2145" y="947"/>
                  </a:lnTo>
                  <a:cubicBezTo>
                    <a:pt x="2145" y="421"/>
                    <a:pt x="1703" y="1"/>
                    <a:pt x="1177" y="1"/>
                  </a:cubicBezTo>
                  <a:close/>
                </a:path>
              </a:pathLst>
            </a:custGeom>
            <a:solidFill>
              <a:srgbClr val="223D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57" name="Google Shape;4457;p37"/>
            <p:cNvSpPr/>
            <p:nvPr/>
          </p:nvSpPr>
          <p:spPr>
            <a:xfrm>
              <a:off x="2255758" y="3012037"/>
              <a:ext cx="30544" cy="117759"/>
            </a:xfrm>
            <a:custGeom>
              <a:rect b="b" l="l" r="r" t="t"/>
              <a:pathLst>
                <a:path extrusionOk="0" h="7865" w="2040">
                  <a:moveTo>
                    <a:pt x="0" y="1"/>
                  </a:moveTo>
                  <a:cubicBezTo>
                    <a:pt x="526" y="1"/>
                    <a:pt x="967" y="421"/>
                    <a:pt x="967" y="947"/>
                  </a:cubicBezTo>
                  <a:lnTo>
                    <a:pt x="967" y="6918"/>
                  </a:lnTo>
                  <a:cubicBezTo>
                    <a:pt x="967" y="7444"/>
                    <a:pt x="526" y="7864"/>
                    <a:pt x="0" y="7864"/>
                  </a:cubicBezTo>
                  <a:lnTo>
                    <a:pt x="1072" y="7864"/>
                  </a:lnTo>
                  <a:cubicBezTo>
                    <a:pt x="1598" y="7864"/>
                    <a:pt x="2040" y="7444"/>
                    <a:pt x="2040" y="6918"/>
                  </a:cubicBezTo>
                  <a:lnTo>
                    <a:pt x="2040" y="947"/>
                  </a:lnTo>
                  <a:cubicBezTo>
                    <a:pt x="2040" y="421"/>
                    <a:pt x="1598" y="1"/>
                    <a:pt x="1072" y="1"/>
                  </a:cubicBezTo>
                  <a:close/>
                </a:path>
              </a:pathLst>
            </a:custGeom>
            <a:solidFill>
              <a:srgbClr val="AEBE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58" name="Google Shape;4458;p37"/>
            <p:cNvSpPr/>
            <p:nvPr/>
          </p:nvSpPr>
          <p:spPr>
            <a:xfrm>
              <a:off x="2425426" y="3012037"/>
              <a:ext cx="32430" cy="118073"/>
            </a:xfrm>
            <a:custGeom>
              <a:rect b="b" l="l" r="r" t="t"/>
              <a:pathLst>
                <a:path extrusionOk="0" h="7886" w="2166">
                  <a:moveTo>
                    <a:pt x="931" y="0"/>
                  </a:moveTo>
                  <a:cubicBezTo>
                    <a:pt x="422" y="0"/>
                    <a:pt x="1" y="434"/>
                    <a:pt x="21" y="947"/>
                  </a:cubicBezTo>
                  <a:lnTo>
                    <a:pt x="21" y="6918"/>
                  </a:lnTo>
                  <a:cubicBezTo>
                    <a:pt x="21" y="7444"/>
                    <a:pt x="442" y="7885"/>
                    <a:pt x="967" y="7885"/>
                  </a:cubicBezTo>
                  <a:lnTo>
                    <a:pt x="2166" y="7885"/>
                  </a:lnTo>
                  <a:lnTo>
                    <a:pt x="2166" y="1"/>
                  </a:lnTo>
                  <a:lnTo>
                    <a:pt x="967" y="1"/>
                  </a:lnTo>
                  <a:cubicBezTo>
                    <a:pt x="955" y="0"/>
                    <a:pt x="943" y="0"/>
                    <a:pt x="931" y="0"/>
                  </a:cubicBezTo>
                  <a:close/>
                </a:path>
              </a:pathLst>
            </a:custGeom>
            <a:solidFill>
              <a:srgbClr val="223D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59" name="Google Shape;4459;p37"/>
            <p:cNvSpPr/>
            <p:nvPr/>
          </p:nvSpPr>
          <p:spPr>
            <a:xfrm>
              <a:off x="2441791" y="3012037"/>
              <a:ext cx="16065" cy="118073"/>
            </a:xfrm>
            <a:custGeom>
              <a:rect b="b" l="l" r="r" t="t"/>
              <a:pathLst>
                <a:path extrusionOk="0" h="7886" w="1073">
                  <a:moveTo>
                    <a:pt x="1" y="1"/>
                  </a:moveTo>
                  <a:lnTo>
                    <a:pt x="1" y="7885"/>
                  </a:lnTo>
                  <a:lnTo>
                    <a:pt x="1073" y="7885"/>
                  </a:lnTo>
                  <a:lnTo>
                    <a:pt x="1073" y="1"/>
                  </a:lnTo>
                  <a:close/>
                </a:path>
              </a:pathLst>
            </a:custGeom>
            <a:solidFill>
              <a:srgbClr val="AEBE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460" name="Google Shape;4460;p37"/>
          <p:cNvGrpSpPr/>
          <p:nvPr/>
        </p:nvGrpSpPr>
        <p:grpSpPr>
          <a:xfrm>
            <a:off x="2847688" y="3095349"/>
            <a:ext cx="418517" cy="464252"/>
            <a:chOff x="2191541" y="2408601"/>
            <a:chExt cx="308823" cy="342571"/>
          </a:xfrm>
        </p:grpSpPr>
        <p:sp>
          <p:nvSpPr>
            <p:cNvPr id="4461" name="Google Shape;4461;p37"/>
            <p:cNvSpPr/>
            <p:nvPr/>
          </p:nvSpPr>
          <p:spPr>
            <a:xfrm>
              <a:off x="2222384" y="2722754"/>
              <a:ext cx="22054" cy="28418"/>
            </a:xfrm>
            <a:custGeom>
              <a:rect b="b" l="l" r="r" t="t"/>
              <a:pathLst>
                <a:path extrusionOk="0" h="1898" w="1473">
                  <a:moveTo>
                    <a:pt x="43" y="1"/>
                  </a:moveTo>
                  <a:lnTo>
                    <a:pt x="1" y="1640"/>
                  </a:lnTo>
                  <a:cubicBezTo>
                    <a:pt x="1" y="1798"/>
                    <a:pt x="128" y="1898"/>
                    <a:pt x="256" y="1898"/>
                  </a:cubicBezTo>
                  <a:cubicBezTo>
                    <a:pt x="315" y="1898"/>
                    <a:pt x="374" y="1876"/>
                    <a:pt x="421" y="1830"/>
                  </a:cubicBezTo>
                  <a:lnTo>
                    <a:pt x="1472" y="631"/>
                  </a:lnTo>
                  <a:lnTo>
                    <a:pt x="43" y="1"/>
                  </a:ln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62" name="Google Shape;4462;p37"/>
            <p:cNvSpPr/>
            <p:nvPr/>
          </p:nvSpPr>
          <p:spPr>
            <a:xfrm>
              <a:off x="2447451" y="2724640"/>
              <a:ext cx="22054" cy="26456"/>
            </a:xfrm>
            <a:custGeom>
              <a:rect b="b" l="l" r="r" t="t"/>
              <a:pathLst>
                <a:path extrusionOk="0" h="1767" w="1473">
                  <a:moveTo>
                    <a:pt x="1410" y="1"/>
                  </a:moveTo>
                  <a:lnTo>
                    <a:pt x="1" y="526"/>
                  </a:lnTo>
                  <a:lnTo>
                    <a:pt x="1031" y="1683"/>
                  </a:lnTo>
                  <a:cubicBezTo>
                    <a:pt x="1082" y="1741"/>
                    <a:pt x="1147" y="1766"/>
                    <a:pt x="1213" y="1766"/>
                  </a:cubicBezTo>
                  <a:cubicBezTo>
                    <a:pt x="1337" y="1766"/>
                    <a:pt x="1459" y="1673"/>
                    <a:pt x="1473" y="1535"/>
                  </a:cubicBezTo>
                  <a:lnTo>
                    <a:pt x="1410" y="1"/>
                  </a:ln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63" name="Google Shape;4463;p37"/>
            <p:cNvSpPr/>
            <p:nvPr/>
          </p:nvSpPr>
          <p:spPr>
            <a:xfrm>
              <a:off x="2191541" y="2611313"/>
              <a:ext cx="308823" cy="16709"/>
            </a:xfrm>
            <a:custGeom>
              <a:rect b="b" l="l" r="r" t="t"/>
              <a:pathLst>
                <a:path extrusionOk="0" h="1116" w="20626">
                  <a:moveTo>
                    <a:pt x="526" y="1"/>
                  </a:moveTo>
                  <a:cubicBezTo>
                    <a:pt x="231" y="1"/>
                    <a:pt x="0" y="253"/>
                    <a:pt x="0" y="527"/>
                  </a:cubicBezTo>
                  <a:lnTo>
                    <a:pt x="0" y="590"/>
                  </a:lnTo>
                  <a:cubicBezTo>
                    <a:pt x="0" y="884"/>
                    <a:pt x="231" y="1115"/>
                    <a:pt x="526" y="1115"/>
                  </a:cubicBezTo>
                  <a:lnTo>
                    <a:pt x="20099" y="1115"/>
                  </a:lnTo>
                  <a:cubicBezTo>
                    <a:pt x="20394" y="1115"/>
                    <a:pt x="20625" y="884"/>
                    <a:pt x="20625" y="590"/>
                  </a:cubicBezTo>
                  <a:lnTo>
                    <a:pt x="20625" y="527"/>
                  </a:lnTo>
                  <a:cubicBezTo>
                    <a:pt x="20625" y="253"/>
                    <a:pt x="20394" y="1"/>
                    <a:pt x="20099" y="1"/>
                  </a:cubicBez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64" name="Google Shape;4464;p37"/>
            <p:cNvSpPr/>
            <p:nvPr/>
          </p:nvSpPr>
          <p:spPr>
            <a:xfrm>
              <a:off x="2211993" y="2470287"/>
              <a:ext cx="140412" cy="263052"/>
            </a:xfrm>
            <a:custGeom>
              <a:rect b="b" l="l" r="r" t="t"/>
              <a:pathLst>
                <a:path extrusionOk="0" h="17569" w="9378">
                  <a:moveTo>
                    <a:pt x="6750" y="1"/>
                  </a:moveTo>
                  <a:lnTo>
                    <a:pt x="1304" y="10597"/>
                  </a:lnTo>
                  <a:cubicBezTo>
                    <a:pt x="358" y="12426"/>
                    <a:pt x="1" y="14487"/>
                    <a:pt x="274" y="16505"/>
                  </a:cubicBezTo>
                  <a:cubicBezTo>
                    <a:pt x="295" y="16736"/>
                    <a:pt x="442" y="16926"/>
                    <a:pt x="653" y="17010"/>
                  </a:cubicBezTo>
                  <a:lnTo>
                    <a:pt x="1935" y="17535"/>
                  </a:lnTo>
                  <a:cubicBezTo>
                    <a:pt x="2007" y="17558"/>
                    <a:pt x="2080" y="17569"/>
                    <a:pt x="2151" y="17569"/>
                  </a:cubicBezTo>
                  <a:cubicBezTo>
                    <a:pt x="2414" y="17569"/>
                    <a:pt x="2656" y="17421"/>
                    <a:pt x="2755" y="17157"/>
                  </a:cubicBezTo>
                  <a:lnTo>
                    <a:pt x="9378" y="1052"/>
                  </a:lnTo>
                  <a:lnTo>
                    <a:pt x="6750" y="1"/>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65" name="Google Shape;4465;p37"/>
            <p:cNvSpPr/>
            <p:nvPr/>
          </p:nvSpPr>
          <p:spPr>
            <a:xfrm>
              <a:off x="2233718" y="2470287"/>
              <a:ext cx="118687" cy="262917"/>
            </a:xfrm>
            <a:custGeom>
              <a:rect b="b" l="l" r="r" t="t"/>
              <a:pathLst>
                <a:path extrusionOk="0" h="17560" w="7927">
                  <a:moveTo>
                    <a:pt x="5299" y="1"/>
                  </a:moveTo>
                  <a:lnTo>
                    <a:pt x="4205" y="2124"/>
                  </a:lnTo>
                  <a:cubicBezTo>
                    <a:pt x="4353" y="2419"/>
                    <a:pt x="4563" y="2692"/>
                    <a:pt x="4794" y="2923"/>
                  </a:cubicBezTo>
                  <a:cubicBezTo>
                    <a:pt x="5278" y="3428"/>
                    <a:pt x="5425" y="4185"/>
                    <a:pt x="5151" y="4837"/>
                  </a:cubicBezTo>
                  <a:lnTo>
                    <a:pt x="85" y="17178"/>
                  </a:lnTo>
                  <a:cubicBezTo>
                    <a:pt x="64" y="17220"/>
                    <a:pt x="43" y="17283"/>
                    <a:pt x="0" y="17325"/>
                  </a:cubicBezTo>
                  <a:lnTo>
                    <a:pt x="484" y="17514"/>
                  </a:lnTo>
                  <a:cubicBezTo>
                    <a:pt x="565" y="17545"/>
                    <a:pt x="648" y="17559"/>
                    <a:pt x="728" y="17559"/>
                  </a:cubicBezTo>
                  <a:cubicBezTo>
                    <a:pt x="980" y="17559"/>
                    <a:pt x="1208" y="17417"/>
                    <a:pt x="1304" y="17178"/>
                  </a:cubicBezTo>
                  <a:lnTo>
                    <a:pt x="7927" y="1052"/>
                  </a:lnTo>
                  <a:lnTo>
                    <a:pt x="5299" y="1"/>
                  </a:lnTo>
                  <a:close/>
                </a:path>
              </a:pathLst>
            </a:custGeom>
            <a:solidFill>
              <a:srgbClr val="91A8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66" name="Google Shape;4466;p37"/>
            <p:cNvSpPr/>
            <p:nvPr/>
          </p:nvSpPr>
          <p:spPr>
            <a:xfrm>
              <a:off x="2339484" y="2470287"/>
              <a:ext cx="140098" cy="263052"/>
            </a:xfrm>
            <a:custGeom>
              <a:rect b="b" l="l" r="r" t="t"/>
              <a:pathLst>
                <a:path extrusionOk="0" h="17569" w="9357">
                  <a:moveTo>
                    <a:pt x="2629" y="1"/>
                  </a:moveTo>
                  <a:lnTo>
                    <a:pt x="1" y="1052"/>
                  </a:lnTo>
                  <a:lnTo>
                    <a:pt x="6623" y="17157"/>
                  </a:lnTo>
                  <a:cubicBezTo>
                    <a:pt x="6722" y="17421"/>
                    <a:pt x="6964" y="17569"/>
                    <a:pt x="7217" y="17569"/>
                  </a:cubicBezTo>
                  <a:cubicBezTo>
                    <a:pt x="7285" y="17569"/>
                    <a:pt x="7355" y="17558"/>
                    <a:pt x="7422" y="17535"/>
                  </a:cubicBezTo>
                  <a:lnTo>
                    <a:pt x="8726" y="17010"/>
                  </a:lnTo>
                  <a:cubicBezTo>
                    <a:pt x="8915" y="16926"/>
                    <a:pt x="9083" y="16736"/>
                    <a:pt x="9104" y="16505"/>
                  </a:cubicBezTo>
                  <a:cubicBezTo>
                    <a:pt x="9356" y="14487"/>
                    <a:pt x="8999" y="12426"/>
                    <a:pt x="8074" y="10597"/>
                  </a:cubicBezTo>
                  <a:lnTo>
                    <a:pt x="2629" y="1"/>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67" name="Google Shape;4467;p37"/>
            <p:cNvSpPr/>
            <p:nvPr/>
          </p:nvSpPr>
          <p:spPr>
            <a:xfrm>
              <a:off x="2339484" y="2470287"/>
              <a:ext cx="140412" cy="257512"/>
            </a:xfrm>
            <a:custGeom>
              <a:rect b="b" l="l" r="r" t="t"/>
              <a:pathLst>
                <a:path extrusionOk="0" h="17199" w="9378">
                  <a:moveTo>
                    <a:pt x="2629" y="1"/>
                  </a:moveTo>
                  <a:lnTo>
                    <a:pt x="1" y="1052"/>
                  </a:lnTo>
                  <a:lnTo>
                    <a:pt x="190" y="1536"/>
                  </a:lnTo>
                  <a:lnTo>
                    <a:pt x="1199" y="3996"/>
                  </a:lnTo>
                  <a:cubicBezTo>
                    <a:pt x="1367" y="3954"/>
                    <a:pt x="1556" y="3912"/>
                    <a:pt x="1704" y="3848"/>
                  </a:cubicBezTo>
                  <a:cubicBezTo>
                    <a:pt x="1874" y="3790"/>
                    <a:pt x="2048" y="3762"/>
                    <a:pt x="2220" y="3762"/>
                  </a:cubicBezTo>
                  <a:cubicBezTo>
                    <a:pt x="2793" y="3762"/>
                    <a:pt x="3337" y="4072"/>
                    <a:pt x="3596" y="4605"/>
                  </a:cubicBezTo>
                  <a:lnTo>
                    <a:pt x="7149" y="11543"/>
                  </a:lnTo>
                  <a:cubicBezTo>
                    <a:pt x="8053" y="13288"/>
                    <a:pt x="8410" y="15265"/>
                    <a:pt x="8200" y="17199"/>
                  </a:cubicBezTo>
                  <a:lnTo>
                    <a:pt x="8789" y="16968"/>
                  </a:lnTo>
                  <a:cubicBezTo>
                    <a:pt x="8978" y="16905"/>
                    <a:pt x="9104" y="16715"/>
                    <a:pt x="9104" y="16505"/>
                  </a:cubicBezTo>
                  <a:cubicBezTo>
                    <a:pt x="9377" y="14487"/>
                    <a:pt x="8999" y="12426"/>
                    <a:pt x="8074" y="10618"/>
                  </a:cubicBezTo>
                  <a:lnTo>
                    <a:pt x="3722" y="2124"/>
                  </a:lnTo>
                  <a:lnTo>
                    <a:pt x="2629" y="1"/>
                  </a:lnTo>
                  <a:close/>
                </a:path>
              </a:pathLst>
            </a:custGeom>
            <a:solidFill>
              <a:srgbClr val="91A8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68" name="Google Shape;4468;p37"/>
            <p:cNvSpPr/>
            <p:nvPr/>
          </p:nvSpPr>
          <p:spPr>
            <a:xfrm>
              <a:off x="2328150" y="2408601"/>
              <a:ext cx="35275" cy="32116"/>
            </a:xfrm>
            <a:custGeom>
              <a:rect b="b" l="l" r="r" t="t"/>
              <a:pathLst>
                <a:path extrusionOk="0" h="2145" w="2356">
                  <a:moveTo>
                    <a:pt x="653" y="0"/>
                  </a:moveTo>
                  <a:cubicBezTo>
                    <a:pt x="295" y="0"/>
                    <a:pt x="1" y="295"/>
                    <a:pt x="22" y="652"/>
                  </a:cubicBezTo>
                  <a:lnTo>
                    <a:pt x="22" y="2145"/>
                  </a:lnTo>
                  <a:lnTo>
                    <a:pt x="2355" y="2145"/>
                  </a:lnTo>
                  <a:lnTo>
                    <a:pt x="2355" y="631"/>
                  </a:lnTo>
                  <a:cubicBezTo>
                    <a:pt x="2355" y="295"/>
                    <a:pt x="2082" y="0"/>
                    <a:pt x="1725" y="0"/>
                  </a:cubicBez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69" name="Google Shape;4469;p37"/>
            <p:cNvSpPr/>
            <p:nvPr/>
          </p:nvSpPr>
          <p:spPr>
            <a:xfrm>
              <a:off x="2291632" y="2434728"/>
              <a:ext cx="94776" cy="80911"/>
            </a:xfrm>
            <a:custGeom>
              <a:rect b="b" l="l" r="r" t="t"/>
              <a:pathLst>
                <a:path extrusionOk="0" h="5404" w="6330">
                  <a:moveTo>
                    <a:pt x="3617" y="0"/>
                  </a:moveTo>
                  <a:cubicBezTo>
                    <a:pt x="1220" y="0"/>
                    <a:pt x="1" y="2902"/>
                    <a:pt x="1704" y="4605"/>
                  </a:cubicBezTo>
                  <a:cubicBezTo>
                    <a:pt x="2255" y="5156"/>
                    <a:pt x="2935" y="5403"/>
                    <a:pt x="3602" y="5403"/>
                  </a:cubicBezTo>
                  <a:cubicBezTo>
                    <a:pt x="4993" y="5403"/>
                    <a:pt x="6329" y="4326"/>
                    <a:pt x="6329" y="2691"/>
                  </a:cubicBezTo>
                  <a:cubicBezTo>
                    <a:pt x="6329" y="1199"/>
                    <a:pt x="5110" y="0"/>
                    <a:pt x="3617" y="0"/>
                  </a:cubicBezTo>
                  <a:close/>
                </a:path>
              </a:pathLst>
            </a:custGeom>
            <a:solidFill>
              <a:srgbClr val="6D84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70" name="Google Shape;4470;p37"/>
            <p:cNvSpPr/>
            <p:nvPr/>
          </p:nvSpPr>
          <p:spPr>
            <a:xfrm>
              <a:off x="2336025" y="2434728"/>
              <a:ext cx="53212" cy="80911"/>
            </a:xfrm>
            <a:custGeom>
              <a:rect b="b" l="l" r="r" t="t"/>
              <a:pathLst>
                <a:path extrusionOk="0" h="5404" w="3554">
                  <a:moveTo>
                    <a:pt x="652" y="0"/>
                  </a:moveTo>
                  <a:cubicBezTo>
                    <a:pt x="421" y="0"/>
                    <a:pt x="211" y="21"/>
                    <a:pt x="0" y="84"/>
                  </a:cubicBezTo>
                  <a:cubicBezTo>
                    <a:pt x="2713" y="757"/>
                    <a:pt x="2713" y="4626"/>
                    <a:pt x="0" y="5319"/>
                  </a:cubicBezTo>
                  <a:cubicBezTo>
                    <a:pt x="224" y="5376"/>
                    <a:pt x="448" y="5403"/>
                    <a:pt x="668" y="5403"/>
                  </a:cubicBezTo>
                  <a:cubicBezTo>
                    <a:pt x="1997" y="5403"/>
                    <a:pt x="3181" y="4417"/>
                    <a:pt x="3343" y="3028"/>
                  </a:cubicBezTo>
                  <a:cubicBezTo>
                    <a:pt x="3553" y="1409"/>
                    <a:pt x="2271" y="0"/>
                    <a:pt x="652" y="0"/>
                  </a:cubicBezTo>
                  <a:close/>
                </a:path>
              </a:pathLst>
            </a:custGeom>
            <a:solidFill>
              <a:srgbClr val="586F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71" name="Google Shape;4471;p37"/>
            <p:cNvSpPr/>
            <p:nvPr/>
          </p:nvSpPr>
          <p:spPr>
            <a:xfrm>
              <a:off x="2324691" y="2459283"/>
              <a:ext cx="36847" cy="31637"/>
            </a:xfrm>
            <a:custGeom>
              <a:rect b="b" l="l" r="r" t="t"/>
              <a:pathLst>
                <a:path extrusionOk="0" h="2113" w="2461">
                  <a:moveTo>
                    <a:pt x="1409" y="0"/>
                  </a:moveTo>
                  <a:cubicBezTo>
                    <a:pt x="463" y="0"/>
                    <a:pt x="1" y="1135"/>
                    <a:pt x="673" y="1808"/>
                  </a:cubicBezTo>
                  <a:cubicBezTo>
                    <a:pt x="883" y="2018"/>
                    <a:pt x="1143" y="2112"/>
                    <a:pt x="1399" y="2112"/>
                  </a:cubicBezTo>
                  <a:cubicBezTo>
                    <a:pt x="1938" y="2112"/>
                    <a:pt x="2460" y="1693"/>
                    <a:pt x="2460" y="1051"/>
                  </a:cubicBezTo>
                  <a:cubicBezTo>
                    <a:pt x="2460" y="484"/>
                    <a:pt x="1998" y="0"/>
                    <a:pt x="1409" y="0"/>
                  </a:cubicBez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72" name="Google Shape;4472;p37"/>
            <p:cNvSpPr/>
            <p:nvPr/>
          </p:nvSpPr>
          <p:spPr>
            <a:xfrm>
              <a:off x="2328464" y="2591804"/>
              <a:ext cx="34961" cy="56042"/>
            </a:xfrm>
            <a:custGeom>
              <a:rect b="b" l="l" r="r" t="t"/>
              <a:pathLst>
                <a:path extrusionOk="0" h="3743" w="2335">
                  <a:moveTo>
                    <a:pt x="947" y="0"/>
                  </a:moveTo>
                  <a:cubicBezTo>
                    <a:pt x="421" y="0"/>
                    <a:pt x="1" y="421"/>
                    <a:pt x="1" y="947"/>
                  </a:cubicBezTo>
                  <a:lnTo>
                    <a:pt x="1" y="2797"/>
                  </a:lnTo>
                  <a:cubicBezTo>
                    <a:pt x="1" y="3322"/>
                    <a:pt x="421" y="3743"/>
                    <a:pt x="947" y="3743"/>
                  </a:cubicBezTo>
                  <a:lnTo>
                    <a:pt x="1388" y="3743"/>
                  </a:lnTo>
                  <a:cubicBezTo>
                    <a:pt x="1914" y="3743"/>
                    <a:pt x="2334" y="3322"/>
                    <a:pt x="2334" y="2797"/>
                  </a:cubicBezTo>
                  <a:lnTo>
                    <a:pt x="2334" y="947"/>
                  </a:lnTo>
                  <a:cubicBezTo>
                    <a:pt x="2334" y="421"/>
                    <a:pt x="1914" y="0"/>
                    <a:pt x="1388" y="0"/>
                  </a:cubicBezTo>
                  <a:close/>
                </a:path>
              </a:pathLst>
            </a:custGeom>
            <a:solidFill>
              <a:srgbClr val="6D84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73" name="Google Shape;4473;p37"/>
            <p:cNvSpPr/>
            <p:nvPr/>
          </p:nvSpPr>
          <p:spPr>
            <a:xfrm>
              <a:off x="2339484" y="2591804"/>
              <a:ext cx="23941" cy="56042"/>
            </a:xfrm>
            <a:custGeom>
              <a:rect b="b" l="l" r="r" t="t"/>
              <a:pathLst>
                <a:path extrusionOk="0" h="3743" w="1599">
                  <a:moveTo>
                    <a:pt x="211" y="0"/>
                  </a:moveTo>
                  <a:cubicBezTo>
                    <a:pt x="148" y="0"/>
                    <a:pt x="64" y="0"/>
                    <a:pt x="1" y="21"/>
                  </a:cubicBezTo>
                  <a:cubicBezTo>
                    <a:pt x="337" y="211"/>
                    <a:pt x="547" y="568"/>
                    <a:pt x="547" y="947"/>
                  </a:cubicBezTo>
                  <a:lnTo>
                    <a:pt x="547" y="2797"/>
                  </a:lnTo>
                  <a:cubicBezTo>
                    <a:pt x="547" y="3175"/>
                    <a:pt x="337" y="3533"/>
                    <a:pt x="1" y="3722"/>
                  </a:cubicBezTo>
                  <a:cubicBezTo>
                    <a:pt x="64" y="3743"/>
                    <a:pt x="148" y="3743"/>
                    <a:pt x="211" y="3743"/>
                  </a:cubicBezTo>
                  <a:lnTo>
                    <a:pt x="652" y="3743"/>
                  </a:lnTo>
                  <a:cubicBezTo>
                    <a:pt x="1178" y="3743"/>
                    <a:pt x="1598" y="3322"/>
                    <a:pt x="1598" y="2776"/>
                  </a:cubicBezTo>
                  <a:lnTo>
                    <a:pt x="1598" y="947"/>
                  </a:lnTo>
                  <a:cubicBezTo>
                    <a:pt x="1598" y="421"/>
                    <a:pt x="1157" y="0"/>
                    <a:pt x="652" y="0"/>
                  </a:cubicBezTo>
                  <a:close/>
                </a:path>
              </a:pathLst>
            </a:custGeom>
            <a:solidFill>
              <a:srgbClr val="586F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474" name="Google Shape;4474;p37"/>
          <p:cNvGrpSpPr/>
          <p:nvPr/>
        </p:nvGrpSpPr>
        <p:grpSpPr>
          <a:xfrm>
            <a:off x="1026110" y="1868879"/>
            <a:ext cx="464150" cy="462873"/>
            <a:chOff x="847400" y="1503588"/>
            <a:chExt cx="342496" cy="341553"/>
          </a:xfrm>
        </p:grpSpPr>
        <p:sp>
          <p:nvSpPr>
            <p:cNvPr id="4475" name="Google Shape;4475;p37"/>
            <p:cNvSpPr/>
            <p:nvPr/>
          </p:nvSpPr>
          <p:spPr>
            <a:xfrm>
              <a:off x="989998" y="1503588"/>
              <a:ext cx="57300" cy="31487"/>
            </a:xfrm>
            <a:custGeom>
              <a:rect b="b" l="l" r="r" t="t"/>
              <a:pathLst>
                <a:path extrusionOk="0" h="2103" w="3827">
                  <a:moveTo>
                    <a:pt x="337" y="0"/>
                  </a:moveTo>
                  <a:cubicBezTo>
                    <a:pt x="148" y="0"/>
                    <a:pt x="0" y="147"/>
                    <a:pt x="0" y="315"/>
                  </a:cubicBezTo>
                  <a:lnTo>
                    <a:pt x="0" y="1766"/>
                  </a:lnTo>
                  <a:cubicBezTo>
                    <a:pt x="0" y="1955"/>
                    <a:pt x="148" y="2103"/>
                    <a:pt x="337" y="2103"/>
                  </a:cubicBezTo>
                  <a:lnTo>
                    <a:pt x="3490" y="2103"/>
                  </a:lnTo>
                  <a:cubicBezTo>
                    <a:pt x="3680" y="2103"/>
                    <a:pt x="3827" y="1955"/>
                    <a:pt x="3827" y="1766"/>
                  </a:cubicBezTo>
                  <a:lnTo>
                    <a:pt x="3827" y="315"/>
                  </a:lnTo>
                  <a:cubicBezTo>
                    <a:pt x="3827" y="147"/>
                    <a:pt x="3680" y="0"/>
                    <a:pt x="3490" y="0"/>
                  </a:cubicBezTo>
                  <a:close/>
                </a:path>
              </a:pathLst>
            </a:custGeom>
            <a:solidFill>
              <a:srgbClr val="4B63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76" name="Google Shape;4476;p37"/>
            <p:cNvSpPr/>
            <p:nvPr/>
          </p:nvSpPr>
          <p:spPr>
            <a:xfrm>
              <a:off x="1025572" y="1503588"/>
              <a:ext cx="21725" cy="31487"/>
            </a:xfrm>
            <a:custGeom>
              <a:rect b="b" l="l" r="r" t="t"/>
              <a:pathLst>
                <a:path extrusionOk="0" h="2103" w="1451">
                  <a:moveTo>
                    <a:pt x="0" y="0"/>
                  </a:moveTo>
                  <a:lnTo>
                    <a:pt x="0" y="2103"/>
                  </a:lnTo>
                  <a:lnTo>
                    <a:pt x="1114" y="2103"/>
                  </a:lnTo>
                  <a:cubicBezTo>
                    <a:pt x="1304" y="2103"/>
                    <a:pt x="1451" y="1955"/>
                    <a:pt x="1451" y="1766"/>
                  </a:cubicBezTo>
                  <a:lnTo>
                    <a:pt x="1451" y="315"/>
                  </a:lnTo>
                  <a:cubicBezTo>
                    <a:pt x="1451" y="147"/>
                    <a:pt x="1304" y="0"/>
                    <a:pt x="1114" y="0"/>
                  </a:cubicBezTo>
                  <a:close/>
                </a:path>
              </a:pathLst>
            </a:custGeom>
            <a:solidFill>
              <a:srgbClr val="364F6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77" name="Google Shape;4477;p37"/>
            <p:cNvSpPr/>
            <p:nvPr/>
          </p:nvSpPr>
          <p:spPr>
            <a:xfrm>
              <a:off x="867538" y="1552368"/>
              <a:ext cx="302220" cy="183233"/>
            </a:xfrm>
            <a:custGeom>
              <a:rect b="b" l="l" r="r" t="t"/>
              <a:pathLst>
                <a:path extrusionOk="0" h="12238" w="20185">
                  <a:moveTo>
                    <a:pt x="337" y="1"/>
                  </a:moveTo>
                  <a:cubicBezTo>
                    <a:pt x="148" y="1"/>
                    <a:pt x="1" y="148"/>
                    <a:pt x="1" y="337"/>
                  </a:cubicBezTo>
                  <a:lnTo>
                    <a:pt x="1" y="11901"/>
                  </a:lnTo>
                  <a:cubicBezTo>
                    <a:pt x="1" y="12090"/>
                    <a:pt x="148" y="12237"/>
                    <a:pt x="337" y="12237"/>
                  </a:cubicBezTo>
                  <a:lnTo>
                    <a:pt x="19848" y="12237"/>
                  </a:lnTo>
                  <a:cubicBezTo>
                    <a:pt x="20037" y="12237"/>
                    <a:pt x="20184" y="12069"/>
                    <a:pt x="20184" y="11901"/>
                  </a:cubicBezTo>
                  <a:lnTo>
                    <a:pt x="20184" y="337"/>
                  </a:lnTo>
                  <a:cubicBezTo>
                    <a:pt x="20184" y="148"/>
                    <a:pt x="20037" y="1"/>
                    <a:pt x="19848" y="1"/>
                  </a:cubicBezTo>
                  <a:close/>
                </a:path>
              </a:pathLst>
            </a:custGeom>
            <a:solidFill>
              <a:srgbClr val="F3F6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78" name="Google Shape;4478;p37"/>
            <p:cNvSpPr/>
            <p:nvPr/>
          </p:nvSpPr>
          <p:spPr>
            <a:xfrm>
              <a:off x="1149275" y="1552368"/>
              <a:ext cx="20482" cy="183233"/>
            </a:xfrm>
            <a:custGeom>
              <a:rect b="b" l="l" r="r" t="t"/>
              <a:pathLst>
                <a:path extrusionOk="0" h="12238" w="1368">
                  <a:moveTo>
                    <a:pt x="1" y="1"/>
                  </a:moveTo>
                  <a:lnTo>
                    <a:pt x="1" y="12237"/>
                  </a:lnTo>
                  <a:lnTo>
                    <a:pt x="1031" y="12237"/>
                  </a:lnTo>
                  <a:cubicBezTo>
                    <a:pt x="1220" y="12237"/>
                    <a:pt x="1367" y="12069"/>
                    <a:pt x="1367" y="11901"/>
                  </a:cubicBezTo>
                  <a:lnTo>
                    <a:pt x="1367" y="337"/>
                  </a:lnTo>
                  <a:cubicBezTo>
                    <a:pt x="1367" y="148"/>
                    <a:pt x="1220" y="1"/>
                    <a:pt x="1031"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79" name="Google Shape;4479;p37"/>
            <p:cNvSpPr/>
            <p:nvPr/>
          </p:nvSpPr>
          <p:spPr>
            <a:xfrm>
              <a:off x="847400" y="1524984"/>
              <a:ext cx="342496" cy="37476"/>
            </a:xfrm>
            <a:custGeom>
              <a:rect b="b" l="l" r="r" t="t"/>
              <a:pathLst>
                <a:path extrusionOk="0" h="2503" w="22875">
                  <a:moveTo>
                    <a:pt x="337" y="1"/>
                  </a:moveTo>
                  <a:cubicBezTo>
                    <a:pt x="148" y="1"/>
                    <a:pt x="0" y="148"/>
                    <a:pt x="0" y="337"/>
                  </a:cubicBezTo>
                  <a:lnTo>
                    <a:pt x="0" y="2166"/>
                  </a:lnTo>
                  <a:cubicBezTo>
                    <a:pt x="0" y="2356"/>
                    <a:pt x="148" y="2503"/>
                    <a:pt x="337" y="2503"/>
                  </a:cubicBezTo>
                  <a:lnTo>
                    <a:pt x="22559" y="2503"/>
                  </a:lnTo>
                  <a:cubicBezTo>
                    <a:pt x="22728" y="2503"/>
                    <a:pt x="22875" y="2356"/>
                    <a:pt x="22875" y="2166"/>
                  </a:cubicBezTo>
                  <a:lnTo>
                    <a:pt x="22875" y="337"/>
                  </a:lnTo>
                  <a:cubicBezTo>
                    <a:pt x="22875" y="169"/>
                    <a:pt x="22728" y="1"/>
                    <a:pt x="22559" y="1"/>
                  </a:cubicBezTo>
                  <a:close/>
                </a:path>
              </a:pathLst>
            </a:custGeom>
            <a:solidFill>
              <a:srgbClr val="D0DA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80" name="Google Shape;4480;p37"/>
            <p:cNvSpPr/>
            <p:nvPr/>
          </p:nvSpPr>
          <p:spPr>
            <a:xfrm>
              <a:off x="950964" y="1790042"/>
              <a:ext cx="135366" cy="31487"/>
            </a:xfrm>
            <a:custGeom>
              <a:rect b="b" l="l" r="r" t="t"/>
              <a:pathLst>
                <a:path extrusionOk="0" h="2103" w="9041">
                  <a:moveTo>
                    <a:pt x="1199" y="0"/>
                  </a:moveTo>
                  <a:cubicBezTo>
                    <a:pt x="1094" y="0"/>
                    <a:pt x="967" y="84"/>
                    <a:pt x="904" y="190"/>
                  </a:cubicBezTo>
                  <a:lnTo>
                    <a:pt x="127" y="1598"/>
                  </a:lnTo>
                  <a:cubicBezTo>
                    <a:pt x="0" y="1829"/>
                    <a:pt x="169" y="2103"/>
                    <a:pt x="421" y="2103"/>
                  </a:cubicBezTo>
                  <a:lnTo>
                    <a:pt x="8620" y="2103"/>
                  </a:lnTo>
                  <a:cubicBezTo>
                    <a:pt x="8873" y="2103"/>
                    <a:pt x="9041" y="1829"/>
                    <a:pt x="8915" y="1598"/>
                  </a:cubicBezTo>
                  <a:lnTo>
                    <a:pt x="8116" y="190"/>
                  </a:lnTo>
                  <a:cubicBezTo>
                    <a:pt x="8053" y="84"/>
                    <a:pt x="7948" y="0"/>
                    <a:pt x="7821" y="0"/>
                  </a:cubicBezTo>
                  <a:close/>
                </a:path>
              </a:pathLst>
            </a:custGeom>
            <a:solidFill>
              <a:srgbClr val="6B83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81" name="Google Shape;4481;p37"/>
            <p:cNvSpPr/>
            <p:nvPr/>
          </p:nvSpPr>
          <p:spPr>
            <a:xfrm>
              <a:off x="911931" y="1752581"/>
              <a:ext cx="82798" cy="92560"/>
            </a:xfrm>
            <a:custGeom>
              <a:rect b="b" l="l" r="r" t="t"/>
              <a:pathLst>
                <a:path extrusionOk="0" h="6182" w="5530">
                  <a:moveTo>
                    <a:pt x="3448" y="0"/>
                  </a:moveTo>
                  <a:cubicBezTo>
                    <a:pt x="3322" y="0"/>
                    <a:pt x="3217" y="85"/>
                    <a:pt x="3154" y="190"/>
                  </a:cubicBezTo>
                  <a:lnTo>
                    <a:pt x="126" y="5698"/>
                  </a:lnTo>
                  <a:cubicBezTo>
                    <a:pt x="0" y="5908"/>
                    <a:pt x="169" y="6182"/>
                    <a:pt x="421" y="6182"/>
                  </a:cubicBezTo>
                  <a:lnTo>
                    <a:pt x="2166" y="6182"/>
                  </a:lnTo>
                  <a:cubicBezTo>
                    <a:pt x="2292" y="6182"/>
                    <a:pt x="2397" y="6119"/>
                    <a:pt x="2460" y="6013"/>
                  </a:cubicBezTo>
                  <a:lnTo>
                    <a:pt x="5488" y="505"/>
                  </a:lnTo>
                  <a:cubicBezTo>
                    <a:pt x="5530" y="400"/>
                    <a:pt x="5530" y="274"/>
                    <a:pt x="5488" y="169"/>
                  </a:cubicBezTo>
                  <a:cubicBezTo>
                    <a:pt x="5425" y="63"/>
                    <a:pt x="5298" y="0"/>
                    <a:pt x="5193" y="0"/>
                  </a:cubicBezTo>
                  <a:close/>
                </a:path>
              </a:pathLst>
            </a:custGeom>
            <a:solidFill>
              <a:srgbClr val="8195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82" name="Google Shape;4482;p37"/>
            <p:cNvSpPr/>
            <p:nvPr/>
          </p:nvSpPr>
          <p:spPr>
            <a:xfrm>
              <a:off x="1041623" y="1752850"/>
              <a:ext cx="83741" cy="92290"/>
            </a:xfrm>
            <a:custGeom>
              <a:rect b="b" l="l" r="r" t="t"/>
              <a:pathLst>
                <a:path extrusionOk="0" h="6164" w="5593">
                  <a:moveTo>
                    <a:pt x="2184" y="0"/>
                  </a:moveTo>
                  <a:cubicBezTo>
                    <a:pt x="2171" y="0"/>
                    <a:pt x="2158" y="1"/>
                    <a:pt x="2145" y="3"/>
                  </a:cubicBezTo>
                  <a:lnTo>
                    <a:pt x="400" y="3"/>
                  </a:lnTo>
                  <a:cubicBezTo>
                    <a:pt x="148" y="3"/>
                    <a:pt x="0" y="277"/>
                    <a:pt x="127" y="487"/>
                  </a:cubicBezTo>
                  <a:lnTo>
                    <a:pt x="3133" y="5995"/>
                  </a:lnTo>
                  <a:cubicBezTo>
                    <a:pt x="3196" y="6101"/>
                    <a:pt x="3301" y="6164"/>
                    <a:pt x="3427" y="6164"/>
                  </a:cubicBezTo>
                  <a:lnTo>
                    <a:pt x="5172" y="6164"/>
                  </a:lnTo>
                  <a:cubicBezTo>
                    <a:pt x="5425" y="6164"/>
                    <a:pt x="5593" y="5890"/>
                    <a:pt x="5467" y="5680"/>
                  </a:cubicBezTo>
                  <a:lnTo>
                    <a:pt x="2439" y="172"/>
                  </a:lnTo>
                  <a:cubicBezTo>
                    <a:pt x="2383" y="77"/>
                    <a:pt x="2292" y="0"/>
                    <a:pt x="2184" y="0"/>
                  </a:cubicBezTo>
                  <a:close/>
                </a:path>
              </a:pathLst>
            </a:custGeom>
            <a:solidFill>
              <a:srgbClr val="8195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83" name="Google Shape;4483;p37"/>
            <p:cNvSpPr/>
            <p:nvPr/>
          </p:nvSpPr>
          <p:spPr>
            <a:xfrm>
              <a:off x="949392" y="1752850"/>
              <a:ext cx="46535" cy="20198"/>
            </a:xfrm>
            <a:custGeom>
              <a:rect b="b" l="l" r="r" t="t"/>
              <a:pathLst>
                <a:path extrusionOk="0" h="1349" w="3108">
                  <a:moveTo>
                    <a:pt x="908" y="0"/>
                  </a:moveTo>
                  <a:cubicBezTo>
                    <a:pt x="799" y="0"/>
                    <a:pt x="708" y="77"/>
                    <a:pt x="652" y="172"/>
                  </a:cubicBezTo>
                  <a:lnTo>
                    <a:pt x="0" y="1349"/>
                  </a:lnTo>
                  <a:lnTo>
                    <a:pt x="2502" y="1349"/>
                  </a:lnTo>
                  <a:lnTo>
                    <a:pt x="2986" y="487"/>
                  </a:lnTo>
                  <a:cubicBezTo>
                    <a:pt x="3107" y="264"/>
                    <a:pt x="2956" y="2"/>
                    <a:pt x="2719" y="2"/>
                  </a:cubicBezTo>
                  <a:cubicBezTo>
                    <a:pt x="2710" y="2"/>
                    <a:pt x="2701" y="3"/>
                    <a:pt x="2691" y="3"/>
                  </a:cubicBezTo>
                  <a:lnTo>
                    <a:pt x="946" y="3"/>
                  </a:lnTo>
                  <a:cubicBezTo>
                    <a:pt x="933" y="1"/>
                    <a:pt x="920" y="0"/>
                    <a:pt x="908" y="0"/>
                  </a:cubicBezTo>
                  <a:close/>
                </a:path>
              </a:pathLst>
            </a:custGeom>
            <a:solidFill>
              <a:srgbClr val="6B83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84" name="Google Shape;4484;p37"/>
            <p:cNvSpPr/>
            <p:nvPr/>
          </p:nvSpPr>
          <p:spPr>
            <a:xfrm>
              <a:off x="1041623" y="1752850"/>
              <a:ext cx="46280" cy="20198"/>
            </a:xfrm>
            <a:custGeom>
              <a:rect b="b" l="l" r="r" t="t"/>
              <a:pathLst>
                <a:path extrusionOk="0" h="1349" w="3091">
                  <a:moveTo>
                    <a:pt x="2184" y="0"/>
                  </a:moveTo>
                  <a:cubicBezTo>
                    <a:pt x="2171" y="0"/>
                    <a:pt x="2158" y="1"/>
                    <a:pt x="2145" y="3"/>
                  </a:cubicBezTo>
                  <a:lnTo>
                    <a:pt x="400" y="3"/>
                  </a:lnTo>
                  <a:cubicBezTo>
                    <a:pt x="148" y="3"/>
                    <a:pt x="0" y="277"/>
                    <a:pt x="127" y="487"/>
                  </a:cubicBezTo>
                  <a:lnTo>
                    <a:pt x="589" y="1349"/>
                  </a:lnTo>
                  <a:lnTo>
                    <a:pt x="3091" y="1349"/>
                  </a:lnTo>
                  <a:lnTo>
                    <a:pt x="2439" y="172"/>
                  </a:lnTo>
                  <a:cubicBezTo>
                    <a:pt x="2383" y="77"/>
                    <a:pt x="2292" y="0"/>
                    <a:pt x="2184" y="0"/>
                  </a:cubicBezTo>
                  <a:close/>
                </a:path>
              </a:pathLst>
            </a:custGeom>
            <a:solidFill>
              <a:srgbClr val="6B83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85" name="Google Shape;4485;p37"/>
            <p:cNvSpPr/>
            <p:nvPr/>
          </p:nvSpPr>
          <p:spPr>
            <a:xfrm>
              <a:off x="847400" y="1725510"/>
              <a:ext cx="342496" cy="37162"/>
            </a:xfrm>
            <a:custGeom>
              <a:rect b="b" l="l" r="r" t="t"/>
              <a:pathLst>
                <a:path extrusionOk="0" h="2482" w="22875">
                  <a:moveTo>
                    <a:pt x="337" y="0"/>
                  </a:moveTo>
                  <a:cubicBezTo>
                    <a:pt x="148" y="0"/>
                    <a:pt x="0" y="147"/>
                    <a:pt x="0" y="337"/>
                  </a:cubicBezTo>
                  <a:lnTo>
                    <a:pt x="0" y="2145"/>
                  </a:lnTo>
                  <a:cubicBezTo>
                    <a:pt x="0" y="2334"/>
                    <a:pt x="148" y="2481"/>
                    <a:pt x="337" y="2481"/>
                  </a:cubicBezTo>
                  <a:lnTo>
                    <a:pt x="22559" y="2481"/>
                  </a:lnTo>
                  <a:cubicBezTo>
                    <a:pt x="22728" y="2481"/>
                    <a:pt x="22875" y="2334"/>
                    <a:pt x="22875" y="2145"/>
                  </a:cubicBezTo>
                  <a:lnTo>
                    <a:pt x="22875" y="337"/>
                  </a:lnTo>
                  <a:cubicBezTo>
                    <a:pt x="22875" y="147"/>
                    <a:pt x="22728" y="0"/>
                    <a:pt x="22559" y="0"/>
                  </a:cubicBezTo>
                  <a:close/>
                </a:path>
              </a:pathLst>
            </a:custGeom>
            <a:solidFill>
              <a:srgbClr val="D0DA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86" name="Google Shape;4486;p37"/>
            <p:cNvSpPr/>
            <p:nvPr/>
          </p:nvSpPr>
          <p:spPr>
            <a:xfrm>
              <a:off x="1168799" y="1524984"/>
              <a:ext cx="21096" cy="37476"/>
            </a:xfrm>
            <a:custGeom>
              <a:rect b="b" l="l" r="r" t="t"/>
              <a:pathLst>
                <a:path extrusionOk="0" h="2503" w="1409">
                  <a:moveTo>
                    <a:pt x="0" y="1"/>
                  </a:moveTo>
                  <a:lnTo>
                    <a:pt x="0" y="2503"/>
                  </a:lnTo>
                  <a:lnTo>
                    <a:pt x="1093" y="2503"/>
                  </a:lnTo>
                  <a:cubicBezTo>
                    <a:pt x="1262" y="2503"/>
                    <a:pt x="1409" y="2356"/>
                    <a:pt x="1409" y="2166"/>
                  </a:cubicBezTo>
                  <a:lnTo>
                    <a:pt x="1409" y="337"/>
                  </a:lnTo>
                  <a:cubicBezTo>
                    <a:pt x="1409" y="169"/>
                    <a:pt x="1262" y="1"/>
                    <a:pt x="1093" y="1"/>
                  </a:cubicBezTo>
                  <a:close/>
                </a:path>
              </a:pathLst>
            </a:custGeom>
            <a:solidFill>
              <a:srgbClr val="CAD5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87" name="Google Shape;4487;p37"/>
            <p:cNvSpPr/>
            <p:nvPr/>
          </p:nvSpPr>
          <p:spPr>
            <a:xfrm>
              <a:off x="1168799" y="1725510"/>
              <a:ext cx="21096" cy="37162"/>
            </a:xfrm>
            <a:custGeom>
              <a:rect b="b" l="l" r="r" t="t"/>
              <a:pathLst>
                <a:path extrusionOk="0" h="2482" w="1409">
                  <a:moveTo>
                    <a:pt x="0" y="0"/>
                  </a:moveTo>
                  <a:lnTo>
                    <a:pt x="0" y="2481"/>
                  </a:lnTo>
                  <a:lnTo>
                    <a:pt x="1093" y="2481"/>
                  </a:lnTo>
                  <a:cubicBezTo>
                    <a:pt x="1262" y="2481"/>
                    <a:pt x="1409" y="2334"/>
                    <a:pt x="1409" y="2145"/>
                  </a:cubicBezTo>
                  <a:lnTo>
                    <a:pt x="1409" y="337"/>
                  </a:lnTo>
                  <a:cubicBezTo>
                    <a:pt x="1409" y="147"/>
                    <a:pt x="1262" y="0"/>
                    <a:pt x="1093" y="0"/>
                  </a:cubicBezTo>
                  <a:close/>
                </a:path>
              </a:pathLst>
            </a:custGeom>
            <a:solidFill>
              <a:srgbClr val="CAD5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88" name="Google Shape;4488;p37"/>
            <p:cNvSpPr/>
            <p:nvPr/>
          </p:nvSpPr>
          <p:spPr>
            <a:xfrm>
              <a:off x="1046339" y="1601703"/>
              <a:ext cx="47418" cy="50787"/>
            </a:xfrm>
            <a:custGeom>
              <a:rect b="b" l="l" r="r" t="t"/>
              <a:pathLst>
                <a:path extrusionOk="0" h="3392" w="3167">
                  <a:moveTo>
                    <a:pt x="2688" y="0"/>
                  </a:moveTo>
                  <a:cubicBezTo>
                    <a:pt x="2601" y="0"/>
                    <a:pt x="2511" y="39"/>
                    <a:pt x="2440" y="133"/>
                  </a:cubicBezTo>
                  <a:lnTo>
                    <a:pt x="190" y="2845"/>
                  </a:lnTo>
                  <a:cubicBezTo>
                    <a:pt x="1" y="3055"/>
                    <a:pt x="148" y="3392"/>
                    <a:pt x="442" y="3392"/>
                  </a:cubicBezTo>
                  <a:cubicBezTo>
                    <a:pt x="547" y="3392"/>
                    <a:pt x="631" y="3329"/>
                    <a:pt x="695" y="3266"/>
                  </a:cubicBezTo>
                  <a:lnTo>
                    <a:pt x="2965" y="553"/>
                  </a:lnTo>
                  <a:cubicBezTo>
                    <a:pt x="3167" y="305"/>
                    <a:pt x="2934" y="0"/>
                    <a:pt x="2688" y="0"/>
                  </a:cubicBezTo>
                  <a:close/>
                </a:path>
              </a:pathLst>
            </a:custGeom>
            <a:solidFill>
              <a:srgbClr val="364F6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89" name="Google Shape;4489;p37"/>
            <p:cNvSpPr/>
            <p:nvPr/>
          </p:nvSpPr>
          <p:spPr>
            <a:xfrm>
              <a:off x="990567" y="1630091"/>
              <a:ext cx="48556" cy="29331"/>
            </a:xfrm>
            <a:custGeom>
              <a:rect b="b" l="l" r="r" t="t"/>
              <a:pathLst>
                <a:path extrusionOk="0" h="1959" w="3243">
                  <a:moveTo>
                    <a:pt x="494" y="0"/>
                  </a:moveTo>
                  <a:cubicBezTo>
                    <a:pt x="194" y="0"/>
                    <a:pt x="0" y="454"/>
                    <a:pt x="341" y="634"/>
                  </a:cubicBezTo>
                  <a:lnTo>
                    <a:pt x="2611" y="1916"/>
                  </a:lnTo>
                  <a:cubicBezTo>
                    <a:pt x="2653" y="1937"/>
                    <a:pt x="2717" y="1958"/>
                    <a:pt x="2759" y="1958"/>
                  </a:cubicBezTo>
                  <a:cubicBezTo>
                    <a:pt x="3116" y="1958"/>
                    <a:pt x="3242" y="1496"/>
                    <a:pt x="2927" y="1327"/>
                  </a:cubicBezTo>
                  <a:lnTo>
                    <a:pt x="656" y="45"/>
                  </a:lnTo>
                  <a:cubicBezTo>
                    <a:pt x="600" y="14"/>
                    <a:pt x="545" y="0"/>
                    <a:pt x="494" y="0"/>
                  </a:cubicBezTo>
                  <a:close/>
                </a:path>
              </a:pathLst>
            </a:custGeom>
            <a:solidFill>
              <a:srgbClr val="364F6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90" name="Google Shape;4490;p37"/>
            <p:cNvSpPr/>
            <p:nvPr/>
          </p:nvSpPr>
          <p:spPr>
            <a:xfrm>
              <a:off x="940573" y="1633983"/>
              <a:ext cx="44543" cy="51565"/>
            </a:xfrm>
            <a:custGeom>
              <a:rect b="b" l="l" r="r" t="t"/>
              <a:pathLst>
                <a:path extrusionOk="0" h="3444" w="2975">
                  <a:moveTo>
                    <a:pt x="2525" y="0"/>
                  </a:moveTo>
                  <a:cubicBezTo>
                    <a:pt x="2444" y="0"/>
                    <a:pt x="2362" y="30"/>
                    <a:pt x="2292" y="100"/>
                  </a:cubicBezTo>
                  <a:lnTo>
                    <a:pt x="148" y="2918"/>
                  </a:lnTo>
                  <a:cubicBezTo>
                    <a:pt x="1" y="3149"/>
                    <a:pt x="148" y="3443"/>
                    <a:pt x="421" y="3443"/>
                  </a:cubicBezTo>
                  <a:cubicBezTo>
                    <a:pt x="526" y="3443"/>
                    <a:pt x="631" y="3401"/>
                    <a:pt x="694" y="3317"/>
                  </a:cubicBezTo>
                  <a:lnTo>
                    <a:pt x="2818" y="521"/>
                  </a:lnTo>
                  <a:cubicBezTo>
                    <a:pt x="2974" y="255"/>
                    <a:pt x="2758" y="0"/>
                    <a:pt x="2525" y="0"/>
                  </a:cubicBezTo>
                  <a:close/>
                </a:path>
              </a:pathLst>
            </a:custGeom>
            <a:solidFill>
              <a:srgbClr val="364F6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91" name="Google Shape;4491;p37"/>
            <p:cNvSpPr/>
            <p:nvPr/>
          </p:nvSpPr>
          <p:spPr>
            <a:xfrm>
              <a:off x="912560" y="1673256"/>
              <a:ext cx="45966" cy="39408"/>
            </a:xfrm>
            <a:custGeom>
              <a:rect b="b" l="l" r="r" t="t"/>
              <a:pathLst>
                <a:path extrusionOk="0" h="2632" w="3070">
                  <a:moveTo>
                    <a:pt x="1766" y="0"/>
                  </a:moveTo>
                  <a:cubicBezTo>
                    <a:pt x="589" y="0"/>
                    <a:pt x="0" y="1409"/>
                    <a:pt x="841" y="2250"/>
                  </a:cubicBezTo>
                  <a:cubicBezTo>
                    <a:pt x="1105" y="2514"/>
                    <a:pt x="1430" y="2632"/>
                    <a:pt x="1750" y="2632"/>
                  </a:cubicBezTo>
                  <a:cubicBezTo>
                    <a:pt x="2422" y="2632"/>
                    <a:pt x="3070" y="2109"/>
                    <a:pt x="3070" y="1325"/>
                  </a:cubicBezTo>
                  <a:cubicBezTo>
                    <a:pt x="3070" y="589"/>
                    <a:pt x="2481" y="0"/>
                    <a:pt x="1766" y="0"/>
                  </a:cubicBezTo>
                  <a:close/>
                </a:path>
              </a:pathLst>
            </a:custGeom>
            <a:solidFill>
              <a:srgbClr val="D0DA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92" name="Google Shape;4492;p37"/>
            <p:cNvSpPr/>
            <p:nvPr/>
          </p:nvSpPr>
          <p:spPr>
            <a:xfrm>
              <a:off x="960502" y="1606823"/>
              <a:ext cx="45876" cy="39318"/>
            </a:xfrm>
            <a:custGeom>
              <a:rect b="b" l="l" r="r" t="t"/>
              <a:pathLst>
                <a:path extrusionOk="0" h="2626" w="3064">
                  <a:moveTo>
                    <a:pt x="1714" y="1"/>
                  </a:moveTo>
                  <a:cubicBezTo>
                    <a:pt x="574" y="1"/>
                    <a:pt x="0" y="1416"/>
                    <a:pt x="814" y="2230"/>
                  </a:cubicBezTo>
                  <a:cubicBezTo>
                    <a:pt x="1088" y="2503"/>
                    <a:pt x="1421" y="2626"/>
                    <a:pt x="1747" y="2626"/>
                  </a:cubicBezTo>
                  <a:cubicBezTo>
                    <a:pt x="2422" y="2626"/>
                    <a:pt x="3064" y="2099"/>
                    <a:pt x="3064" y="1305"/>
                  </a:cubicBezTo>
                  <a:cubicBezTo>
                    <a:pt x="3064" y="569"/>
                    <a:pt x="2475" y="1"/>
                    <a:pt x="1739" y="1"/>
                  </a:cubicBezTo>
                  <a:cubicBezTo>
                    <a:pt x="1731" y="1"/>
                    <a:pt x="1722" y="1"/>
                    <a:pt x="1714" y="1"/>
                  </a:cubicBezTo>
                  <a:close/>
                </a:path>
              </a:pathLst>
            </a:custGeom>
            <a:solidFill>
              <a:srgbClr val="D0DA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93" name="Google Shape;4493;p37"/>
            <p:cNvSpPr/>
            <p:nvPr/>
          </p:nvSpPr>
          <p:spPr>
            <a:xfrm>
              <a:off x="1019269" y="1640197"/>
              <a:ext cx="45981" cy="39423"/>
            </a:xfrm>
            <a:custGeom>
              <a:rect b="b" l="l" r="r" t="t"/>
              <a:pathLst>
                <a:path extrusionOk="0" h="2633" w="3071">
                  <a:moveTo>
                    <a:pt x="1746" y="1"/>
                  </a:moveTo>
                  <a:cubicBezTo>
                    <a:pt x="568" y="1"/>
                    <a:pt x="1" y="1409"/>
                    <a:pt x="821" y="2250"/>
                  </a:cubicBezTo>
                  <a:cubicBezTo>
                    <a:pt x="1085" y="2514"/>
                    <a:pt x="1412" y="2632"/>
                    <a:pt x="1734" y="2632"/>
                  </a:cubicBezTo>
                  <a:cubicBezTo>
                    <a:pt x="2413" y="2632"/>
                    <a:pt x="3070" y="2109"/>
                    <a:pt x="3070" y="1325"/>
                  </a:cubicBezTo>
                  <a:cubicBezTo>
                    <a:pt x="3070" y="589"/>
                    <a:pt x="2482" y="1"/>
                    <a:pt x="1746" y="1"/>
                  </a:cubicBezTo>
                  <a:close/>
                </a:path>
              </a:pathLst>
            </a:custGeom>
            <a:solidFill>
              <a:srgbClr val="D0DA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94" name="Google Shape;4494;p37"/>
            <p:cNvSpPr/>
            <p:nvPr/>
          </p:nvSpPr>
          <p:spPr>
            <a:xfrm>
              <a:off x="1067750" y="1575037"/>
              <a:ext cx="46280" cy="39318"/>
            </a:xfrm>
            <a:custGeom>
              <a:rect b="b" l="l" r="r" t="t"/>
              <a:pathLst>
                <a:path extrusionOk="0" h="2626" w="3091">
                  <a:moveTo>
                    <a:pt x="1766" y="1"/>
                  </a:moveTo>
                  <a:cubicBezTo>
                    <a:pt x="589" y="1"/>
                    <a:pt x="0" y="1409"/>
                    <a:pt x="841" y="2229"/>
                  </a:cubicBezTo>
                  <a:cubicBezTo>
                    <a:pt x="1108" y="2503"/>
                    <a:pt x="1439" y="2625"/>
                    <a:pt x="1765" y="2625"/>
                  </a:cubicBezTo>
                  <a:cubicBezTo>
                    <a:pt x="2440" y="2625"/>
                    <a:pt x="3091" y="2099"/>
                    <a:pt x="3091" y="1304"/>
                  </a:cubicBezTo>
                  <a:cubicBezTo>
                    <a:pt x="3091" y="589"/>
                    <a:pt x="2502" y="1"/>
                    <a:pt x="1766" y="1"/>
                  </a:cubicBezTo>
                  <a:close/>
                </a:path>
              </a:pathLst>
            </a:custGeom>
            <a:solidFill>
              <a:srgbClr val="D0DA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495" name="Google Shape;4495;p37"/>
          <p:cNvGrpSpPr/>
          <p:nvPr/>
        </p:nvGrpSpPr>
        <p:grpSpPr>
          <a:xfrm>
            <a:off x="1680079" y="3760850"/>
            <a:ext cx="380127" cy="489331"/>
            <a:chOff x="1329963" y="2899669"/>
            <a:chExt cx="280495" cy="361077"/>
          </a:xfrm>
        </p:grpSpPr>
        <p:sp>
          <p:nvSpPr>
            <p:cNvPr id="4496" name="Google Shape;4496;p37"/>
            <p:cNvSpPr/>
            <p:nvPr/>
          </p:nvSpPr>
          <p:spPr>
            <a:xfrm>
              <a:off x="1329963" y="2899669"/>
              <a:ext cx="280495" cy="361077"/>
            </a:xfrm>
            <a:custGeom>
              <a:rect b="b" l="l" r="r" t="t"/>
              <a:pathLst>
                <a:path extrusionOk="0" h="24116" w="18734">
                  <a:moveTo>
                    <a:pt x="1641" y="0"/>
                  </a:moveTo>
                  <a:cubicBezTo>
                    <a:pt x="737" y="0"/>
                    <a:pt x="1" y="736"/>
                    <a:pt x="1" y="1640"/>
                  </a:cubicBezTo>
                  <a:lnTo>
                    <a:pt x="1" y="5361"/>
                  </a:lnTo>
                  <a:cubicBezTo>
                    <a:pt x="1" y="6055"/>
                    <a:pt x="337" y="6707"/>
                    <a:pt x="905" y="7128"/>
                  </a:cubicBezTo>
                  <a:cubicBezTo>
                    <a:pt x="1956" y="7884"/>
                    <a:pt x="2713" y="9945"/>
                    <a:pt x="2713" y="12363"/>
                  </a:cubicBezTo>
                  <a:cubicBezTo>
                    <a:pt x="2713" y="14780"/>
                    <a:pt x="1956" y="16820"/>
                    <a:pt x="905" y="17598"/>
                  </a:cubicBezTo>
                  <a:cubicBezTo>
                    <a:pt x="337" y="17997"/>
                    <a:pt x="1" y="18649"/>
                    <a:pt x="1" y="19343"/>
                  </a:cubicBezTo>
                  <a:lnTo>
                    <a:pt x="1" y="22475"/>
                  </a:lnTo>
                  <a:cubicBezTo>
                    <a:pt x="1" y="23379"/>
                    <a:pt x="737" y="24115"/>
                    <a:pt x="1641" y="24115"/>
                  </a:cubicBezTo>
                  <a:lnTo>
                    <a:pt x="17093" y="24115"/>
                  </a:lnTo>
                  <a:cubicBezTo>
                    <a:pt x="17997" y="24115"/>
                    <a:pt x="18733" y="23379"/>
                    <a:pt x="18733" y="22475"/>
                  </a:cubicBezTo>
                  <a:lnTo>
                    <a:pt x="18733" y="19343"/>
                  </a:lnTo>
                  <a:cubicBezTo>
                    <a:pt x="18733" y="18649"/>
                    <a:pt x="18397" y="17997"/>
                    <a:pt x="17829" y="17598"/>
                  </a:cubicBezTo>
                  <a:cubicBezTo>
                    <a:pt x="16778" y="16841"/>
                    <a:pt x="16021" y="14780"/>
                    <a:pt x="16021" y="12363"/>
                  </a:cubicBezTo>
                  <a:cubicBezTo>
                    <a:pt x="16021" y="9945"/>
                    <a:pt x="16778" y="7884"/>
                    <a:pt x="17829" y="7128"/>
                  </a:cubicBezTo>
                  <a:cubicBezTo>
                    <a:pt x="18397" y="6707"/>
                    <a:pt x="18733" y="6055"/>
                    <a:pt x="18733" y="5361"/>
                  </a:cubicBezTo>
                  <a:lnTo>
                    <a:pt x="18733" y="1640"/>
                  </a:lnTo>
                  <a:cubicBezTo>
                    <a:pt x="18733" y="736"/>
                    <a:pt x="17997" y="0"/>
                    <a:pt x="17093" y="0"/>
                  </a:cubicBezTo>
                  <a:close/>
                </a:path>
              </a:pathLst>
            </a:custGeom>
            <a:solidFill>
              <a:srgbClr val="E2E8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97" name="Google Shape;4497;p37"/>
            <p:cNvSpPr/>
            <p:nvPr/>
          </p:nvSpPr>
          <p:spPr>
            <a:xfrm>
              <a:off x="1537722" y="2899669"/>
              <a:ext cx="72736" cy="361077"/>
            </a:xfrm>
            <a:custGeom>
              <a:rect b="b" l="l" r="r" t="t"/>
              <a:pathLst>
                <a:path extrusionOk="0" h="24116" w="4858">
                  <a:moveTo>
                    <a:pt x="1094" y="0"/>
                  </a:moveTo>
                  <a:cubicBezTo>
                    <a:pt x="1998" y="0"/>
                    <a:pt x="2713" y="736"/>
                    <a:pt x="2713" y="1640"/>
                  </a:cubicBezTo>
                  <a:lnTo>
                    <a:pt x="2713" y="5361"/>
                  </a:lnTo>
                  <a:cubicBezTo>
                    <a:pt x="2734" y="6055"/>
                    <a:pt x="2397" y="6707"/>
                    <a:pt x="1830" y="7128"/>
                  </a:cubicBezTo>
                  <a:cubicBezTo>
                    <a:pt x="779" y="7884"/>
                    <a:pt x="1" y="9945"/>
                    <a:pt x="1" y="12363"/>
                  </a:cubicBezTo>
                  <a:cubicBezTo>
                    <a:pt x="1" y="14780"/>
                    <a:pt x="758" y="16820"/>
                    <a:pt x="1830" y="17598"/>
                  </a:cubicBezTo>
                  <a:cubicBezTo>
                    <a:pt x="2397" y="17997"/>
                    <a:pt x="2734" y="18649"/>
                    <a:pt x="2713" y="19343"/>
                  </a:cubicBezTo>
                  <a:lnTo>
                    <a:pt x="2713" y="22475"/>
                  </a:lnTo>
                  <a:cubicBezTo>
                    <a:pt x="2713" y="23379"/>
                    <a:pt x="1998" y="24115"/>
                    <a:pt x="1094" y="24115"/>
                  </a:cubicBezTo>
                  <a:lnTo>
                    <a:pt x="3217" y="24115"/>
                  </a:lnTo>
                  <a:cubicBezTo>
                    <a:pt x="4121" y="24115"/>
                    <a:pt x="4857" y="23379"/>
                    <a:pt x="4857" y="22475"/>
                  </a:cubicBezTo>
                  <a:lnTo>
                    <a:pt x="4857" y="19343"/>
                  </a:lnTo>
                  <a:cubicBezTo>
                    <a:pt x="4857" y="18649"/>
                    <a:pt x="4521" y="17997"/>
                    <a:pt x="3953" y="17598"/>
                  </a:cubicBezTo>
                  <a:cubicBezTo>
                    <a:pt x="2902" y="16841"/>
                    <a:pt x="2145" y="14780"/>
                    <a:pt x="2145" y="12363"/>
                  </a:cubicBezTo>
                  <a:cubicBezTo>
                    <a:pt x="2145" y="9945"/>
                    <a:pt x="2902" y="7884"/>
                    <a:pt x="3953" y="7128"/>
                  </a:cubicBezTo>
                  <a:cubicBezTo>
                    <a:pt x="4521" y="6707"/>
                    <a:pt x="4857" y="6055"/>
                    <a:pt x="4857" y="5361"/>
                  </a:cubicBezTo>
                  <a:lnTo>
                    <a:pt x="4857" y="1640"/>
                  </a:lnTo>
                  <a:cubicBezTo>
                    <a:pt x="4857" y="736"/>
                    <a:pt x="4121" y="0"/>
                    <a:pt x="3217" y="0"/>
                  </a:cubicBezTo>
                  <a:close/>
                </a:path>
              </a:pathLst>
            </a:custGeom>
            <a:solidFill>
              <a:srgbClr val="D1D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98" name="Google Shape;4498;p37"/>
            <p:cNvSpPr/>
            <p:nvPr/>
          </p:nvSpPr>
          <p:spPr>
            <a:xfrm>
              <a:off x="1402685" y="3004806"/>
              <a:ext cx="135052" cy="255940"/>
            </a:xfrm>
            <a:custGeom>
              <a:rect b="b" l="l" r="r" t="t"/>
              <a:pathLst>
                <a:path extrusionOk="0" h="17094" w="9020">
                  <a:moveTo>
                    <a:pt x="4895" y="0"/>
                  </a:moveTo>
                  <a:cubicBezTo>
                    <a:pt x="4883" y="0"/>
                    <a:pt x="4870" y="0"/>
                    <a:pt x="4857" y="0"/>
                  </a:cubicBezTo>
                  <a:lnTo>
                    <a:pt x="1157" y="0"/>
                  </a:lnTo>
                  <a:cubicBezTo>
                    <a:pt x="505" y="0"/>
                    <a:pt x="0" y="505"/>
                    <a:pt x="0" y="1136"/>
                  </a:cubicBezTo>
                  <a:lnTo>
                    <a:pt x="0" y="17093"/>
                  </a:lnTo>
                  <a:lnTo>
                    <a:pt x="9020" y="17093"/>
                  </a:lnTo>
                  <a:lnTo>
                    <a:pt x="9020" y="4163"/>
                  </a:lnTo>
                  <a:cubicBezTo>
                    <a:pt x="9020" y="1863"/>
                    <a:pt x="7190" y="0"/>
                    <a:pt x="4895" y="0"/>
                  </a:cubicBezTo>
                  <a:close/>
                </a:path>
              </a:pathLst>
            </a:custGeom>
            <a:solidFill>
              <a:srgbClr val="F8FA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99" name="Google Shape;4499;p37"/>
            <p:cNvSpPr/>
            <p:nvPr/>
          </p:nvSpPr>
          <p:spPr>
            <a:xfrm>
              <a:off x="1459655" y="3004806"/>
              <a:ext cx="57315" cy="255940"/>
            </a:xfrm>
            <a:custGeom>
              <a:rect b="b" l="l" r="r" t="t"/>
              <a:pathLst>
                <a:path extrusionOk="0" h="17094" w="3828">
                  <a:moveTo>
                    <a:pt x="1" y="0"/>
                  </a:moveTo>
                  <a:lnTo>
                    <a:pt x="1" y="17093"/>
                  </a:lnTo>
                  <a:lnTo>
                    <a:pt x="3827" y="17093"/>
                  </a:lnTo>
                  <a:lnTo>
                    <a:pt x="3827" y="736"/>
                  </a:lnTo>
                  <a:cubicBezTo>
                    <a:pt x="3196" y="253"/>
                    <a:pt x="2439" y="0"/>
                    <a:pt x="1662" y="0"/>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00" name="Google Shape;4500;p37"/>
            <p:cNvSpPr/>
            <p:nvPr/>
          </p:nvSpPr>
          <p:spPr>
            <a:xfrm>
              <a:off x="1480437" y="3004806"/>
              <a:ext cx="57300" cy="255940"/>
            </a:xfrm>
            <a:custGeom>
              <a:rect b="b" l="l" r="r" t="t"/>
              <a:pathLst>
                <a:path extrusionOk="0" h="17094" w="3827">
                  <a:moveTo>
                    <a:pt x="312" y="0"/>
                  </a:moveTo>
                  <a:cubicBezTo>
                    <a:pt x="299" y="0"/>
                    <a:pt x="286" y="0"/>
                    <a:pt x="274" y="0"/>
                  </a:cubicBezTo>
                  <a:lnTo>
                    <a:pt x="0" y="0"/>
                  </a:lnTo>
                  <a:lnTo>
                    <a:pt x="0" y="17093"/>
                  </a:lnTo>
                  <a:lnTo>
                    <a:pt x="3827" y="17093"/>
                  </a:lnTo>
                  <a:lnTo>
                    <a:pt x="3827" y="3554"/>
                  </a:lnTo>
                  <a:cubicBezTo>
                    <a:pt x="3827" y="1590"/>
                    <a:pt x="2250" y="0"/>
                    <a:pt x="312" y="0"/>
                  </a:cubicBezTo>
                  <a:close/>
                </a:path>
              </a:pathLst>
            </a:custGeom>
            <a:solidFill>
              <a:srgbClr val="CBD6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01" name="Google Shape;4501;p37"/>
            <p:cNvSpPr/>
            <p:nvPr/>
          </p:nvSpPr>
          <p:spPr>
            <a:xfrm>
              <a:off x="1480437" y="3004806"/>
              <a:ext cx="57300" cy="255940"/>
            </a:xfrm>
            <a:custGeom>
              <a:rect b="b" l="l" r="r" t="t"/>
              <a:pathLst>
                <a:path extrusionOk="0" h="17094" w="3827">
                  <a:moveTo>
                    <a:pt x="312" y="0"/>
                  </a:moveTo>
                  <a:cubicBezTo>
                    <a:pt x="299" y="0"/>
                    <a:pt x="286" y="0"/>
                    <a:pt x="274" y="0"/>
                  </a:cubicBezTo>
                  <a:lnTo>
                    <a:pt x="0" y="0"/>
                  </a:lnTo>
                  <a:lnTo>
                    <a:pt x="0" y="21"/>
                  </a:lnTo>
                  <a:cubicBezTo>
                    <a:pt x="1472" y="526"/>
                    <a:pt x="2460" y="1893"/>
                    <a:pt x="2460" y="3448"/>
                  </a:cubicBezTo>
                  <a:lnTo>
                    <a:pt x="2460" y="17093"/>
                  </a:lnTo>
                  <a:lnTo>
                    <a:pt x="3827" y="17093"/>
                  </a:lnTo>
                  <a:lnTo>
                    <a:pt x="3827" y="3554"/>
                  </a:lnTo>
                  <a:cubicBezTo>
                    <a:pt x="3827" y="1590"/>
                    <a:pt x="2250" y="0"/>
                    <a:pt x="312" y="0"/>
                  </a:cubicBezTo>
                  <a:close/>
                </a:path>
              </a:pathLst>
            </a:custGeom>
            <a:solidFill>
              <a:srgbClr val="C7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02" name="Google Shape;4502;p37"/>
            <p:cNvSpPr/>
            <p:nvPr/>
          </p:nvSpPr>
          <p:spPr>
            <a:xfrm>
              <a:off x="1425024" y="3119390"/>
              <a:ext cx="31502" cy="26906"/>
            </a:xfrm>
            <a:custGeom>
              <a:rect b="b" l="l" r="r" t="t"/>
              <a:pathLst>
                <a:path extrusionOk="0" h="1797" w="2104">
                  <a:moveTo>
                    <a:pt x="1199" y="0"/>
                  </a:moveTo>
                  <a:cubicBezTo>
                    <a:pt x="400" y="0"/>
                    <a:pt x="1" y="967"/>
                    <a:pt x="569" y="1535"/>
                  </a:cubicBezTo>
                  <a:cubicBezTo>
                    <a:pt x="749" y="1716"/>
                    <a:pt x="971" y="1796"/>
                    <a:pt x="1189" y="1796"/>
                  </a:cubicBezTo>
                  <a:cubicBezTo>
                    <a:pt x="1654" y="1796"/>
                    <a:pt x="2103" y="1428"/>
                    <a:pt x="2103" y="883"/>
                  </a:cubicBezTo>
                  <a:cubicBezTo>
                    <a:pt x="2103" y="400"/>
                    <a:pt x="1704" y="0"/>
                    <a:pt x="1199" y="0"/>
                  </a:cubicBez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503" name="Google Shape;4503;p37"/>
          <p:cNvGrpSpPr/>
          <p:nvPr/>
        </p:nvGrpSpPr>
        <p:grpSpPr>
          <a:xfrm>
            <a:off x="1148119" y="4982207"/>
            <a:ext cx="264936" cy="465429"/>
            <a:chOff x="937429" y="3800908"/>
            <a:chExt cx="195496" cy="343439"/>
          </a:xfrm>
        </p:grpSpPr>
        <p:sp>
          <p:nvSpPr>
            <p:cNvPr id="4504" name="Google Shape;4504;p37"/>
            <p:cNvSpPr/>
            <p:nvPr/>
          </p:nvSpPr>
          <p:spPr>
            <a:xfrm>
              <a:off x="1010450" y="3957356"/>
              <a:ext cx="49439" cy="88473"/>
            </a:xfrm>
            <a:custGeom>
              <a:rect b="b" l="l" r="r" t="t"/>
              <a:pathLst>
                <a:path extrusionOk="0" h="5909" w="3302">
                  <a:moveTo>
                    <a:pt x="1" y="0"/>
                  </a:moveTo>
                  <a:lnTo>
                    <a:pt x="1" y="5908"/>
                  </a:lnTo>
                  <a:lnTo>
                    <a:pt x="3302" y="5908"/>
                  </a:lnTo>
                  <a:lnTo>
                    <a:pt x="3302" y="0"/>
                  </a:lnTo>
                  <a:close/>
                </a:path>
              </a:pathLst>
            </a:custGeom>
            <a:solidFill>
              <a:srgbClr val="D1D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05" name="Google Shape;4505;p37"/>
            <p:cNvSpPr/>
            <p:nvPr/>
          </p:nvSpPr>
          <p:spPr>
            <a:xfrm>
              <a:off x="1035005" y="3957356"/>
              <a:ext cx="24570" cy="88473"/>
            </a:xfrm>
            <a:custGeom>
              <a:rect b="b" l="l" r="r" t="t"/>
              <a:pathLst>
                <a:path extrusionOk="0" h="5909" w="1641">
                  <a:moveTo>
                    <a:pt x="1" y="0"/>
                  </a:moveTo>
                  <a:lnTo>
                    <a:pt x="1" y="5908"/>
                  </a:lnTo>
                  <a:lnTo>
                    <a:pt x="1641" y="5908"/>
                  </a:lnTo>
                  <a:lnTo>
                    <a:pt x="1641" y="0"/>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06" name="Google Shape;4506;p37"/>
            <p:cNvSpPr/>
            <p:nvPr/>
          </p:nvSpPr>
          <p:spPr>
            <a:xfrm>
              <a:off x="967015" y="3818845"/>
              <a:ext cx="136325" cy="164653"/>
            </a:xfrm>
            <a:custGeom>
              <a:rect b="b" l="l" r="r" t="t"/>
              <a:pathLst>
                <a:path extrusionOk="0" h="10997" w="9105">
                  <a:moveTo>
                    <a:pt x="169" y="0"/>
                  </a:moveTo>
                  <a:cubicBezTo>
                    <a:pt x="64" y="0"/>
                    <a:pt x="1" y="64"/>
                    <a:pt x="1" y="148"/>
                  </a:cubicBezTo>
                  <a:lnTo>
                    <a:pt x="1" y="6455"/>
                  </a:lnTo>
                  <a:cubicBezTo>
                    <a:pt x="1" y="8957"/>
                    <a:pt x="2040" y="10996"/>
                    <a:pt x="4542" y="10996"/>
                  </a:cubicBezTo>
                  <a:cubicBezTo>
                    <a:pt x="7065" y="10996"/>
                    <a:pt x="9104" y="8957"/>
                    <a:pt x="9104" y="6455"/>
                  </a:cubicBezTo>
                  <a:lnTo>
                    <a:pt x="9104" y="148"/>
                  </a:lnTo>
                  <a:cubicBezTo>
                    <a:pt x="9104" y="64"/>
                    <a:pt x="9020" y="0"/>
                    <a:pt x="8936" y="0"/>
                  </a:cubicBezTo>
                  <a:close/>
                </a:path>
              </a:pathLst>
            </a:custGeom>
            <a:solidFill>
              <a:srgbClr val="A2B5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07" name="Google Shape;4507;p37"/>
            <p:cNvSpPr/>
            <p:nvPr/>
          </p:nvSpPr>
          <p:spPr>
            <a:xfrm>
              <a:off x="986225" y="3818845"/>
              <a:ext cx="117115" cy="146925"/>
            </a:xfrm>
            <a:custGeom>
              <a:rect b="b" l="l" r="r" t="t"/>
              <a:pathLst>
                <a:path extrusionOk="0" h="9813" w="7822">
                  <a:moveTo>
                    <a:pt x="0" y="0"/>
                  </a:moveTo>
                  <a:lnTo>
                    <a:pt x="0" y="5257"/>
                  </a:lnTo>
                  <a:cubicBezTo>
                    <a:pt x="0" y="7928"/>
                    <a:pt x="2185" y="9813"/>
                    <a:pt x="4553" y="9813"/>
                  </a:cubicBezTo>
                  <a:cubicBezTo>
                    <a:pt x="5353" y="9813"/>
                    <a:pt x="6174" y="9598"/>
                    <a:pt x="6938" y="9125"/>
                  </a:cubicBezTo>
                  <a:cubicBezTo>
                    <a:pt x="7506" y="8347"/>
                    <a:pt x="7821" y="7401"/>
                    <a:pt x="7821" y="6455"/>
                  </a:cubicBezTo>
                  <a:lnTo>
                    <a:pt x="7821" y="148"/>
                  </a:lnTo>
                  <a:cubicBezTo>
                    <a:pt x="7821" y="64"/>
                    <a:pt x="7737" y="0"/>
                    <a:pt x="7653" y="0"/>
                  </a:cubicBezTo>
                  <a:close/>
                </a:path>
              </a:pathLst>
            </a:custGeom>
            <a:solidFill>
              <a:srgbClr val="B3C3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08" name="Google Shape;4508;p37"/>
            <p:cNvSpPr/>
            <p:nvPr/>
          </p:nvSpPr>
          <p:spPr>
            <a:xfrm>
              <a:off x="937429" y="3800908"/>
              <a:ext cx="195496" cy="37776"/>
            </a:xfrm>
            <a:custGeom>
              <a:rect b="b" l="l" r="r" t="t"/>
              <a:pathLst>
                <a:path extrusionOk="0" h="2523" w="13057">
                  <a:moveTo>
                    <a:pt x="946" y="0"/>
                  </a:moveTo>
                  <a:cubicBezTo>
                    <a:pt x="421" y="21"/>
                    <a:pt x="0" y="442"/>
                    <a:pt x="0" y="946"/>
                  </a:cubicBezTo>
                  <a:lnTo>
                    <a:pt x="0" y="1577"/>
                  </a:lnTo>
                  <a:cubicBezTo>
                    <a:pt x="0" y="2081"/>
                    <a:pt x="421" y="2502"/>
                    <a:pt x="946" y="2523"/>
                  </a:cubicBezTo>
                  <a:lnTo>
                    <a:pt x="12110" y="2523"/>
                  </a:lnTo>
                  <a:cubicBezTo>
                    <a:pt x="12636" y="2502"/>
                    <a:pt x="13056" y="2081"/>
                    <a:pt x="13056" y="1577"/>
                  </a:cubicBezTo>
                  <a:lnTo>
                    <a:pt x="13056" y="946"/>
                  </a:lnTo>
                  <a:cubicBezTo>
                    <a:pt x="13056" y="442"/>
                    <a:pt x="12636" y="21"/>
                    <a:pt x="12110" y="0"/>
                  </a:cubicBezTo>
                  <a:close/>
                </a:path>
              </a:pathLst>
            </a:custGeom>
            <a:solidFill>
              <a:srgbClr val="D1D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09" name="Google Shape;4509;p37"/>
            <p:cNvSpPr/>
            <p:nvPr/>
          </p:nvSpPr>
          <p:spPr>
            <a:xfrm>
              <a:off x="961984" y="3800908"/>
              <a:ext cx="170941" cy="37776"/>
            </a:xfrm>
            <a:custGeom>
              <a:rect b="b" l="l" r="r" t="t"/>
              <a:pathLst>
                <a:path extrusionOk="0" h="2523" w="11417">
                  <a:moveTo>
                    <a:pt x="946" y="0"/>
                  </a:moveTo>
                  <a:cubicBezTo>
                    <a:pt x="421" y="21"/>
                    <a:pt x="0" y="442"/>
                    <a:pt x="0" y="946"/>
                  </a:cubicBezTo>
                  <a:lnTo>
                    <a:pt x="0" y="1577"/>
                  </a:lnTo>
                  <a:cubicBezTo>
                    <a:pt x="0" y="2081"/>
                    <a:pt x="421" y="2502"/>
                    <a:pt x="946" y="2523"/>
                  </a:cubicBezTo>
                  <a:lnTo>
                    <a:pt x="10470" y="2523"/>
                  </a:lnTo>
                  <a:cubicBezTo>
                    <a:pt x="10996" y="2502"/>
                    <a:pt x="11416" y="2081"/>
                    <a:pt x="11416" y="1577"/>
                  </a:cubicBezTo>
                  <a:lnTo>
                    <a:pt x="11416" y="946"/>
                  </a:lnTo>
                  <a:cubicBezTo>
                    <a:pt x="11416" y="442"/>
                    <a:pt x="10996" y="21"/>
                    <a:pt x="10470" y="0"/>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10" name="Google Shape;4510;p37"/>
            <p:cNvSpPr/>
            <p:nvPr/>
          </p:nvSpPr>
          <p:spPr>
            <a:xfrm>
              <a:off x="988740" y="3858987"/>
              <a:ext cx="92560" cy="85493"/>
            </a:xfrm>
            <a:custGeom>
              <a:rect b="b" l="l" r="r" t="t"/>
              <a:pathLst>
                <a:path extrusionOk="0" h="5710" w="6182">
                  <a:moveTo>
                    <a:pt x="3091" y="0"/>
                  </a:moveTo>
                  <a:cubicBezTo>
                    <a:pt x="2949" y="0"/>
                    <a:pt x="2807" y="74"/>
                    <a:pt x="2733" y="221"/>
                  </a:cubicBezTo>
                  <a:lnTo>
                    <a:pt x="2124" y="1482"/>
                  </a:lnTo>
                  <a:cubicBezTo>
                    <a:pt x="2061" y="1608"/>
                    <a:pt x="1956" y="1671"/>
                    <a:pt x="1829" y="1693"/>
                  </a:cubicBezTo>
                  <a:lnTo>
                    <a:pt x="442" y="1903"/>
                  </a:lnTo>
                  <a:cubicBezTo>
                    <a:pt x="126" y="1945"/>
                    <a:pt x="0" y="2323"/>
                    <a:pt x="232" y="2555"/>
                  </a:cubicBezTo>
                  <a:lnTo>
                    <a:pt x="1241" y="3522"/>
                  </a:lnTo>
                  <a:cubicBezTo>
                    <a:pt x="1346" y="3627"/>
                    <a:pt x="1388" y="3753"/>
                    <a:pt x="1367" y="3879"/>
                  </a:cubicBezTo>
                  <a:lnTo>
                    <a:pt x="1115" y="5246"/>
                  </a:lnTo>
                  <a:cubicBezTo>
                    <a:pt x="1081" y="5498"/>
                    <a:pt x="1289" y="5709"/>
                    <a:pt x="1513" y="5709"/>
                  </a:cubicBezTo>
                  <a:cubicBezTo>
                    <a:pt x="1570" y="5709"/>
                    <a:pt x="1627" y="5696"/>
                    <a:pt x="1682" y="5666"/>
                  </a:cubicBezTo>
                  <a:lnTo>
                    <a:pt x="2923" y="5014"/>
                  </a:lnTo>
                  <a:cubicBezTo>
                    <a:pt x="2986" y="4983"/>
                    <a:pt x="3049" y="4967"/>
                    <a:pt x="3109" y="4967"/>
                  </a:cubicBezTo>
                  <a:cubicBezTo>
                    <a:pt x="3170" y="4967"/>
                    <a:pt x="3228" y="4983"/>
                    <a:pt x="3280" y="5014"/>
                  </a:cubicBezTo>
                  <a:lnTo>
                    <a:pt x="4521" y="5666"/>
                  </a:lnTo>
                  <a:cubicBezTo>
                    <a:pt x="4580" y="5696"/>
                    <a:pt x="4641" y="5709"/>
                    <a:pt x="4700" y="5709"/>
                  </a:cubicBezTo>
                  <a:cubicBezTo>
                    <a:pt x="4934" y="5709"/>
                    <a:pt x="5139" y="5498"/>
                    <a:pt x="5088" y="5246"/>
                  </a:cubicBezTo>
                  <a:lnTo>
                    <a:pt x="4857" y="3879"/>
                  </a:lnTo>
                  <a:cubicBezTo>
                    <a:pt x="4836" y="3753"/>
                    <a:pt x="4878" y="3627"/>
                    <a:pt x="4962" y="3522"/>
                  </a:cubicBezTo>
                  <a:lnTo>
                    <a:pt x="5950" y="2555"/>
                  </a:lnTo>
                  <a:cubicBezTo>
                    <a:pt x="6181" y="2323"/>
                    <a:pt x="6055" y="1945"/>
                    <a:pt x="5740" y="1882"/>
                  </a:cubicBezTo>
                  <a:lnTo>
                    <a:pt x="4352" y="1693"/>
                  </a:lnTo>
                  <a:cubicBezTo>
                    <a:pt x="4226" y="1671"/>
                    <a:pt x="4121" y="1587"/>
                    <a:pt x="4058" y="1482"/>
                  </a:cubicBezTo>
                  <a:lnTo>
                    <a:pt x="3448" y="221"/>
                  </a:lnTo>
                  <a:cubicBezTo>
                    <a:pt x="3375" y="74"/>
                    <a:pt x="3233" y="0"/>
                    <a:pt x="3091" y="0"/>
                  </a:cubicBezTo>
                  <a:close/>
                </a:path>
              </a:pathLst>
            </a:custGeom>
            <a:solidFill>
              <a:srgbClr val="D1D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11" name="Google Shape;4511;p37"/>
            <p:cNvSpPr/>
            <p:nvPr/>
          </p:nvSpPr>
          <p:spPr>
            <a:xfrm>
              <a:off x="988426" y="4031320"/>
              <a:ext cx="93818" cy="37162"/>
            </a:xfrm>
            <a:custGeom>
              <a:rect b="b" l="l" r="r" t="t"/>
              <a:pathLst>
                <a:path extrusionOk="0" h="2482" w="6266">
                  <a:moveTo>
                    <a:pt x="358" y="1"/>
                  </a:moveTo>
                  <a:cubicBezTo>
                    <a:pt x="168" y="1"/>
                    <a:pt x="0" y="169"/>
                    <a:pt x="0" y="379"/>
                  </a:cubicBezTo>
                  <a:lnTo>
                    <a:pt x="0" y="2482"/>
                  </a:lnTo>
                  <a:lnTo>
                    <a:pt x="6266" y="2482"/>
                  </a:lnTo>
                  <a:lnTo>
                    <a:pt x="6266" y="379"/>
                  </a:lnTo>
                  <a:cubicBezTo>
                    <a:pt x="6266" y="169"/>
                    <a:pt x="6097" y="1"/>
                    <a:pt x="5887" y="1"/>
                  </a:cubicBezTo>
                  <a:close/>
                </a:path>
              </a:pathLst>
            </a:custGeom>
            <a:solidFill>
              <a:srgbClr val="91A8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12" name="Google Shape;4512;p37"/>
            <p:cNvSpPr/>
            <p:nvPr/>
          </p:nvSpPr>
          <p:spPr>
            <a:xfrm>
              <a:off x="967015" y="4057762"/>
              <a:ext cx="136325" cy="38734"/>
            </a:xfrm>
            <a:custGeom>
              <a:rect b="b" l="l" r="r" t="t"/>
              <a:pathLst>
                <a:path extrusionOk="0" h="2587" w="9105">
                  <a:moveTo>
                    <a:pt x="484" y="1"/>
                  </a:moveTo>
                  <a:cubicBezTo>
                    <a:pt x="211" y="1"/>
                    <a:pt x="1" y="211"/>
                    <a:pt x="1" y="463"/>
                  </a:cubicBezTo>
                  <a:lnTo>
                    <a:pt x="1" y="2587"/>
                  </a:lnTo>
                  <a:lnTo>
                    <a:pt x="9104" y="2587"/>
                  </a:lnTo>
                  <a:lnTo>
                    <a:pt x="9104" y="463"/>
                  </a:lnTo>
                  <a:cubicBezTo>
                    <a:pt x="9104" y="211"/>
                    <a:pt x="8873" y="1"/>
                    <a:pt x="8621" y="1"/>
                  </a:cubicBezTo>
                  <a:close/>
                </a:path>
              </a:pathLst>
            </a:custGeom>
            <a:solidFill>
              <a:srgbClr val="8498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13" name="Google Shape;4513;p37"/>
            <p:cNvSpPr/>
            <p:nvPr/>
          </p:nvSpPr>
          <p:spPr>
            <a:xfrm>
              <a:off x="937429" y="4076971"/>
              <a:ext cx="195496" cy="67376"/>
            </a:xfrm>
            <a:custGeom>
              <a:rect b="b" l="l" r="r" t="t"/>
              <a:pathLst>
                <a:path extrusionOk="0" h="4500" w="13057">
                  <a:moveTo>
                    <a:pt x="1073" y="0"/>
                  </a:moveTo>
                  <a:cubicBezTo>
                    <a:pt x="484" y="0"/>
                    <a:pt x="0" y="484"/>
                    <a:pt x="0" y="1073"/>
                  </a:cubicBezTo>
                  <a:lnTo>
                    <a:pt x="0" y="3427"/>
                  </a:lnTo>
                  <a:cubicBezTo>
                    <a:pt x="0" y="4016"/>
                    <a:pt x="484" y="4500"/>
                    <a:pt x="1073" y="4500"/>
                  </a:cubicBezTo>
                  <a:lnTo>
                    <a:pt x="11984" y="4500"/>
                  </a:lnTo>
                  <a:cubicBezTo>
                    <a:pt x="12573" y="4500"/>
                    <a:pt x="13056" y="4016"/>
                    <a:pt x="13056" y="3427"/>
                  </a:cubicBezTo>
                  <a:lnTo>
                    <a:pt x="13056" y="1073"/>
                  </a:lnTo>
                  <a:cubicBezTo>
                    <a:pt x="13056" y="484"/>
                    <a:pt x="12573" y="0"/>
                    <a:pt x="11984" y="0"/>
                  </a:cubicBezTo>
                  <a:close/>
                </a:path>
              </a:pathLst>
            </a:custGeom>
            <a:solidFill>
              <a:srgbClr val="5A70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14" name="Google Shape;4514;p37"/>
            <p:cNvSpPr/>
            <p:nvPr/>
          </p:nvSpPr>
          <p:spPr>
            <a:xfrm>
              <a:off x="961984" y="4076971"/>
              <a:ext cx="170941" cy="67376"/>
            </a:xfrm>
            <a:custGeom>
              <a:rect b="b" l="l" r="r" t="t"/>
              <a:pathLst>
                <a:path extrusionOk="0" h="4500" w="11417">
                  <a:moveTo>
                    <a:pt x="1072" y="0"/>
                  </a:moveTo>
                  <a:cubicBezTo>
                    <a:pt x="484" y="0"/>
                    <a:pt x="0" y="484"/>
                    <a:pt x="0" y="1073"/>
                  </a:cubicBezTo>
                  <a:lnTo>
                    <a:pt x="0" y="3427"/>
                  </a:lnTo>
                  <a:cubicBezTo>
                    <a:pt x="0" y="4016"/>
                    <a:pt x="484" y="4500"/>
                    <a:pt x="1072" y="4500"/>
                  </a:cubicBezTo>
                  <a:lnTo>
                    <a:pt x="10344" y="4500"/>
                  </a:lnTo>
                  <a:cubicBezTo>
                    <a:pt x="10933" y="4500"/>
                    <a:pt x="11416" y="4016"/>
                    <a:pt x="11416" y="3427"/>
                  </a:cubicBezTo>
                  <a:lnTo>
                    <a:pt x="11416" y="1073"/>
                  </a:lnTo>
                  <a:cubicBezTo>
                    <a:pt x="11416" y="484"/>
                    <a:pt x="10933" y="0"/>
                    <a:pt x="10344"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15" name="Google Shape;4515;p37"/>
            <p:cNvSpPr/>
            <p:nvPr/>
          </p:nvSpPr>
          <p:spPr>
            <a:xfrm>
              <a:off x="992513" y="4093336"/>
              <a:ext cx="85328" cy="10406"/>
            </a:xfrm>
            <a:custGeom>
              <a:rect b="b" l="l" r="r" t="t"/>
              <a:pathLst>
                <a:path extrusionOk="0" h="695" w="5699">
                  <a:moveTo>
                    <a:pt x="463" y="1"/>
                  </a:moveTo>
                  <a:cubicBezTo>
                    <a:pt x="1" y="1"/>
                    <a:pt x="1" y="695"/>
                    <a:pt x="463" y="695"/>
                  </a:cubicBezTo>
                  <a:lnTo>
                    <a:pt x="5236" y="695"/>
                  </a:lnTo>
                  <a:cubicBezTo>
                    <a:pt x="5698" y="695"/>
                    <a:pt x="5698" y="1"/>
                    <a:pt x="5236" y="1"/>
                  </a:cubicBezTo>
                  <a:close/>
                </a:path>
              </a:pathLst>
            </a:custGeom>
            <a:solidFill>
              <a:srgbClr val="D1D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16" name="Google Shape;4516;p37"/>
            <p:cNvSpPr/>
            <p:nvPr/>
          </p:nvSpPr>
          <p:spPr>
            <a:xfrm>
              <a:off x="992513" y="4116319"/>
              <a:ext cx="85328" cy="10406"/>
            </a:xfrm>
            <a:custGeom>
              <a:rect b="b" l="l" r="r" t="t"/>
              <a:pathLst>
                <a:path extrusionOk="0" h="695" w="5699">
                  <a:moveTo>
                    <a:pt x="443" y="0"/>
                  </a:moveTo>
                  <a:cubicBezTo>
                    <a:pt x="1" y="0"/>
                    <a:pt x="7" y="674"/>
                    <a:pt x="463" y="694"/>
                  </a:cubicBezTo>
                  <a:lnTo>
                    <a:pt x="5236" y="694"/>
                  </a:lnTo>
                  <a:cubicBezTo>
                    <a:pt x="5698" y="694"/>
                    <a:pt x="5698" y="0"/>
                    <a:pt x="5236" y="0"/>
                  </a:cubicBezTo>
                  <a:lnTo>
                    <a:pt x="463" y="0"/>
                  </a:lnTo>
                  <a:cubicBezTo>
                    <a:pt x="456" y="0"/>
                    <a:pt x="449" y="0"/>
                    <a:pt x="443" y="0"/>
                  </a:cubicBezTo>
                  <a:close/>
                </a:path>
              </a:pathLst>
            </a:custGeom>
            <a:solidFill>
              <a:srgbClr val="D1D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517" name="Google Shape;4517;p37"/>
          <p:cNvGrpSpPr/>
          <p:nvPr/>
        </p:nvGrpSpPr>
        <p:grpSpPr>
          <a:xfrm>
            <a:off x="3520027" y="4995421"/>
            <a:ext cx="494871" cy="464171"/>
            <a:chOff x="2611459" y="3810655"/>
            <a:chExt cx="365165" cy="342511"/>
          </a:xfrm>
        </p:grpSpPr>
        <p:sp>
          <p:nvSpPr>
            <p:cNvPr id="4518" name="Google Shape;4518;p37"/>
            <p:cNvSpPr/>
            <p:nvPr/>
          </p:nvSpPr>
          <p:spPr>
            <a:xfrm>
              <a:off x="2901073" y="3962941"/>
              <a:ext cx="56042" cy="160640"/>
            </a:xfrm>
            <a:custGeom>
              <a:rect b="b" l="l" r="r" t="t"/>
              <a:pathLst>
                <a:path extrusionOk="0" h="10729" w="3743">
                  <a:moveTo>
                    <a:pt x="3385" y="0"/>
                  </a:moveTo>
                  <a:cubicBezTo>
                    <a:pt x="3206" y="0"/>
                    <a:pt x="3028" y="121"/>
                    <a:pt x="3028" y="363"/>
                  </a:cubicBezTo>
                  <a:lnTo>
                    <a:pt x="3028" y="9025"/>
                  </a:lnTo>
                  <a:cubicBezTo>
                    <a:pt x="3028" y="9572"/>
                    <a:pt x="2586" y="10013"/>
                    <a:pt x="2039" y="10013"/>
                  </a:cubicBezTo>
                  <a:lnTo>
                    <a:pt x="463" y="10013"/>
                  </a:lnTo>
                  <a:cubicBezTo>
                    <a:pt x="0" y="10013"/>
                    <a:pt x="0" y="10728"/>
                    <a:pt x="463" y="10728"/>
                  </a:cubicBezTo>
                  <a:lnTo>
                    <a:pt x="2039" y="10728"/>
                  </a:lnTo>
                  <a:cubicBezTo>
                    <a:pt x="2985" y="10728"/>
                    <a:pt x="3742" y="9971"/>
                    <a:pt x="3742" y="9025"/>
                  </a:cubicBezTo>
                  <a:lnTo>
                    <a:pt x="3742" y="363"/>
                  </a:lnTo>
                  <a:cubicBezTo>
                    <a:pt x="3742" y="121"/>
                    <a:pt x="3564" y="0"/>
                    <a:pt x="3385" y="0"/>
                  </a:cubicBez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19" name="Google Shape;4519;p37"/>
            <p:cNvSpPr/>
            <p:nvPr/>
          </p:nvSpPr>
          <p:spPr>
            <a:xfrm>
              <a:off x="2879976" y="4089249"/>
              <a:ext cx="39677" cy="54470"/>
            </a:xfrm>
            <a:custGeom>
              <a:rect b="b" l="l" r="r" t="t"/>
              <a:pathLst>
                <a:path extrusionOk="0" h="3638" w="2650">
                  <a:moveTo>
                    <a:pt x="0" y="0"/>
                  </a:moveTo>
                  <a:lnTo>
                    <a:pt x="0" y="3638"/>
                  </a:lnTo>
                  <a:lnTo>
                    <a:pt x="1956" y="3638"/>
                  </a:lnTo>
                  <a:cubicBezTo>
                    <a:pt x="2334" y="3638"/>
                    <a:pt x="2649" y="3322"/>
                    <a:pt x="2649" y="2944"/>
                  </a:cubicBezTo>
                  <a:lnTo>
                    <a:pt x="2649" y="694"/>
                  </a:lnTo>
                  <a:cubicBezTo>
                    <a:pt x="2649" y="316"/>
                    <a:pt x="2334" y="0"/>
                    <a:pt x="1956" y="0"/>
                  </a:cubicBezTo>
                  <a:close/>
                </a:path>
              </a:pathLst>
            </a:custGeom>
            <a:solidFill>
              <a:srgbClr val="34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20" name="Google Shape;4520;p37"/>
            <p:cNvSpPr/>
            <p:nvPr/>
          </p:nvSpPr>
          <p:spPr>
            <a:xfrm>
              <a:off x="2901073" y="4089249"/>
              <a:ext cx="18581" cy="54470"/>
            </a:xfrm>
            <a:custGeom>
              <a:rect b="b" l="l" r="r" t="t"/>
              <a:pathLst>
                <a:path extrusionOk="0" h="3638" w="1241">
                  <a:moveTo>
                    <a:pt x="0" y="0"/>
                  </a:moveTo>
                  <a:cubicBezTo>
                    <a:pt x="231" y="148"/>
                    <a:pt x="378" y="379"/>
                    <a:pt x="378" y="652"/>
                  </a:cubicBezTo>
                  <a:lnTo>
                    <a:pt x="378" y="3007"/>
                  </a:lnTo>
                  <a:cubicBezTo>
                    <a:pt x="378" y="3259"/>
                    <a:pt x="231" y="3511"/>
                    <a:pt x="0" y="3638"/>
                  </a:cubicBezTo>
                  <a:lnTo>
                    <a:pt x="547" y="3638"/>
                  </a:lnTo>
                  <a:cubicBezTo>
                    <a:pt x="925" y="3638"/>
                    <a:pt x="1240" y="3343"/>
                    <a:pt x="1240" y="2965"/>
                  </a:cubicBezTo>
                  <a:lnTo>
                    <a:pt x="1240" y="694"/>
                  </a:lnTo>
                  <a:cubicBezTo>
                    <a:pt x="1240" y="316"/>
                    <a:pt x="925" y="0"/>
                    <a:pt x="547" y="0"/>
                  </a:cubicBezTo>
                  <a:close/>
                </a:path>
              </a:pathLst>
            </a:custGeom>
            <a:solidFill>
              <a:srgbClr val="B1C0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21" name="Google Shape;4521;p37"/>
            <p:cNvSpPr/>
            <p:nvPr/>
          </p:nvSpPr>
          <p:spPr>
            <a:xfrm>
              <a:off x="2622479" y="4021573"/>
              <a:ext cx="269475" cy="131593"/>
            </a:xfrm>
            <a:custGeom>
              <a:rect b="b" l="l" r="r" t="t"/>
              <a:pathLst>
                <a:path extrusionOk="0" h="8789" w="17998">
                  <a:moveTo>
                    <a:pt x="3470" y="0"/>
                  </a:moveTo>
                  <a:lnTo>
                    <a:pt x="379" y="3511"/>
                  </a:lnTo>
                  <a:cubicBezTo>
                    <a:pt x="148" y="3764"/>
                    <a:pt x="1" y="4121"/>
                    <a:pt x="1" y="4478"/>
                  </a:cubicBezTo>
                  <a:lnTo>
                    <a:pt x="1" y="7548"/>
                  </a:lnTo>
                  <a:cubicBezTo>
                    <a:pt x="1" y="8221"/>
                    <a:pt x="547" y="8788"/>
                    <a:pt x="1241" y="8788"/>
                  </a:cubicBezTo>
                  <a:lnTo>
                    <a:pt x="16778" y="8788"/>
                  </a:lnTo>
                  <a:cubicBezTo>
                    <a:pt x="17451" y="8767"/>
                    <a:pt x="17997" y="8221"/>
                    <a:pt x="17997" y="7548"/>
                  </a:cubicBezTo>
                  <a:lnTo>
                    <a:pt x="17997" y="4478"/>
                  </a:lnTo>
                  <a:cubicBezTo>
                    <a:pt x="17997" y="4121"/>
                    <a:pt x="17871" y="3764"/>
                    <a:pt x="17640" y="3511"/>
                  </a:cubicBezTo>
                  <a:lnTo>
                    <a:pt x="14549" y="0"/>
                  </a:lnTo>
                  <a:close/>
                </a:path>
              </a:pathLst>
            </a:custGeom>
            <a:solidFill>
              <a:srgbClr val="A3B6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22" name="Google Shape;4522;p37"/>
            <p:cNvSpPr/>
            <p:nvPr/>
          </p:nvSpPr>
          <p:spPr>
            <a:xfrm>
              <a:off x="2642947" y="4021573"/>
              <a:ext cx="248693" cy="131279"/>
            </a:xfrm>
            <a:custGeom>
              <a:rect b="b" l="l" r="r" t="t"/>
              <a:pathLst>
                <a:path extrusionOk="0" h="8768" w="16610">
                  <a:moveTo>
                    <a:pt x="2103" y="0"/>
                  </a:moveTo>
                  <a:lnTo>
                    <a:pt x="0" y="2376"/>
                  </a:lnTo>
                  <a:cubicBezTo>
                    <a:pt x="2074" y="4793"/>
                    <a:pt x="5063" y="6101"/>
                    <a:pt x="8119" y="6101"/>
                  </a:cubicBezTo>
                  <a:cubicBezTo>
                    <a:pt x="9555" y="6101"/>
                    <a:pt x="11006" y="5812"/>
                    <a:pt x="12383" y="5214"/>
                  </a:cubicBezTo>
                  <a:cubicBezTo>
                    <a:pt x="12583" y="5125"/>
                    <a:pt x="12788" y="5084"/>
                    <a:pt x="12989" y="5084"/>
                  </a:cubicBezTo>
                  <a:cubicBezTo>
                    <a:pt x="13783" y="5084"/>
                    <a:pt x="14507" y="5729"/>
                    <a:pt x="14507" y="6602"/>
                  </a:cubicBezTo>
                  <a:lnTo>
                    <a:pt x="14507" y="7548"/>
                  </a:lnTo>
                  <a:cubicBezTo>
                    <a:pt x="14507" y="8221"/>
                    <a:pt x="13960" y="8767"/>
                    <a:pt x="13287" y="8767"/>
                  </a:cubicBezTo>
                  <a:lnTo>
                    <a:pt x="15390" y="8767"/>
                  </a:lnTo>
                  <a:cubicBezTo>
                    <a:pt x="16063" y="8767"/>
                    <a:pt x="16609" y="8221"/>
                    <a:pt x="16609" y="7548"/>
                  </a:cubicBezTo>
                  <a:lnTo>
                    <a:pt x="16609" y="4478"/>
                  </a:lnTo>
                  <a:cubicBezTo>
                    <a:pt x="16609" y="4121"/>
                    <a:pt x="16483" y="3785"/>
                    <a:pt x="16273" y="3511"/>
                  </a:cubicBezTo>
                  <a:lnTo>
                    <a:pt x="13182" y="0"/>
                  </a:lnTo>
                  <a:close/>
                </a:path>
              </a:pathLst>
            </a:custGeom>
            <a:solidFill>
              <a:srgbClr val="91A8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23" name="Google Shape;4523;p37"/>
            <p:cNvSpPr/>
            <p:nvPr/>
          </p:nvSpPr>
          <p:spPr>
            <a:xfrm>
              <a:off x="2921525" y="3936889"/>
              <a:ext cx="52898" cy="45352"/>
            </a:xfrm>
            <a:custGeom>
              <a:rect b="b" l="l" r="r" t="t"/>
              <a:pathLst>
                <a:path extrusionOk="0" h="3029" w="3533">
                  <a:moveTo>
                    <a:pt x="2019" y="1"/>
                  </a:moveTo>
                  <a:cubicBezTo>
                    <a:pt x="673" y="1"/>
                    <a:pt x="1" y="1619"/>
                    <a:pt x="947" y="2587"/>
                  </a:cubicBezTo>
                  <a:cubicBezTo>
                    <a:pt x="1259" y="2892"/>
                    <a:pt x="1639" y="3029"/>
                    <a:pt x="2010" y="3029"/>
                  </a:cubicBezTo>
                  <a:cubicBezTo>
                    <a:pt x="2790" y="3029"/>
                    <a:pt x="3533" y="2426"/>
                    <a:pt x="3533" y="1514"/>
                  </a:cubicBezTo>
                  <a:cubicBezTo>
                    <a:pt x="3533" y="673"/>
                    <a:pt x="2860" y="1"/>
                    <a:pt x="2019" y="1"/>
                  </a:cubicBezTo>
                  <a:close/>
                </a:path>
              </a:pathLst>
            </a:custGeom>
            <a:solidFill>
              <a:srgbClr val="CDD8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24" name="Google Shape;4524;p37"/>
            <p:cNvSpPr/>
            <p:nvPr/>
          </p:nvSpPr>
          <p:spPr>
            <a:xfrm>
              <a:off x="2942621" y="3936889"/>
              <a:ext cx="34003" cy="45307"/>
            </a:xfrm>
            <a:custGeom>
              <a:rect b="b" l="l" r="r" t="t"/>
              <a:pathLst>
                <a:path extrusionOk="0" h="3026" w="2271">
                  <a:moveTo>
                    <a:pt x="610" y="1"/>
                  </a:moveTo>
                  <a:cubicBezTo>
                    <a:pt x="400" y="1"/>
                    <a:pt x="189" y="43"/>
                    <a:pt x="0" y="127"/>
                  </a:cubicBezTo>
                  <a:cubicBezTo>
                    <a:pt x="1199" y="652"/>
                    <a:pt x="1199" y="2355"/>
                    <a:pt x="0" y="2902"/>
                  </a:cubicBezTo>
                  <a:cubicBezTo>
                    <a:pt x="197" y="2986"/>
                    <a:pt x="400" y="3026"/>
                    <a:pt x="597" y="3026"/>
                  </a:cubicBezTo>
                  <a:cubicBezTo>
                    <a:pt x="1286" y="3026"/>
                    <a:pt x="1918" y="2548"/>
                    <a:pt x="2082" y="1830"/>
                  </a:cubicBezTo>
                  <a:cubicBezTo>
                    <a:pt x="2271" y="884"/>
                    <a:pt x="1556" y="1"/>
                    <a:pt x="610" y="1"/>
                  </a:cubicBezTo>
                  <a:close/>
                </a:path>
              </a:pathLst>
            </a:custGeom>
            <a:solidFill>
              <a:srgbClr val="B4C3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25" name="Google Shape;4525;p37"/>
            <p:cNvSpPr/>
            <p:nvPr/>
          </p:nvSpPr>
          <p:spPr>
            <a:xfrm>
              <a:off x="2611459" y="3810655"/>
              <a:ext cx="295288" cy="284163"/>
            </a:xfrm>
            <a:custGeom>
              <a:rect b="b" l="l" r="r" t="t"/>
              <a:pathLst>
                <a:path extrusionOk="0" h="18979" w="19722">
                  <a:moveTo>
                    <a:pt x="10240" y="1"/>
                  </a:moveTo>
                  <a:cubicBezTo>
                    <a:pt x="6392" y="1"/>
                    <a:pt x="2944" y="2313"/>
                    <a:pt x="1472" y="5867"/>
                  </a:cubicBezTo>
                  <a:cubicBezTo>
                    <a:pt x="1" y="9399"/>
                    <a:pt x="821" y="13498"/>
                    <a:pt x="3533" y="16211"/>
                  </a:cubicBezTo>
                  <a:cubicBezTo>
                    <a:pt x="5342" y="18020"/>
                    <a:pt x="7760" y="18978"/>
                    <a:pt x="10224" y="18978"/>
                  </a:cubicBezTo>
                  <a:cubicBezTo>
                    <a:pt x="11454" y="18978"/>
                    <a:pt x="12694" y="18740"/>
                    <a:pt x="13877" y="18250"/>
                  </a:cubicBezTo>
                  <a:cubicBezTo>
                    <a:pt x="17409" y="16778"/>
                    <a:pt x="19721" y="13330"/>
                    <a:pt x="19721" y="9483"/>
                  </a:cubicBezTo>
                  <a:cubicBezTo>
                    <a:pt x="19721" y="4248"/>
                    <a:pt x="15475" y="1"/>
                    <a:pt x="10240" y="1"/>
                  </a:cubicBezTo>
                  <a:close/>
                </a:path>
              </a:pathLst>
            </a:custGeom>
            <a:solidFill>
              <a:srgbClr val="CDD8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26" name="Google Shape;4526;p37"/>
            <p:cNvSpPr/>
            <p:nvPr/>
          </p:nvSpPr>
          <p:spPr>
            <a:xfrm>
              <a:off x="2744924" y="3810655"/>
              <a:ext cx="166854" cy="284313"/>
            </a:xfrm>
            <a:custGeom>
              <a:rect b="b" l="l" r="r" t="t"/>
              <a:pathLst>
                <a:path extrusionOk="0" h="18989" w="11144">
                  <a:moveTo>
                    <a:pt x="1326" y="1"/>
                  </a:moveTo>
                  <a:cubicBezTo>
                    <a:pt x="884" y="1"/>
                    <a:pt x="442" y="22"/>
                    <a:pt x="1" y="85"/>
                  </a:cubicBezTo>
                  <a:cubicBezTo>
                    <a:pt x="4710" y="737"/>
                    <a:pt x="8200" y="4752"/>
                    <a:pt x="8200" y="9483"/>
                  </a:cubicBezTo>
                  <a:cubicBezTo>
                    <a:pt x="8200" y="14234"/>
                    <a:pt x="4710" y="18250"/>
                    <a:pt x="1" y="18902"/>
                  </a:cubicBezTo>
                  <a:cubicBezTo>
                    <a:pt x="435" y="18960"/>
                    <a:pt x="865" y="18989"/>
                    <a:pt x="1290" y="18989"/>
                  </a:cubicBezTo>
                  <a:cubicBezTo>
                    <a:pt x="6204" y="18989"/>
                    <a:pt x="10417" y="15187"/>
                    <a:pt x="10765" y="10156"/>
                  </a:cubicBezTo>
                  <a:cubicBezTo>
                    <a:pt x="11144" y="4668"/>
                    <a:pt x="6813" y="1"/>
                    <a:pt x="1326" y="1"/>
                  </a:cubicBezTo>
                  <a:close/>
                </a:path>
              </a:pathLst>
            </a:custGeom>
            <a:solidFill>
              <a:srgbClr val="B4C3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27" name="Google Shape;4527;p37"/>
            <p:cNvSpPr/>
            <p:nvPr/>
          </p:nvSpPr>
          <p:spPr>
            <a:xfrm>
              <a:off x="2722900" y="3921467"/>
              <a:ext cx="73036" cy="62540"/>
            </a:xfrm>
            <a:custGeom>
              <a:rect b="b" l="l" r="r" t="t"/>
              <a:pathLst>
                <a:path extrusionOk="0" h="4177" w="4878">
                  <a:moveTo>
                    <a:pt x="2797" y="0"/>
                  </a:moveTo>
                  <a:cubicBezTo>
                    <a:pt x="925" y="0"/>
                    <a:pt x="0" y="2250"/>
                    <a:pt x="1325" y="3554"/>
                  </a:cubicBezTo>
                  <a:cubicBezTo>
                    <a:pt x="1748" y="3984"/>
                    <a:pt x="2272" y="4177"/>
                    <a:pt x="2786" y="4177"/>
                  </a:cubicBezTo>
                  <a:cubicBezTo>
                    <a:pt x="3853" y="4177"/>
                    <a:pt x="4878" y="3345"/>
                    <a:pt x="4878" y="2082"/>
                  </a:cubicBezTo>
                  <a:cubicBezTo>
                    <a:pt x="4878" y="925"/>
                    <a:pt x="3953" y="0"/>
                    <a:pt x="2797" y="0"/>
                  </a:cubicBezTo>
                  <a:close/>
                </a:path>
              </a:pathLst>
            </a:custGeom>
            <a:solidFill>
              <a:srgbClr val="A5B8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28" name="Google Shape;4528;p37"/>
            <p:cNvSpPr/>
            <p:nvPr/>
          </p:nvSpPr>
          <p:spPr>
            <a:xfrm>
              <a:off x="2752800" y="3921467"/>
              <a:ext cx="46295" cy="62540"/>
            </a:xfrm>
            <a:custGeom>
              <a:rect b="b" l="l" r="r" t="t"/>
              <a:pathLst>
                <a:path extrusionOk="0" h="4177" w="3092">
                  <a:moveTo>
                    <a:pt x="800" y="0"/>
                  </a:moveTo>
                  <a:cubicBezTo>
                    <a:pt x="526" y="0"/>
                    <a:pt x="253" y="42"/>
                    <a:pt x="1" y="148"/>
                  </a:cubicBezTo>
                  <a:cubicBezTo>
                    <a:pt x="1746" y="862"/>
                    <a:pt x="1746" y="3322"/>
                    <a:pt x="1" y="4016"/>
                  </a:cubicBezTo>
                  <a:cubicBezTo>
                    <a:pt x="264" y="4125"/>
                    <a:pt x="534" y="4176"/>
                    <a:pt x="799" y="4176"/>
                  </a:cubicBezTo>
                  <a:cubicBezTo>
                    <a:pt x="1758" y="4176"/>
                    <a:pt x="2641" y="3503"/>
                    <a:pt x="2839" y="2481"/>
                  </a:cubicBezTo>
                  <a:cubicBezTo>
                    <a:pt x="3091" y="1199"/>
                    <a:pt x="2103" y="0"/>
                    <a:pt x="800" y="0"/>
                  </a:cubicBezTo>
                  <a:close/>
                </a:path>
              </a:pathLst>
            </a:custGeom>
            <a:solidFill>
              <a:srgbClr val="8DA5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529" name="Google Shape;4529;p37"/>
          <p:cNvGrpSpPr/>
          <p:nvPr/>
        </p:nvGrpSpPr>
        <p:grpSpPr>
          <a:xfrm>
            <a:off x="5234081" y="1896918"/>
            <a:ext cx="501689" cy="406768"/>
            <a:chOff x="3952456" y="1524280"/>
            <a:chExt cx="370196" cy="300153"/>
          </a:xfrm>
        </p:grpSpPr>
        <p:sp>
          <p:nvSpPr>
            <p:cNvPr id="4530" name="Google Shape;4530;p37"/>
            <p:cNvSpPr/>
            <p:nvPr/>
          </p:nvSpPr>
          <p:spPr>
            <a:xfrm>
              <a:off x="3952456" y="1550482"/>
              <a:ext cx="370195" cy="248064"/>
            </a:xfrm>
            <a:custGeom>
              <a:rect b="b" l="l" r="r" t="t"/>
              <a:pathLst>
                <a:path extrusionOk="0" h="16568" w="24725">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solidFill>
              <a:srgbClr val="90A7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31" name="Google Shape;4531;p37"/>
            <p:cNvSpPr/>
            <p:nvPr/>
          </p:nvSpPr>
          <p:spPr>
            <a:xfrm>
              <a:off x="3977955" y="1550482"/>
              <a:ext cx="344697" cy="226669"/>
            </a:xfrm>
            <a:custGeom>
              <a:rect b="b" l="l" r="r" t="t"/>
              <a:pathLst>
                <a:path extrusionOk="0" h="15139" w="23022">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solidFill>
              <a:srgbClr val="AABC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32" name="Google Shape;4532;p37"/>
            <p:cNvSpPr/>
            <p:nvPr/>
          </p:nvSpPr>
          <p:spPr>
            <a:xfrm>
              <a:off x="3990232" y="1524280"/>
              <a:ext cx="294644" cy="251613"/>
            </a:xfrm>
            <a:custGeom>
              <a:rect b="b" l="l" r="r" t="t"/>
              <a:pathLst>
                <a:path extrusionOk="0" h="16805" w="19679">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solidFill>
              <a:srgbClr val="223D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33" name="Google Shape;4533;p37"/>
            <p:cNvSpPr/>
            <p:nvPr/>
          </p:nvSpPr>
          <p:spPr>
            <a:xfrm>
              <a:off x="4003138" y="1524430"/>
              <a:ext cx="281738" cy="230367"/>
            </a:xfrm>
            <a:custGeom>
              <a:rect b="b" l="l" r="r" t="t"/>
              <a:pathLst>
                <a:path extrusionOk="0" h="15386" w="18817">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solidFill>
              <a:srgbClr val="4E677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34" name="Google Shape;4534;p37"/>
            <p:cNvSpPr/>
            <p:nvPr/>
          </p:nvSpPr>
          <p:spPr>
            <a:xfrm>
              <a:off x="4137547" y="1524280"/>
              <a:ext cx="147329" cy="230517"/>
            </a:xfrm>
            <a:custGeom>
              <a:rect b="b" l="l" r="r" t="t"/>
              <a:pathLst>
                <a:path extrusionOk="0" h="15396" w="984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solidFill>
              <a:srgbClr val="7F94A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35" name="Google Shape;4535;p37"/>
            <p:cNvSpPr/>
            <p:nvPr/>
          </p:nvSpPr>
          <p:spPr>
            <a:xfrm>
              <a:off x="4137547" y="1766430"/>
              <a:ext cx="25828" cy="58003"/>
            </a:xfrm>
            <a:custGeom>
              <a:rect b="b" l="l" r="r" t="t"/>
              <a:pathLst>
                <a:path extrusionOk="0" h="3874" w="1725">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solidFill>
              <a:srgbClr val="C6D2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4536" name="Google Shape;4536;p37"/>
          <p:cNvSpPr txBox="1"/>
          <p:nvPr/>
        </p:nvSpPr>
        <p:spPr>
          <a:xfrm>
            <a:off x="1018237" y="753752"/>
            <a:ext cx="47187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2400"/>
              <a:buFont typeface="Calibri"/>
              <a:buNone/>
            </a:pPr>
            <a:r>
              <a:rPr b="0" i="0" lang="en-US" sz="2400" u="none" cap="none" strike="noStrike">
                <a:solidFill>
                  <a:schemeClr val="lt1"/>
                </a:solidFill>
                <a:latin typeface="Quattrocento Sans"/>
                <a:ea typeface="Quattrocento Sans"/>
                <a:cs typeface="Quattrocento Sans"/>
                <a:sym typeface="Quattrocento Sans"/>
              </a:rPr>
              <a:t>Educational Icons</a:t>
            </a:r>
            <a:endParaRPr b="0" i="0" sz="2400" u="none" cap="none" strike="noStrike">
              <a:solidFill>
                <a:schemeClr val="lt1"/>
              </a:solidFill>
              <a:latin typeface="Quattrocento Sans"/>
              <a:ea typeface="Quattrocento Sans"/>
              <a:cs typeface="Quattrocento Sans"/>
              <a:sym typeface="Quattrocento Sans"/>
            </a:endParaRPr>
          </a:p>
        </p:txBody>
      </p:sp>
      <p:sp>
        <p:nvSpPr>
          <p:cNvPr id="4537" name="Google Shape;4537;p37"/>
          <p:cNvSpPr txBox="1"/>
          <p:nvPr/>
        </p:nvSpPr>
        <p:spPr>
          <a:xfrm>
            <a:off x="6450715" y="753752"/>
            <a:ext cx="47187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2400"/>
              <a:buFont typeface="Calibri"/>
              <a:buNone/>
            </a:pPr>
            <a:r>
              <a:rPr b="0" i="0" lang="en-US" sz="2400" u="none" cap="none" strike="noStrike">
                <a:solidFill>
                  <a:schemeClr val="lt1"/>
                </a:solidFill>
                <a:latin typeface="Quattrocento Sans"/>
                <a:ea typeface="Quattrocento Sans"/>
                <a:cs typeface="Quattrocento Sans"/>
                <a:sym typeface="Quattrocento Sans"/>
              </a:rPr>
              <a:t>Medical Icons</a:t>
            </a:r>
            <a:endParaRPr b="0" i="0" sz="2400" u="none" cap="none" strike="noStrike">
              <a:solidFill>
                <a:schemeClr val="lt1"/>
              </a:solidFill>
              <a:latin typeface="Quattrocento Sans"/>
              <a:ea typeface="Quattrocento Sans"/>
              <a:cs typeface="Quattrocento Sans"/>
              <a:sym typeface="Quattrocento Sans"/>
            </a:endParaRPr>
          </a:p>
        </p:txBody>
      </p:sp>
      <p:sp>
        <p:nvSpPr>
          <p:cNvPr id="4538" name="Google Shape;4538;p37"/>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4539" name="Google Shape;4539;p37"/>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4540" name="Google Shape;4540;p37"/>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4541" name="Google Shape;4541;p37"/>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4542" name="Google Shape;4542;p37"/>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4543" name="Google Shape;4543;p37"/>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4544" name="Google Shape;4544;p37"/>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4545" name="Google Shape;4545;p37"/>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4546" name="Google Shape;4546;p37"/>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4547" name="Google Shape;4547;p37"/>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4548" name="Google Shape;4548;p37"/>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4549" name="Google Shape;4549;p37"/>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4550" name="Google Shape;4550;p37"/>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4" name="Shape 4554"/>
        <p:cNvGrpSpPr/>
        <p:nvPr/>
      </p:nvGrpSpPr>
      <p:grpSpPr>
        <a:xfrm>
          <a:off x="0" y="0"/>
          <a:ext cx="0" cy="0"/>
          <a:chOff x="0" y="0"/>
          <a:chExt cx="0" cy="0"/>
        </a:xfrm>
      </p:grpSpPr>
      <p:grpSp>
        <p:nvGrpSpPr>
          <p:cNvPr id="4555" name="Google Shape;4555;p38"/>
          <p:cNvGrpSpPr/>
          <p:nvPr/>
        </p:nvGrpSpPr>
        <p:grpSpPr>
          <a:xfrm>
            <a:off x="2136403" y="4362989"/>
            <a:ext cx="420021" cy="515357"/>
            <a:chOff x="1765162" y="3346789"/>
            <a:chExt cx="292800" cy="359259"/>
          </a:xfrm>
        </p:grpSpPr>
        <p:sp>
          <p:nvSpPr>
            <p:cNvPr id="4556" name="Google Shape;4556;p38"/>
            <p:cNvSpPr/>
            <p:nvPr/>
          </p:nvSpPr>
          <p:spPr>
            <a:xfrm>
              <a:off x="1765423" y="3394001"/>
              <a:ext cx="230821" cy="312047"/>
            </a:xfrm>
            <a:custGeom>
              <a:rect b="b" l="l" r="r" t="t"/>
              <a:pathLst>
                <a:path extrusionOk="0" h="11917" w="8815">
                  <a:moveTo>
                    <a:pt x="219" y="1"/>
                  </a:moveTo>
                  <a:cubicBezTo>
                    <a:pt x="95" y="1"/>
                    <a:pt x="0" y="96"/>
                    <a:pt x="0" y="220"/>
                  </a:cubicBezTo>
                  <a:lnTo>
                    <a:pt x="0" y="9283"/>
                  </a:lnTo>
                  <a:lnTo>
                    <a:pt x="1927" y="11220"/>
                  </a:lnTo>
                  <a:lnTo>
                    <a:pt x="2624" y="11916"/>
                  </a:lnTo>
                  <a:lnTo>
                    <a:pt x="8586" y="11916"/>
                  </a:lnTo>
                  <a:cubicBezTo>
                    <a:pt x="8710" y="11916"/>
                    <a:pt x="8805" y="11821"/>
                    <a:pt x="8815" y="11697"/>
                  </a:cubicBezTo>
                  <a:lnTo>
                    <a:pt x="8815" y="1"/>
                  </a:ln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57" name="Google Shape;4557;p38"/>
            <p:cNvSpPr/>
            <p:nvPr/>
          </p:nvSpPr>
          <p:spPr>
            <a:xfrm>
              <a:off x="1765162" y="3624088"/>
              <a:ext cx="81959" cy="81959"/>
            </a:xfrm>
            <a:custGeom>
              <a:rect b="b" l="l" r="r" t="t"/>
              <a:pathLst>
                <a:path extrusionOk="0" h="3130" w="3130">
                  <a:moveTo>
                    <a:pt x="1" y="0"/>
                  </a:moveTo>
                  <a:lnTo>
                    <a:pt x="1" y="496"/>
                  </a:lnTo>
                  <a:lnTo>
                    <a:pt x="1937" y="2433"/>
                  </a:lnTo>
                  <a:lnTo>
                    <a:pt x="2634" y="3129"/>
                  </a:lnTo>
                  <a:lnTo>
                    <a:pt x="3130" y="3129"/>
                  </a:lnTo>
                  <a:lnTo>
                    <a:pt x="3130" y="267"/>
                  </a:lnTo>
                  <a:cubicBezTo>
                    <a:pt x="3130" y="115"/>
                    <a:pt x="3006" y="0"/>
                    <a:pt x="2862" y="0"/>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58" name="Google Shape;4558;p38"/>
            <p:cNvSpPr/>
            <p:nvPr/>
          </p:nvSpPr>
          <p:spPr>
            <a:xfrm>
              <a:off x="1896558" y="3394001"/>
              <a:ext cx="99686" cy="103719"/>
            </a:xfrm>
            <a:custGeom>
              <a:rect b="b" l="l" r="r" t="t"/>
              <a:pathLst>
                <a:path extrusionOk="0" h="3961" w="3807">
                  <a:moveTo>
                    <a:pt x="497" y="1"/>
                  </a:moveTo>
                  <a:cubicBezTo>
                    <a:pt x="1" y="2014"/>
                    <a:pt x="1527" y="3960"/>
                    <a:pt x="3597" y="3960"/>
                  </a:cubicBezTo>
                  <a:cubicBezTo>
                    <a:pt x="3664" y="3960"/>
                    <a:pt x="3731" y="3950"/>
                    <a:pt x="3807" y="3950"/>
                  </a:cubicBezTo>
                  <a:lnTo>
                    <a:pt x="3807" y="1"/>
                  </a:ln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59" name="Google Shape;4559;p38"/>
            <p:cNvSpPr/>
            <p:nvPr/>
          </p:nvSpPr>
          <p:spPr>
            <a:xfrm>
              <a:off x="1816379" y="3394001"/>
              <a:ext cx="179629" cy="312047"/>
            </a:xfrm>
            <a:custGeom>
              <a:rect b="b" l="l" r="r" t="t"/>
              <a:pathLst>
                <a:path extrusionOk="0" h="11917" w="6860">
                  <a:moveTo>
                    <a:pt x="6106" y="1"/>
                  </a:moveTo>
                  <a:lnTo>
                    <a:pt x="6106" y="11239"/>
                  </a:lnTo>
                  <a:lnTo>
                    <a:pt x="0" y="11239"/>
                  </a:lnTo>
                  <a:lnTo>
                    <a:pt x="678" y="11916"/>
                  </a:lnTo>
                  <a:lnTo>
                    <a:pt x="6640" y="11916"/>
                  </a:lnTo>
                  <a:cubicBezTo>
                    <a:pt x="6764" y="11916"/>
                    <a:pt x="6859" y="11821"/>
                    <a:pt x="6859" y="11697"/>
                  </a:cubicBezTo>
                  <a:lnTo>
                    <a:pt x="6859" y="1"/>
                  </a:ln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60" name="Google Shape;4560;p38"/>
            <p:cNvSpPr/>
            <p:nvPr/>
          </p:nvSpPr>
          <p:spPr>
            <a:xfrm>
              <a:off x="1799647" y="3462448"/>
              <a:ext cx="162138" cy="23776"/>
            </a:xfrm>
            <a:custGeom>
              <a:rect b="b" l="l" r="r" t="t"/>
              <a:pathLst>
                <a:path extrusionOk="0" h="908" w="6192">
                  <a:moveTo>
                    <a:pt x="219" y="1"/>
                  </a:moveTo>
                  <a:cubicBezTo>
                    <a:pt x="95" y="1"/>
                    <a:pt x="0" y="106"/>
                    <a:pt x="0" y="230"/>
                  </a:cubicBezTo>
                  <a:lnTo>
                    <a:pt x="0" y="688"/>
                  </a:lnTo>
                  <a:cubicBezTo>
                    <a:pt x="0" y="802"/>
                    <a:pt x="95" y="907"/>
                    <a:pt x="219" y="907"/>
                  </a:cubicBezTo>
                  <a:lnTo>
                    <a:pt x="5962" y="907"/>
                  </a:lnTo>
                  <a:cubicBezTo>
                    <a:pt x="6087" y="907"/>
                    <a:pt x="6191" y="802"/>
                    <a:pt x="6191" y="688"/>
                  </a:cubicBezTo>
                  <a:lnTo>
                    <a:pt x="6191" y="230"/>
                  </a:lnTo>
                  <a:cubicBezTo>
                    <a:pt x="6191" y="106"/>
                    <a:pt x="6087" y="1"/>
                    <a:pt x="5962" y="1"/>
                  </a:cubicBez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61" name="Google Shape;4561;p38"/>
            <p:cNvSpPr/>
            <p:nvPr/>
          </p:nvSpPr>
          <p:spPr>
            <a:xfrm>
              <a:off x="1922795" y="3462710"/>
              <a:ext cx="38989" cy="23514"/>
            </a:xfrm>
            <a:custGeom>
              <a:rect b="b" l="l" r="r" t="t"/>
              <a:pathLst>
                <a:path extrusionOk="0" h="898" w="1489">
                  <a:moveTo>
                    <a:pt x="0" y="0"/>
                  </a:moveTo>
                  <a:cubicBezTo>
                    <a:pt x="258" y="363"/>
                    <a:pt x="601" y="668"/>
                    <a:pt x="983" y="897"/>
                  </a:cubicBezTo>
                  <a:lnTo>
                    <a:pt x="1259" y="897"/>
                  </a:lnTo>
                  <a:cubicBezTo>
                    <a:pt x="1384" y="897"/>
                    <a:pt x="1488" y="792"/>
                    <a:pt x="1488" y="678"/>
                  </a:cubicBezTo>
                  <a:lnTo>
                    <a:pt x="1488" y="220"/>
                  </a:lnTo>
                  <a:cubicBezTo>
                    <a:pt x="1479" y="96"/>
                    <a:pt x="1384" y="0"/>
                    <a:pt x="1259" y="0"/>
                  </a:cubicBez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62" name="Google Shape;4562;p38"/>
            <p:cNvSpPr/>
            <p:nvPr/>
          </p:nvSpPr>
          <p:spPr>
            <a:xfrm>
              <a:off x="1765162" y="3637076"/>
              <a:ext cx="68971" cy="68971"/>
            </a:xfrm>
            <a:custGeom>
              <a:rect b="b" l="l" r="r" t="t"/>
              <a:pathLst>
                <a:path extrusionOk="0" h="2634" w="2634">
                  <a:moveTo>
                    <a:pt x="1" y="0"/>
                  </a:moveTo>
                  <a:lnTo>
                    <a:pt x="2634" y="2633"/>
                  </a:lnTo>
                  <a:lnTo>
                    <a:pt x="2634" y="220"/>
                  </a:lnTo>
                  <a:cubicBezTo>
                    <a:pt x="2634" y="96"/>
                    <a:pt x="2538" y="0"/>
                    <a:pt x="2414" y="0"/>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63" name="Google Shape;4563;p38"/>
            <p:cNvSpPr/>
            <p:nvPr/>
          </p:nvSpPr>
          <p:spPr>
            <a:xfrm>
              <a:off x="1923528" y="3346789"/>
              <a:ext cx="134434" cy="134434"/>
            </a:xfrm>
            <a:custGeom>
              <a:rect b="b" l="l" r="r" t="t"/>
              <a:pathLst>
                <a:path extrusionOk="0" h="5134" w="5134">
                  <a:moveTo>
                    <a:pt x="2567" y="1"/>
                  </a:moveTo>
                  <a:cubicBezTo>
                    <a:pt x="1155" y="1"/>
                    <a:pt x="1" y="1155"/>
                    <a:pt x="1" y="2567"/>
                  </a:cubicBezTo>
                  <a:cubicBezTo>
                    <a:pt x="1" y="3989"/>
                    <a:pt x="1155" y="5133"/>
                    <a:pt x="2567" y="5133"/>
                  </a:cubicBezTo>
                  <a:cubicBezTo>
                    <a:pt x="3989" y="5133"/>
                    <a:pt x="5133" y="3989"/>
                    <a:pt x="5133" y="2567"/>
                  </a:cubicBezTo>
                  <a:cubicBezTo>
                    <a:pt x="5133" y="1155"/>
                    <a:pt x="3989" y="1"/>
                    <a:pt x="2567"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64" name="Google Shape;4564;p38"/>
            <p:cNvSpPr/>
            <p:nvPr/>
          </p:nvSpPr>
          <p:spPr>
            <a:xfrm>
              <a:off x="1978255" y="3377033"/>
              <a:ext cx="48730" cy="48730"/>
            </a:xfrm>
            <a:custGeom>
              <a:rect b="b" l="l" r="r" t="t"/>
              <a:pathLst>
                <a:path extrusionOk="0" h="1861" w="1861">
                  <a:moveTo>
                    <a:pt x="925" y="0"/>
                  </a:moveTo>
                  <a:cubicBezTo>
                    <a:pt x="410" y="0"/>
                    <a:pt x="0" y="420"/>
                    <a:pt x="0" y="935"/>
                  </a:cubicBezTo>
                  <a:cubicBezTo>
                    <a:pt x="0" y="1450"/>
                    <a:pt x="410" y="1861"/>
                    <a:pt x="925" y="1861"/>
                  </a:cubicBezTo>
                  <a:cubicBezTo>
                    <a:pt x="1441" y="1861"/>
                    <a:pt x="1860" y="1450"/>
                    <a:pt x="1860" y="935"/>
                  </a:cubicBezTo>
                  <a:cubicBezTo>
                    <a:pt x="1860" y="420"/>
                    <a:pt x="1441" y="0"/>
                    <a:pt x="925" y="0"/>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65" name="Google Shape;4565;p38"/>
            <p:cNvSpPr/>
            <p:nvPr/>
          </p:nvSpPr>
          <p:spPr>
            <a:xfrm>
              <a:off x="1960999" y="3371560"/>
              <a:ext cx="82587" cy="59702"/>
            </a:xfrm>
            <a:custGeom>
              <a:rect b="b" l="l" r="r" t="t"/>
              <a:pathLst>
                <a:path extrusionOk="0" h="2280" w="3154">
                  <a:moveTo>
                    <a:pt x="1584" y="419"/>
                  </a:moveTo>
                  <a:cubicBezTo>
                    <a:pt x="1775" y="419"/>
                    <a:pt x="1966" y="495"/>
                    <a:pt x="2100" y="629"/>
                  </a:cubicBezTo>
                  <a:cubicBezTo>
                    <a:pt x="2578" y="1115"/>
                    <a:pt x="2187" y="1872"/>
                    <a:pt x="1598" y="1872"/>
                  </a:cubicBezTo>
                  <a:cubicBezTo>
                    <a:pt x="1505" y="1872"/>
                    <a:pt x="1408" y="1853"/>
                    <a:pt x="1308" y="1812"/>
                  </a:cubicBezTo>
                  <a:cubicBezTo>
                    <a:pt x="583" y="1507"/>
                    <a:pt x="793" y="419"/>
                    <a:pt x="1584" y="419"/>
                  </a:cubicBezTo>
                  <a:close/>
                  <a:moveTo>
                    <a:pt x="1608" y="1"/>
                  </a:moveTo>
                  <a:cubicBezTo>
                    <a:pt x="1463" y="1"/>
                    <a:pt x="1311" y="30"/>
                    <a:pt x="1155" y="95"/>
                  </a:cubicBezTo>
                  <a:cubicBezTo>
                    <a:pt x="1" y="572"/>
                    <a:pt x="344" y="2279"/>
                    <a:pt x="1584" y="2279"/>
                  </a:cubicBezTo>
                  <a:cubicBezTo>
                    <a:pt x="1890" y="2279"/>
                    <a:pt x="2176" y="2155"/>
                    <a:pt x="2395" y="1946"/>
                  </a:cubicBezTo>
                  <a:cubicBezTo>
                    <a:pt x="3154" y="1187"/>
                    <a:pt x="2530" y="1"/>
                    <a:pt x="1608" y="1"/>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66" name="Google Shape;4566;p38"/>
            <p:cNvSpPr/>
            <p:nvPr/>
          </p:nvSpPr>
          <p:spPr>
            <a:xfrm>
              <a:off x="1950028" y="3412592"/>
              <a:ext cx="43755" cy="39408"/>
            </a:xfrm>
            <a:custGeom>
              <a:rect b="b" l="l" r="r" t="t"/>
              <a:pathLst>
                <a:path extrusionOk="0" h="1505" w="1671">
                  <a:moveTo>
                    <a:pt x="1359" y="0"/>
                  </a:moveTo>
                  <a:cubicBezTo>
                    <a:pt x="1305" y="0"/>
                    <a:pt x="1249" y="24"/>
                    <a:pt x="1202" y="83"/>
                  </a:cubicBezTo>
                  <a:lnTo>
                    <a:pt x="143" y="1142"/>
                  </a:lnTo>
                  <a:cubicBezTo>
                    <a:pt x="0" y="1275"/>
                    <a:pt x="95" y="1504"/>
                    <a:pt x="286" y="1504"/>
                  </a:cubicBezTo>
                  <a:cubicBezTo>
                    <a:pt x="344" y="1495"/>
                    <a:pt x="391" y="1476"/>
                    <a:pt x="429" y="1437"/>
                  </a:cubicBezTo>
                  <a:lnTo>
                    <a:pt x="1498" y="369"/>
                  </a:lnTo>
                  <a:cubicBezTo>
                    <a:pt x="1670" y="225"/>
                    <a:pt x="1523" y="0"/>
                    <a:pt x="1359" y="0"/>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67" name="Google Shape;4567;p38"/>
            <p:cNvSpPr/>
            <p:nvPr/>
          </p:nvSpPr>
          <p:spPr>
            <a:xfrm>
              <a:off x="1792054" y="3504659"/>
              <a:ext cx="176225" cy="10814"/>
            </a:xfrm>
            <a:custGeom>
              <a:rect b="b" l="l" r="r" t="t"/>
              <a:pathLst>
                <a:path extrusionOk="0" h="413" w="6730">
                  <a:moveTo>
                    <a:pt x="272" y="1"/>
                  </a:moveTo>
                  <a:cubicBezTo>
                    <a:pt x="3" y="1"/>
                    <a:pt x="0" y="413"/>
                    <a:pt x="264" y="413"/>
                  </a:cubicBezTo>
                  <a:cubicBezTo>
                    <a:pt x="272" y="413"/>
                    <a:pt x="281" y="412"/>
                    <a:pt x="290" y="411"/>
                  </a:cubicBezTo>
                  <a:lnTo>
                    <a:pt x="6481" y="411"/>
                  </a:lnTo>
                  <a:cubicBezTo>
                    <a:pt x="6729" y="392"/>
                    <a:pt x="6729" y="20"/>
                    <a:pt x="6481" y="1"/>
                  </a:cubicBezTo>
                  <a:lnTo>
                    <a:pt x="290" y="1"/>
                  </a:lnTo>
                  <a:cubicBezTo>
                    <a:pt x="284" y="1"/>
                    <a:pt x="278" y="1"/>
                    <a:pt x="272" y="1"/>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68" name="Google Shape;4568;p38"/>
            <p:cNvSpPr/>
            <p:nvPr/>
          </p:nvSpPr>
          <p:spPr>
            <a:xfrm>
              <a:off x="1792891" y="3528408"/>
              <a:ext cx="175387" cy="11024"/>
            </a:xfrm>
            <a:custGeom>
              <a:rect b="b" l="l" r="r" t="t"/>
              <a:pathLst>
                <a:path extrusionOk="0" h="421" w="6698">
                  <a:moveTo>
                    <a:pt x="258" y="0"/>
                  </a:moveTo>
                  <a:cubicBezTo>
                    <a:pt x="0" y="20"/>
                    <a:pt x="0" y="392"/>
                    <a:pt x="258" y="420"/>
                  </a:cubicBezTo>
                  <a:lnTo>
                    <a:pt x="6449" y="420"/>
                  </a:lnTo>
                  <a:cubicBezTo>
                    <a:pt x="6697" y="392"/>
                    <a:pt x="6697" y="20"/>
                    <a:pt x="6449" y="0"/>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69" name="Google Shape;4569;p38"/>
            <p:cNvSpPr/>
            <p:nvPr/>
          </p:nvSpPr>
          <p:spPr>
            <a:xfrm>
              <a:off x="1792891" y="3552394"/>
              <a:ext cx="175387" cy="10762"/>
            </a:xfrm>
            <a:custGeom>
              <a:rect b="b" l="l" r="r" t="t"/>
              <a:pathLst>
                <a:path extrusionOk="0" h="411" w="6698">
                  <a:moveTo>
                    <a:pt x="258" y="0"/>
                  </a:moveTo>
                  <a:cubicBezTo>
                    <a:pt x="0" y="19"/>
                    <a:pt x="0" y="391"/>
                    <a:pt x="258" y="410"/>
                  </a:cubicBezTo>
                  <a:lnTo>
                    <a:pt x="6449" y="410"/>
                  </a:lnTo>
                  <a:cubicBezTo>
                    <a:pt x="6697" y="391"/>
                    <a:pt x="6697" y="19"/>
                    <a:pt x="6449" y="0"/>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70" name="Google Shape;4570;p38"/>
            <p:cNvSpPr/>
            <p:nvPr/>
          </p:nvSpPr>
          <p:spPr>
            <a:xfrm>
              <a:off x="1792891" y="3576379"/>
              <a:ext cx="175387" cy="10762"/>
            </a:xfrm>
            <a:custGeom>
              <a:rect b="b" l="l" r="r" t="t"/>
              <a:pathLst>
                <a:path extrusionOk="0" h="411" w="6698">
                  <a:moveTo>
                    <a:pt x="258" y="0"/>
                  </a:moveTo>
                  <a:cubicBezTo>
                    <a:pt x="0" y="19"/>
                    <a:pt x="0" y="391"/>
                    <a:pt x="258" y="410"/>
                  </a:cubicBezTo>
                  <a:lnTo>
                    <a:pt x="6449" y="410"/>
                  </a:lnTo>
                  <a:cubicBezTo>
                    <a:pt x="6697" y="391"/>
                    <a:pt x="6697" y="19"/>
                    <a:pt x="6449" y="0"/>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571" name="Google Shape;4571;p38"/>
          <p:cNvGrpSpPr/>
          <p:nvPr/>
        </p:nvGrpSpPr>
        <p:grpSpPr>
          <a:xfrm>
            <a:off x="4019142" y="3069375"/>
            <a:ext cx="514981" cy="425056"/>
            <a:chOff x="3077632" y="2445004"/>
            <a:chExt cx="358997" cy="296309"/>
          </a:xfrm>
        </p:grpSpPr>
        <p:sp>
          <p:nvSpPr>
            <p:cNvPr id="4572" name="Google Shape;4572;p38"/>
            <p:cNvSpPr/>
            <p:nvPr/>
          </p:nvSpPr>
          <p:spPr>
            <a:xfrm>
              <a:off x="3097873" y="2504968"/>
              <a:ext cx="294293" cy="195366"/>
            </a:xfrm>
            <a:custGeom>
              <a:rect b="b" l="l" r="r" t="t"/>
              <a:pathLst>
                <a:path extrusionOk="0" h="7461" w="11239">
                  <a:moveTo>
                    <a:pt x="592" y="0"/>
                  </a:moveTo>
                  <a:cubicBezTo>
                    <a:pt x="267" y="0"/>
                    <a:pt x="0" y="258"/>
                    <a:pt x="0" y="582"/>
                  </a:cubicBezTo>
                  <a:lnTo>
                    <a:pt x="0" y="7461"/>
                  </a:lnTo>
                  <a:lnTo>
                    <a:pt x="11238" y="7461"/>
                  </a:lnTo>
                  <a:lnTo>
                    <a:pt x="11238" y="582"/>
                  </a:lnTo>
                  <a:cubicBezTo>
                    <a:pt x="11238" y="258"/>
                    <a:pt x="10971" y="0"/>
                    <a:pt x="10647" y="0"/>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73" name="Google Shape;4573;p38"/>
            <p:cNvSpPr/>
            <p:nvPr/>
          </p:nvSpPr>
          <p:spPr>
            <a:xfrm>
              <a:off x="3296696" y="2504968"/>
              <a:ext cx="95471" cy="80100"/>
            </a:xfrm>
            <a:custGeom>
              <a:rect b="b" l="l" r="r" t="t"/>
              <a:pathLst>
                <a:path extrusionOk="0" h="3059" w="3646">
                  <a:moveTo>
                    <a:pt x="3071" y="0"/>
                  </a:moveTo>
                  <a:cubicBezTo>
                    <a:pt x="3065" y="0"/>
                    <a:pt x="3059" y="0"/>
                    <a:pt x="3054" y="0"/>
                  </a:cubicBezTo>
                  <a:lnTo>
                    <a:pt x="1" y="0"/>
                  </a:lnTo>
                  <a:lnTo>
                    <a:pt x="1" y="134"/>
                  </a:lnTo>
                  <a:cubicBezTo>
                    <a:pt x="1" y="1790"/>
                    <a:pt x="1352" y="3058"/>
                    <a:pt x="2920" y="3058"/>
                  </a:cubicBezTo>
                  <a:cubicBezTo>
                    <a:pt x="3158" y="3058"/>
                    <a:pt x="3401" y="3029"/>
                    <a:pt x="3645" y="2967"/>
                  </a:cubicBezTo>
                  <a:lnTo>
                    <a:pt x="3645" y="582"/>
                  </a:lnTo>
                  <a:cubicBezTo>
                    <a:pt x="3645" y="264"/>
                    <a:pt x="3387" y="0"/>
                    <a:pt x="3071"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74" name="Google Shape;4574;p38"/>
            <p:cNvSpPr/>
            <p:nvPr/>
          </p:nvSpPr>
          <p:spPr>
            <a:xfrm>
              <a:off x="3097873" y="2685330"/>
              <a:ext cx="294293" cy="15004"/>
            </a:xfrm>
            <a:custGeom>
              <a:rect b="b" l="l" r="r" t="t"/>
              <a:pathLst>
                <a:path extrusionOk="0" h="573" w="11239">
                  <a:moveTo>
                    <a:pt x="0" y="0"/>
                  </a:moveTo>
                  <a:lnTo>
                    <a:pt x="0" y="573"/>
                  </a:lnTo>
                  <a:lnTo>
                    <a:pt x="11238" y="573"/>
                  </a:lnTo>
                  <a:lnTo>
                    <a:pt x="11238" y="0"/>
                  </a:ln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75" name="Google Shape;4575;p38"/>
            <p:cNvSpPr/>
            <p:nvPr/>
          </p:nvSpPr>
          <p:spPr>
            <a:xfrm>
              <a:off x="3116596" y="2524685"/>
              <a:ext cx="256587" cy="140430"/>
            </a:xfrm>
            <a:custGeom>
              <a:rect b="b" l="l" r="r" t="t"/>
              <a:pathLst>
                <a:path extrusionOk="0" h="5363" w="9799">
                  <a:moveTo>
                    <a:pt x="9594" y="1"/>
                  </a:moveTo>
                  <a:cubicBezTo>
                    <a:pt x="9589" y="1"/>
                    <a:pt x="9584" y="1"/>
                    <a:pt x="9579" y="1"/>
                  </a:cubicBezTo>
                  <a:lnTo>
                    <a:pt x="220" y="1"/>
                  </a:lnTo>
                  <a:cubicBezTo>
                    <a:pt x="106" y="1"/>
                    <a:pt x="1" y="97"/>
                    <a:pt x="1" y="221"/>
                  </a:cubicBezTo>
                  <a:lnTo>
                    <a:pt x="1" y="5143"/>
                  </a:lnTo>
                  <a:cubicBezTo>
                    <a:pt x="1" y="5258"/>
                    <a:pt x="106" y="5363"/>
                    <a:pt x="220" y="5363"/>
                  </a:cubicBezTo>
                  <a:lnTo>
                    <a:pt x="9579" y="5363"/>
                  </a:lnTo>
                  <a:cubicBezTo>
                    <a:pt x="9703" y="5363"/>
                    <a:pt x="9798" y="5258"/>
                    <a:pt x="9798" y="5143"/>
                  </a:cubicBezTo>
                  <a:lnTo>
                    <a:pt x="9798" y="221"/>
                  </a:lnTo>
                  <a:cubicBezTo>
                    <a:pt x="9798" y="102"/>
                    <a:pt x="9711" y="1"/>
                    <a:pt x="9594"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76" name="Google Shape;4576;p38"/>
            <p:cNvSpPr/>
            <p:nvPr/>
          </p:nvSpPr>
          <p:spPr>
            <a:xfrm>
              <a:off x="3298215" y="2524685"/>
              <a:ext cx="74968" cy="60487"/>
            </a:xfrm>
            <a:custGeom>
              <a:rect b="b" l="l" r="r" t="t"/>
              <a:pathLst>
                <a:path extrusionOk="0" h="2310" w="2863">
                  <a:moveTo>
                    <a:pt x="2658" y="1"/>
                  </a:moveTo>
                  <a:cubicBezTo>
                    <a:pt x="2653" y="1"/>
                    <a:pt x="2648" y="1"/>
                    <a:pt x="2643" y="1"/>
                  </a:cubicBezTo>
                  <a:lnTo>
                    <a:pt x="0" y="1"/>
                  </a:lnTo>
                  <a:cubicBezTo>
                    <a:pt x="296" y="1346"/>
                    <a:pt x="1488" y="2310"/>
                    <a:pt x="2862" y="2310"/>
                  </a:cubicBezTo>
                  <a:lnTo>
                    <a:pt x="2862" y="221"/>
                  </a:lnTo>
                  <a:cubicBezTo>
                    <a:pt x="2862" y="102"/>
                    <a:pt x="2775" y="1"/>
                    <a:pt x="2658" y="1"/>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77" name="Google Shape;4577;p38"/>
            <p:cNvSpPr/>
            <p:nvPr/>
          </p:nvSpPr>
          <p:spPr>
            <a:xfrm>
              <a:off x="3273967" y="2567157"/>
              <a:ext cx="72480" cy="72480"/>
            </a:xfrm>
            <a:custGeom>
              <a:rect b="b" l="l" r="r" t="t"/>
              <a:pathLst>
                <a:path extrusionOk="0" h="2768" w="2768">
                  <a:moveTo>
                    <a:pt x="220" y="1"/>
                  </a:moveTo>
                  <a:cubicBezTo>
                    <a:pt x="96" y="1"/>
                    <a:pt x="1" y="96"/>
                    <a:pt x="1" y="220"/>
                  </a:cubicBezTo>
                  <a:lnTo>
                    <a:pt x="1" y="2548"/>
                  </a:lnTo>
                  <a:cubicBezTo>
                    <a:pt x="1" y="2663"/>
                    <a:pt x="96" y="2767"/>
                    <a:pt x="220" y="2767"/>
                  </a:cubicBezTo>
                  <a:lnTo>
                    <a:pt x="2538" y="2767"/>
                  </a:lnTo>
                  <a:cubicBezTo>
                    <a:pt x="2662" y="2767"/>
                    <a:pt x="2767" y="2663"/>
                    <a:pt x="2767" y="2548"/>
                  </a:cubicBezTo>
                  <a:lnTo>
                    <a:pt x="2767" y="220"/>
                  </a:lnTo>
                  <a:cubicBezTo>
                    <a:pt x="2767" y="96"/>
                    <a:pt x="2662" y="1"/>
                    <a:pt x="2538" y="1"/>
                  </a:cubicBezTo>
                  <a:close/>
                </a:path>
              </a:pathLst>
            </a:custGeom>
            <a:solidFill>
              <a:srgbClr val="94A3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78" name="Google Shape;4578;p38"/>
            <p:cNvSpPr/>
            <p:nvPr/>
          </p:nvSpPr>
          <p:spPr>
            <a:xfrm>
              <a:off x="3323928" y="2567157"/>
              <a:ext cx="22519" cy="13014"/>
            </a:xfrm>
            <a:custGeom>
              <a:rect b="b" l="l" r="r" t="t"/>
              <a:pathLst>
                <a:path extrusionOk="0" h="497" w="860">
                  <a:moveTo>
                    <a:pt x="1" y="1"/>
                  </a:moveTo>
                  <a:cubicBezTo>
                    <a:pt x="258" y="211"/>
                    <a:pt x="545" y="383"/>
                    <a:pt x="859" y="497"/>
                  </a:cubicBezTo>
                  <a:lnTo>
                    <a:pt x="859" y="220"/>
                  </a:lnTo>
                  <a:cubicBezTo>
                    <a:pt x="859" y="96"/>
                    <a:pt x="754" y="1"/>
                    <a:pt x="630" y="1"/>
                  </a:cubicBez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79" name="Google Shape;4579;p38"/>
            <p:cNvSpPr/>
            <p:nvPr/>
          </p:nvSpPr>
          <p:spPr>
            <a:xfrm>
              <a:off x="3116596" y="2524449"/>
              <a:ext cx="256587" cy="140430"/>
            </a:xfrm>
            <a:custGeom>
              <a:rect b="b" l="l" r="r" t="t"/>
              <a:pathLst>
                <a:path extrusionOk="0" h="5363" w="9799">
                  <a:moveTo>
                    <a:pt x="220" y="1"/>
                  </a:moveTo>
                  <a:cubicBezTo>
                    <a:pt x="106" y="1"/>
                    <a:pt x="1" y="96"/>
                    <a:pt x="1" y="220"/>
                  </a:cubicBezTo>
                  <a:lnTo>
                    <a:pt x="1" y="5143"/>
                  </a:lnTo>
                  <a:cubicBezTo>
                    <a:pt x="1" y="5267"/>
                    <a:pt x="106" y="5362"/>
                    <a:pt x="220" y="5362"/>
                  </a:cubicBezTo>
                  <a:lnTo>
                    <a:pt x="9579" y="5362"/>
                  </a:lnTo>
                  <a:cubicBezTo>
                    <a:pt x="9703" y="5362"/>
                    <a:pt x="9798" y="5267"/>
                    <a:pt x="9798" y="5143"/>
                  </a:cubicBezTo>
                  <a:lnTo>
                    <a:pt x="9798" y="5009"/>
                  </a:lnTo>
                  <a:lnTo>
                    <a:pt x="411" y="5009"/>
                  </a:lnTo>
                  <a:lnTo>
                    <a:pt x="411" y="1"/>
                  </a:ln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80" name="Google Shape;4580;p38"/>
            <p:cNvSpPr/>
            <p:nvPr/>
          </p:nvSpPr>
          <p:spPr>
            <a:xfrm>
              <a:off x="3116596" y="2524685"/>
              <a:ext cx="256587" cy="20267"/>
            </a:xfrm>
            <a:custGeom>
              <a:rect b="b" l="l" r="r" t="t"/>
              <a:pathLst>
                <a:path extrusionOk="0" h="774" w="9799">
                  <a:moveTo>
                    <a:pt x="9594" y="1"/>
                  </a:moveTo>
                  <a:cubicBezTo>
                    <a:pt x="9589" y="1"/>
                    <a:pt x="9584" y="1"/>
                    <a:pt x="9579" y="1"/>
                  </a:cubicBezTo>
                  <a:lnTo>
                    <a:pt x="220" y="1"/>
                  </a:lnTo>
                  <a:cubicBezTo>
                    <a:pt x="106" y="1"/>
                    <a:pt x="1" y="97"/>
                    <a:pt x="1" y="221"/>
                  </a:cubicBezTo>
                  <a:lnTo>
                    <a:pt x="1" y="774"/>
                  </a:lnTo>
                  <a:lnTo>
                    <a:pt x="9798" y="774"/>
                  </a:lnTo>
                  <a:lnTo>
                    <a:pt x="9798" y="221"/>
                  </a:lnTo>
                  <a:cubicBezTo>
                    <a:pt x="9798" y="102"/>
                    <a:pt x="9711" y="1"/>
                    <a:pt x="9594" y="1"/>
                  </a:cubicBezTo>
                  <a:close/>
                </a:path>
              </a:pathLst>
            </a:custGeom>
            <a:solidFill>
              <a:srgbClr val="94A3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81" name="Google Shape;4581;p38"/>
            <p:cNvSpPr/>
            <p:nvPr/>
          </p:nvSpPr>
          <p:spPr>
            <a:xfrm>
              <a:off x="3298450" y="2524711"/>
              <a:ext cx="74732" cy="20241"/>
            </a:xfrm>
            <a:custGeom>
              <a:rect b="b" l="l" r="r" t="t"/>
              <a:pathLst>
                <a:path extrusionOk="0" h="773" w="2854">
                  <a:moveTo>
                    <a:pt x="1" y="0"/>
                  </a:moveTo>
                  <a:cubicBezTo>
                    <a:pt x="58" y="267"/>
                    <a:pt x="153" y="534"/>
                    <a:pt x="287" y="773"/>
                  </a:cubicBezTo>
                  <a:lnTo>
                    <a:pt x="2853" y="773"/>
                  </a:lnTo>
                  <a:lnTo>
                    <a:pt x="2853" y="220"/>
                  </a:lnTo>
                  <a:cubicBezTo>
                    <a:pt x="2853" y="96"/>
                    <a:pt x="2758" y="0"/>
                    <a:pt x="2634" y="0"/>
                  </a:cubicBez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82" name="Google Shape;4582;p38"/>
            <p:cNvSpPr/>
            <p:nvPr/>
          </p:nvSpPr>
          <p:spPr>
            <a:xfrm>
              <a:off x="3224766" y="2674332"/>
              <a:ext cx="40246" cy="11024"/>
            </a:xfrm>
            <a:custGeom>
              <a:rect b="b" l="l" r="r" t="t"/>
              <a:pathLst>
                <a:path extrusionOk="0" h="421" w="1537">
                  <a:moveTo>
                    <a:pt x="258" y="1"/>
                  </a:moveTo>
                  <a:cubicBezTo>
                    <a:pt x="0" y="20"/>
                    <a:pt x="0" y="392"/>
                    <a:pt x="258" y="420"/>
                  </a:cubicBezTo>
                  <a:lnTo>
                    <a:pt x="1288" y="420"/>
                  </a:lnTo>
                  <a:cubicBezTo>
                    <a:pt x="1536" y="392"/>
                    <a:pt x="1536" y="20"/>
                    <a:pt x="1288"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83" name="Google Shape;4583;p38"/>
            <p:cNvSpPr/>
            <p:nvPr/>
          </p:nvSpPr>
          <p:spPr>
            <a:xfrm>
              <a:off x="3309684" y="2445004"/>
              <a:ext cx="126945" cy="127181"/>
            </a:xfrm>
            <a:custGeom>
              <a:rect b="b" l="l" r="r" t="t"/>
              <a:pathLst>
                <a:path extrusionOk="0" h="4857" w="4848">
                  <a:moveTo>
                    <a:pt x="2424" y="1"/>
                  </a:moveTo>
                  <a:cubicBezTo>
                    <a:pt x="1089" y="1"/>
                    <a:pt x="1" y="1088"/>
                    <a:pt x="1" y="2424"/>
                  </a:cubicBezTo>
                  <a:cubicBezTo>
                    <a:pt x="1" y="3769"/>
                    <a:pt x="1089" y="4857"/>
                    <a:pt x="2424" y="4857"/>
                  </a:cubicBezTo>
                  <a:cubicBezTo>
                    <a:pt x="3769" y="4857"/>
                    <a:pt x="4847" y="3769"/>
                    <a:pt x="4847" y="2424"/>
                  </a:cubicBezTo>
                  <a:cubicBezTo>
                    <a:pt x="4847" y="1088"/>
                    <a:pt x="3769" y="1"/>
                    <a:pt x="2424"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84" name="Google Shape;4584;p38"/>
            <p:cNvSpPr/>
            <p:nvPr/>
          </p:nvSpPr>
          <p:spPr>
            <a:xfrm>
              <a:off x="3336681" y="2472236"/>
              <a:ext cx="72951" cy="72218"/>
            </a:xfrm>
            <a:custGeom>
              <a:rect b="b" l="l" r="r" t="t"/>
              <a:pathLst>
                <a:path extrusionOk="0" h="2758" w="2786">
                  <a:moveTo>
                    <a:pt x="1393" y="1"/>
                  </a:moveTo>
                  <a:cubicBezTo>
                    <a:pt x="630" y="1"/>
                    <a:pt x="0" y="621"/>
                    <a:pt x="0" y="1384"/>
                  </a:cubicBezTo>
                  <a:lnTo>
                    <a:pt x="0" y="1413"/>
                  </a:lnTo>
                  <a:cubicBezTo>
                    <a:pt x="29" y="2166"/>
                    <a:pt x="659" y="2758"/>
                    <a:pt x="1412" y="2758"/>
                  </a:cubicBezTo>
                  <a:cubicBezTo>
                    <a:pt x="2166" y="2748"/>
                    <a:pt x="2776" y="2138"/>
                    <a:pt x="2786" y="1384"/>
                  </a:cubicBezTo>
                  <a:cubicBezTo>
                    <a:pt x="2786" y="621"/>
                    <a:pt x="2166" y="1"/>
                    <a:pt x="1393" y="1"/>
                  </a:cubicBezTo>
                  <a:close/>
                </a:path>
              </a:pathLst>
            </a:custGeom>
            <a:solidFill>
              <a:srgbClr val="94A3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85" name="Google Shape;4585;p38"/>
            <p:cNvSpPr/>
            <p:nvPr/>
          </p:nvSpPr>
          <p:spPr>
            <a:xfrm>
              <a:off x="3366165" y="2473231"/>
              <a:ext cx="43729" cy="71878"/>
            </a:xfrm>
            <a:custGeom>
              <a:rect b="b" l="l" r="r" t="t"/>
              <a:pathLst>
                <a:path extrusionOk="0" h="2745" w="1670">
                  <a:moveTo>
                    <a:pt x="630" y="1"/>
                  </a:moveTo>
                  <a:cubicBezTo>
                    <a:pt x="353" y="211"/>
                    <a:pt x="114" y="487"/>
                    <a:pt x="267" y="697"/>
                  </a:cubicBezTo>
                  <a:cubicBezTo>
                    <a:pt x="572" y="1127"/>
                    <a:pt x="1164" y="802"/>
                    <a:pt x="1183" y="1375"/>
                  </a:cubicBezTo>
                  <a:cubicBezTo>
                    <a:pt x="1193" y="1899"/>
                    <a:pt x="0" y="2062"/>
                    <a:pt x="0" y="2720"/>
                  </a:cubicBezTo>
                  <a:cubicBezTo>
                    <a:pt x="88" y="2736"/>
                    <a:pt x="176" y="2744"/>
                    <a:pt x="262" y="2744"/>
                  </a:cubicBezTo>
                  <a:cubicBezTo>
                    <a:pt x="1015" y="2744"/>
                    <a:pt x="1660" y="2134"/>
                    <a:pt x="1660" y="1346"/>
                  </a:cubicBezTo>
                  <a:lnTo>
                    <a:pt x="1670" y="1346"/>
                  </a:lnTo>
                  <a:cubicBezTo>
                    <a:pt x="1670" y="716"/>
                    <a:pt x="1240" y="163"/>
                    <a:pt x="630" y="1"/>
                  </a:cubicBezTo>
                  <a:close/>
                </a:path>
              </a:pathLst>
            </a:custGeom>
            <a:solidFill>
              <a:srgbClr val="D1D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86" name="Google Shape;4586;p38"/>
            <p:cNvSpPr/>
            <p:nvPr/>
          </p:nvSpPr>
          <p:spPr>
            <a:xfrm>
              <a:off x="3336681" y="2497976"/>
              <a:ext cx="30244" cy="32757"/>
            </a:xfrm>
            <a:custGeom>
              <a:rect b="b" l="l" r="r" t="t"/>
              <a:pathLst>
                <a:path extrusionOk="0" h="1251" w="1155">
                  <a:moveTo>
                    <a:pt x="67" y="0"/>
                  </a:moveTo>
                  <a:cubicBezTo>
                    <a:pt x="29" y="134"/>
                    <a:pt x="0" y="267"/>
                    <a:pt x="10" y="411"/>
                  </a:cubicBezTo>
                  <a:lnTo>
                    <a:pt x="10" y="439"/>
                  </a:lnTo>
                  <a:cubicBezTo>
                    <a:pt x="10" y="725"/>
                    <a:pt x="105" y="1012"/>
                    <a:pt x="287" y="1250"/>
                  </a:cubicBezTo>
                  <a:cubicBezTo>
                    <a:pt x="1155" y="859"/>
                    <a:pt x="1012" y="458"/>
                    <a:pt x="401" y="229"/>
                  </a:cubicBezTo>
                  <a:cubicBezTo>
                    <a:pt x="277" y="172"/>
                    <a:pt x="162" y="96"/>
                    <a:pt x="67" y="0"/>
                  </a:cubicBezTo>
                  <a:close/>
                </a:path>
              </a:pathLst>
            </a:custGeom>
            <a:solidFill>
              <a:srgbClr val="D1D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87" name="Google Shape;4587;p38"/>
            <p:cNvSpPr/>
            <p:nvPr/>
          </p:nvSpPr>
          <p:spPr>
            <a:xfrm>
              <a:off x="3144587" y="2567157"/>
              <a:ext cx="27232" cy="27259"/>
            </a:xfrm>
            <a:custGeom>
              <a:rect b="b" l="l" r="r" t="t"/>
              <a:pathLst>
                <a:path extrusionOk="0" h="1041" w="1040">
                  <a:moveTo>
                    <a:pt x="220" y="1"/>
                  </a:moveTo>
                  <a:cubicBezTo>
                    <a:pt x="95" y="1"/>
                    <a:pt x="0" y="96"/>
                    <a:pt x="0" y="220"/>
                  </a:cubicBezTo>
                  <a:lnTo>
                    <a:pt x="0" y="821"/>
                  </a:lnTo>
                  <a:cubicBezTo>
                    <a:pt x="0" y="936"/>
                    <a:pt x="95" y="1041"/>
                    <a:pt x="220" y="1041"/>
                  </a:cubicBezTo>
                  <a:lnTo>
                    <a:pt x="821" y="1041"/>
                  </a:lnTo>
                  <a:cubicBezTo>
                    <a:pt x="935" y="1041"/>
                    <a:pt x="1040" y="936"/>
                    <a:pt x="1040" y="821"/>
                  </a:cubicBezTo>
                  <a:lnTo>
                    <a:pt x="1040" y="220"/>
                  </a:lnTo>
                  <a:cubicBezTo>
                    <a:pt x="1040" y="96"/>
                    <a:pt x="935" y="1"/>
                    <a:pt x="821"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88" name="Google Shape;4588;p38"/>
            <p:cNvSpPr/>
            <p:nvPr/>
          </p:nvSpPr>
          <p:spPr>
            <a:xfrm>
              <a:off x="3180958" y="2561658"/>
              <a:ext cx="79655" cy="11050"/>
            </a:xfrm>
            <a:custGeom>
              <a:rect b="b" l="l" r="r" t="t"/>
              <a:pathLst>
                <a:path extrusionOk="0" h="422" w="3042">
                  <a:moveTo>
                    <a:pt x="281" y="0"/>
                  </a:moveTo>
                  <a:cubicBezTo>
                    <a:pt x="0" y="0"/>
                    <a:pt x="0" y="421"/>
                    <a:pt x="281" y="421"/>
                  </a:cubicBezTo>
                  <a:cubicBezTo>
                    <a:pt x="287" y="421"/>
                    <a:pt x="293" y="421"/>
                    <a:pt x="300" y="421"/>
                  </a:cubicBezTo>
                  <a:lnTo>
                    <a:pt x="2742" y="421"/>
                  </a:lnTo>
                  <a:cubicBezTo>
                    <a:pt x="2748" y="421"/>
                    <a:pt x="2754" y="421"/>
                    <a:pt x="2760" y="421"/>
                  </a:cubicBezTo>
                  <a:cubicBezTo>
                    <a:pt x="3041" y="421"/>
                    <a:pt x="3041" y="0"/>
                    <a:pt x="2760" y="0"/>
                  </a:cubicBezTo>
                  <a:cubicBezTo>
                    <a:pt x="2754" y="0"/>
                    <a:pt x="2748" y="1"/>
                    <a:pt x="2742" y="1"/>
                  </a:cubicBezTo>
                  <a:lnTo>
                    <a:pt x="300" y="1"/>
                  </a:lnTo>
                  <a:cubicBezTo>
                    <a:pt x="293" y="1"/>
                    <a:pt x="287" y="0"/>
                    <a:pt x="281" y="0"/>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89" name="Google Shape;4589;p38"/>
            <p:cNvSpPr/>
            <p:nvPr/>
          </p:nvSpPr>
          <p:spPr>
            <a:xfrm>
              <a:off x="3182058" y="2575405"/>
              <a:ext cx="77455" cy="10762"/>
            </a:xfrm>
            <a:custGeom>
              <a:rect b="b" l="l" r="r" t="t"/>
              <a:pathLst>
                <a:path extrusionOk="0" h="411" w="2958">
                  <a:moveTo>
                    <a:pt x="258" y="1"/>
                  </a:moveTo>
                  <a:cubicBezTo>
                    <a:pt x="0" y="20"/>
                    <a:pt x="0" y="392"/>
                    <a:pt x="258" y="411"/>
                  </a:cubicBezTo>
                  <a:lnTo>
                    <a:pt x="2700" y="411"/>
                  </a:lnTo>
                  <a:cubicBezTo>
                    <a:pt x="2957" y="392"/>
                    <a:pt x="2957" y="20"/>
                    <a:pt x="2700" y="1"/>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90" name="Google Shape;4590;p38"/>
            <p:cNvSpPr/>
            <p:nvPr/>
          </p:nvSpPr>
          <p:spPr>
            <a:xfrm>
              <a:off x="3182058" y="2588890"/>
              <a:ext cx="77455" cy="10788"/>
            </a:xfrm>
            <a:custGeom>
              <a:rect b="b" l="l" r="r" t="t"/>
              <a:pathLst>
                <a:path extrusionOk="0" h="412" w="2958">
                  <a:moveTo>
                    <a:pt x="258" y="1"/>
                  </a:moveTo>
                  <a:cubicBezTo>
                    <a:pt x="0" y="20"/>
                    <a:pt x="0" y="392"/>
                    <a:pt x="258" y="411"/>
                  </a:cubicBezTo>
                  <a:lnTo>
                    <a:pt x="2700" y="411"/>
                  </a:lnTo>
                  <a:cubicBezTo>
                    <a:pt x="2957" y="392"/>
                    <a:pt x="2957" y="20"/>
                    <a:pt x="2700" y="1"/>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91" name="Google Shape;4591;p38"/>
            <p:cNvSpPr/>
            <p:nvPr/>
          </p:nvSpPr>
          <p:spPr>
            <a:xfrm>
              <a:off x="3144587" y="2612378"/>
              <a:ext cx="27232" cy="27259"/>
            </a:xfrm>
            <a:custGeom>
              <a:rect b="b" l="l" r="r" t="t"/>
              <a:pathLst>
                <a:path extrusionOk="0" h="1041" w="1040">
                  <a:moveTo>
                    <a:pt x="220" y="1"/>
                  </a:moveTo>
                  <a:cubicBezTo>
                    <a:pt x="95" y="1"/>
                    <a:pt x="0" y="106"/>
                    <a:pt x="0" y="230"/>
                  </a:cubicBezTo>
                  <a:lnTo>
                    <a:pt x="0" y="821"/>
                  </a:lnTo>
                  <a:cubicBezTo>
                    <a:pt x="0" y="945"/>
                    <a:pt x="95" y="1040"/>
                    <a:pt x="220" y="1040"/>
                  </a:cubicBezTo>
                  <a:lnTo>
                    <a:pt x="821" y="1040"/>
                  </a:lnTo>
                  <a:cubicBezTo>
                    <a:pt x="935" y="1040"/>
                    <a:pt x="1040" y="945"/>
                    <a:pt x="1040" y="821"/>
                  </a:cubicBezTo>
                  <a:lnTo>
                    <a:pt x="1040" y="230"/>
                  </a:lnTo>
                  <a:cubicBezTo>
                    <a:pt x="1040" y="106"/>
                    <a:pt x="935" y="1"/>
                    <a:pt x="821" y="1"/>
                  </a:cubicBezTo>
                  <a:close/>
                </a:path>
              </a:pathLst>
            </a:custGeom>
            <a:solidFill>
              <a:srgbClr val="D1D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92" name="Google Shape;4592;p38"/>
            <p:cNvSpPr/>
            <p:nvPr/>
          </p:nvSpPr>
          <p:spPr>
            <a:xfrm>
              <a:off x="3182058" y="2607141"/>
              <a:ext cx="77455" cy="10762"/>
            </a:xfrm>
            <a:custGeom>
              <a:rect b="b" l="l" r="r" t="t"/>
              <a:pathLst>
                <a:path extrusionOk="0" h="411" w="2958">
                  <a:moveTo>
                    <a:pt x="258" y="0"/>
                  </a:moveTo>
                  <a:cubicBezTo>
                    <a:pt x="0" y="19"/>
                    <a:pt x="0" y="391"/>
                    <a:pt x="258" y="411"/>
                  </a:cubicBezTo>
                  <a:lnTo>
                    <a:pt x="2700" y="411"/>
                  </a:lnTo>
                  <a:cubicBezTo>
                    <a:pt x="2957" y="391"/>
                    <a:pt x="2957" y="19"/>
                    <a:pt x="2700" y="0"/>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93" name="Google Shape;4593;p38"/>
            <p:cNvSpPr/>
            <p:nvPr/>
          </p:nvSpPr>
          <p:spPr>
            <a:xfrm>
              <a:off x="3182058" y="2620627"/>
              <a:ext cx="77455" cy="10762"/>
            </a:xfrm>
            <a:custGeom>
              <a:rect b="b" l="l" r="r" t="t"/>
              <a:pathLst>
                <a:path extrusionOk="0" h="411" w="2958">
                  <a:moveTo>
                    <a:pt x="258" y="0"/>
                  </a:moveTo>
                  <a:cubicBezTo>
                    <a:pt x="0" y="20"/>
                    <a:pt x="0" y="392"/>
                    <a:pt x="258" y="411"/>
                  </a:cubicBezTo>
                  <a:lnTo>
                    <a:pt x="2700" y="411"/>
                  </a:lnTo>
                  <a:cubicBezTo>
                    <a:pt x="2957" y="392"/>
                    <a:pt x="2957" y="20"/>
                    <a:pt x="2700" y="0"/>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94" name="Google Shape;4594;p38"/>
            <p:cNvSpPr/>
            <p:nvPr/>
          </p:nvSpPr>
          <p:spPr>
            <a:xfrm>
              <a:off x="3182058" y="2634374"/>
              <a:ext cx="77455" cy="10762"/>
            </a:xfrm>
            <a:custGeom>
              <a:rect b="b" l="l" r="r" t="t"/>
              <a:pathLst>
                <a:path extrusionOk="0" h="411" w="2958">
                  <a:moveTo>
                    <a:pt x="258" y="0"/>
                  </a:moveTo>
                  <a:cubicBezTo>
                    <a:pt x="0" y="19"/>
                    <a:pt x="0" y="391"/>
                    <a:pt x="258" y="410"/>
                  </a:cubicBezTo>
                  <a:lnTo>
                    <a:pt x="2700" y="410"/>
                  </a:lnTo>
                  <a:cubicBezTo>
                    <a:pt x="2957" y="391"/>
                    <a:pt x="2957" y="19"/>
                    <a:pt x="2700" y="0"/>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95" name="Google Shape;4595;p38"/>
            <p:cNvSpPr/>
            <p:nvPr/>
          </p:nvSpPr>
          <p:spPr>
            <a:xfrm>
              <a:off x="3077632" y="2694311"/>
              <a:ext cx="334749" cy="34250"/>
            </a:xfrm>
            <a:custGeom>
              <a:rect b="b" l="l" r="r" t="t"/>
              <a:pathLst>
                <a:path extrusionOk="0" h="1308" w="12784">
                  <a:moveTo>
                    <a:pt x="773" y="1"/>
                  </a:moveTo>
                  <a:lnTo>
                    <a:pt x="0" y="1031"/>
                  </a:lnTo>
                  <a:lnTo>
                    <a:pt x="0" y="1308"/>
                  </a:lnTo>
                  <a:lnTo>
                    <a:pt x="12784" y="1308"/>
                  </a:lnTo>
                  <a:lnTo>
                    <a:pt x="12784" y="1031"/>
                  </a:lnTo>
                  <a:lnTo>
                    <a:pt x="12011" y="1"/>
                  </a:ln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96" name="Google Shape;4596;p38"/>
            <p:cNvSpPr/>
            <p:nvPr/>
          </p:nvSpPr>
          <p:spPr>
            <a:xfrm>
              <a:off x="3188552" y="2700072"/>
              <a:ext cx="112674" cy="16758"/>
            </a:xfrm>
            <a:custGeom>
              <a:rect b="b" l="l" r="r" t="t"/>
              <a:pathLst>
                <a:path extrusionOk="0" h="640" w="4303">
                  <a:moveTo>
                    <a:pt x="821" y="0"/>
                  </a:moveTo>
                  <a:cubicBezTo>
                    <a:pt x="782" y="0"/>
                    <a:pt x="744" y="19"/>
                    <a:pt x="706" y="38"/>
                  </a:cubicBezTo>
                  <a:lnTo>
                    <a:pt x="38" y="553"/>
                  </a:lnTo>
                  <a:cubicBezTo>
                    <a:pt x="0" y="582"/>
                    <a:pt x="19" y="639"/>
                    <a:pt x="67" y="639"/>
                  </a:cubicBezTo>
                  <a:lnTo>
                    <a:pt x="4236" y="639"/>
                  </a:lnTo>
                  <a:cubicBezTo>
                    <a:pt x="4284" y="639"/>
                    <a:pt x="4303" y="582"/>
                    <a:pt x="4264" y="553"/>
                  </a:cubicBezTo>
                  <a:lnTo>
                    <a:pt x="3597" y="38"/>
                  </a:lnTo>
                  <a:cubicBezTo>
                    <a:pt x="3568" y="19"/>
                    <a:pt x="3520" y="0"/>
                    <a:pt x="3482" y="0"/>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597" name="Google Shape;4597;p38"/>
            <p:cNvSpPr/>
            <p:nvPr/>
          </p:nvSpPr>
          <p:spPr>
            <a:xfrm>
              <a:off x="3077632" y="2721308"/>
              <a:ext cx="334513" cy="20005"/>
            </a:xfrm>
            <a:custGeom>
              <a:rect b="b" l="l" r="r" t="t"/>
              <a:pathLst>
                <a:path extrusionOk="0" h="764" w="12775">
                  <a:moveTo>
                    <a:pt x="0" y="0"/>
                  </a:moveTo>
                  <a:lnTo>
                    <a:pt x="0" y="544"/>
                  </a:lnTo>
                  <a:cubicBezTo>
                    <a:pt x="0" y="668"/>
                    <a:pt x="96" y="763"/>
                    <a:pt x="220" y="763"/>
                  </a:cubicBezTo>
                  <a:lnTo>
                    <a:pt x="12555" y="763"/>
                  </a:lnTo>
                  <a:cubicBezTo>
                    <a:pt x="12679" y="763"/>
                    <a:pt x="12774" y="668"/>
                    <a:pt x="12774" y="544"/>
                  </a:cubicBezTo>
                  <a:lnTo>
                    <a:pt x="12774" y="0"/>
                  </a:ln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598" name="Google Shape;4598;p38"/>
          <p:cNvGrpSpPr/>
          <p:nvPr/>
        </p:nvGrpSpPr>
        <p:grpSpPr>
          <a:xfrm>
            <a:off x="3384520" y="3050407"/>
            <a:ext cx="515318" cy="463370"/>
            <a:chOff x="2635237" y="2431780"/>
            <a:chExt cx="359231" cy="323019"/>
          </a:xfrm>
        </p:grpSpPr>
        <p:sp>
          <p:nvSpPr>
            <p:cNvPr id="4599" name="Google Shape;4599;p38"/>
            <p:cNvSpPr/>
            <p:nvPr/>
          </p:nvSpPr>
          <p:spPr>
            <a:xfrm>
              <a:off x="2769121" y="2696328"/>
              <a:ext cx="44253" cy="40482"/>
            </a:xfrm>
            <a:custGeom>
              <a:rect b="b" l="l" r="r" t="t"/>
              <a:pathLst>
                <a:path extrusionOk="0" h="1546" w="1690">
                  <a:moveTo>
                    <a:pt x="344" y="0"/>
                  </a:moveTo>
                  <a:lnTo>
                    <a:pt x="1" y="1546"/>
                  </a:lnTo>
                  <a:lnTo>
                    <a:pt x="1689" y="1546"/>
                  </a:lnTo>
                  <a:lnTo>
                    <a:pt x="1346" y="0"/>
                  </a:lnTo>
                  <a:close/>
                </a:path>
              </a:pathLst>
            </a:custGeom>
            <a:solidFill>
              <a:srgbClr val="395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00" name="Google Shape;4600;p38"/>
            <p:cNvSpPr/>
            <p:nvPr/>
          </p:nvSpPr>
          <p:spPr>
            <a:xfrm>
              <a:off x="2738903" y="2733039"/>
              <a:ext cx="104688" cy="21760"/>
            </a:xfrm>
            <a:custGeom>
              <a:rect b="b" l="l" r="r" t="t"/>
              <a:pathLst>
                <a:path extrusionOk="0" h="831" w="3998">
                  <a:moveTo>
                    <a:pt x="220" y="0"/>
                  </a:moveTo>
                  <a:cubicBezTo>
                    <a:pt x="96" y="0"/>
                    <a:pt x="0" y="96"/>
                    <a:pt x="0" y="220"/>
                  </a:cubicBezTo>
                  <a:lnTo>
                    <a:pt x="0" y="611"/>
                  </a:lnTo>
                  <a:cubicBezTo>
                    <a:pt x="0" y="725"/>
                    <a:pt x="96" y="830"/>
                    <a:pt x="220" y="830"/>
                  </a:cubicBezTo>
                  <a:lnTo>
                    <a:pt x="3778" y="830"/>
                  </a:lnTo>
                  <a:cubicBezTo>
                    <a:pt x="3902" y="830"/>
                    <a:pt x="3997" y="725"/>
                    <a:pt x="3997" y="611"/>
                  </a:cubicBezTo>
                  <a:lnTo>
                    <a:pt x="3997" y="220"/>
                  </a:lnTo>
                  <a:cubicBezTo>
                    <a:pt x="3997" y="96"/>
                    <a:pt x="3902" y="0"/>
                    <a:pt x="3778" y="0"/>
                  </a:cubicBezTo>
                  <a:close/>
                </a:path>
              </a:pathLst>
            </a:custGeom>
            <a:solidFill>
              <a:srgbClr val="5368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01" name="Google Shape;4601;p38"/>
            <p:cNvSpPr/>
            <p:nvPr/>
          </p:nvSpPr>
          <p:spPr>
            <a:xfrm>
              <a:off x="2635237" y="2498212"/>
              <a:ext cx="312020" cy="203876"/>
            </a:xfrm>
            <a:custGeom>
              <a:rect b="b" l="l" r="r" t="t"/>
              <a:pathLst>
                <a:path extrusionOk="0" h="7786" w="11916">
                  <a:moveTo>
                    <a:pt x="229" y="1"/>
                  </a:moveTo>
                  <a:cubicBezTo>
                    <a:pt x="105" y="1"/>
                    <a:pt x="0" y="96"/>
                    <a:pt x="0" y="220"/>
                  </a:cubicBezTo>
                  <a:lnTo>
                    <a:pt x="0" y="7566"/>
                  </a:lnTo>
                  <a:cubicBezTo>
                    <a:pt x="0" y="7681"/>
                    <a:pt x="105" y="7785"/>
                    <a:pt x="229" y="7785"/>
                  </a:cubicBezTo>
                  <a:lnTo>
                    <a:pt x="11687" y="7785"/>
                  </a:lnTo>
                  <a:cubicBezTo>
                    <a:pt x="11811" y="7785"/>
                    <a:pt x="11916" y="7681"/>
                    <a:pt x="11916" y="7566"/>
                  </a:cubicBezTo>
                  <a:lnTo>
                    <a:pt x="11916" y="220"/>
                  </a:lnTo>
                  <a:cubicBezTo>
                    <a:pt x="11916" y="96"/>
                    <a:pt x="11811" y="1"/>
                    <a:pt x="11687" y="1"/>
                  </a:cubicBezTo>
                  <a:close/>
                </a:path>
              </a:pathLst>
            </a:custGeom>
            <a:solidFill>
              <a:srgbClr val="5368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02" name="Google Shape;4602;p38"/>
            <p:cNvSpPr/>
            <p:nvPr/>
          </p:nvSpPr>
          <p:spPr>
            <a:xfrm>
              <a:off x="2845555" y="2498212"/>
              <a:ext cx="101703" cy="84211"/>
            </a:xfrm>
            <a:custGeom>
              <a:rect b="b" l="l" r="r" t="t"/>
              <a:pathLst>
                <a:path extrusionOk="0" h="3216" w="3884">
                  <a:moveTo>
                    <a:pt x="20" y="1"/>
                  </a:moveTo>
                  <a:lnTo>
                    <a:pt x="20" y="68"/>
                  </a:lnTo>
                  <a:cubicBezTo>
                    <a:pt x="1" y="1794"/>
                    <a:pt x="1394" y="3206"/>
                    <a:pt x="3120" y="3216"/>
                  </a:cubicBezTo>
                  <a:cubicBezTo>
                    <a:pt x="3378" y="3216"/>
                    <a:pt x="3626" y="3178"/>
                    <a:pt x="3884" y="3120"/>
                  </a:cubicBezTo>
                  <a:lnTo>
                    <a:pt x="3884" y="220"/>
                  </a:lnTo>
                  <a:cubicBezTo>
                    <a:pt x="3874" y="96"/>
                    <a:pt x="3779" y="1"/>
                    <a:pt x="3655" y="1"/>
                  </a:cubicBezTo>
                  <a:close/>
                </a:path>
              </a:pathLst>
            </a:custGeom>
            <a:solidFill>
              <a:srgbClr val="203B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03" name="Google Shape;4603;p38"/>
            <p:cNvSpPr/>
            <p:nvPr/>
          </p:nvSpPr>
          <p:spPr>
            <a:xfrm>
              <a:off x="2635472" y="2687582"/>
              <a:ext cx="311523" cy="14506"/>
            </a:xfrm>
            <a:custGeom>
              <a:rect b="b" l="l" r="r" t="t"/>
              <a:pathLst>
                <a:path extrusionOk="0" h="554" w="11897">
                  <a:moveTo>
                    <a:pt x="1" y="0"/>
                  </a:moveTo>
                  <a:lnTo>
                    <a:pt x="1" y="334"/>
                  </a:lnTo>
                  <a:cubicBezTo>
                    <a:pt x="1" y="449"/>
                    <a:pt x="96" y="553"/>
                    <a:pt x="220" y="553"/>
                  </a:cubicBezTo>
                  <a:lnTo>
                    <a:pt x="11678" y="553"/>
                  </a:lnTo>
                  <a:cubicBezTo>
                    <a:pt x="11802" y="553"/>
                    <a:pt x="11897" y="449"/>
                    <a:pt x="11897" y="334"/>
                  </a:cubicBezTo>
                  <a:lnTo>
                    <a:pt x="11897" y="0"/>
                  </a:lnTo>
                  <a:close/>
                </a:path>
              </a:pathLst>
            </a:custGeom>
            <a:solidFill>
              <a:srgbClr val="203B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04" name="Google Shape;4604;p38"/>
            <p:cNvSpPr/>
            <p:nvPr/>
          </p:nvSpPr>
          <p:spPr>
            <a:xfrm>
              <a:off x="2655216" y="2517196"/>
              <a:ext cx="272062" cy="151166"/>
            </a:xfrm>
            <a:custGeom>
              <a:rect b="b" l="l" r="r" t="t"/>
              <a:pathLst>
                <a:path extrusionOk="0" h="5773" w="10390">
                  <a:moveTo>
                    <a:pt x="220" y="1"/>
                  </a:moveTo>
                  <a:cubicBezTo>
                    <a:pt x="105" y="1"/>
                    <a:pt x="0" y="106"/>
                    <a:pt x="0" y="220"/>
                  </a:cubicBezTo>
                  <a:lnTo>
                    <a:pt x="0" y="5553"/>
                  </a:lnTo>
                  <a:cubicBezTo>
                    <a:pt x="0" y="5677"/>
                    <a:pt x="105" y="5773"/>
                    <a:pt x="220" y="5773"/>
                  </a:cubicBezTo>
                  <a:lnTo>
                    <a:pt x="10389" y="5773"/>
                  </a:lnTo>
                  <a:lnTo>
                    <a:pt x="10389" y="220"/>
                  </a:lnTo>
                  <a:cubicBezTo>
                    <a:pt x="10389" y="106"/>
                    <a:pt x="10284" y="1"/>
                    <a:pt x="10170"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05" name="Google Shape;4605;p38"/>
            <p:cNvSpPr/>
            <p:nvPr/>
          </p:nvSpPr>
          <p:spPr>
            <a:xfrm>
              <a:off x="2847807" y="2517196"/>
              <a:ext cx="79471" cy="65227"/>
            </a:xfrm>
            <a:custGeom>
              <a:rect b="b" l="l" r="r" t="t"/>
              <a:pathLst>
                <a:path extrusionOk="0" h="2491" w="3035">
                  <a:moveTo>
                    <a:pt x="1" y="1"/>
                  </a:moveTo>
                  <a:cubicBezTo>
                    <a:pt x="296" y="1441"/>
                    <a:pt x="1565" y="2481"/>
                    <a:pt x="3034" y="2491"/>
                  </a:cubicBezTo>
                  <a:lnTo>
                    <a:pt x="3034" y="220"/>
                  </a:lnTo>
                  <a:cubicBezTo>
                    <a:pt x="3034" y="106"/>
                    <a:pt x="2929" y="1"/>
                    <a:pt x="2815" y="1"/>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06" name="Google Shape;4606;p38"/>
            <p:cNvSpPr/>
            <p:nvPr/>
          </p:nvSpPr>
          <p:spPr>
            <a:xfrm>
              <a:off x="2655216" y="2517196"/>
              <a:ext cx="272062" cy="151166"/>
            </a:xfrm>
            <a:custGeom>
              <a:rect b="b" l="l" r="r" t="t"/>
              <a:pathLst>
                <a:path extrusionOk="0" h="5773" w="10390">
                  <a:moveTo>
                    <a:pt x="229" y="1"/>
                  </a:moveTo>
                  <a:cubicBezTo>
                    <a:pt x="105" y="1"/>
                    <a:pt x="0" y="106"/>
                    <a:pt x="0" y="220"/>
                  </a:cubicBezTo>
                  <a:lnTo>
                    <a:pt x="0" y="5553"/>
                  </a:lnTo>
                  <a:cubicBezTo>
                    <a:pt x="0" y="5677"/>
                    <a:pt x="105" y="5773"/>
                    <a:pt x="229" y="5773"/>
                  </a:cubicBezTo>
                  <a:lnTo>
                    <a:pt x="10170" y="5773"/>
                  </a:lnTo>
                  <a:cubicBezTo>
                    <a:pt x="10284" y="5773"/>
                    <a:pt x="10389" y="5677"/>
                    <a:pt x="10389" y="5553"/>
                  </a:cubicBezTo>
                  <a:lnTo>
                    <a:pt x="10389" y="5191"/>
                  </a:lnTo>
                  <a:lnTo>
                    <a:pt x="611" y="5191"/>
                  </a:lnTo>
                  <a:lnTo>
                    <a:pt x="611" y="1"/>
                  </a:ln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07" name="Google Shape;4607;p38"/>
            <p:cNvSpPr/>
            <p:nvPr/>
          </p:nvSpPr>
          <p:spPr>
            <a:xfrm>
              <a:off x="2770378" y="2678836"/>
              <a:ext cx="41739" cy="10762"/>
            </a:xfrm>
            <a:custGeom>
              <a:rect b="b" l="l" r="r" t="t"/>
              <a:pathLst>
                <a:path extrusionOk="0" h="411" w="1594">
                  <a:moveTo>
                    <a:pt x="248" y="0"/>
                  </a:moveTo>
                  <a:cubicBezTo>
                    <a:pt x="0" y="19"/>
                    <a:pt x="0" y="391"/>
                    <a:pt x="248" y="410"/>
                  </a:cubicBezTo>
                  <a:lnTo>
                    <a:pt x="1336" y="410"/>
                  </a:lnTo>
                  <a:cubicBezTo>
                    <a:pt x="1593" y="391"/>
                    <a:pt x="1593" y="19"/>
                    <a:pt x="1336"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08" name="Google Shape;4608;p38"/>
            <p:cNvSpPr/>
            <p:nvPr/>
          </p:nvSpPr>
          <p:spPr>
            <a:xfrm>
              <a:off x="2733404" y="2584910"/>
              <a:ext cx="25504" cy="26002"/>
            </a:xfrm>
            <a:custGeom>
              <a:rect b="b" l="l" r="r" t="t"/>
              <a:pathLst>
                <a:path extrusionOk="0" h="993" w="974">
                  <a:moveTo>
                    <a:pt x="220" y="0"/>
                  </a:moveTo>
                  <a:cubicBezTo>
                    <a:pt x="96" y="0"/>
                    <a:pt x="0" y="105"/>
                    <a:pt x="0" y="220"/>
                  </a:cubicBezTo>
                  <a:lnTo>
                    <a:pt x="0" y="773"/>
                  </a:lnTo>
                  <a:cubicBezTo>
                    <a:pt x="0" y="897"/>
                    <a:pt x="96" y="992"/>
                    <a:pt x="220" y="992"/>
                  </a:cubicBezTo>
                  <a:lnTo>
                    <a:pt x="754" y="992"/>
                  </a:lnTo>
                  <a:cubicBezTo>
                    <a:pt x="878" y="992"/>
                    <a:pt x="973" y="897"/>
                    <a:pt x="973" y="773"/>
                  </a:cubicBezTo>
                  <a:lnTo>
                    <a:pt x="973" y="220"/>
                  </a:lnTo>
                  <a:cubicBezTo>
                    <a:pt x="973" y="105"/>
                    <a:pt x="878" y="0"/>
                    <a:pt x="754" y="0"/>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09" name="Google Shape;4609;p38"/>
            <p:cNvSpPr/>
            <p:nvPr/>
          </p:nvSpPr>
          <p:spPr>
            <a:xfrm>
              <a:off x="2778364" y="2584910"/>
              <a:ext cx="25766" cy="26002"/>
            </a:xfrm>
            <a:custGeom>
              <a:rect b="b" l="l" r="r" t="t"/>
              <a:pathLst>
                <a:path extrusionOk="0" h="993" w="984">
                  <a:moveTo>
                    <a:pt x="229" y="0"/>
                  </a:moveTo>
                  <a:cubicBezTo>
                    <a:pt x="105" y="0"/>
                    <a:pt x="1" y="105"/>
                    <a:pt x="1" y="220"/>
                  </a:cubicBezTo>
                  <a:lnTo>
                    <a:pt x="1" y="773"/>
                  </a:lnTo>
                  <a:cubicBezTo>
                    <a:pt x="1" y="897"/>
                    <a:pt x="105" y="992"/>
                    <a:pt x="229" y="992"/>
                  </a:cubicBezTo>
                  <a:lnTo>
                    <a:pt x="764" y="992"/>
                  </a:lnTo>
                  <a:cubicBezTo>
                    <a:pt x="878" y="992"/>
                    <a:pt x="983" y="897"/>
                    <a:pt x="983" y="773"/>
                  </a:cubicBezTo>
                  <a:lnTo>
                    <a:pt x="983" y="220"/>
                  </a:lnTo>
                  <a:cubicBezTo>
                    <a:pt x="983" y="105"/>
                    <a:pt x="878" y="0"/>
                    <a:pt x="764" y="0"/>
                  </a:cubicBezTo>
                  <a:close/>
                </a:path>
              </a:pathLst>
            </a:custGeom>
            <a:solidFill>
              <a:srgbClr val="BFC8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10" name="Google Shape;4610;p38"/>
            <p:cNvSpPr/>
            <p:nvPr/>
          </p:nvSpPr>
          <p:spPr>
            <a:xfrm>
              <a:off x="2823585" y="2584910"/>
              <a:ext cx="25504" cy="26002"/>
            </a:xfrm>
            <a:custGeom>
              <a:rect b="b" l="l" r="r" t="t"/>
              <a:pathLst>
                <a:path extrusionOk="0" h="993" w="974">
                  <a:moveTo>
                    <a:pt x="220" y="0"/>
                  </a:moveTo>
                  <a:cubicBezTo>
                    <a:pt x="96" y="0"/>
                    <a:pt x="0" y="105"/>
                    <a:pt x="0" y="220"/>
                  </a:cubicBezTo>
                  <a:lnTo>
                    <a:pt x="0" y="773"/>
                  </a:lnTo>
                  <a:cubicBezTo>
                    <a:pt x="0" y="897"/>
                    <a:pt x="96" y="992"/>
                    <a:pt x="220" y="992"/>
                  </a:cubicBezTo>
                  <a:lnTo>
                    <a:pt x="754" y="992"/>
                  </a:lnTo>
                  <a:cubicBezTo>
                    <a:pt x="878" y="992"/>
                    <a:pt x="973" y="897"/>
                    <a:pt x="973" y="773"/>
                  </a:cubicBezTo>
                  <a:lnTo>
                    <a:pt x="973" y="220"/>
                  </a:lnTo>
                  <a:cubicBezTo>
                    <a:pt x="973" y="105"/>
                    <a:pt x="878" y="0"/>
                    <a:pt x="754" y="0"/>
                  </a:cubicBezTo>
                  <a:close/>
                </a:path>
              </a:pathLst>
            </a:custGeom>
            <a:solidFill>
              <a:srgbClr val="94A3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11" name="Google Shape;4611;p38"/>
            <p:cNvSpPr/>
            <p:nvPr/>
          </p:nvSpPr>
          <p:spPr>
            <a:xfrm>
              <a:off x="2859799" y="2431780"/>
              <a:ext cx="134669" cy="136424"/>
            </a:xfrm>
            <a:custGeom>
              <a:rect b="b" l="l" r="r" t="t"/>
              <a:pathLst>
                <a:path extrusionOk="0" h="5210" w="5143">
                  <a:moveTo>
                    <a:pt x="2576" y="0"/>
                  </a:moveTo>
                  <a:cubicBezTo>
                    <a:pt x="1155" y="0"/>
                    <a:pt x="1" y="1164"/>
                    <a:pt x="1" y="2605"/>
                  </a:cubicBezTo>
                  <a:cubicBezTo>
                    <a:pt x="1" y="4045"/>
                    <a:pt x="1155" y="5209"/>
                    <a:pt x="2576" y="5209"/>
                  </a:cubicBezTo>
                  <a:cubicBezTo>
                    <a:pt x="3988" y="5209"/>
                    <a:pt x="5143" y="4045"/>
                    <a:pt x="5143" y="2605"/>
                  </a:cubicBezTo>
                  <a:cubicBezTo>
                    <a:pt x="5143" y="1164"/>
                    <a:pt x="3988" y="0"/>
                    <a:pt x="2576"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12" name="Google Shape;4612;p38"/>
            <p:cNvSpPr/>
            <p:nvPr/>
          </p:nvSpPr>
          <p:spPr>
            <a:xfrm>
              <a:off x="2904026" y="2482920"/>
              <a:ext cx="39984" cy="34302"/>
            </a:xfrm>
            <a:custGeom>
              <a:rect b="b" l="l" r="r" t="t"/>
              <a:pathLst>
                <a:path extrusionOk="0" h="1310" w="1527">
                  <a:moveTo>
                    <a:pt x="887" y="413"/>
                  </a:moveTo>
                  <a:cubicBezTo>
                    <a:pt x="1011" y="423"/>
                    <a:pt x="1116" y="528"/>
                    <a:pt x="1116" y="652"/>
                  </a:cubicBezTo>
                  <a:cubicBezTo>
                    <a:pt x="1116" y="800"/>
                    <a:pt x="999" y="896"/>
                    <a:pt x="876" y="896"/>
                  </a:cubicBezTo>
                  <a:cubicBezTo>
                    <a:pt x="817" y="896"/>
                    <a:pt x="756" y="873"/>
                    <a:pt x="706" y="823"/>
                  </a:cubicBezTo>
                  <a:cubicBezTo>
                    <a:pt x="553" y="671"/>
                    <a:pt x="668" y="413"/>
                    <a:pt x="887" y="413"/>
                  </a:cubicBezTo>
                  <a:close/>
                  <a:moveTo>
                    <a:pt x="869" y="1"/>
                  </a:moveTo>
                  <a:cubicBezTo>
                    <a:pt x="708" y="1"/>
                    <a:pt x="544" y="60"/>
                    <a:pt x="410" y="194"/>
                  </a:cubicBezTo>
                  <a:cubicBezTo>
                    <a:pt x="0" y="614"/>
                    <a:pt x="305" y="1310"/>
                    <a:pt x="887" y="1310"/>
                  </a:cubicBezTo>
                  <a:cubicBezTo>
                    <a:pt x="1240" y="1300"/>
                    <a:pt x="1527" y="1014"/>
                    <a:pt x="1527" y="652"/>
                  </a:cubicBezTo>
                  <a:cubicBezTo>
                    <a:pt x="1527" y="259"/>
                    <a:pt x="1205" y="1"/>
                    <a:pt x="869" y="1"/>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13" name="Google Shape;4613;p38"/>
            <p:cNvSpPr/>
            <p:nvPr/>
          </p:nvSpPr>
          <p:spPr>
            <a:xfrm>
              <a:off x="2880433" y="2455190"/>
              <a:ext cx="93638" cy="89841"/>
            </a:xfrm>
            <a:custGeom>
              <a:rect b="b" l="l" r="r" t="t"/>
              <a:pathLst>
                <a:path extrusionOk="0" h="3431" w="3576">
                  <a:moveTo>
                    <a:pt x="1785" y="845"/>
                  </a:moveTo>
                  <a:cubicBezTo>
                    <a:pt x="1936" y="845"/>
                    <a:pt x="2089" y="885"/>
                    <a:pt x="2227" y="967"/>
                  </a:cubicBezTo>
                  <a:cubicBezTo>
                    <a:pt x="2418" y="1091"/>
                    <a:pt x="2561" y="1281"/>
                    <a:pt x="2609" y="1510"/>
                  </a:cubicBezTo>
                  <a:cubicBezTo>
                    <a:pt x="2666" y="1730"/>
                    <a:pt x="2628" y="1959"/>
                    <a:pt x="2513" y="2159"/>
                  </a:cubicBezTo>
                  <a:cubicBezTo>
                    <a:pt x="2447" y="2283"/>
                    <a:pt x="2342" y="2378"/>
                    <a:pt x="2227" y="2455"/>
                  </a:cubicBezTo>
                  <a:cubicBezTo>
                    <a:pt x="2089" y="2536"/>
                    <a:pt x="1936" y="2576"/>
                    <a:pt x="1785" y="2576"/>
                  </a:cubicBezTo>
                  <a:cubicBezTo>
                    <a:pt x="1633" y="2576"/>
                    <a:pt x="1483" y="2536"/>
                    <a:pt x="1349" y="2455"/>
                  </a:cubicBezTo>
                  <a:cubicBezTo>
                    <a:pt x="1149" y="2331"/>
                    <a:pt x="1016" y="2140"/>
                    <a:pt x="958" y="1921"/>
                  </a:cubicBezTo>
                  <a:cubicBezTo>
                    <a:pt x="930" y="1787"/>
                    <a:pt x="930" y="1644"/>
                    <a:pt x="958" y="1510"/>
                  </a:cubicBezTo>
                  <a:cubicBezTo>
                    <a:pt x="1016" y="1281"/>
                    <a:pt x="1149" y="1091"/>
                    <a:pt x="1349" y="967"/>
                  </a:cubicBezTo>
                  <a:cubicBezTo>
                    <a:pt x="1483" y="885"/>
                    <a:pt x="1633" y="845"/>
                    <a:pt x="1785" y="845"/>
                  </a:cubicBezTo>
                  <a:close/>
                  <a:moveTo>
                    <a:pt x="1784" y="1"/>
                  </a:moveTo>
                  <a:cubicBezTo>
                    <a:pt x="1686" y="1"/>
                    <a:pt x="1588" y="65"/>
                    <a:pt x="1578" y="194"/>
                  </a:cubicBezTo>
                  <a:lnTo>
                    <a:pt x="1578" y="451"/>
                  </a:lnTo>
                  <a:cubicBezTo>
                    <a:pt x="1388" y="480"/>
                    <a:pt x="1206" y="556"/>
                    <a:pt x="1054" y="671"/>
                  </a:cubicBezTo>
                  <a:lnTo>
                    <a:pt x="872" y="499"/>
                  </a:lnTo>
                  <a:cubicBezTo>
                    <a:pt x="830" y="463"/>
                    <a:pt x="785" y="448"/>
                    <a:pt x="741" y="448"/>
                  </a:cubicBezTo>
                  <a:cubicBezTo>
                    <a:pt x="588" y="448"/>
                    <a:pt x="458" y="637"/>
                    <a:pt x="577" y="785"/>
                  </a:cubicBezTo>
                  <a:lnTo>
                    <a:pt x="758" y="967"/>
                  </a:lnTo>
                  <a:cubicBezTo>
                    <a:pt x="644" y="1129"/>
                    <a:pt x="567" y="1320"/>
                    <a:pt x="539" y="1510"/>
                  </a:cubicBezTo>
                  <a:lnTo>
                    <a:pt x="291" y="1510"/>
                  </a:lnTo>
                  <a:cubicBezTo>
                    <a:pt x="285" y="1510"/>
                    <a:pt x="279" y="1510"/>
                    <a:pt x="273" y="1510"/>
                  </a:cubicBezTo>
                  <a:cubicBezTo>
                    <a:pt x="4" y="1510"/>
                    <a:pt x="1" y="1922"/>
                    <a:pt x="264" y="1922"/>
                  </a:cubicBezTo>
                  <a:cubicBezTo>
                    <a:pt x="273" y="1922"/>
                    <a:pt x="282" y="1921"/>
                    <a:pt x="291" y="1921"/>
                  </a:cubicBezTo>
                  <a:lnTo>
                    <a:pt x="539" y="1921"/>
                  </a:lnTo>
                  <a:cubicBezTo>
                    <a:pt x="567" y="2121"/>
                    <a:pt x="644" y="2302"/>
                    <a:pt x="758" y="2464"/>
                  </a:cubicBezTo>
                  <a:lnTo>
                    <a:pt x="586" y="2646"/>
                  </a:lnTo>
                  <a:cubicBezTo>
                    <a:pt x="407" y="2796"/>
                    <a:pt x="551" y="3016"/>
                    <a:pt x="714" y="3016"/>
                  </a:cubicBezTo>
                  <a:cubicBezTo>
                    <a:pt x="768" y="3016"/>
                    <a:pt x="825" y="2991"/>
                    <a:pt x="872" y="2932"/>
                  </a:cubicBezTo>
                  <a:lnTo>
                    <a:pt x="1054" y="2760"/>
                  </a:lnTo>
                  <a:cubicBezTo>
                    <a:pt x="1206" y="2875"/>
                    <a:pt x="1388" y="2951"/>
                    <a:pt x="1578" y="2979"/>
                  </a:cubicBezTo>
                  <a:lnTo>
                    <a:pt x="1578" y="3237"/>
                  </a:lnTo>
                  <a:cubicBezTo>
                    <a:pt x="1588" y="3366"/>
                    <a:pt x="1686" y="3430"/>
                    <a:pt x="1785" y="3430"/>
                  </a:cubicBezTo>
                  <a:cubicBezTo>
                    <a:pt x="1884" y="3430"/>
                    <a:pt x="1984" y="3366"/>
                    <a:pt x="1998" y="3237"/>
                  </a:cubicBezTo>
                  <a:lnTo>
                    <a:pt x="1998" y="2979"/>
                  </a:lnTo>
                  <a:cubicBezTo>
                    <a:pt x="2189" y="2951"/>
                    <a:pt x="2361" y="2875"/>
                    <a:pt x="2523" y="2760"/>
                  </a:cubicBezTo>
                  <a:lnTo>
                    <a:pt x="2695" y="2932"/>
                  </a:lnTo>
                  <a:cubicBezTo>
                    <a:pt x="2742" y="2991"/>
                    <a:pt x="2799" y="3016"/>
                    <a:pt x="2854" y="3016"/>
                  </a:cubicBezTo>
                  <a:cubicBezTo>
                    <a:pt x="3017" y="3016"/>
                    <a:pt x="3162" y="2796"/>
                    <a:pt x="2990" y="2646"/>
                  </a:cubicBezTo>
                  <a:lnTo>
                    <a:pt x="2809" y="2464"/>
                  </a:lnTo>
                  <a:cubicBezTo>
                    <a:pt x="2924" y="2302"/>
                    <a:pt x="3000" y="2121"/>
                    <a:pt x="3038" y="1921"/>
                  </a:cubicBezTo>
                  <a:lnTo>
                    <a:pt x="3286" y="1921"/>
                  </a:lnTo>
                  <a:cubicBezTo>
                    <a:pt x="3295" y="1921"/>
                    <a:pt x="3304" y="1922"/>
                    <a:pt x="3312" y="1922"/>
                  </a:cubicBezTo>
                  <a:cubicBezTo>
                    <a:pt x="3576" y="1922"/>
                    <a:pt x="3573" y="1510"/>
                    <a:pt x="3304" y="1510"/>
                  </a:cubicBezTo>
                  <a:cubicBezTo>
                    <a:pt x="3298" y="1510"/>
                    <a:pt x="3292" y="1510"/>
                    <a:pt x="3286" y="1510"/>
                  </a:cubicBezTo>
                  <a:lnTo>
                    <a:pt x="3038" y="1510"/>
                  </a:lnTo>
                  <a:cubicBezTo>
                    <a:pt x="3000" y="1310"/>
                    <a:pt x="2924" y="1129"/>
                    <a:pt x="2809" y="967"/>
                  </a:cubicBezTo>
                  <a:lnTo>
                    <a:pt x="2990" y="785"/>
                  </a:lnTo>
                  <a:cubicBezTo>
                    <a:pt x="3115" y="631"/>
                    <a:pt x="2986" y="443"/>
                    <a:pt x="2832" y="443"/>
                  </a:cubicBezTo>
                  <a:cubicBezTo>
                    <a:pt x="2786" y="443"/>
                    <a:pt x="2739" y="460"/>
                    <a:pt x="2695" y="499"/>
                  </a:cubicBezTo>
                  <a:lnTo>
                    <a:pt x="2523" y="671"/>
                  </a:lnTo>
                  <a:cubicBezTo>
                    <a:pt x="2361" y="556"/>
                    <a:pt x="2179" y="480"/>
                    <a:pt x="1989" y="451"/>
                  </a:cubicBezTo>
                  <a:lnTo>
                    <a:pt x="1989" y="194"/>
                  </a:lnTo>
                  <a:cubicBezTo>
                    <a:pt x="1979" y="65"/>
                    <a:pt x="1881" y="1"/>
                    <a:pt x="1784" y="1"/>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614" name="Google Shape;4614;p38"/>
          <p:cNvGrpSpPr/>
          <p:nvPr/>
        </p:nvGrpSpPr>
        <p:grpSpPr>
          <a:xfrm>
            <a:off x="5358990" y="4967410"/>
            <a:ext cx="535340" cy="514906"/>
            <a:chOff x="4011651" y="3768132"/>
            <a:chExt cx="373189" cy="358944"/>
          </a:xfrm>
        </p:grpSpPr>
        <p:sp>
          <p:nvSpPr>
            <p:cNvPr id="4615" name="Google Shape;4615;p38"/>
            <p:cNvSpPr/>
            <p:nvPr/>
          </p:nvSpPr>
          <p:spPr>
            <a:xfrm>
              <a:off x="4011651" y="3859387"/>
              <a:ext cx="275309" cy="267689"/>
            </a:xfrm>
            <a:custGeom>
              <a:rect b="b" l="l" r="r" t="t"/>
              <a:pathLst>
                <a:path extrusionOk="0" h="10223" w="10514">
                  <a:moveTo>
                    <a:pt x="2452" y="1"/>
                  </a:moveTo>
                  <a:lnTo>
                    <a:pt x="1632" y="430"/>
                  </a:lnTo>
                  <a:lnTo>
                    <a:pt x="1403" y="554"/>
                  </a:lnTo>
                  <a:cubicBezTo>
                    <a:pt x="401" y="1079"/>
                    <a:pt x="0" y="2300"/>
                    <a:pt x="506" y="3321"/>
                  </a:cubicBezTo>
                  <a:cubicBezTo>
                    <a:pt x="1174" y="4656"/>
                    <a:pt x="5848" y="9340"/>
                    <a:pt x="7193" y="10008"/>
                  </a:cubicBezTo>
                  <a:cubicBezTo>
                    <a:pt x="7490" y="10153"/>
                    <a:pt x="7805" y="10223"/>
                    <a:pt x="8115" y="10223"/>
                  </a:cubicBezTo>
                  <a:cubicBezTo>
                    <a:pt x="8865" y="10223"/>
                    <a:pt x="9589" y="9820"/>
                    <a:pt x="9960" y="9111"/>
                  </a:cubicBezTo>
                  <a:lnTo>
                    <a:pt x="10074" y="8882"/>
                  </a:lnTo>
                  <a:lnTo>
                    <a:pt x="10513" y="8052"/>
                  </a:lnTo>
                  <a:lnTo>
                    <a:pt x="8128" y="6717"/>
                  </a:lnTo>
                  <a:lnTo>
                    <a:pt x="7918" y="7232"/>
                  </a:lnTo>
                  <a:cubicBezTo>
                    <a:pt x="7761" y="7616"/>
                    <a:pt x="7392" y="7838"/>
                    <a:pt x="7014" y="7838"/>
                  </a:cubicBezTo>
                  <a:cubicBezTo>
                    <a:pt x="6819" y="7838"/>
                    <a:pt x="6621" y="7779"/>
                    <a:pt x="6449" y="7652"/>
                  </a:cubicBezTo>
                  <a:cubicBezTo>
                    <a:pt x="6211" y="7480"/>
                    <a:pt x="3034" y="4303"/>
                    <a:pt x="2862" y="4065"/>
                  </a:cubicBezTo>
                  <a:cubicBezTo>
                    <a:pt x="2490" y="3550"/>
                    <a:pt x="2691" y="2834"/>
                    <a:pt x="3272" y="2596"/>
                  </a:cubicBezTo>
                  <a:lnTo>
                    <a:pt x="3788" y="2386"/>
                  </a:lnTo>
                  <a:lnTo>
                    <a:pt x="2452" y="1"/>
                  </a:ln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16" name="Google Shape;4616;p38"/>
            <p:cNvSpPr/>
            <p:nvPr/>
          </p:nvSpPr>
          <p:spPr>
            <a:xfrm>
              <a:off x="4054359" y="3859151"/>
              <a:ext cx="56481" cy="72716"/>
            </a:xfrm>
            <a:custGeom>
              <a:rect b="b" l="l" r="r" t="t"/>
              <a:pathLst>
                <a:path extrusionOk="0" h="2777" w="2157">
                  <a:moveTo>
                    <a:pt x="821" y="0"/>
                  </a:moveTo>
                  <a:lnTo>
                    <a:pt x="1" y="439"/>
                  </a:lnTo>
                  <a:lnTo>
                    <a:pt x="1374" y="2776"/>
                  </a:lnTo>
                  <a:cubicBezTo>
                    <a:pt x="1451" y="2700"/>
                    <a:pt x="1546" y="2643"/>
                    <a:pt x="1641" y="2605"/>
                  </a:cubicBezTo>
                  <a:lnTo>
                    <a:pt x="2157" y="2395"/>
                  </a:lnTo>
                  <a:lnTo>
                    <a:pt x="821" y="0"/>
                  </a:ln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17" name="Google Shape;4617;p38"/>
            <p:cNvSpPr/>
            <p:nvPr/>
          </p:nvSpPr>
          <p:spPr>
            <a:xfrm>
              <a:off x="4214480" y="4035245"/>
              <a:ext cx="72480" cy="56743"/>
            </a:xfrm>
            <a:custGeom>
              <a:rect b="b" l="l" r="r" t="t"/>
              <a:pathLst>
                <a:path extrusionOk="0" h="2167" w="2768">
                  <a:moveTo>
                    <a:pt x="382" y="1"/>
                  </a:moveTo>
                  <a:lnTo>
                    <a:pt x="172" y="526"/>
                  </a:lnTo>
                  <a:cubicBezTo>
                    <a:pt x="125" y="621"/>
                    <a:pt x="67" y="716"/>
                    <a:pt x="1" y="793"/>
                  </a:cubicBezTo>
                  <a:lnTo>
                    <a:pt x="2328" y="2166"/>
                  </a:lnTo>
                  <a:lnTo>
                    <a:pt x="2767" y="1336"/>
                  </a:lnTo>
                  <a:lnTo>
                    <a:pt x="382" y="1"/>
                  </a:ln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18" name="Google Shape;4618;p38"/>
            <p:cNvSpPr/>
            <p:nvPr/>
          </p:nvSpPr>
          <p:spPr>
            <a:xfrm>
              <a:off x="4135559" y="3768132"/>
              <a:ext cx="249281" cy="210946"/>
            </a:xfrm>
            <a:custGeom>
              <a:rect b="b" l="l" r="r" t="t"/>
              <a:pathLst>
                <a:path extrusionOk="0" h="8056" w="9520">
                  <a:moveTo>
                    <a:pt x="4798" y="0"/>
                  </a:moveTo>
                  <a:cubicBezTo>
                    <a:pt x="4745" y="0"/>
                    <a:pt x="4691" y="2"/>
                    <a:pt x="4636" y="4"/>
                  </a:cubicBezTo>
                  <a:cubicBezTo>
                    <a:pt x="1612" y="118"/>
                    <a:pt x="0" y="3629"/>
                    <a:pt x="1879" y="6004"/>
                  </a:cubicBezTo>
                  <a:lnTo>
                    <a:pt x="1803" y="7826"/>
                  </a:lnTo>
                  <a:cubicBezTo>
                    <a:pt x="1795" y="7956"/>
                    <a:pt x="1904" y="8056"/>
                    <a:pt x="2026" y="8056"/>
                  </a:cubicBezTo>
                  <a:cubicBezTo>
                    <a:pt x="2056" y="8056"/>
                    <a:pt x="2088" y="8050"/>
                    <a:pt x="2118" y="8036"/>
                  </a:cubicBezTo>
                  <a:lnTo>
                    <a:pt x="3768" y="7264"/>
                  </a:lnTo>
                  <a:cubicBezTo>
                    <a:pt x="4103" y="7359"/>
                    <a:pt x="4443" y="7404"/>
                    <a:pt x="4778" y="7404"/>
                  </a:cubicBezTo>
                  <a:cubicBezTo>
                    <a:pt x="5993" y="7404"/>
                    <a:pt x="7158" y="6805"/>
                    <a:pt x="7861" y="5766"/>
                  </a:cubicBezTo>
                  <a:cubicBezTo>
                    <a:pt x="9519" y="3293"/>
                    <a:pt x="7727" y="0"/>
                    <a:pt x="4798"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19" name="Google Shape;4619;p38"/>
            <p:cNvSpPr/>
            <p:nvPr/>
          </p:nvSpPr>
          <p:spPr>
            <a:xfrm>
              <a:off x="4062110" y="3836553"/>
              <a:ext cx="78712" cy="97827"/>
            </a:xfrm>
            <a:custGeom>
              <a:rect b="b" l="l" r="r" t="t"/>
              <a:pathLst>
                <a:path extrusionOk="0" h="3736" w="3006">
                  <a:moveTo>
                    <a:pt x="1124" y="0"/>
                  </a:moveTo>
                  <a:cubicBezTo>
                    <a:pt x="1086" y="0"/>
                    <a:pt x="1047" y="11"/>
                    <a:pt x="1012" y="33"/>
                  </a:cubicBezTo>
                  <a:lnTo>
                    <a:pt x="134" y="539"/>
                  </a:lnTo>
                  <a:cubicBezTo>
                    <a:pt x="29" y="606"/>
                    <a:pt x="0" y="739"/>
                    <a:pt x="58" y="844"/>
                  </a:cubicBezTo>
                  <a:lnTo>
                    <a:pt x="1698" y="3630"/>
                  </a:lnTo>
                  <a:cubicBezTo>
                    <a:pt x="1736" y="3699"/>
                    <a:pt x="1807" y="3735"/>
                    <a:pt x="1881" y="3735"/>
                  </a:cubicBezTo>
                  <a:cubicBezTo>
                    <a:pt x="1920" y="3735"/>
                    <a:pt x="1959" y="3726"/>
                    <a:pt x="1994" y="3706"/>
                  </a:cubicBezTo>
                  <a:lnTo>
                    <a:pt x="2872" y="3191"/>
                  </a:lnTo>
                  <a:cubicBezTo>
                    <a:pt x="2977" y="3134"/>
                    <a:pt x="3005" y="2991"/>
                    <a:pt x="2948" y="2886"/>
                  </a:cubicBezTo>
                  <a:lnTo>
                    <a:pt x="1307" y="110"/>
                  </a:lnTo>
                  <a:cubicBezTo>
                    <a:pt x="1269" y="40"/>
                    <a:pt x="1198" y="0"/>
                    <a:pt x="1124" y="0"/>
                  </a:cubicBezTo>
                  <a:close/>
                </a:path>
              </a:pathLst>
            </a:custGeom>
            <a:solidFill>
              <a:srgbClr val="BAC2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20" name="Google Shape;4620;p38"/>
            <p:cNvSpPr/>
            <p:nvPr/>
          </p:nvSpPr>
          <p:spPr>
            <a:xfrm>
              <a:off x="4210998" y="4006154"/>
              <a:ext cx="99451" cy="77298"/>
            </a:xfrm>
            <a:custGeom>
              <a:rect b="b" l="l" r="r" t="t"/>
              <a:pathLst>
                <a:path extrusionOk="0" h="2952" w="3798">
                  <a:moveTo>
                    <a:pt x="765" y="1"/>
                  </a:moveTo>
                  <a:cubicBezTo>
                    <a:pt x="691" y="1"/>
                    <a:pt x="620" y="41"/>
                    <a:pt x="582" y="110"/>
                  </a:cubicBezTo>
                  <a:lnTo>
                    <a:pt x="67" y="978"/>
                  </a:lnTo>
                  <a:cubicBezTo>
                    <a:pt x="0" y="1083"/>
                    <a:pt x="38" y="1217"/>
                    <a:pt x="143" y="1284"/>
                  </a:cubicBezTo>
                  <a:lnTo>
                    <a:pt x="2929" y="2924"/>
                  </a:lnTo>
                  <a:cubicBezTo>
                    <a:pt x="2962" y="2943"/>
                    <a:pt x="2998" y="2951"/>
                    <a:pt x="3033" y="2951"/>
                  </a:cubicBezTo>
                  <a:cubicBezTo>
                    <a:pt x="3110" y="2951"/>
                    <a:pt x="3185" y="2911"/>
                    <a:pt x="3225" y="2839"/>
                  </a:cubicBezTo>
                  <a:lnTo>
                    <a:pt x="3740" y="1970"/>
                  </a:lnTo>
                  <a:cubicBezTo>
                    <a:pt x="3797" y="1866"/>
                    <a:pt x="3768" y="1732"/>
                    <a:pt x="3663" y="1665"/>
                  </a:cubicBezTo>
                  <a:lnTo>
                    <a:pt x="878" y="34"/>
                  </a:lnTo>
                  <a:cubicBezTo>
                    <a:pt x="842" y="11"/>
                    <a:pt x="803" y="1"/>
                    <a:pt x="765" y="1"/>
                  </a:cubicBezTo>
                  <a:close/>
                </a:path>
              </a:pathLst>
            </a:custGeom>
            <a:solidFill>
              <a:srgbClr val="BAC2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21" name="Google Shape;4621;p38"/>
            <p:cNvSpPr/>
            <p:nvPr/>
          </p:nvSpPr>
          <p:spPr>
            <a:xfrm>
              <a:off x="4186750" y="3787195"/>
              <a:ext cx="147657" cy="149595"/>
            </a:xfrm>
            <a:custGeom>
              <a:rect b="b" l="l" r="r" t="t"/>
              <a:pathLst>
                <a:path extrusionOk="0" h="5713" w="5639">
                  <a:moveTo>
                    <a:pt x="3619" y="1"/>
                  </a:moveTo>
                  <a:cubicBezTo>
                    <a:pt x="3478" y="1"/>
                    <a:pt x="3337" y="151"/>
                    <a:pt x="3435" y="316"/>
                  </a:cubicBezTo>
                  <a:lnTo>
                    <a:pt x="3616" y="621"/>
                  </a:lnTo>
                  <a:cubicBezTo>
                    <a:pt x="3359" y="540"/>
                    <a:pt x="3096" y="501"/>
                    <a:pt x="2836" y="501"/>
                  </a:cubicBezTo>
                  <a:cubicBezTo>
                    <a:pt x="1959" y="501"/>
                    <a:pt x="1116" y="943"/>
                    <a:pt x="630" y="1708"/>
                  </a:cubicBezTo>
                  <a:cubicBezTo>
                    <a:pt x="1" y="2710"/>
                    <a:pt x="115" y="4008"/>
                    <a:pt x="917" y="4876"/>
                  </a:cubicBezTo>
                  <a:cubicBezTo>
                    <a:pt x="1422" y="5424"/>
                    <a:pt x="2122" y="5713"/>
                    <a:pt x="2833" y="5713"/>
                  </a:cubicBezTo>
                  <a:cubicBezTo>
                    <a:pt x="3248" y="5713"/>
                    <a:pt x="3668" y="5614"/>
                    <a:pt x="4055" y="5410"/>
                  </a:cubicBezTo>
                  <a:cubicBezTo>
                    <a:pt x="5095" y="4857"/>
                    <a:pt x="5639" y="3664"/>
                    <a:pt x="5362" y="2510"/>
                  </a:cubicBezTo>
                  <a:lnTo>
                    <a:pt x="5372" y="2510"/>
                  </a:lnTo>
                  <a:cubicBezTo>
                    <a:pt x="5344" y="2399"/>
                    <a:pt x="5259" y="2351"/>
                    <a:pt x="5174" y="2351"/>
                  </a:cubicBezTo>
                  <a:cubicBezTo>
                    <a:pt x="5052" y="2351"/>
                    <a:pt x="4928" y="2448"/>
                    <a:pt x="4962" y="2605"/>
                  </a:cubicBezTo>
                  <a:cubicBezTo>
                    <a:pt x="5190" y="3578"/>
                    <a:pt x="4742" y="4580"/>
                    <a:pt x="3855" y="5047"/>
                  </a:cubicBezTo>
                  <a:cubicBezTo>
                    <a:pt x="3533" y="5219"/>
                    <a:pt x="3183" y="5302"/>
                    <a:pt x="2835" y="5302"/>
                  </a:cubicBezTo>
                  <a:cubicBezTo>
                    <a:pt x="2235" y="5302"/>
                    <a:pt x="1641" y="5055"/>
                    <a:pt x="1212" y="4589"/>
                  </a:cubicBezTo>
                  <a:cubicBezTo>
                    <a:pt x="545" y="3855"/>
                    <a:pt x="449" y="2758"/>
                    <a:pt x="993" y="1918"/>
                  </a:cubicBezTo>
                  <a:cubicBezTo>
                    <a:pt x="1398" y="1281"/>
                    <a:pt x="2095" y="919"/>
                    <a:pt x="2825" y="919"/>
                  </a:cubicBezTo>
                  <a:cubicBezTo>
                    <a:pt x="3056" y="919"/>
                    <a:pt x="3291" y="955"/>
                    <a:pt x="3521" y="1031"/>
                  </a:cubicBezTo>
                  <a:lnTo>
                    <a:pt x="3073" y="1126"/>
                  </a:lnTo>
                  <a:cubicBezTo>
                    <a:pt x="2826" y="1188"/>
                    <a:pt x="2888" y="1535"/>
                    <a:pt x="3110" y="1535"/>
                  </a:cubicBezTo>
                  <a:cubicBezTo>
                    <a:pt x="3128" y="1535"/>
                    <a:pt x="3148" y="1532"/>
                    <a:pt x="3168" y="1527"/>
                  </a:cubicBezTo>
                  <a:lnTo>
                    <a:pt x="4179" y="1298"/>
                  </a:lnTo>
                  <a:cubicBezTo>
                    <a:pt x="4313" y="1270"/>
                    <a:pt x="4380" y="1117"/>
                    <a:pt x="4313" y="993"/>
                  </a:cubicBezTo>
                  <a:lnTo>
                    <a:pt x="3788" y="106"/>
                  </a:lnTo>
                  <a:cubicBezTo>
                    <a:pt x="3747" y="31"/>
                    <a:pt x="3683" y="1"/>
                    <a:pt x="3619" y="1"/>
                  </a:cubicBezTo>
                  <a:close/>
                </a:path>
              </a:pathLst>
            </a:custGeom>
            <a:solidFill>
              <a:srgbClr val="5368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22" name="Google Shape;4622;p38"/>
            <p:cNvSpPr/>
            <p:nvPr/>
          </p:nvSpPr>
          <p:spPr>
            <a:xfrm>
              <a:off x="4226473" y="3841659"/>
              <a:ext cx="42734" cy="53496"/>
            </a:xfrm>
            <a:custGeom>
              <a:rect b="b" l="l" r="r" t="t"/>
              <a:pathLst>
                <a:path extrusionOk="0" h="2043" w="1632">
                  <a:moveTo>
                    <a:pt x="709" y="0"/>
                  </a:moveTo>
                  <a:cubicBezTo>
                    <a:pt x="354" y="0"/>
                    <a:pt x="58" y="292"/>
                    <a:pt x="48" y="649"/>
                  </a:cubicBezTo>
                  <a:cubicBezTo>
                    <a:pt x="48" y="788"/>
                    <a:pt x="153" y="857"/>
                    <a:pt x="258" y="857"/>
                  </a:cubicBezTo>
                  <a:cubicBezTo>
                    <a:pt x="363" y="857"/>
                    <a:pt x="468" y="788"/>
                    <a:pt x="468" y="649"/>
                  </a:cubicBezTo>
                  <a:cubicBezTo>
                    <a:pt x="468" y="521"/>
                    <a:pt x="574" y="410"/>
                    <a:pt x="709" y="410"/>
                  </a:cubicBezTo>
                  <a:cubicBezTo>
                    <a:pt x="714" y="410"/>
                    <a:pt x="720" y="410"/>
                    <a:pt x="726" y="411"/>
                  </a:cubicBezTo>
                  <a:lnTo>
                    <a:pt x="802" y="411"/>
                  </a:lnTo>
                  <a:cubicBezTo>
                    <a:pt x="840" y="411"/>
                    <a:pt x="869" y="430"/>
                    <a:pt x="888" y="458"/>
                  </a:cubicBezTo>
                  <a:cubicBezTo>
                    <a:pt x="897" y="477"/>
                    <a:pt x="897" y="506"/>
                    <a:pt x="888" y="525"/>
                  </a:cubicBezTo>
                  <a:lnTo>
                    <a:pt x="86" y="1708"/>
                  </a:lnTo>
                  <a:cubicBezTo>
                    <a:pt x="1" y="1851"/>
                    <a:pt x="96" y="2032"/>
                    <a:pt x="258" y="2032"/>
                  </a:cubicBezTo>
                  <a:lnTo>
                    <a:pt x="1355" y="2032"/>
                  </a:lnTo>
                  <a:lnTo>
                    <a:pt x="1355" y="2042"/>
                  </a:lnTo>
                  <a:cubicBezTo>
                    <a:pt x="1632" y="2042"/>
                    <a:pt x="1632" y="1622"/>
                    <a:pt x="1355" y="1622"/>
                  </a:cubicBezTo>
                  <a:lnTo>
                    <a:pt x="649" y="1622"/>
                  </a:lnTo>
                  <a:lnTo>
                    <a:pt x="1231" y="764"/>
                  </a:lnTo>
                  <a:cubicBezTo>
                    <a:pt x="1327" y="611"/>
                    <a:pt x="1336" y="420"/>
                    <a:pt x="1250" y="268"/>
                  </a:cubicBezTo>
                  <a:cubicBezTo>
                    <a:pt x="1164" y="105"/>
                    <a:pt x="993" y="0"/>
                    <a:pt x="802" y="0"/>
                  </a:cubicBezTo>
                  <a:lnTo>
                    <a:pt x="726" y="0"/>
                  </a:lnTo>
                  <a:cubicBezTo>
                    <a:pt x="720" y="0"/>
                    <a:pt x="714" y="0"/>
                    <a:pt x="709" y="0"/>
                  </a:cubicBezTo>
                  <a:close/>
                </a:path>
              </a:pathLst>
            </a:custGeom>
            <a:solidFill>
              <a:srgbClr val="5368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23" name="Google Shape;4623;p38"/>
            <p:cNvSpPr/>
            <p:nvPr/>
          </p:nvSpPr>
          <p:spPr>
            <a:xfrm>
              <a:off x="4266431" y="3841476"/>
              <a:ext cx="30008" cy="53417"/>
            </a:xfrm>
            <a:custGeom>
              <a:rect b="b" l="l" r="r" t="t"/>
              <a:pathLst>
                <a:path extrusionOk="0" h="2040" w="1146">
                  <a:moveTo>
                    <a:pt x="206" y="0"/>
                  </a:moveTo>
                  <a:cubicBezTo>
                    <a:pt x="104" y="0"/>
                    <a:pt x="1" y="69"/>
                    <a:pt x="1" y="208"/>
                  </a:cubicBezTo>
                  <a:lnTo>
                    <a:pt x="1" y="1076"/>
                  </a:lnTo>
                  <a:cubicBezTo>
                    <a:pt x="1" y="1181"/>
                    <a:pt x="87" y="1276"/>
                    <a:pt x="201" y="1276"/>
                  </a:cubicBezTo>
                  <a:lnTo>
                    <a:pt x="736" y="1276"/>
                  </a:lnTo>
                  <a:lnTo>
                    <a:pt x="736" y="1830"/>
                  </a:lnTo>
                  <a:cubicBezTo>
                    <a:pt x="736" y="1944"/>
                    <a:pt x="821" y="2039"/>
                    <a:pt x="936" y="2039"/>
                  </a:cubicBezTo>
                  <a:cubicBezTo>
                    <a:pt x="1050" y="2039"/>
                    <a:pt x="1146" y="1944"/>
                    <a:pt x="1146" y="1830"/>
                  </a:cubicBezTo>
                  <a:lnTo>
                    <a:pt x="1146" y="1066"/>
                  </a:lnTo>
                  <a:cubicBezTo>
                    <a:pt x="1146" y="952"/>
                    <a:pt x="1050" y="866"/>
                    <a:pt x="936" y="866"/>
                  </a:cubicBezTo>
                  <a:lnTo>
                    <a:pt x="411" y="866"/>
                  </a:lnTo>
                  <a:lnTo>
                    <a:pt x="411" y="208"/>
                  </a:lnTo>
                  <a:cubicBezTo>
                    <a:pt x="411" y="69"/>
                    <a:pt x="309" y="0"/>
                    <a:pt x="206" y="0"/>
                  </a:cubicBezTo>
                  <a:close/>
                </a:path>
              </a:pathLst>
            </a:custGeom>
            <a:solidFill>
              <a:srgbClr val="5368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24" name="Google Shape;4624;p38"/>
            <p:cNvSpPr/>
            <p:nvPr/>
          </p:nvSpPr>
          <p:spPr>
            <a:xfrm>
              <a:off x="4285677" y="3841476"/>
              <a:ext cx="10762" cy="33438"/>
            </a:xfrm>
            <a:custGeom>
              <a:rect b="b" l="l" r="r" t="t"/>
              <a:pathLst>
                <a:path extrusionOk="0" h="1277" w="411">
                  <a:moveTo>
                    <a:pt x="206" y="0"/>
                  </a:moveTo>
                  <a:cubicBezTo>
                    <a:pt x="103" y="0"/>
                    <a:pt x="1" y="69"/>
                    <a:pt x="1" y="208"/>
                  </a:cubicBezTo>
                  <a:lnTo>
                    <a:pt x="1" y="1066"/>
                  </a:lnTo>
                  <a:cubicBezTo>
                    <a:pt x="1" y="1181"/>
                    <a:pt x="86" y="1276"/>
                    <a:pt x="201" y="1276"/>
                  </a:cubicBezTo>
                  <a:cubicBezTo>
                    <a:pt x="315" y="1276"/>
                    <a:pt x="411" y="1181"/>
                    <a:pt x="411" y="1066"/>
                  </a:cubicBezTo>
                  <a:lnTo>
                    <a:pt x="411" y="208"/>
                  </a:lnTo>
                  <a:cubicBezTo>
                    <a:pt x="411" y="69"/>
                    <a:pt x="308" y="0"/>
                    <a:pt x="206" y="0"/>
                  </a:cubicBezTo>
                  <a:close/>
                </a:path>
              </a:pathLst>
            </a:custGeom>
            <a:solidFill>
              <a:srgbClr val="5368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625" name="Google Shape;4625;p38"/>
          <p:cNvGrpSpPr/>
          <p:nvPr/>
        </p:nvGrpSpPr>
        <p:grpSpPr>
          <a:xfrm>
            <a:off x="2745211" y="2375939"/>
            <a:ext cx="523583" cy="515054"/>
            <a:chOff x="2189568" y="1961603"/>
            <a:chExt cx="364993" cy="359048"/>
          </a:xfrm>
        </p:grpSpPr>
        <p:sp>
          <p:nvSpPr>
            <p:cNvPr id="4626" name="Google Shape;4626;p38"/>
            <p:cNvSpPr/>
            <p:nvPr/>
          </p:nvSpPr>
          <p:spPr>
            <a:xfrm>
              <a:off x="2232197" y="2004206"/>
              <a:ext cx="77822" cy="73868"/>
            </a:xfrm>
            <a:custGeom>
              <a:rect b="b" l="l" r="r" t="t"/>
              <a:pathLst>
                <a:path extrusionOk="0" h="2821" w="2972">
                  <a:moveTo>
                    <a:pt x="292" y="1"/>
                  </a:moveTo>
                  <a:cubicBezTo>
                    <a:pt x="135" y="1"/>
                    <a:pt x="1" y="204"/>
                    <a:pt x="147" y="350"/>
                  </a:cubicBezTo>
                  <a:lnTo>
                    <a:pt x="2551" y="2754"/>
                  </a:lnTo>
                  <a:cubicBezTo>
                    <a:pt x="2590" y="2792"/>
                    <a:pt x="2647" y="2821"/>
                    <a:pt x="2694" y="2821"/>
                  </a:cubicBezTo>
                  <a:cubicBezTo>
                    <a:pt x="2876" y="2821"/>
                    <a:pt x="2971" y="2592"/>
                    <a:pt x="2838" y="2468"/>
                  </a:cubicBezTo>
                  <a:lnTo>
                    <a:pt x="434" y="64"/>
                  </a:lnTo>
                  <a:cubicBezTo>
                    <a:pt x="389" y="19"/>
                    <a:pt x="340" y="1"/>
                    <a:pt x="292"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27" name="Google Shape;4627;p38"/>
            <p:cNvSpPr/>
            <p:nvPr/>
          </p:nvSpPr>
          <p:spPr>
            <a:xfrm>
              <a:off x="2192187" y="2070061"/>
              <a:ext cx="100838" cy="35009"/>
            </a:xfrm>
            <a:custGeom>
              <a:rect b="b" l="l" r="r" t="t"/>
              <a:pathLst>
                <a:path extrusionOk="0" h="1337" w="3851">
                  <a:moveTo>
                    <a:pt x="285" y="0"/>
                  </a:moveTo>
                  <a:cubicBezTo>
                    <a:pt x="74" y="0"/>
                    <a:pt x="1" y="332"/>
                    <a:pt x="244" y="401"/>
                  </a:cubicBezTo>
                  <a:lnTo>
                    <a:pt x="3517" y="1327"/>
                  </a:lnTo>
                  <a:cubicBezTo>
                    <a:pt x="3526" y="1336"/>
                    <a:pt x="3545" y="1336"/>
                    <a:pt x="3564" y="1336"/>
                  </a:cubicBezTo>
                  <a:cubicBezTo>
                    <a:pt x="3803" y="1336"/>
                    <a:pt x="3850" y="1002"/>
                    <a:pt x="3621" y="935"/>
                  </a:cubicBezTo>
                  <a:lnTo>
                    <a:pt x="349" y="10"/>
                  </a:lnTo>
                  <a:cubicBezTo>
                    <a:pt x="327" y="3"/>
                    <a:pt x="305" y="0"/>
                    <a:pt x="285"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28" name="Google Shape;4628;p38"/>
            <p:cNvSpPr/>
            <p:nvPr/>
          </p:nvSpPr>
          <p:spPr>
            <a:xfrm>
              <a:off x="2189568" y="2121514"/>
              <a:ext cx="100131" cy="36999"/>
            </a:xfrm>
            <a:custGeom>
              <a:rect b="b" l="l" r="r" t="t"/>
              <a:pathLst>
                <a:path extrusionOk="0" h="1413" w="3824">
                  <a:moveTo>
                    <a:pt x="3539" y="0"/>
                  </a:moveTo>
                  <a:cubicBezTo>
                    <a:pt x="3519" y="0"/>
                    <a:pt x="3497" y="3"/>
                    <a:pt x="3473" y="10"/>
                  </a:cubicBezTo>
                  <a:lnTo>
                    <a:pt x="220" y="1012"/>
                  </a:lnTo>
                  <a:cubicBezTo>
                    <a:pt x="1" y="1079"/>
                    <a:pt x="49" y="1403"/>
                    <a:pt x="278" y="1413"/>
                  </a:cubicBezTo>
                  <a:cubicBezTo>
                    <a:pt x="306" y="1403"/>
                    <a:pt x="325" y="1403"/>
                    <a:pt x="344" y="1394"/>
                  </a:cubicBezTo>
                  <a:lnTo>
                    <a:pt x="3597" y="392"/>
                  </a:lnTo>
                  <a:cubicBezTo>
                    <a:pt x="3823" y="322"/>
                    <a:pt x="3749" y="0"/>
                    <a:pt x="3539"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29" name="Google Shape;4629;p38"/>
            <p:cNvSpPr/>
            <p:nvPr/>
          </p:nvSpPr>
          <p:spPr>
            <a:xfrm>
              <a:off x="2299048" y="1964404"/>
              <a:ext cx="36947" cy="96439"/>
            </a:xfrm>
            <a:custGeom>
              <a:rect b="b" l="l" r="r" t="t"/>
              <a:pathLst>
                <a:path extrusionOk="0" h="3683" w="1411">
                  <a:moveTo>
                    <a:pt x="250" y="1"/>
                  </a:moveTo>
                  <a:cubicBezTo>
                    <a:pt x="127" y="1"/>
                    <a:pt x="0" y="106"/>
                    <a:pt x="46" y="267"/>
                  </a:cubicBezTo>
                  <a:lnTo>
                    <a:pt x="981" y="3539"/>
                  </a:lnTo>
                  <a:cubicBezTo>
                    <a:pt x="1010" y="3625"/>
                    <a:pt x="1086" y="3683"/>
                    <a:pt x="1181" y="3683"/>
                  </a:cubicBezTo>
                  <a:cubicBezTo>
                    <a:pt x="1315" y="3683"/>
                    <a:pt x="1410" y="3559"/>
                    <a:pt x="1372" y="3425"/>
                  </a:cubicBezTo>
                  <a:lnTo>
                    <a:pt x="437" y="153"/>
                  </a:lnTo>
                  <a:cubicBezTo>
                    <a:pt x="411" y="47"/>
                    <a:pt x="331" y="1"/>
                    <a:pt x="250"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30" name="Google Shape;4630;p38"/>
            <p:cNvSpPr/>
            <p:nvPr/>
          </p:nvSpPr>
          <p:spPr>
            <a:xfrm>
              <a:off x="2350711" y="1961603"/>
              <a:ext cx="38701" cy="95732"/>
            </a:xfrm>
            <a:custGeom>
              <a:rect b="b" l="l" r="r" t="t"/>
              <a:pathLst>
                <a:path extrusionOk="0" h="3656" w="1478">
                  <a:moveTo>
                    <a:pt x="1233" y="0"/>
                  </a:moveTo>
                  <a:cubicBezTo>
                    <a:pt x="1154" y="0"/>
                    <a:pt x="1074" y="44"/>
                    <a:pt x="1040" y="145"/>
                  </a:cubicBezTo>
                  <a:lnTo>
                    <a:pt x="48" y="3398"/>
                  </a:lnTo>
                  <a:cubicBezTo>
                    <a:pt x="0" y="3522"/>
                    <a:pt x="105" y="3656"/>
                    <a:pt x="239" y="3656"/>
                  </a:cubicBezTo>
                  <a:cubicBezTo>
                    <a:pt x="324" y="3656"/>
                    <a:pt x="410" y="3599"/>
                    <a:pt x="439" y="3513"/>
                  </a:cubicBezTo>
                  <a:lnTo>
                    <a:pt x="1431" y="260"/>
                  </a:lnTo>
                  <a:cubicBezTo>
                    <a:pt x="1477" y="104"/>
                    <a:pt x="1355" y="0"/>
                    <a:pt x="1233"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31" name="Google Shape;4631;p38"/>
            <p:cNvSpPr/>
            <p:nvPr/>
          </p:nvSpPr>
          <p:spPr>
            <a:xfrm>
              <a:off x="2286243" y="2072313"/>
              <a:ext cx="237838" cy="221604"/>
            </a:xfrm>
            <a:custGeom>
              <a:rect b="b" l="l" r="r" t="t"/>
              <a:pathLst>
                <a:path extrusionOk="0" h="8463" w="9083">
                  <a:moveTo>
                    <a:pt x="3880" y="0"/>
                  </a:moveTo>
                  <a:cubicBezTo>
                    <a:pt x="3398" y="0"/>
                    <a:pt x="2905" y="109"/>
                    <a:pt x="2434" y="344"/>
                  </a:cubicBezTo>
                  <a:cubicBezTo>
                    <a:pt x="440" y="1336"/>
                    <a:pt x="1" y="3988"/>
                    <a:pt x="1575" y="5572"/>
                  </a:cubicBezTo>
                  <a:cubicBezTo>
                    <a:pt x="2081" y="6077"/>
                    <a:pt x="2748" y="6402"/>
                    <a:pt x="3464" y="6497"/>
                  </a:cubicBezTo>
                  <a:cubicBezTo>
                    <a:pt x="4427" y="6621"/>
                    <a:pt x="5334" y="7031"/>
                    <a:pt x="6068" y="7661"/>
                  </a:cubicBezTo>
                  <a:cubicBezTo>
                    <a:pt x="6173" y="7756"/>
                    <a:pt x="6278" y="7852"/>
                    <a:pt x="6374" y="7947"/>
                  </a:cubicBezTo>
                  <a:lnTo>
                    <a:pt x="6889" y="8462"/>
                  </a:lnTo>
                  <a:lnTo>
                    <a:pt x="9083" y="6268"/>
                  </a:lnTo>
                  <a:lnTo>
                    <a:pt x="8530" y="5724"/>
                  </a:lnTo>
                  <a:cubicBezTo>
                    <a:pt x="8444" y="5638"/>
                    <a:pt x="8358" y="5543"/>
                    <a:pt x="8282" y="5448"/>
                  </a:cubicBezTo>
                  <a:cubicBezTo>
                    <a:pt x="7642" y="4704"/>
                    <a:pt x="7242" y="3788"/>
                    <a:pt x="7108" y="2815"/>
                  </a:cubicBezTo>
                  <a:cubicBezTo>
                    <a:pt x="6875" y="1132"/>
                    <a:pt x="5435" y="0"/>
                    <a:pt x="3880"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32" name="Google Shape;4632;p38"/>
            <p:cNvSpPr/>
            <p:nvPr/>
          </p:nvSpPr>
          <p:spPr>
            <a:xfrm>
              <a:off x="2296481" y="2086296"/>
              <a:ext cx="194895" cy="207621"/>
            </a:xfrm>
            <a:custGeom>
              <a:rect b="b" l="l" r="r" t="t"/>
              <a:pathLst>
                <a:path extrusionOk="0" h="7929" w="7443">
                  <a:moveTo>
                    <a:pt x="1709" y="1"/>
                  </a:moveTo>
                  <a:cubicBezTo>
                    <a:pt x="564" y="745"/>
                    <a:pt x="1" y="2128"/>
                    <a:pt x="306" y="3464"/>
                  </a:cubicBezTo>
                  <a:cubicBezTo>
                    <a:pt x="612" y="4790"/>
                    <a:pt x="1718" y="5791"/>
                    <a:pt x="3073" y="5963"/>
                  </a:cubicBezTo>
                  <a:cubicBezTo>
                    <a:pt x="4036" y="6097"/>
                    <a:pt x="4943" y="6497"/>
                    <a:pt x="5677" y="7127"/>
                  </a:cubicBezTo>
                  <a:cubicBezTo>
                    <a:pt x="5782" y="7222"/>
                    <a:pt x="5887" y="7318"/>
                    <a:pt x="5983" y="7413"/>
                  </a:cubicBezTo>
                  <a:lnTo>
                    <a:pt x="6498" y="7928"/>
                  </a:lnTo>
                  <a:lnTo>
                    <a:pt x="7442" y="6984"/>
                  </a:lnTo>
                  <a:lnTo>
                    <a:pt x="6927" y="6469"/>
                  </a:lnTo>
                  <a:cubicBezTo>
                    <a:pt x="6832" y="6373"/>
                    <a:pt x="6727" y="6278"/>
                    <a:pt x="6622" y="6182"/>
                  </a:cubicBezTo>
                  <a:cubicBezTo>
                    <a:pt x="5887" y="5553"/>
                    <a:pt x="4981" y="5143"/>
                    <a:pt x="4017" y="5019"/>
                  </a:cubicBezTo>
                  <a:cubicBezTo>
                    <a:pt x="1632" y="4713"/>
                    <a:pt x="392" y="2014"/>
                    <a:pt x="1709" y="1"/>
                  </a:cubicBezTo>
                  <a:close/>
                </a:path>
              </a:pathLst>
            </a:custGeom>
            <a:solidFill>
              <a:srgbClr val="A4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33" name="Google Shape;4633;p38"/>
            <p:cNvSpPr/>
            <p:nvPr/>
          </p:nvSpPr>
          <p:spPr>
            <a:xfrm>
              <a:off x="2430549" y="2174330"/>
              <a:ext cx="86044" cy="82116"/>
            </a:xfrm>
            <a:custGeom>
              <a:rect b="b" l="l" r="r" t="t"/>
              <a:pathLst>
                <a:path extrusionOk="0" h="3136" w="3286">
                  <a:moveTo>
                    <a:pt x="292" y="1"/>
                  </a:moveTo>
                  <a:cubicBezTo>
                    <a:pt x="135" y="1"/>
                    <a:pt x="0" y="205"/>
                    <a:pt x="147" y="359"/>
                  </a:cubicBezTo>
                  <a:lnTo>
                    <a:pt x="2866" y="3078"/>
                  </a:lnTo>
                  <a:cubicBezTo>
                    <a:pt x="2904" y="3116"/>
                    <a:pt x="2952" y="3135"/>
                    <a:pt x="3009" y="3135"/>
                  </a:cubicBezTo>
                  <a:cubicBezTo>
                    <a:pt x="3190" y="3135"/>
                    <a:pt x="3286" y="2916"/>
                    <a:pt x="3152" y="2792"/>
                  </a:cubicBezTo>
                  <a:lnTo>
                    <a:pt x="433" y="63"/>
                  </a:lnTo>
                  <a:cubicBezTo>
                    <a:pt x="389" y="19"/>
                    <a:pt x="340" y="1"/>
                    <a:pt x="292" y="1"/>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34" name="Google Shape;4634;p38"/>
            <p:cNvSpPr/>
            <p:nvPr/>
          </p:nvSpPr>
          <p:spPr>
            <a:xfrm>
              <a:off x="2402740" y="2202478"/>
              <a:ext cx="28358" cy="24483"/>
            </a:xfrm>
            <a:custGeom>
              <a:rect b="b" l="l" r="r" t="t"/>
              <a:pathLst>
                <a:path extrusionOk="0" h="935" w="1083">
                  <a:moveTo>
                    <a:pt x="289" y="1"/>
                  </a:moveTo>
                  <a:cubicBezTo>
                    <a:pt x="134" y="1"/>
                    <a:pt x="1" y="191"/>
                    <a:pt x="131" y="343"/>
                  </a:cubicBezTo>
                  <a:cubicBezTo>
                    <a:pt x="303" y="524"/>
                    <a:pt x="494" y="715"/>
                    <a:pt x="665" y="877"/>
                  </a:cubicBezTo>
                  <a:cubicBezTo>
                    <a:pt x="703" y="915"/>
                    <a:pt x="761" y="935"/>
                    <a:pt x="808" y="935"/>
                  </a:cubicBezTo>
                  <a:cubicBezTo>
                    <a:pt x="812" y="935"/>
                    <a:pt x="816" y="935"/>
                    <a:pt x="819" y="935"/>
                  </a:cubicBezTo>
                  <a:cubicBezTo>
                    <a:pt x="1002" y="935"/>
                    <a:pt x="1082" y="703"/>
                    <a:pt x="942" y="582"/>
                  </a:cubicBezTo>
                  <a:cubicBezTo>
                    <a:pt x="780" y="429"/>
                    <a:pt x="589" y="238"/>
                    <a:pt x="436" y="66"/>
                  </a:cubicBezTo>
                  <a:cubicBezTo>
                    <a:pt x="390" y="20"/>
                    <a:pt x="338" y="1"/>
                    <a:pt x="289" y="1"/>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35" name="Google Shape;4635;p38"/>
            <p:cNvSpPr/>
            <p:nvPr/>
          </p:nvSpPr>
          <p:spPr>
            <a:xfrm>
              <a:off x="2433324" y="2233141"/>
              <a:ext cx="55538" cy="51532"/>
            </a:xfrm>
            <a:custGeom>
              <a:rect b="b" l="l" r="r" t="t"/>
              <a:pathLst>
                <a:path extrusionOk="0" h="1968" w="2121">
                  <a:moveTo>
                    <a:pt x="290" y="1"/>
                  </a:moveTo>
                  <a:cubicBezTo>
                    <a:pt x="137" y="1"/>
                    <a:pt x="1" y="203"/>
                    <a:pt x="146" y="355"/>
                  </a:cubicBezTo>
                  <a:cubicBezTo>
                    <a:pt x="652" y="870"/>
                    <a:pt x="1176" y="1395"/>
                    <a:pt x="1691" y="1901"/>
                  </a:cubicBezTo>
                  <a:cubicBezTo>
                    <a:pt x="1730" y="1939"/>
                    <a:pt x="1787" y="1958"/>
                    <a:pt x="1835" y="1958"/>
                  </a:cubicBezTo>
                  <a:lnTo>
                    <a:pt x="1844" y="1967"/>
                  </a:lnTo>
                  <a:cubicBezTo>
                    <a:pt x="2025" y="1967"/>
                    <a:pt x="2121" y="1748"/>
                    <a:pt x="1987" y="1614"/>
                  </a:cubicBezTo>
                  <a:cubicBezTo>
                    <a:pt x="1462" y="1109"/>
                    <a:pt x="947" y="584"/>
                    <a:pt x="432" y="69"/>
                  </a:cubicBezTo>
                  <a:cubicBezTo>
                    <a:pt x="389" y="21"/>
                    <a:pt x="339" y="1"/>
                    <a:pt x="290" y="1"/>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36" name="Google Shape;4636;p38"/>
            <p:cNvSpPr/>
            <p:nvPr/>
          </p:nvSpPr>
          <p:spPr>
            <a:xfrm>
              <a:off x="2356105" y="2093994"/>
              <a:ext cx="71066" cy="20320"/>
            </a:xfrm>
            <a:custGeom>
              <a:rect b="b" l="l" r="r" t="t"/>
              <a:pathLst>
                <a:path extrusionOk="0" h="776" w="2714">
                  <a:moveTo>
                    <a:pt x="1233" y="1"/>
                  </a:moveTo>
                  <a:cubicBezTo>
                    <a:pt x="916" y="1"/>
                    <a:pt x="564" y="71"/>
                    <a:pt x="204" y="269"/>
                  </a:cubicBezTo>
                  <a:cubicBezTo>
                    <a:pt x="1" y="384"/>
                    <a:pt x="117" y="658"/>
                    <a:pt x="304" y="658"/>
                  </a:cubicBezTo>
                  <a:cubicBezTo>
                    <a:pt x="336" y="658"/>
                    <a:pt x="370" y="650"/>
                    <a:pt x="405" y="632"/>
                  </a:cubicBezTo>
                  <a:cubicBezTo>
                    <a:pt x="693" y="467"/>
                    <a:pt x="978" y="409"/>
                    <a:pt x="1235" y="409"/>
                  </a:cubicBezTo>
                  <a:cubicBezTo>
                    <a:pt x="1829" y="409"/>
                    <a:pt x="2279" y="717"/>
                    <a:pt x="2313" y="737"/>
                  </a:cubicBezTo>
                  <a:cubicBezTo>
                    <a:pt x="2341" y="756"/>
                    <a:pt x="2389" y="775"/>
                    <a:pt x="2427" y="775"/>
                  </a:cubicBezTo>
                  <a:cubicBezTo>
                    <a:pt x="2628" y="775"/>
                    <a:pt x="2713" y="517"/>
                    <a:pt x="2551" y="403"/>
                  </a:cubicBezTo>
                  <a:cubicBezTo>
                    <a:pt x="2518" y="376"/>
                    <a:pt x="1968" y="1"/>
                    <a:pt x="1233" y="1"/>
                  </a:cubicBezTo>
                  <a:close/>
                </a:path>
              </a:pathLst>
            </a:custGeom>
            <a:solidFill>
              <a:srgbClr val="A4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37" name="Google Shape;4637;p38"/>
            <p:cNvSpPr/>
            <p:nvPr/>
          </p:nvSpPr>
          <p:spPr>
            <a:xfrm>
              <a:off x="2387422" y="2184961"/>
              <a:ext cx="30008" cy="30270"/>
            </a:xfrm>
            <a:custGeom>
              <a:rect b="b" l="l" r="r" t="t"/>
              <a:pathLst>
                <a:path extrusionOk="0" h="1156" w="1146">
                  <a:moveTo>
                    <a:pt x="573" y="1"/>
                  </a:moveTo>
                  <a:cubicBezTo>
                    <a:pt x="258" y="1"/>
                    <a:pt x="1" y="258"/>
                    <a:pt x="1" y="573"/>
                  </a:cubicBezTo>
                  <a:cubicBezTo>
                    <a:pt x="1" y="898"/>
                    <a:pt x="258" y="1155"/>
                    <a:pt x="573" y="1155"/>
                  </a:cubicBezTo>
                  <a:cubicBezTo>
                    <a:pt x="888" y="1155"/>
                    <a:pt x="1145" y="898"/>
                    <a:pt x="1145" y="573"/>
                  </a:cubicBezTo>
                  <a:cubicBezTo>
                    <a:pt x="1145" y="258"/>
                    <a:pt x="888" y="1"/>
                    <a:pt x="573" y="1"/>
                  </a:cubicBez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38" name="Google Shape;4638;p38"/>
            <p:cNvSpPr/>
            <p:nvPr/>
          </p:nvSpPr>
          <p:spPr>
            <a:xfrm>
              <a:off x="2415152" y="2156995"/>
              <a:ext cx="30244" cy="30244"/>
            </a:xfrm>
            <a:custGeom>
              <a:rect b="b" l="l" r="r" t="t"/>
              <a:pathLst>
                <a:path extrusionOk="0" h="1155" w="1155">
                  <a:moveTo>
                    <a:pt x="582" y="0"/>
                  </a:moveTo>
                  <a:cubicBezTo>
                    <a:pt x="268" y="0"/>
                    <a:pt x="0" y="258"/>
                    <a:pt x="0" y="582"/>
                  </a:cubicBezTo>
                  <a:cubicBezTo>
                    <a:pt x="0" y="897"/>
                    <a:pt x="268" y="1155"/>
                    <a:pt x="582" y="1155"/>
                  </a:cubicBezTo>
                  <a:cubicBezTo>
                    <a:pt x="897" y="1155"/>
                    <a:pt x="1155" y="897"/>
                    <a:pt x="1155" y="582"/>
                  </a:cubicBezTo>
                  <a:cubicBezTo>
                    <a:pt x="1155" y="258"/>
                    <a:pt x="897" y="0"/>
                    <a:pt x="582" y="0"/>
                  </a:cubicBez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39" name="Google Shape;4639;p38"/>
            <p:cNvSpPr/>
            <p:nvPr/>
          </p:nvSpPr>
          <p:spPr>
            <a:xfrm>
              <a:off x="2474854" y="2244924"/>
              <a:ext cx="79707" cy="75727"/>
            </a:xfrm>
            <a:custGeom>
              <a:rect b="b" l="l" r="r" t="t"/>
              <a:pathLst>
                <a:path extrusionOk="0" h="2892" w="3044">
                  <a:moveTo>
                    <a:pt x="2090" y="0"/>
                  </a:moveTo>
                  <a:lnTo>
                    <a:pt x="0" y="2080"/>
                  </a:lnTo>
                  <a:lnTo>
                    <a:pt x="382" y="2462"/>
                  </a:lnTo>
                  <a:cubicBezTo>
                    <a:pt x="673" y="2748"/>
                    <a:pt x="1050" y="2891"/>
                    <a:pt x="1426" y="2891"/>
                  </a:cubicBezTo>
                  <a:cubicBezTo>
                    <a:pt x="1801" y="2891"/>
                    <a:pt x="2176" y="2748"/>
                    <a:pt x="2462" y="2462"/>
                  </a:cubicBezTo>
                  <a:cubicBezTo>
                    <a:pt x="3044" y="1889"/>
                    <a:pt x="3044" y="954"/>
                    <a:pt x="2462" y="382"/>
                  </a:cubicBezTo>
                  <a:lnTo>
                    <a:pt x="2090" y="0"/>
                  </a:ln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40" name="Google Shape;4640;p38"/>
            <p:cNvSpPr/>
            <p:nvPr/>
          </p:nvSpPr>
          <p:spPr>
            <a:xfrm>
              <a:off x="2475115" y="2244924"/>
              <a:ext cx="71459" cy="71721"/>
            </a:xfrm>
            <a:custGeom>
              <a:rect b="b" l="l" r="r" t="t"/>
              <a:pathLst>
                <a:path extrusionOk="0" h="2739" w="2729">
                  <a:moveTo>
                    <a:pt x="2080" y="0"/>
                  </a:moveTo>
                  <a:lnTo>
                    <a:pt x="0" y="2080"/>
                  </a:lnTo>
                  <a:lnTo>
                    <a:pt x="372" y="2462"/>
                  </a:lnTo>
                  <a:cubicBezTo>
                    <a:pt x="487" y="2576"/>
                    <a:pt x="620" y="2662"/>
                    <a:pt x="763" y="2738"/>
                  </a:cubicBezTo>
                  <a:lnTo>
                    <a:pt x="2728" y="764"/>
                  </a:lnTo>
                  <a:cubicBezTo>
                    <a:pt x="2662" y="621"/>
                    <a:pt x="2566" y="487"/>
                    <a:pt x="2452" y="382"/>
                  </a:cubicBezTo>
                  <a:lnTo>
                    <a:pt x="2080" y="0"/>
                  </a:ln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41" name="Google Shape;4641;p38"/>
            <p:cNvSpPr/>
            <p:nvPr/>
          </p:nvSpPr>
          <p:spPr>
            <a:xfrm>
              <a:off x="2450371" y="2220756"/>
              <a:ext cx="89945" cy="88820"/>
            </a:xfrm>
            <a:custGeom>
              <a:rect b="b" l="l" r="r" t="t"/>
              <a:pathLst>
                <a:path extrusionOk="0" h="3392" w="3435">
                  <a:moveTo>
                    <a:pt x="2576" y="0"/>
                  </a:moveTo>
                  <a:cubicBezTo>
                    <a:pt x="2522" y="0"/>
                    <a:pt x="2467" y="22"/>
                    <a:pt x="2424" y="65"/>
                  </a:cubicBezTo>
                  <a:lnTo>
                    <a:pt x="86" y="2402"/>
                  </a:lnTo>
                  <a:cubicBezTo>
                    <a:pt x="1" y="2488"/>
                    <a:pt x="1" y="2631"/>
                    <a:pt x="86" y="2717"/>
                  </a:cubicBezTo>
                  <a:lnTo>
                    <a:pt x="697" y="3327"/>
                  </a:lnTo>
                  <a:cubicBezTo>
                    <a:pt x="740" y="3370"/>
                    <a:pt x="795" y="3392"/>
                    <a:pt x="850" y="3392"/>
                  </a:cubicBezTo>
                  <a:cubicBezTo>
                    <a:pt x="904" y="3392"/>
                    <a:pt x="959" y="3370"/>
                    <a:pt x="1002" y="3327"/>
                  </a:cubicBezTo>
                  <a:lnTo>
                    <a:pt x="3349" y="990"/>
                  </a:lnTo>
                  <a:cubicBezTo>
                    <a:pt x="3435" y="904"/>
                    <a:pt x="3435" y="761"/>
                    <a:pt x="3349" y="675"/>
                  </a:cubicBezTo>
                  <a:lnTo>
                    <a:pt x="2729" y="65"/>
                  </a:lnTo>
                  <a:cubicBezTo>
                    <a:pt x="2686" y="22"/>
                    <a:pt x="2631" y="0"/>
                    <a:pt x="2576" y="0"/>
                  </a:cubicBezTo>
                  <a:close/>
                </a:path>
              </a:pathLst>
            </a:custGeom>
            <a:solidFill>
              <a:srgbClr val="AEBF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642" name="Google Shape;4642;p38"/>
          <p:cNvGrpSpPr/>
          <p:nvPr/>
        </p:nvGrpSpPr>
        <p:grpSpPr>
          <a:xfrm>
            <a:off x="2750247" y="3033467"/>
            <a:ext cx="542851" cy="496801"/>
            <a:chOff x="2193077" y="2419971"/>
            <a:chExt cx="378425" cy="346323"/>
          </a:xfrm>
        </p:grpSpPr>
        <p:sp>
          <p:nvSpPr>
            <p:cNvPr id="4643" name="Google Shape;4643;p38"/>
            <p:cNvSpPr/>
            <p:nvPr/>
          </p:nvSpPr>
          <p:spPr>
            <a:xfrm>
              <a:off x="2392423" y="2419971"/>
              <a:ext cx="179079" cy="150852"/>
            </a:xfrm>
            <a:custGeom>
              <a:rect b="b" l="l" r="r" t="t"/>
              <a:pathLst>
                <a:path extrusionOk="0" h="5761" w="6839">
                  <a:moveTo>
                    <a:pt x="3442" y="1"/>
                  </a:moveTo>
                  <a:cubicBezTo>
                    <a:pt x="3405" y="1"/>
                    <a:pt x="3367" y="1"/>
                    <a:pt x="3330" y="3"/>
                  </a:cubicBezTo>
                  <a:cubicBezTo>
                    <a:pt x="1155" y="98"/>
                    <a:pt x="0" y="2617"/>
                    <a:pt x="1355" y="4324"/>
                  </a:cubicBezTo>
                  <a:lnTo>
                    <a:pt x="1298" y="5527"/>
                  </a:lnTo>
                  <a:cubicBezTo>
                    <a:pt x="1290" y="5661"/>
                    <a:pt x="1394" y="5760"/>
                    <a:pt x="1513" y="5760"/>
                  </a:cubicBezTo>
                  <a:cubicBezTo>
                    <a:pt x="1546" y="5760"/>
                    <a:pt x="1580" y="5753"/>
                    <a:pt x="1613" y="5736"/>
                  </a:cubicBezTo>
                  <a:lnTo>
                    <a:pt x="2710" y="5231"/>
                  </a:lnTo>
                  <a:cubicBezTo>
                    <a:pt x="2949" y="5299"/>
                    <a:pt x="3192" y="5332"/>
                    <a:pt x="3433" y="5332"/>
                  </a:cubicBezTo>
                  <a:cubicBezTo>
                    <a:pt x="4306" y="5332"/>
                    <a:pt x="5147" y="4900"/>
                    <a:pt x="5648" y="4153"/>
                  </a:cubicBezTo>
                  <a:cubicBezTo>
                    <a:pt x="6839" y="2372"/>
                    <a:pt x="5551" y="1"/>
                    <a:pt x="3442"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44" name="Google Shape;4644;p38"/>
            <p:cNvSpPr/>
            <p:nvPr/>
          </p:nvSpPr>
          <p:spPr>
            <a:xfrm>
              <a:off x="2299990" y="2594389"/>
              <a:ext cx="51977" cy="93952"/>
            </a:xfrm>
            <a:custGeom>
              <a:rect b="b" l="l" r="r" t="t"/>
              <a:pathLst>
                <a:path extrusionOk="0" h="3588" w="1985">
                  <a:moveTo>
                    <a:pt x="1" y="1"/>
                  </a:moveTo>
                  <a:lnTo>
                    <a:pt x="1" y="2729"/>
                  </a:lnTo>
                  <a:lnTo>
                    <a:pt x="993" y="3588"/>
                  </a:lnTo>
                  <a:lnTo>
                    <a:pt x="1985" y="2729"/>
                  </a:lnTo>
                  <a:lnTo>
                    <a:pt x="1985" y="1"/>
                  </a:ln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45" name="Google Shape;4645;p38"/>
            <p:cNvSpPr/>
            <p:nvPr/>
          </p:nvSpPr>
          <p:spPr>
            <a:xfrm>
              <a:off x="2193077" y="2652599"/>
              <a:ext cx="265804" cy="113695"/>
            </a:xfrm>
            <a:custGeom>
              <a:rect b="b" l="l" r="r" t="t"/>
              <a:pathLst>
                <a:path extrusionOk="0" h="4342" w="10151">
                  <a:moveTo>
                    <a:pt x="4084" y="1"/>
                  </a:moveTo>
                  <a:lnTo>
                    <a:pt x="2471" y="516"/>
                  </a:lnTo>
                  <a:lnTo>
                    <a:pt x="1823" y="726"/>
                  </a:lnTo>
                  <a:cubicBezTo>
                    <a:pt x="735" y="1069"/>
                    <a:pt x="0" y="2080"/>
                    <a:pt x="0" y="3216"/>
                  </a:cubicBezTo>
                  <a:lnTo>
                    <a:pt x="0" y="4112"/>
                  </a:lnTo>
                  <a:cubicBezTo>
                    <a:pt x="0" y="4236"/>
                    <a:pt x="96" y="4341"/>
                    <a:pt x="220" y="4341"/>
                  </a:cubicBezTo>
                  <a:lnTo>
                    <a:pt x="9922" y="4341"/>
                  </a:lnTo>
                  <a:cubicBezTo>
                    <a:pt x="10046" y="4341"/>
                    <a:pt x="10151" y="4236"/>
                    <a:pt x="10151" y="4112"/>
                  </a:cubicBezTo>
                  <a:lnTo>
                    <a:pt x="10151" y="3216"/>
                  </a:lnTo>
                  <a:cubicBezTo>
                    <a:pt x="10151" y="2080"/>
                    <a:pt x="9416" y="1069"/>
                    <a:pt x="8329" y="726"/>
                  </a:cubicBezTo>
                  <a:lnTo>
                    <a:pt x="7680" y="516"/>
                  </a:lnTo>
                  <a:lnTo>
                    <a:pt x="6068" y="1"/>
                  </a:lnTo>
                  <a:lnTo>
                    <a:pt x="5076" y="697"/>
                  </a:lnTo>
                  <a:lnTo>
                    <a:pt x="4084" y="1"/>
                  </a:ln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46" name="Google Shape;4646;p38"/>
            <p:cNvSpPr/>
            <p:nvPr/>
          </p:nvSpPr>
          <p:spPr>
            <a:xfrm>
              <a:off x="2393916" y="2666084"/>
              <a:ext cx="64965" cy="100210"/>
            </a:xfrm>
            <a:custGeom>
              <a:rect b="b" l="l" r="r" t="t"/>
              <a:pathLst>
                <a:path extrusionOk="0" h="3827" w="2481">
                  <a:moveTo>
                    <a:pt x="1" y="1"/>
                  </a:moveTo>
                  <a:lnTo>
                    <a:pt x="497" y="211"/>
                  </a:lnTo>
                  <a:cubicBezTo>
                    <a:pt x="1298" y="554"/>
                    <a:pt x="1851" y="1565"/>
                    <a:pt x="1851" y="2701"/>
                  </a:cubicBezTo>
                  <a:lnTo>
                    <a:pt x="1851" y="3826"/>
                  </a:lnTo>
                  <a:lnTo>
                    <a:pt x="2252" y="3826"/>
                  </a:lnTo>
                  <a:cubicBezTo>
                    <a:pt x="2376" y="3826"/>
                    <a:pt x="2481" y="3721"/>
                    <a:pt x="2481" y="3597"/>
                  </a:cubicBezTo>
                  <a:lnTo>
                    <a:pt x="2481" y="2701"/>
                  </a:lnTo>
                  <a:cubicBezTo>
                    <a:pt x="2481" y="1565"/>
                    <a:pt x="1746" y="554"/>
                    <a:pt x="659" y="211"/>
                  </a:cubicBezTo>
                  <a:lnTo>
                    <a:pt x="1" y="1"/>
                  </a:ln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47" name="Google Shape;4647;p38"/>
            <p:cNvSpPr/>
            <p:nvPr/>
          </p:nvSpPr>
          <p:spPr>
            <a:xfrm>
              <a:off x="2193077" y="2666346"/>
              <a:ext cx="64729" cy="99948"/>
            </a:xfrm>
            <a:custGeom>
              <a:rect b="b" l="l" r="r" t="t"/>
              <a:pathLst>
                <a:path extrusionOk="0" h="3817" w="2472">
                  <a:moveTo>
                    <a:pt x="2471" y="0"/>
                  </a:moveTo>
                  <a:lnTo>
                    <a:pt x="1823" y="201"/>
                  </a:lnTo>
                  <a:cubicBezTo>
                    <a:pt x="735" y="544"/>
                    <a:pt x="0" y="1555"/>
                    <a:pt x="0" y="2691"/>
                  </a:cubicBezTo>
                  <a:lnTo>
                    <a:pt x="0" y="3597"/>
                  </a:lnTo>
                  <a:cubicBezTo>
                    <a:pt x="0" y="3721"/>
                    <a:pt x="96" y="3816"/>
                    <a:pt x="220" y="3816"/>
                  </a:cubicBezTo>
                  <a:lnTo>
                    <a:pt x="630" y="3816"/>
                  </a:lnTo>
                  <a:lnTo>
                    <a:pt x="630" y="2700"/>
                  </a:lnTo>
                  <a:cubicBezTo>
                    <a:pt x="630" y="1555"/>
                    <a:pt x="1174" y="554"/>
                    <a:pt x="1985" y="210"/>
                  </a:cubicBezTo>
                  <a:lnTo>
                    <a:pt x="2471" y="0"/>
                  </a:ln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48" name="Google Shape;4648;p38"/>
            <p:cNvSpPr/>
            <p:nvPr/>
          </p:nvSpPr>
          <p:spPr>
            <a:xfrm>
              <a:off x="2320231" y="2697742"/>
              <a:ext cx="11521" cy="12333"/>
            </a:xfrm>
            <a:custGeom>
              <a:rect b="b" l="l" r="r" t="t"/>
              <a:pathLst>
                <a:path extrusionOk="0" h="471" w="440">
                  <a:moveTo>
                    <a:pt x="220" y="1"/>
                  </a:moveTo>
                  <a:cubicBezTo>
                    <a:pt x="110" y="1"/>
                    <a:pt x="0" y="75"/>
                    <a:pt x="10" y="223"/>
                  </a:cubicBezTo>
                  <a:lnTo>
                    <a:pt x="10" y="270"/>
                  </a:lnTo>
                  <a:cubicBezTo>
                    <a:pt x="10" y="385"/>
                    <a:pt x="105" y="471"/>
                    <a:pt x="220" y="471"/>
                  </a:cubicBezTo>
                  <a:cubicBezTo>
                    <a:pt x="334" y="471"/>
                    <a:pt x="430" y="375"/>
                    <a:pt x="430" y="270"/>
                  </a:cubicBezTo>
                  <a:lnTo>
                    <a:pt x="430" y="223"/>
                  </a:lnTo>
                  <a:cubicBezTo>
                    <a:pt x="439" y="75"/>
                    <a:pt x="329" y="1"/>
                    <a:pt x="220" y="1"/>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49" name="Google Shape;4649;p38"/>
            <p:cNvSpPr/>
            <p:nvPr/>
          </p:nvSpPr>
          <p:spPr>
            <a:xfrm>
              <a:off x="2320231" y="2716490"/>
              <a:ext cx="11521" cy="12333"/>
            </a:xfrm>
            <a:custGeom>
              <a:rect b="b" l="l" r="r" t="t"/>
              <a:pathLst>
                <a:path extrusionOk="0" h="471" w="440">
                  <a:moveTo>
                    <a:pt x="220" y="0"/>
                  </a:moveTo>
                  <a:cubicBezTo>
                    <a:pt x="110" y="0"/>
                    <a:pt x="0" y="74"/>
                    <a:pt x="10" y="222"/>
                  </a:cubicBezTo>
                  <a:lnTo>
                    <a:pt x="10" y="270"/>
                  </a:lnTo>
                  <a:cubicBezTo>
                    <a:pt x="10" y="384"/>
                    <a:pt x="105" y="470"/>
                    <a:pt x="220" y="470"/>
                  </a:cubicBezTo>
                  <a:cubicBezTo>
                    <a:pt x="334" y="470"/>
                    <a:pt x="430" y="384"/>
                    <a:pt x="430" y="270"/>
                  </a:cubicBezTo>
                  <a:lnTo>
                    <a:pt x="430" y="222"/>
                  </a:lnTo>
                  <a:cubicBezTo>
                    <a:pt x="439" y="74"/>
                    <a:pt x="329" y="0"/>
                    <a:pt x="220" y="0"/>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50" name="Google Shape;4650;p38"/>
            <p:cNvSpPr/>
            <p:nvPr/>
          </p:nvSpPr>
          <p:spPr>
            <a:xfrm>
              <a:off x="2299833" y="2652860"/>
              <a:ext cx="26159" cy="38963"/>
            </a:xfrm>
            <a:custGeom>
              <a:rect b="b" l="l" r="r" t="t"/>
              <a:pathLst>
                <a:path extrusionOk="0" h="1488" w="999">
                  <a:moveTo>
                    <a:pt x="7" y="0"/>
                  </a:moveTo>
                  <a:lnTo>
                    <a:pt x="7" y="1269"/>
                  </a:lnTo>
                  <a:cubicBezTo>
                    <a:pt x="0" y="1401"/>
                    <a:pt x="110" y="1487"/>
                    <a:pt x="224" y="1487"/>
                  </a:cubicBezTo>
                  <a:cubicBezTo>
                    <a:pt x="283" y="1487"/>
                    <a:pt x="343" y="1464"/>
                    <a:pt x="388" y="1412"/>
                  </a:cubicBezTo>
                  <a:lnTo>
                    <a:pt x="999" y="697"/>
                  </a:lnTo>
                  <a:lnTo>
                    <a:pt x="7" y="0"/>
                  </a:ln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51" name="Google Shape;4651;p38"/>
            <p:cNvSpPr/>
            <p:nvPr/>
          </p:nvSpPr>
          <p:spPr>
            <a:xfrm>
              <a:off x="2270768" y="2472001"/>
              <a:ext cx="110448" cy="152030"/>
            </a:xfrm>
            <a:custGeom>
              <a:rect b="b" l="l" r="r" t="t"/>
              <a:pathLst>
                <a:path extrusionOk="0" h="5806" w="4218">
                  <a:moveTo>
                    <a:pt x="1641" y="0"/>
                  </a:moveTo>
                  <a:cubicBezTo>
                    <a:pt x="1584" y="0"/>
                    <a:pt x="1517" y="0"/>
                    <a:pt x="1450" y="10"/>
                  </a:cubicBezTo>
                  <a:cubicBezTo>
                    <a:pt x="620" y="105"/>
                    <a:pt x="0" y="811"/>
                    <a:pt x="0" y="1651"/>
                  </a:cubicBezTo>
                  <a:lnTo>
                    <a:pt x="0" y="3330"/>
                  </a:lnTo>
                  <a:cubicBezTo>
                    <a:pt x="0" y="4207"/>
                    <a:pt x="468" y="5018"/>
                    <a:pt x="1221" y="5467"/>
                  </a:cubicBezTo>
                  <a:lnTo>
                    <a:pt x="1527" y="5648"/>
                  </a:lnTo>
                  <a:cubicBezTo>
                    <a:pt x="1708" y="5753"/>
                    <a:pt x="1908" y="5805"/>
                    <a:pt x="2107" y="5805"/>
                  </a:cubicBezTo>
                  <a:cubicBezTo>
                    <a:pt x="2307" y="5805"/>
                    <a:pt x="2505" y="5753"/>
                    <a:pt x="2681" y="5648"/>
                  </a:cubicBezTo>
                  <a:lnTo>
                    <a:pt x="2996" y="5467"/>
                  </a:lnTo>
                  <a:cubicBezTo>
                    <a:pt x="3750" y="5018"/>
                    <a:pt x="4217" y="4198"/>
                    <a:pt x="4217" y="3320"/>
                  </a:cubicBezTo>
                  <a:lnTo>
                    <a:pt x="4217" y="1651"/>
                  </a:lnTo>
                  <a:cubicBezTo>
                    <a:pt x="4217" y="735"/>
                    <a:pt x="3482" y="0"/>
                    <a:pt x="2576" y="0"/>
                  </a:cubicBezTo>
                  <a:close/>
                </a:path>
              </a:pathLst>
            </a:custGeom>
            <a:solidFill>
              <a:srgbClr val="DFE5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52" name="Google Shape;4652;p38"/>
            <p:cNvSpPr/>
            <p:nvPr/>
          </p:nvSpPr>
          <p:spPr>
            <a:xfrm>
              <a:off x="2253145" y="2454745"/>
              <a:ext cx="145301" cy="78293"/>
            </a:xfrm>
            <a:custGeom>
              <a:rect b="b" l="l" r="r" t="t"/>
              <a:pathLst>
                <a:path extrusionOk="0" h="2990" w="5549">
                  <a:moveTo>
                    <a:pt x="2228" y="1"/>
                  </a:moveTo>
                  <a:cubicBezTo>
                    <a:pt x="1007" y="1"/>
                    <a:pt x="15" y="993"/>
                    <a:pt x="15" y="2224"/>
                  </a:cubicBezTo>
                  <a:lnTo>
                    <a:pt x="15" y="2768"/>
                  </a:lnTo>
                  <a:cubicBezTo>
                    <a:pt x="1" y="2915"/>
                    <a:pt x="108" y="2989"/>
                    <a:pt x="217" y="2989"/>
                  </a:cubicBezTo>
                  <a:cubicBezTo>
                    <a:pt x="325" y="2989"/>
                    <a:pt x="435" y="2915"/>
                    <a:pt x="425" y="2768"/>
                  </a:cubicBezTo>
                  <a:lnTo>
                    <a:pt x="425" y="2224"/>
                  </a:lnTo>
                  <a:cubicBezTo>
                    <a:pt x="425" y="1222"/>
                    <a:pt x="1236" y="411"/>
                    <a:pt x="2228" y="411"/>
                  </a:cubicBezTo>
                  <a:lnTo>
                    <a:pt x="3325" y="411"/>
                  </a:lnTo>
                  <a:cubicBezTo>
                    <a:pt x="4327" y="411"/>
                    <a:pt x="5138" y="1222"/>
                    <a:pt x="5138" y="2224"/>
                  </a:cubicBezTo>
                  <a:lnTo>
                    <a:pt x="5138" y="2768"/>
                  </a:lnTo>
                  <a:cubicBezTo>
                    <a:pt x="5138" y="2882"/>
                    <a:pt x="5224" y="2977"/>
                    <a:pt x="5338" y="2977"/>
                  </a:cubicBezTo>
                  <a:cubicBezTo>
                    <a:pt x="5453" y="2977"/>
                    <a:pt x="5548" y="2882"/>
                    <a:pt x="5548" y="2768"/>
                  </a:cubicBezTo>
                  <a:lnTo>
                    <a:pt x="5548" y="2224"/>
                  </a:lnTo>
                  <a:cubicBezTo>
                    <a:pt x="5548" y="993"/>
                    <a:pt x="4556" y="1"/>
                    <a:pt x="3325"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53" name="Google Shape;4653;p38"/>
            <p:cNvSpPr/>
            <p:nvPr/>
          </p:nvSpPr>
          <p:spPr>
            <a:xfrm>
              <a:off x="2319236" y="2570352"/>
              <a:ext cx="79210" cy="77534"/>
            </a:xfrm>
            <a:custGeom>
              <a:rect b="b" l="l" r="r" t="t"/>
              <a:pathLst>
                <a:path extrusionOk="0" h="2961" w="3025">
                  <a:moveTo>
                    <a:pt x="2819" y="1"/>
                  </a:moveTo>
                  <a:cubicBezTo>
                    <a:pt x="2721" y="1"/>
                    <a:pt x="2624" y="65"/>
                    <a:pt x="2614" y="194"/>
                  </a:cubicBezTo>
                  <a:lnTo>
                    <a:pt x="2614" y="738"/>
                  </a:lnTo>
                  <a:cubicBezTo>
                    <a:pt x="2614" y="1739"/>
                    <a:pt x="1803" y="2550"/>
                    <a:pt x="801" y="2550"/>
                  </a:cubicBezTo>
                  <a:lnTo>
                    <a:pt x="258" y="2550"/>
                  </a:lnTo>
                  <a:cubicBezTo>
                    <a:pt x="0" y="2569"/>
                    <a:pt x="0" y="2941"/>
                    <a:pt x="258" y="2960"/>
                  </a:cubicBezTo>
                  <a:lnTo>
                    <a:pt x="801" y="2960"/>
                  </a:lnTo>
                  <a:cubicBezTo>
                    <a:pt x="2032" y="2960"/>
                    <a:pt x="3024" y="1968"/>
                    <a:pt x="3024" y="738"/>
                  </a:cubicBezTo>
                  <a:lnTo>
                    <a:pt x="3024" y="194"/>
                  </a:lnTo>
                  <a:cubicBezTo>
                    <a:pt x="3015" y="65"/>
                    <a:pt x="2917" y="1"/>
                    <a:pt x="2819"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54" name="Google Shape;4654;p38"/>
            <p:cNvSpPr/>
            <p:nvPr/>
          </p:nvSpPr>
          <p:spPr>
            <a:xfrm>
              <a:off x="2325966" y="2652860"/>
              <a:ext cx="26264" cy="38963"/>
            </a:xfrm>
            <a:custGeom>
              <a:rect b="b" l="l" r="r" t="t"/>
              <a:pathLst>
                <a:path extrusionOk="0" h="1488" w="1003">
                  <a:moveTo>
                    <a:pt x="1002" y="0"/>
                  </a:moveTo>
                  <a:lnTo>
                    <a:pt x="1" y="697"/>
                  </a:lnTo>
                  <a:lnTo>
                    <a:pt x="611" y="1412"/>
                  </a:lnTo>
                  <a:cubicBezTo>
                    <a:pt x="657" y="1464"/>
                    <a:pt x="717" y="1487"/>
                    <a:pt x="776" y="1487"/>
                  </a:cubicBezTo>
                  <a:cubicBezTo>
                    <a:pt x="891" y="1487"/>
                    <a:pt x="1002" y="1401"/>
                    <a:pt x="1002" y="1269"/>
                  </a:cubicBezTo>
                  <a:lnTo>
                    <a:pt x="1002" y="0"/>
                  </a:ln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55" name="Google Shape;4655;p38"/>
            <p:cNvSpPr/>
            <p:nvPr/>
          </p:nvSpPr>
          <p:spPr>
            <a:xfrm>
              <a:off x="2363698" y="2721308"/>
              <a:ext cx="54229" cy="20503"/>
            </a:xfrm>
            <a:custGeom>
              <a:rect b="b" l="l" r="r" t="t"/>
              <a:pathLst>
                <a:path extrusionOk="0" h="783" w="2071">
                  <a:moveTo>
                    <a:pt x="296" y="0"/>
                  </a:moveTo>
                  <a:cubicBezTo>
                    <a:pt x="134" y="0"/>
                    <a:pt x="0" y="124"/>
                    <a:pt x="0" y="286"/>
                  </a:cubicBezTo>
                  <a:lnTo>
                    <a:pt x="0" y="496"/>
                  </a:lnTo>
                  <a:cubicBezTo>
                    <a:pt x="0" y="649"/>
                    <a:pt x="134" y="782"/>
                    <a:pt x="296" y="782"/>
                  </a:cubicBezTo>
                  <a:lnTo>
                    <a:pt x="1784" y="782"/>
                  </a:lnTo>
                  <a:cubicBezTo>
                    <a:pt x="1937" y="782"/>
                    <a:pt x="2070" y="649"/>
                    <a:pt x="2070" y="496"/>
                  </a:cubicBezTo>
                  <a:lnTo>
                    <a:pt x="2070" y="286"/>
                  </a:lnTo>
                  <a:cubicBezTo>
                    <a:pt x="2070" y="124"/>
                    <a:pt x="1937" y="0"/>
                    <a:pt x="1784" y="0"/>
                  </a:cubicBez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56" name="Google Shape;4656;p38"/>
            <p:cNvSpPr/>
            <p:nvPr/>
          </p:nvSpPr>
          <p:spPr>
            <a:xfrm>
              <a:off x="2314732" y="2631127"/>
              <a:ext cx="22493" cy="22493"/>
            </a:xfrm>
            <a:custGeom>
              <a:rect b="b" l="l" r="r" t="t"/>
              <a:pathLst>
                <a:path extrusionOk="0" h="859" w="859">
                  <a:moveTo>
                    <a:pt x="430" y="0"/>
                  </a:moveTo>
                  <a:cubicBezTo>
                    <a:pt x="191" y="0"/>
                    <a:pt x="0" y="200"/>
                    <a:pt x="0" y="429"/>
                  </a:cubicBezTo>
                  <a:cubicBezTo>
                    <a:pt x="0" y="668"/>
                    <a:pt x="191" y="859"/>
                    <a:pt x="430" y="859"/>
                  </a:cubicBezTo>
                  <a:cubicBezTo>
                    <a:pt x="668" y="859"/>
                    <a:pt x="859" y="668"/>
                    <a:pt x="859" y="429"/>
                  </a:cubicBezTo>
                  <a:cubicBezTo>
                    <a:pt x="859" y="200"/>
                    <a:pt x="668" y="0"/>
                    <a:pt x="430" y="0"/>
                  </a:cubicBezTo>
                  <a:close/>
                </a:path>
              </a:pathLst>
            </a:custGeom>
            <a:solidFill>
              <a:srgbClr val="9BA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57" name="Google Shape;4657;p38"/>
            <p:cNvSpPr/>
            <p:nvPr/>
          </p:nvSpPr>
          <p:spPr>
            <a:xfrm>
              <a:off x="2270768" y="2472236"/>
              <a:ext cx="37994" cy="49987"/>
            </a:xfrm>
            <a:custGeom>
              <a:rect b="b" l="l" r="r" t="t"/>
              <a:pathLst>
                <a:path extrusionOk="0" h="1909" w="1451">
                  <a:moveTo>
                    <a:pt x="1450" y="1"/>
                  </a:moveTo>
                  <a:lnTo>
                    <a:pt x="1450" y="1"/>
                  </a:lnTo>
                  <a:cubicBezTo>
                    <a:pt x="620" y="96"/>
                    <a:pt x="0" y="802"/>
                    <a:pt x="0" y="1642"/>
                  </a:cubicBezTo>
                  <a:lnTo>
                    <a:pt x="0" y="1909"/>
                  </a:lnTo>
                  <a:cubicBezTo>
                    <a:pt x="0" y="1909"/>
                    <a:pt x="1059" y="1584"/>
                    <a:pt x="1450" y="1"/>
                  </a:cubicBezTo>
                  <a:close/>
                </a:path>
              </a:pathLst>
            </a:custGeom>
            <a:solidFill>
              <a:srgbClr val="738A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58" name="Google Shape;4658;p38"/>
            <p:cNvSpPr/>
            <p:nvPr/>
          </p:nvSpPr>
          <p:spPr>
            <a:xfrm>
              <a:off x="2308736" y="2472001"/>
              <a:ext cx="72480" cy="71956"/>
            </a:xfrm>
            <a:custGeom>
              <a:rect b="b" l="l" r="r" t="t"/>
              <a:pathLst>
                <a:path extrusionOk="0" h="2748" w="2768">
                  <a:moveTo>
                    <a:pt x="191" y="0"/>
                  </a:moveTo>
                  <a:cubicBezTo>
                    <a:pt x="124" y="0"/>
                    <a:pt x="67" y="0"/>
                    <a:pt x="0" y="10"/>
                  </a:cubicBezTo>
                  <a:cubicBezTo>
                    <a:pt x="0" y="10"/>
                    <a:pt x="287" y="2748"/>
                    <a:pt x="2767" y="2748"/>
                  </a:cubicBezTo>
                  <a:lnTo>
                    <a:pt x="2767" y="1651"/>
                  </a:lnTo>
                  <a:cubicBezTo>
                    <a:pt x="2767" y="735"/>
                    <a:pt x="2032" y="0"/>
                    <a:pt x="1126" y="0"/>
                  </a:cubicBezTo>
                  <a:close/>
                </a:path>
              </a:pathLst>
            </a:custGeom>
            <a:solidFill>
              <a:srgbClr val="738A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59" name="Google Shape;4659;p38"/>
            <p:cNvSpPr/>
            <p:nvPr/>
          </p:nvSpPr>
          <p:spPr>
            <a:xfrm>
              <a:off x="2459614" y="2474567"/>
              <a:ext cx="38492" cy="32915"/>
            </a:xfrm>
            <a:custGeom>
              <a:rect b="b" l="l" r="r" t="t"/>
              <a:pathLst>
                <a:path extrusionOk="0" h="1257" w="1470">
                  <a:moveTo>
                    <a:pt x="850" y="417"/>
                  </a:moveTo>
                  <a:cubicBezTo>
                    <a:pt x="964" y="417"/>
                    <a:pt x="1050" y="513"/>
                    <a:pt x="1050" y="627"/>
                  </a:cubicBezTo>
                  <a:cubicBezTo>
                    <a:pt x="1050" y="757"/>
                    <a:pt x="945" y="842"/>
                    <a:pt x="835" y="842"/>
                  </a:cubicBezTo>
                  <a:cubicBezTo>
                    <a:pt x="783" y="842"/>
                    <a:pt x="730" y="823"/>
                    <a:pt x="687" y="780"/>
                  </a:cubicBezTo>
                  <a:cubicBezTo>
                    <a:pt x="554" y="637"/>
                    <a:pt x="659" y="417"/>
                    <a:pt x="850" y="417"/>
                  </a:cubicBezTo>
                  <a:close/>
                  <a:moveTo>
                    <a:pt x="833" y="1"/>
                  </a:moveTo>
                  <a:cubicBezTo>
                    <a:pt x="679" y="1"/>
                    <a:pt x="521" y="59"/>
                    <a:pt x="392" y="188"/>
                  </a:cubicBezTo>
                  <a:cubicBezTo>
                    <a:pt x="1" y="589"/>
                    <a:pt x="287" y="1257"/>
                    <a:pt x="850" y="1257"/>
                  </a:cubicBezTo>
                  <a:cubicBezTo>
                    <a:pt x="1193" y="1247"/>
                    <a:pt x="1470" y="971"/>
                    <a:pt x="1470" y="627"/>
                  </a:cubicBezTo>
                  <a:cubicBezTo>
                    <a:pt x="1463" y="253"/>
                    <a:pt x="1156" y="1"/>
                    <a:pt x="833" y="1"/>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60" name="Google Shape;4660;p38"/>
            <p:cNvSpPr/>
            <p:nvPr/>
          </p:nvSpPr>
          <p:spPr>
            <a:xfrm>
              <a:off x="2437540" y="2448696"/>
              <a:ext cx="88636" cy="84839"/>
            </a:xfrm>
            <a:custGeom>
              <a:rect b="b" l="l" r="r" t="t"/>
              <a:pathLst>
                <a:path extrusionOk="0" h="3240" w="3385">
                  <a:moveTo>
                    <a:pt x="1688" y="814"/>
                  </a:moveTo>
                  <a:cubicBezTo>
                    <a:pt x="1757" y="814"/>
                    <a:pt x="1826" y="823"/>
                    <a:pt x="1893" y="843"/>
                  </a:cubicBezTo>
                  <a:cubicBezTo>
                    <a:pt x="1960" y="862"/>
                    <a:pt x="2027" y="890"/>
                    <a:pt x="2084" y="928"/>
                  </a:cubicBezTo>
                  <a:cubicBezTo>
                    <a:pt x="2265" y="1033"/>
                    <a:pt x="2389" y="1205"/>
                    <a:pt x="2446" y="1405"/>
                  </a:cubicBezTo>
                  <a:cubicBezTo>
                    <a:pt x="2484" y="1548"/>
                    <a:pt x="2484" y="1692"/>
                    <a:pt x="2446" y="1825"/>
                  </a:cubicBezTo>
                  <a:cubicBezTo>
                    <a:pt x="2427" y="1892"/>
                    <a:pt x="2408" y="1949"/>
                    <a:pt x="2370" y="2016"/>
                  </a:cubicBezTo>
                  <a:cubicBezTo>
                    <a:pt x="2303" y="2140"/>
                    <a:pt x="2208" y="2235"/>
                    <a:pt x="2084" y="2312"/>
                  </a:cubicBezTo>
                  <a:cubicBezTo>
                    <a:pt x="2027" y="2340"/>
                    <a:pt x="1960" y="2369"/>
                    <a:pt x="1902" y="2388"/>
                  </a:cubicBezTo>
                  <a:cubicBezTo>
                    <a:pt x="1826" y="2407"/>
                    <a:pt x="1759" y="2417"/>
                    <a:pt x="1693" y="2417"/>
                  </a:cubicBezTo>
                  <a:cubicBezTo>
                    <a:pt x="1550" y="2417"/>
                    <a:pt x="1416" y="2378"/>
                    <a:pt x="1301" y="2312"/>
                  </a:cubicBezTo>
                  <a:cubicBezTo>
                    <a:pt x="1120" y="2197"/>
                    <a:pt x="987" y="2025"/>
                    <a:pt x="929" y="1825"/>
                  </a:cubicBezTo>
                  <a:cubicBezTo>
                    <a:pt x="901" y="1692"/>
                    <a:pt x="901" y="1548"/>
                    <a:pt x="929" y="1405"/>
                  </a:cubicBezTo>
                  <a:cubicBezTo>
                    <a:pt x="987" y="1205"/>
                    <a:pt x="1120" y="1033"/>
                    <a:pt x="1301" y="928"/>
                  </a:cubicBezTo>
                  <a:cubicBezTo>
                    <a:pt x="1359" y="890"/>
                    <a:pt x="1416" y="862"/>
                    <a:pt x="1483" y="843"/>
                  </a:cubicBezTo>
                  <a:cubicBezTo>
                    <a:pt x="1550" y="823"/>
                    <a:pt x="1619" y="814"/>
                    <a:pt x="1688" y="814"/>
                  </a:cubicBezTo>
                  <a:close/>
                  <a:moveTo>
                    <a:pt x="1693" y="1"/>
                  </a:moveTo>
                  <a:cubicBezTo>
                    <a:pt x="1592" y="1"/>
                    <a:pt x="1492" y="65"/>
                    <a:pt x="1483" y="194"/>
                  </a:cubicBezTo>
                  <a:lnTo>
                    <a:pt x="1483" y="423"/>
                  </a:lnTo>
                  <a:cubicBezTo>
                    <a:pt x="1311" y="461"/>
                    <a:pt x="1149" y="528"/>
                    <a:pt x="1006" y="633"/>
                  </a:cubicBezTo>
                  <a:lnTo>
                    <a:pt x="853" y="470"/>
                  </a:lnTo>
                  <a:cubicBezTo>
                    <a:pt x="811" y="435"/>
                    <a:pt x="765" y="419"/>
                    <a:pt x="720" y="419"/>
                  </a:cubicBezTo>
                  <a:cubicBezTo>
                    <a:pt x="565" y="419"/>
                    <a:pt x="431" y="608"/>
                    <a:pt x="557" y="757"/>
                  </a:cubicBezTo>
                  <a:lnTo>
                    <a:pt x="720" y="919"/>
                  </a:lnTo>
                  <a:cubicBezTo>
                    <a:pt x="615" y="1071"/>
                    <a:pt x="548" y="1234"/>
                    <a:pt x="519" y="1415"/>
                  </a:cubicBezTo>
                  <a:lnTo>
                    <a:pt x="290" y="1415"/>
                  </a:lnTo>
                  <a:cubicBezTo>
                    <a:pt x="284" y="1415"/>
                    <a:pt x="278" y="1414"/>
                    <a:pt x="272" y="1414"/>
                  </a:cubicBezTo>
                  <a:cubicBezTo>
                    <a:pt x="3" y="1414"/>
                    <a:pt x="0" y="1826"/>
                    <a:pt x="264" y="1826"/>
                  </a:cubicBezTo>
                  <a:cubicBezTo>
                    <a:pt x="273" y="1826"/>
                    <a:pt x="281" y="1826"/>
                    <a:pt x="290" y="1825"/>
                  </a:cubicBezTo>
                  <a:lnTo>
                    <a:pt x="510" y="1825"/>
                  </a:lnTo>
                  <a:cubicBezTo>
                    <a:pt x="538" y="2006"/>
                    <a:pt x="605" y="2178"/>
                    <a:pt x="710" y="2321"/>
                  </a:cubicBezTo>
                  <a:lnTo>
                    <a:pt x="548" y="2483"/>
                  </a:lnTo>
                  <a:cubicBezTo>
                    <a:pt x="381" y="2636"/>
                    <a:pt x="528" y="2854"/>
                    <a:pt x="692" y="2854"/>
                  </a:cubicBezTo>
                  <a:cubicBezTo>
                    <a:pt x="744" y="2854"/>
                    <a:pt x="798" y="2832"/>
                    <a:pt x="844" y="2779"/>
                  </a:cubicBezTo>
                  <a:lnTo>
                    <a:pt x="1006" y="2617"/>
                  </a:lnTo>
                  <a:cubicBezTo>
                    <a:pt x="1149" y="2722"/>
                    <a:pt x="1311" y="2789"/>
                    <a:pt x="1483" y="2817"/>
                  </a:cubicBezTo>
                  <a:lnTo>
                    <a:pt x="1483" y="3046"/>
                  </a:lnTo>
                  <a:cubicBezTo>
                    <a:pt x="1492" y="3175"/>
                    <a:pt x="1590" y="3239"/>
                    <a:pt x="1688" y="3239"/>
                  </a:cubicBezTo>
                  <a:cubicBezTo>
                    <a:pt x="1786" y="3239"/>
                    <a:pt x="1883" y="3175"/>
                    <a:pt x="1893" y="3046"/>
                  </a:cubicBezTo>
                  <a:lnTo>
                    <a:pt x="1893" y="2817"/>
                  </a:lnTo>
                  <a:cubicBezTo>
                    <a:pt x="2065" y="2789"/>
                    <a:pt x="2227" y="2722"/>
                    <a:pt x="2370" y="2617"/>
                  </a:cubicBezTo>
                  <a:lnTo>
                    <a:pt x="2542" y="2779"/>
                  </a:lnTo>
                  <a:cubicBezTo>
                    <a:pt x="2588" y="2832"/>
                    <a:pt x="2641" y="2854"/>
                    <a:pt x="2693" y="2854"/>
                  </a:cubicBezTo>
                  <a:cubicBezTo>
                    <a:pt x="2856" y="2854"/>
                    <a:pt x="3002" y="2636"/>
                    <a:pt x="2828" y="2483"/>
                  </a:cubicBezTo>
                  <a:lnTo>
                    <a:pt x="2675" y="2321"/>
                  </a:lnTo>
                  <a:cubicBezTo>
                    <a:pt x="2771" y="2178"/>
                    <a:pt x="2847" y="2006"/>
                    <a:pt x="2876" y="1825"/>
                  </a:cubicBezTo>
                  <a:lnTo>
                    <a:pt x="3095" y="1825"/>
                  </a:lnTo>
                  <a:cubicBezTo>
                    <a:pt x="3104" y="1826"/>
                    <a:pt x="3113" y="1826"/>
                    <a:pt x="3121" y="1826"/>
                  </a:cubicBezTo>
                  <a:cubicBezTo>
                    <a:pt x="3385" y="1826"/>
                    <a:pt x="3382" y="1414"/>
                    <a:pt x="3113" y="1414"/>
                  </a:cubicBezTo>
                  <a:cubicBezTo>
                    <a:pt x="3107" y="1414"/>
                    <a:pt x="3101" y="1415"/>
                    <a:pt x="3095" y="1415"/>
                  </a:cubicBezTo>
                  <a:lnTo>
                    <a:pt x="2866" y="1415"/>
                  </a:lnTo>
                  <a:cubicBezTo>
                    <a:pt x="2837" y="1234"/>
                    <a:pt x="2771" y="1062"/>
                    <a:pt x="2666" y="919"/>
                  </a:cubicBezTo>
                  <a:lnTo>
                    <a:pt x="2828" y="757"/>
                  </a:lnTo>
                  <a:cubicBezTo>
                    <a:pt x="2953" y="602"/>
                    <a:pt x="2823" y="414"/>
                    <a:pt x="2670" y="414"/>
                  </a:cubicBezTo>
                  <a:cubicBezTo>
                    <a:pt x="2624" y="414"/>
                    <a:pt x="2576" y="431"/>
                    <a:pt x="2532" y="470"/>
                  </a:cubicBezTo>
                  <a:lnTo>
                    <a:pt x="2379" y="633"/>
                  </a:lnTo>
                  <a:cubicBezTo>
                    <a:pt x="2236" y="528"/>
                    <a:pt x="2074" y="461"/>
                    <a:pt x="1902" y="423"/>
                  </a:cubicBezTo>
                  <a:lnTo>
                    <a:pt x="1902" y="194"/>
                  </a:lnTo>
                  <a:cubicBezTo>
                    <a:pt x="1893" y="65"/>
                    <a:pt x="1793" y="1"/>
                    <a:pt x="1693" y="1"/>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61" name="Google Shape;4661;p38"/>
            <p:cNvSpPr/>
            <p:nvPr/>
          </p:nvSpPr>
          <p:spPr>
            <a:xfrm>
              <a:off x="2314235" y="2542883"/>
              <a:ext cx="23750" cy="37052"/>
            </a:xfrm>
            <a:custGeom>
              <a:rect b="b" l="l" r="r" t="t"/>
              <a:pathLst>
                <a:path extrusionOk="0" h="1415" w="907">
                  <a:moveTo>
                    <a:pt x="205" y="0"/>
                  </a:moveTo>
                  <a:cubicBezTo>
                    <a:pt x="108" y="0"/>
                    <a:pt x="10" y="65"/>
                    <a:pt x="0" y="193"/>
                  </a:cubicBezTo>
                  <a:lnTo>
                    <a:pt x="0" y="1205"/>
                  </a:lnTo>
                  <a:cubicBezTo>
                    <a:pt x="0" y="1319"/>
                    <a:pt x="86" y="1414"/>
                    <a:pt x="201" y="1414"/>
                  </a:cubicBezTo>
                  <a:lnTo>
                    <a:pt x="649" y="1414"/>
                  </a:lnTo>
                  <a:cubicBezTo>
                    <a:pt x="907" y="1395"/>
                    <a:pt x="907" y="1014"/>
                    <a:pt x="649" y="995"/>
                  </a:cubicBezTo>
                  <a:lnTo>
                    <a:pt x="411" y="995"/>
                  </a:lnTo>
                  <a:lnTo>
                    <a:pt x="411" y="193"/>
                  </a:lnTo>
                  <a:cubicBezTo>
                    <a:pt x="401" y="65"/>
                    <a:pt x="303" y="0"/>
                    <a:pt x="205" y="0"/>
                  </a:cubicBezTo>
                  <a:close/>
                </a:path>
              </a:pathLst>
            </a:custGeom>
            <a:solidFill>
              <a:srgbClr val="B5C4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62" name="Google Shape;4662;p38"/>
            <p:cNvSpPr/>
            <p:nvPr/>
          </p:nvSpPr>
          <p:spPr>
            <a:xfrm>
              <a:off x="2231804" y="2521962"/>
              <a:ext cx="32496" cy="57974"/>
            </a:xfrm>
            <a:custGeom>
              <a:rect b="b" l="l" r="r" t="t"/>
              <a:pathLst>
                <a:path extrusionOk="0" h="2214" w="1241">
                  <a:moveTo>
                    <a:pt x="1030" y="0"/>
                  </a:moveTo>
                  <a:cubicBezTo>
                    <a:pt x="458" y="0"/>
                    <a:pt x="0" y="458"/>
                    <a:pt x="0" y="1031"/>
                  </a:cubicBezTo>
                  <a:lnTo>
                    <a:pt x="0" y="1174"/>
                  </a:lnTo>
                  <a:cubicBezTo>
                    <a:pt x="0" y="1746"/>
                    <a:pt x="458" y="2204"/>
                    <a:pt x="1030" y="2213"/>
                  </a:cubicBezTo>
                  <a:cubicBezTo>
                    <a:pt x="1145" y="2213"/>
                    <a:pt x="1240" y="2118"/>
                    <a:pt x="1240" y="2004"/>
                  </a:cubicBezTo>
                  <a:lnTo>
                    <a:pt x="1240" y="201"/>
                  </a:lnTo>
                  <a:cubicBezTo>
                    <a:pt x="1240" y="86"/>
                    <a:pt x="1145" y="0"/>
                    <a:pt x="1030" y="0"/>
                  </a:cubicBez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63" name="Google Shape;4663;p38"/>
            <p:cNvSpPr/>
            <p:nvPr/>
          </p:nvSpPr>
          <p:spPr>
            <a:xfrm>
              <a:off x="2387684" y="2521962"/>
              <a:ext cx="32496" cy="57974"/>
            </a:xfrm>
            <a:custGeom>
              <a:rect b="b" l="l" r="r" t="t"/>
              <a:pathLst>
                <a:path extrusionOk="0" h="2214" w="1241">
                  <a:moveTo>
                    <a:pt x="200" y="0"/>
                  </a:moveTo>
                  <a:cubicBezTo>
                    <a:pt x="86" y="0"/>
                    <a:pt x="0" y="86"/>
                    <a:pt x="0" y="201"/>
                  </a:cubicBezTo>
                  <a:lnTo>
                    <a:pt x="0" y="2004"/>
                  </a:lnTo>
                  <a:cubicBezTo>
                    <a:pt x="0" y="2118"/>
                    <a:pt x="86" y="2213"/>
                    <a:pt x="200" y="2213"/>
                  </a:cubicBezTo>
                  <a:cubicBezTo>
                    <a:pt x="773" y="2213"/>
                    <a:pt x="1240" y="1746"/>
                    <a:pt x="1240" y="1174"/>
                  </a:cubicBezTo>
                  <a:lnTo>
                    <a:pt x="1240" y="1031"/>
                  </a:lnTo>
                  <a:cubicBezTo>
                    <a:pt x="1240" y="458"/>
                    <a:pt x="773" y="0"/>
                    <a:pt x="200" y="0"/>
                  </a:cubicBez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664" name="Google Shape;4664;p38"/>
          <p:cNvGrpSpPr/>
          <p:nvPr/>
        </p:nvGrpSpPr>
        <p:grpSpPr>
          <a:xfrm>
            <a:off x="840272" y="3695916"/>
            <a:ext cx="397072" cy="526662"/>
            <a:chOff x="861622" y="2881770"/>
            <a:chExt cx="276801" cy="367140"/>
          </a:xfrm>
        </p:grpSpPr>
        <p:sp>
          <p:nvSpPr>
            <p:cNvPr id="4665" name="Google Shape;4665;p38"/>
            <p:cNvSpPr/>
            <p:nvPr/>
          </p:nvSpPr>
          <p:spPr>
            <a:xfrm>
              <a:off x="982518" y="2994575"/>
              <a:ext cx="155905" cy="254335"/>
            </a:xfrm>
            <a:custGeom>
              <a:rect b="b" l="l" r="r" t="t"/>
              <a:pathLst>
                <a:path extrusionOk="0" h="9713" w="5954">
                  <a:moveTo>
                    <a:pt x="2395" y="1"/>
                  </a:moveTo>
                  <a:cubicBezTo>
                    <a:pt x="1594" y="1"/>
                    <a:pt x="936" y="649"/>
                    <a:pt x="945" y="1451"/>
                  </a:cubicBezTo>
                  <a:lnTo>
                    <a:pt x="945" y="5963"/>
                  </a:lnTo>
                  <a:cubicBezTo>
                    <a:pt x="945" y="6011"/>
                    <a:pt x="917" y="6059"/>
                    <a:pt x="888" y="6087"/>
                  </a:cubicBezTo>
                  <a:cubicBezTo>
                    <a:pt x="831" y="6144"/>
                    <a:pt x="774" y="6192"/>
                    <a:pt x="726" y="6259"/>
                  </a:cubicBezTo>
                  <a:cubicBezTo>
                    <a:pt x="1" y="7117"/>
                    <a:pt x="68" y="8405"/>
                    <a:pt x="879" y="9188"/>
                  </a:cubicBezTo>
                  <a:cubicBezTo>
                    <a:pt x="1232" y="9522"/>
                    <a:pt x="1689" y="9712"/>
                    <a:pt x="2176" y="9712"/>
                  </a:cubicBezTo>
                  <a:cubicBezTo>
                    <a:pt x="3073" y="9693"/>
                    <a:pt x="3845" y="9073"/>
                    <a:pt x="4055" y="8205"/>
                  </a:cubicBezTo>
                  <a:cubicBezTo>
                    <a:pt x="4065" y="8176"/>
                    <a:pt x="4074" y="8148"/>
                    <a:pt x="4074" y="8110"/>
                  </a:cubicBezTo>
                  <a:cubicBezTo>
                    <a:pt x="4084" y="8081"/>
                    <a:pt x="4093" y="8052"/>
                    <a:pt x="4093" y="8033"/>
                  </a:cubicBezTo>
                  <a:cubicBezTo>
                    <a:pt x="4103" y="7957"/>
                    <a:pt x="4170" y="7900"/>
                    <a:pt x="4237" y="7890"/>
                  </a:cubicBezTo>
                  <a:lnTo>
                    <a:pt x="4322" y="7871"/>
                  </a:lnTo>
                  <a:lnTo>
                    <a:pt x="4351" y="7871"/>
                  </a:lnTo>
                  <a:cubicBezTo>
                    <a:pt x="5267" y="7671"/>
                    <a:pt x="5944" y="6822"/>
                    <a:pt x="5944" y="5801"/>
                  </a:cubicBezTo>
                  <a:cubicBezTo>
                    <a:pt x="5954" y="5209"/>
                    <a:pt x="5715" y="4637"/>
                    <a:pt x="5296" y="4217"/>
                  </a:cubicBezTo>
                  <a:cubicBezTo>
                    <a:pt x="5210" y="4141"/>
                    <a:pt x="5124" y="4074"/>
                    <a:pt x="5038" y="4007"/>
                  </a:cubicBezTo>
                  <a:cubicBezTo>
                    <a:pt x="4962" y="3960"/>
                    <a:pt x="4943" y="3864"/>
                    <a:pt x="4981" y="3788"/>
                  </a:cubicBezTo>
                  <a:cubicBezTo>
                    <a:pt x="5000" y="3750"/>
                    <a:pt x="5019" y="3702"/>
                    <a:pt x="5038" y="3664"/>
                  </a:cubicBezTo>
                  <a:cubicBezTo>
                    <a:pt x="5105" y="3492"/>
                    <a:pt x="5133" y="3301"/>
                    <a:pt x="5133" y="3120"/>
                  </a:cubicBezTo>
                  <a:cubicBezTo>
                    <a:pt x="5143" y="2567"/>
                    <a:pt x="4828" y="2052"/>
                    <a:pt x="4332" y="1804"/>
                  </a:cubicBezTo>
                  <a:cubicBezTo>
                    <a:pt x="4284" y="1775"/>
                    <a:pt x="4227" y="1756"/>
                    <a:pt x="4170" y="1737"/>
                  </a:cubicBezTo>
                  <a:cubicBezTo>
                    <a:pt x="4093" y="1718"/>
                    <a:pt x="4046" y="1642"/>
                    <a:pt x="4055" y="1556"/>
                  </a:cubicBezTo>
                  <a:lnTo>
                    <a:pt x="4055" y="1441"/>
                  </a:lnTo>
                  <a:lnTo>
                    <a:pt x="4055" y="1432"/>
                  </a:lnTo>
                  <a:cubicBezTo>
                    <a:pt x="4055" y="783"/>
                    <a:pt x="3626" y="211"/>
                    <a:pt x="3006" y="29"/>
                  </a:cubicBezTo>
                  <a:cubicBezTo>
                    <a:pt x="2930" y="10"/>
                    <a:pt x="2863" y="1"/>
                    <a:pt x="2787" y="1"/>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66" name="Google Shape;4666;p38"/>
            <p:cNvSpPr/>
            <p:nvPr/>
          </p:nvSpPr>
          <p:spPr>
            <a:xfrm>
              <a:off x="982518" y="3149956"/>
              <a:ext cx="42498" cy="87955"/>
            </a:xfrm>
            <a:custGeom>
              <a:rect b="b" l="l" r="r" t="t"/>
              <a:pathLst>
                <a:path extrusionOk="0" h="3359" w="1623">
                  <a:moveTo>
                    <a:pt x="945" y="0"/>
                  </a:moveTo>
                  <a:lnTo>
                    <a:pt x="945" y="29"/>
                  </a:lnTo>
                  <a:cubicBezTo>
                    <a:pt x="945" y="77"/>
                    <a:pt x="926" y="125"/>
                    <a:pt x="888" y="153"/>
                  </a:cubicBezTo>
                  <a:cubicBezTo>
                    <a:pt x="1" y="1002"/>
                    <a:pt x="1" y="2405"/>
                    <a:pt x="879" y="3254"/>
                  </a:cubicBezTo>
                  <a:cubicBezTo>
                    <a:pt x="917" y="3292"/>
                    <a:pt x="955" y="3330"/>
                    <a:pt x="1003" y="3359"/>
                  </a:cubicBezTo>
                  <a:cubicBezTo>
                    <a:pt x="1403" y="2910"/>
                    <a:pt x="1623" y="2319"/>
                    <a:pt x="1623" y="1708"/>
                  </a:cubicBezTo>
                  <a:cubicBezTo>
                    <a:pt x="1623" y="1069"/>
                    <a:pt x="1384" y="458"/>
                    <a:pt x="945" y="0"/>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67" name="Google Shape;4667;p38"/>
            <p:cNvSpPr/>
            <p:nvPr/>
          </p:nvSpPr>
          <p:spPr>
            <a:xfrm>
              <a:off x="1001502" y="3147705"/>
              <a:ext cx="59257" cy="28515"/>
            </a:xfrm>
            <a:custGeom>
              <a:rect b="b" l="l" r="r" t="t"/>
              <a:pathLst>
                <a:path extrusionOk="0" h="1089" w="2263">
                  <a:moveTo>
                    <a:pt x="220" y="1"/>
                  </a:moveTo>
                  <a:lnTo>
                    <a:pt x="220" y="115"/>
                  </a:lnTo>
                  <a:cubicBezTo>
                    <a:pt x="220" y="163"/>
                    <a:pt x="201" y="211"/>
                    <a:pt x="163" y="249"/>
                  </a:cubicBezTo>
                  <a:cubicBezTo>
                    <a:pt x="106" y="296"/>
                    <a:pt x="49" y="354"/>
                    <a:pt x="1" y="411"/>
                  </a:cubicBezTo>
                  <a:cubicBezTo>
                    <a:pt x="583" y="439"/>
                    <a:pt x="1432" y="659"/>
                    <a:pt x="1804" y="1021"/>
                  </a:cubicBezTo>
                  <a:cubicBezTo>
                    <a:pt x="1851" y="1068"/>
                    <a:pt x="1904" y="1088"/>
                    <a:pt x="1955" y="1088"/>
                  </a:cubicBezTo>
                  <a:cubicBezTo>
                    <a:pt x="2120" y="1088"/>
                    <a:pt x="2263" y="879"/>
                    <a:pt x="2109" y="726"/>
                  </a:cubicBezTo>
                  <a:cubicBezTo>
                    <a:pt x="1709" y="325"/>
                    <a:pt x="879" y="67"/>
                    <a:pt x="220" y="1"/>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68" name="Google Shape;4668;p38"/>
            <p:cNvSpPr/>
            <p:nvPr/>
          </p:nvSpPr>
          <p:spPr>
            <a:xfrm>
              <a:off x="1060445" y="3173549"/>
              <a:ext cx="36031" cy="35873"/>
            </a:xfrm>
            <a:custGeom>
              <a:rect b="b" l="l" r="r" t="t"/>
              <a:pathLst>
                <a:path extrusionOk="0" h="1370" w="1376">
                  <a:moveTo>
                    <a:pt x="303" y="1"/>
                  </a:moveTo>
                  <a:cubicBezTo>
                    <a:pt x="90" y="1"/>
                    <a:pt x="1" y="331"/>
                    <a:pt x="240" y="416"/>
                  </a:cubicBezTo>
                  <a:cubicBezTo>
                    <a:pt x="621" y="559"/>
                    <a:pt x="984" y="1189"/>
                    <a:pt x="1079" y="1370"/>
                  </a:cubicBezTo>
                  <a:cubicBezTo>
                    <a:pt x="1089" y="1341"/>
                    <a:pt x="1098" y="1303"/>
                    <a:pt x="1098" y="1275"/>
                  </a:cubicBezTo>
                  <a:cubicBezTo>
                    <a:pt x="1108" y="1246"/>
                    <a:pt x="1117" y="1217"/>
                    <a:pt x="1117" y="1189"/>
                  </a:cubicBezTo>
                  <a:cubicBezTo>
                    <a:pt x="1127" y="1122"/>
                    <a:pt x="1194" y="1065"/>
                    <a:pt x="1261" y="1055"/>
                  </a:cubicBezTo>
                  <a:lnTo>
                    <a:pt x="1346" y="1036"/>
                  </a:lnTo>
                  <a:lnTo>
                    <a:pt x="1375" y="1036"/>
                  </a:lnTo>
                  <a:cubicBezTo>
                    <a:pt x="1194" y="731"/>
                    <a:pt x="831" y="187"/>
                    <a:pt x="383" y="15"/>
                  </a:cubicBezTo>
                  <a:cubicBezTo>
                    <a:pt x="355" y="5"/>
                    <a:pt x="328" y="1"/>
                    <a:pt x="303" y="1"/>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69" name="Google Shape;4669;p38"/>
            <p:cNvSpPr/>
            <p:nvPr/>
          </p:nvSpPr>
          <p:spPr>
            <a:xfrm>
              <a:off x="1068222" y="3083761"/>
              <a:ext cx="52710" cy="21498"/>
            </a:xfrm>
            <a:custGeom>
              <a:rect b="b" l="l" r="r" t="t"/>
              <a:pathLst>
                <a:path extrusionOk="0" h="821" w="2013">
                  <a:moveTo>
                    <a:pt x="200" y="0"/>
                  </a:moveTo>
                  <a:cubicBezTo>
                    <a:pt x="86" y="10"/>
                    <a:pt x="0" y="105"/>
                    <a:pt x="0" y="229"/>
                  </a:cubicBezTo>
                  <a:cubicBezTo>
                    <a:pt x="10" y="344"/>
                    <a:pt x="105" y="430"/>
                    <a:pt x="229" y="430"/>
                  </a:cubicBezTo>
                  <a:cubicBezTo>
                    <a:pt x="267" y="428"/>
                    <a:pt x="305" y="427"/>
                    <a:pt x="343" y="427"/>
                  </a:cubicBezTo>
                  <a:cubicBezTo>
                    <a:pt x="1139" y="427"/>
                    <a:pt x="1966" y="793"/>
                    <a:pt x="1975" y="802"/>
                  </a:cubicBezTo>
                  <a:cubicBezTo>
                    <a:pt x="1984" y="811"/>
                    <a:pt x="1994" y="821"/>
                    <a:pt x="2013" y="821"/>
                  </a:cubicBezTo>
                  <a:cubicBezTo>
                    <a:pt x="1937" y="745"/>
                    <a:pt x="1841" y="678"/>
                    <a:pt x="1755" y="611"/>
                  </a:cubicBezTo>
                  <a:cubicBezTo>
                    <a:pt x="1679" y="563"/>
                    <a:pt x="1660" y="477"/>
                    <a:pt x="1698" y="401"/>
                  </a:cubicBezTo>
                  <a:cubicBezTo>
                    <a:pt x="1717" y="353"/>
                    <a:pt x="1736" y="315"/>
                    <a:pt x="1755" y="268"/>
                  </a:cubicBezTo>
                  <a:cubicBezTo>
                    <a:pt x="1259" y="86"/>
                    <a:pt x="735" y="0"/>
                    <a:pt x="200" y="0"/>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70" name="Google Shape;4670;p38"/>
            <p:cNvSpPr/>
            <p:nvPr/>
          </p:nvSpPr>
          <p:spPr>
            <a:xfrm>
              <a:off x="1057721" y="3032307"/>
              <a:ext cx="37994" cy="38989"/>
            </a:xfrm>
            <a:custGeom>
              <a:rect b="b" l="l" r="r" t="t"/>
              <a:pathLst>
                <a:path extrusionOk="0" h="1489" w="1451">
                  <a:moveTo>
                    <a:pt x="1174" y="0"/>
                  </a:moveTo>
                  <a:cubicBezTo>
                    <a:pt x="935" y="48"/>
                    <a:pt x="563" y="153"/>
                    <a:pt x="344" y="353"/>
                  </a:cubicBezTo>
                  <a:cubicBezTo>
                    <a:pt x="124" y="554"/>
                    <a:pt x="0" y="868"/>
                    <a:pt x="0" y="1279"/>
                  </a:cubicBezTo>
                  <a:cubicBezTo>
                    <a:pt x="0" y="1393"/>
                    <a:pt x="96" y="1488"/>
                    <a:pt x="220" y="1488"/>
                  </a:cubicBezTo>
                  <a:cubicBezTo>
                    <a:pt x="334" y="1479"/>
                    <a:pt x="420" y="1383"/>
                    <a:pt x="420" y="1269"/>
                  </a:cubicBezTo>
                  <a:cubicBezTo>
                    <a:pt x="420" y="992"/>
                    <a:pt x="496" y="782"/>
                    <a:pt x="640" y="649"/>
                  </a:cubicBezTo>
                  <a:cubicBezTo>
                    <a:pt x="840" y="468"/>
                    <a:pt x="1384" y="382"/>
                    <a:pt x="1384" y="382"/>
                  </a:cubicBezTo>
                  <a:lnTo>
                    <a:pt x="1450" y="382"/>
                  </a:lnTo>
                  <a:cubicBezTo>
                    <a:pt x="1403" y="353"/>
                    <a:pt x="1346" y="334"/>
                    <a:pt x="1288" y="315"/>
                  </a:cubicBezTo>
                  <a:cubicBezTo>
                    <a:pt x="1212" y="286"/>
                    <a:pt x="1164" y="210"/>
                    <a:pt x="1174" y="134"/>
                  </a:cubicBezTo>
                  <a:lnTo>
                    <a:pt x="1174" y="19"/>
                  </a:lnTo>
                  <a:lnTo>
                    <a:pt x="1174" y="0"/>
                  </a:ln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71" name="Google Shape;4671;p38"/>
            <p:cNvSpPr/>
            <p:nvPr/>
          </p:nvSpPr>
          <p:spPr>
            <a:xfrm>
              <a:off x="1027556" y="3008767"/>
              <a:ext cx="49673" cy="24064"/>
            </a:xfrm>
            <a:custGeom>
              <a:rect b="b" l="l" r="r" t="t"/>
              <a:pathLst>
                <a:path extrusionOk="0" h="919" w="1897">
                  <a:moveTo>
                    <a:pt x="639" y="0"/>
                  </a:moveTo>
                  <a:cubicBezTo>
                    <a:pt x="578" y="0"/>
                    <a:pt x="517" y="4"/>
                    <a:pt x="456" y="12"/>
                  </a:cubicBezTo>
                  <a:lnTo>
                    <a:pt x="265" y="31"/>
                  </a:lnTo>
                  <a:cubicBezTo>
                    <a:pt x="1" y="68"/>
                    <a:pt x="41" y="453"/>
                    <a:pt x="288" y="453"/>
                  </a:cubicBezTo>
                  <a:cubicBezTo>
                    <a:pt x="299" y="453"/>
                    <a:pt x="310" y="452"/>
                    <a:pt x="322" y="451"/>
                  </a:cubicBezTo>
                  <a:lnTo>
                    <a:pt x="513" y="432"/>
                  </a:lnTo>
                  <a:cubicBezTo>
                    <a:pt x="557" y="426"/>
                    <a:pt x="601" y="423"/>
                    <a:pt x="645" y="423"/>
                  </a:cubicBezTo>
                  <a:cubicBezTo>
                    <a:pt x="961" y="423"/>
                    <a:pt x="1265" y="573"/>
                    <a:pt x="1458" y="832"/>
                  </a:cubicBezTo>
                  <a:cubicBezTo>
                    <a:pt x="1496" y="890"/>
                    <a:pt x="1563" y="918"/>
                    <a:pt x="1629" y="918"/>
                  </a:cubicBezTo>
                  <a:cubicBezTo>
                    <a:pt x="1801" y="918"/>
                    <a:pt x="1896" y="727"/>
                    <a:pt x="1801" y="584"/>
                  </a:cubicBezTo>
                  <a:cubicBezTo>
                    <a:pt x="1524" y="214"/>
                    <a:pt x="1091" y="0"/>
                    <a:pt x="639" y="0"/>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72" name="Google Shape;4672;p38"/>
            <p:cNvSpPr/>
            <p:nvPr/>
          </p:nvSpPr>
          <p:spPr>
            <a:xfrm>
              <a:off x="1008965" y="3173785"/>
              <a:ext cx="62006" cy="44881"/>
            </a:xfrm>
            <a:custGeom>
              <a:rect b="b" l="l" r="r" t="t"/>
              <a:pathLst>
                <a:path extrusionOk="0" h="1714" w="2368">
                  <a:moveTo>
                    <a:pt x="294" y="1"/>
                  </a:moveTo>
                  <a:cubicBezTo>
                    <a:pt x="59" y="1"/>
                    <a:pt x="1" y="363"/>
                    <a:pt x="260" y="417"/>
                  </a:cubicBezTo>
                  <a:cubicBezTo>
                    <a:pt x="1748" y="741"/>
                    <a:pt x="1929" y="1533"/>
                    <a:pt x="1929" y="1542"/>
                  </a:cubicBezTo>
                  <a:cubicBezTo>
                    <a:pt x="1948" y="1638"/>
                    <a:pt x="2034" y="1714"/>
                    <a:pt x="2139" y="1714"/>
                  </a:cubicBezTo>
                  <a:lnTo>
                    <a:pt x="2177" y="1714"/>
                  </a:lnTo>
                  <a:cubicBezTo>
                    <a:pt x="2292" y="1685"/>
                    <a:pt x="2368" y="1580"/>
                    <a:pt x="2349" y="1466"/>
                  </a:cubicBezTo>
                  <a:cubicBezTo>
                    <a:pt x="2339" y="1418"/>
                    <a:pt x="2139" y="388"/>
                    <a:pt x="346" y="6"/>
                  </a:cubicBezTo>
                  <a:cubicBezTo>
                    <a:pt x="328" y="3"/>
                    <a:pt x="310" y="1"/>
                    <a:pt x="294" y="1"/>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73" name="Google Shape;4673;p38"/>
            <p:cNvSpPr/>
            <p:nvPr/>
          </p:nvSpPr>
          <p:spPr>
            <a:xfrm>
              <a:off x="1096606" y="3110417"/>
              <a:ext cx="32338" cy="40063"/>
            </a:xfrm>
            <a:custGeom>
              <a:rect b="b" l="l" r="r" t="t"/>
              <a:pathLst>
                <a:path extrusionOk="0" h="1530" w="1235">
                  <a:moveTo>
                    <a:pt x="301" y="1"/>
                  </a:moveTo>
                  <a:cubicBezTo>
                    <a:pt x="79" y="1"/>
                    <a:pt x="1" y="336"/>
                    <a:pt x="242" y="413"/>
                  </a:cubicBezTo>
                  <a:cubicBezTo>
                    <a:pt x="757" y="576"/>
                    <a:pt x="805" y="1320"/>
                    <a:pt x="805" y="1329"/>
                  </a:cubicBezTo>
                  <a:cubicBezTo>
                    <a:pt x="815" y="1444"/>
                    <a:pt x="900" y="1530"/>
                    <a:pt x="1015" y="1530"/>
                  </a:cubicBezTo>
                  <a:lnTo>
                    <a:pt x="1024" y="1530"/>
                  </a:lnTo>
                  <a:cubicBezTo>
                    <a:pt x="1139" y="1520"/>
                    <a:pt x="1234" y="1425"/>
                    <a:pt x="1225" y="1310"/>
                  </a:cubicBezTo>
                  <a:cubicBezTo>
                    <a:pt x="1225" y="1262"/>
                    <a:pt x="1158" y="261"/>
                    <a:pt x="376" y="13"/>
                  </a:cubicBezTo>
                  <a:cubicBezTo>
                    <a:pt x="349" y="5"/>
                    <a:pt x="324" y="1"/>
                    <a:pt x="301" y="1"/>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74" name="Google Shape;4674;p38"/>
            <p:cNvSpPr/>
            <p:nvPr/>
          </p:nvSpPr>
          <p:spPr>
            <a:xfrm>
              <a:off x="1029730" y="3086248"/>
              <a:ext cx="28515" cy="52998"/>
            </a:xfrm>
            <a:custGeom>
              <a:rect b="b" l="l" r="r" t="t"/>
              <a:pathLst>
                <a:path extrusionOk="0" h="2024" w="1089">
                  <a:moveTo>
                    <a:pt x="864" y="1"/>
                  </a:moveTo>
                  <a:cubicBezTo>
                    <a:pt x="824" y="1"/>
                    <a:pt x="783" y="13"/>
                    <a:pt x="745" y="39"/>
                  </a:cubicBezTo>
                  <a:cubicBezTo>
                    <a:pt x="449" y="220"/>
                    <a:pt x="1" y="688"/>
                    <a:pt x="1" y="1813"/>
                  </a:cubicBezTo>
                  <a:cubicBezTo>
                    <a:pt x="1" y="1928"/>
                    <a:pt x="106" y="2023"/>
                    <a:pt x="220" y="2023"/>
                  </a:cubicBezTo>
                  <a:cubicBezTo>
                    <a:pt x="335" y="2014"/>
                    <a:pt x="430" y="1918"/>
                    <a:pt x="430" y="1804"/>
                  </a:cubicBezTo>
                  <a:cubicBezTo>
                    <a:pt x="430" y="869"/>
                    <a:pt x="774" y="516"/>
                    <a:pt x="974" y="392"/>
                  </a:cubicBezTo>
                  <a:cubicBezTo>
                    <a:pt x="1050" y="344"/>
                    <a:pt x="1088" y="249"/>
                    <a:pt x="1069" y="163"/>
                  </a:cubicBezTo>
                  <a:cubicBezTo>
                    <a:pt x="1043" y="63"/>
                    <a:pt x="956" y="1"/>
                    <a:pt x="864" y="1"/>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75" name="Google Shape;4675;p38"/>
            <p:cNvSpPr/>
            <p:nvPr/>
          </p:nvSpPr>
          <p:spPr>
            <a:xfrm>
              <a:off x="937323" y="2881770"/>
              <a:ext cx="112674" cy="117387"/>
            </a:xfrm>
            <a:custGeom>
              <a:rect b="b" l="l" r="r" t="t"/>
              <a:pathLst>
                <a:path extrusionOk="0" h="4483" w="4303">
                  <a:moveTo>
                    <a:pt x="2385" y="1"/>
                  </a:moveTo>
                  <a:cubicBezTo>
                    <a:pt x="2006" y="1"/>
                    <a:pt x="1618" y="115"/>
                    <a:pt x="1269" y="369"/>
                  </a:cubicBezTo>
                  <a:cubicBezTo>
                    <a:pt x="0" y="1294"/>
                    <a:pt x="324" y="3259"/>
                    <a:pt x="1813" y="3727"/>
                  </a:cubicBezTo>
                  <a:lnTo>
                    <a:pt x="2204" y="4375"/>
                  </a:lnTo>
                  <a:cubicBezTo>
                    <a:pt x="2247" y="4447"/>
                    <a:pt x="2321" y="4483"/>
                    <a:pt x="2395" y="4483"/>
                  </a:cubicBezTo>
                  <a:cubicBezTo>
                    <a:pt x="2469" y="4483"/>
                    <a:pt x="2543" y="4447"/>
                    <a:pt x="2585" y="4375"/>
                  </a:cubicBezTo>
                  <a:lnTo>
                    <a:pt x="2977" y="3727"/>
                  </a:lnTo>
                  <a:cubicBezTo>
                    <a:pt x="3759" y="3479"/>
                    <a:pt x="4293" y="2744"/>
                    <a:pt x="4303" y="1914"/>
                  </a:cubicBezTo>
                  <a:cubicBezTo>
                    <a:pt x="4303" y="783"/>
                    <a:pt x="3375" y="1"/>
                    <a:pt x="2385" y="1"/>
                  </a:cubicBezTo>
                  <a:close/>
                </a:path>
              </a:pathLst>
            </a:custGeom>
            <a:solidFill>
              <a:srgbClr val="94A3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76" name="Google Shape;4676;p38"/>
            <p:cNvSpPr/>
            <p:nvPr/>
          </p:nvSpPr>
          <p:spPr>
            <a:xfrm>
              <a:off x="985032" y="2920628"/>
              <a:ext cx="26499" cy="22755"/>
            </a:xfrm>
            <a:custGeom>
              <a:rect b="b" l="l" r="r" t="t"/>
              <a:pathLst>
                <a:path extrusionOk="0" h="869" w="1012">
                  <a:moveTo>
                    <a:pt x="570" y="0"/>
                  </a:moveTo>
                  <a:cubicBezTo>
                    <a:pt x="464" y="0"/>
                    <a:pt x="356" y="39"/>
                    <a:pt x="267" y="125"/>
                  </a:cubicBezTo>
                  <a:cubicBezTo>
                    <a:pt x="0" y="392"/>
                    <a:pt x="191" y="859"/>
                    <a:pt x="573" y="869"/>
                  </a:cubicBezTo>
                  <a:cubicBezTo>
                    <a:pt x="811" y="869"/>
                    <a:pt x="1011" y="669"/>
                    <a:pt x="1011" y="430"/>
                  </a:cubicBezTo>
                  <a:cubicBezTo>
                    <a:pt x="1005" y="171"/>
                    <a:pt x="792" y="0"/>
                    <a:pt x="570" y="0"/>
                  </a:cubicBezTo>
                  <a:close/>
                </a:path>
              </a:pathLst>
            </a:custGeom>
            <a:solidFill>
              <a:srgbClr val="5368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77" name="Google Shape;4677;p38"/>
            <p:cNvSpPr/>
            <p:nvPr/>
          </p:nvSpPr>
          <p:spPr>
            <a:xfrm>
              <a:off x="963298" y="2897271"/>
              <a:ext cx="72951" cy="69233"/>
            </a:xfrm>
            <a:custGeom>
              <a:rect b="b" l="l" r="r" t="t"/>
              <a:pathLst>
                <a:path extrusionOk="0" h="2644" w="2786">
                  <a:moveTo>
                    <a:pt x="1403" y="752"/>
                  </a:moveTo>
                  <a:cubicBezTo>
                    <a:pt x="1474" y="752"/>
                    <a:pt x="1546" y="764"/>
                    <a:pt x="1613" y="788"/>
                  </a:cubicBezTo>
                  <a:lnTo>
                    <a:pt x="1632" y="797"/>
                  </a:lnTo>
                  <a:cubicBezTo>
                    <a:pt x="1765" y="855"/>
                    <a:pt x="1870" y="960"/>
                    <a:pt x="1927" y="1093"/>
                  </a:cubicBezTo>
                  <a:lnTo>
                    <a:pt x="1937" y="1112"/>
                  </a:lnTo>
                  <a:cubicBezTo>
                    <a:pt x="1985" y="1246"/>
                    <a:pt x="1985" y="1398"/>
                    <a:pt x="1937" y="1532"/>
                  </a:cubicBezTo>
                  <a:lnTo>
                    <a:pt x="1927" y="1551"/>
                  </a:lnTo>
                  <a:cubicBezTo>
                    <a:pt x="1870" y="1685"/>
                    <a:pt x="1765" y="1790"/>
                    <a:pt x="1632" y="1847"/>
                  </a:cubicBezTo>
                  <a:lnTo>
                    <a:pt x="1613" y="1856"/>
                  </a:lnTo>
                  <a:cubicBezTo>
                    <a:pt x="1546" y="1885"/>
                    <a:pt x="1474" y="1899"/>
                    <a:pt x="1403" y="1899"/>
                  </a:cubicBezTo>
                  <a:cubicBezTo>
                    <a:pt x="1331" y="1899"/>
                    <a:pt x="1260" y="1885"/>
                    <a:pt x="1193" y="1856"/>
                  </a:cubicBezTo>
                  <a:lnTo>
                    <a:pt x="1174" y="1847"/>
                  </a:lnTo>
                  <a:cubicBezTo>
                    <a:pt x="1040" y="1790"/>
                    <a:pt x="935" y="1685"/>
                    <a:pt x="878" y="1551"/>
                  </a:cubicBezTo>
                  <a:lnTo>
                    <a:pt x="868" y="1532"/>
                  </a:lnTo>
                  <a:cubicBezTo>
                    <a:pt x="811" y="1398"/>
                    <a:pt x="811" y="1246"/>
                    <a:pt x="868" y="1112"/>
                  </a:cubicBezTo>
                  <a:lnTo>
                    <a:pt x="878" y="1093"/>
                  </a:lnTo>
                  <a:cubicBezTo>
                    <a:pt x="935" y="960"/>
                    <a:pt x="1040" y="855"/>
                    <a:pt x="1174" y="797"/>
                  </a:cubicBezTo>
                  <a:lnTo>
                    <a:pt x="1193" y="788"/>
                  </a:lnTo>
                  <a:cubicBezTo>
                    <a:pt x="1260" y="764"/>
                    <a:pt x="1331" y="752"/>
                    <a:pt x="1403" y="752"/>
                  </a:cubicBezTo>
                  <a:close/>
                  <a:moveTo>
                    <a:pt x="1403" y="1"/>
                  </a:moveTo>
                  <a:cubicBezTo>
                    <a:pt x="1298" y="1"/>
                    <a:pt x="1193" y="72"/>
                    <a:pt x="1193" y="216"/>
                  </a:cubicBezTo>
                  <a:lnTo>
                    <a:pt x="1193" y="349"/>
                  </a:lnTo>
                  <a:cubicBezTo>
                    <a:pt x="1069" y="378"/>
                    <a:pt x="964" y="425"/>
                    <a:pt x="859" y="483"/>
                  </a:cubicBezTo>
                  <a:lnTo>
                    <a:pt x="763" y="387"/>
                  </a:lnTo>
                  <a:cubicBezTo>
                    <a:pt x="717" y="341"/>
                    <a:pt x="666" y="322"/>
                    <a:pt x="617" y="322"/>
                  </a:cubicBezTo>
                  <a:cubicBezTo>
                    <a:pt x="453" y="322"/>
                    <a:pt x="313" y="538"/>
                    <a:pt x="468" y="693"/>
                  </a:cubicBezTo>
                  <a:lnTo>
                    <a:pt x="563" y="788"/>
                  </a:lnTo>
                  <a:cubicBezTo>
                    <a:pt x="496" y="883"/>
                    <a:pt x="449" y="998"/>
                    <a:pt x="430" y="1112"/>
                  </a:cubicBezTo>
                  <a:lnTo>
                    <a:pt x="286" y="1112"/>
                  </a:lnTo>
                  <a:cubicBezTo>
                    <a:pt x="0" y="1112"/>
                    <a:pt x="0" y="1532"/>
                    <a:pt x="286" y="1532"/>
                  </a:cubicBezTo>
                  <a:lnTo>
                    <a:pt x="420" y="1532"/>
                  </a:lnTo>
                  <a:cubicBezTo>
                    <a:pt x="449" y="1656"/>
                    <a:pt x="496" y="1761"/>
                    <a:pt x="563" y="1866"/>
                  </a:cubicBezTo>
                  <a:lnTo>
                    <a:pt x="468" y="1961"/>
                  </a:lnTo>
                  <a:cubicBezTo>
                    <a:pt x="314" y="2108"/>
                    <a:pt x="453" y="2323"/>
                    <a:pt x="617" y="2323"/>
                  </a:cubicBezTo>
                  <a:cubicBezTo>
                    <a:pt x="666" y="2323"/>
                    <a:pt x="717" y="2303"/>
                    <a:pt x="763" y="2257"/>
                  </a:cubicBezTo>
                  <a:lnTo>
                    <a:pt x="859" y="2162"/>
                  </a:lnTo>
                  <a:cubicBezTo>
                    <a:pt x="964" y="2228"/>
                    <a:pt x="1069" y="2276"/>
                    <a:pt x="1183" y="2295"/>
                  </a:cubicBezTo>
                  <a:lnTo>
                    <a:pt x="1183" y="2429"/>
                  </a:lnTo>
                  <a:cubicBezTo>
                    <a:pt x="1183" y="2572"/>
                    <a:pt x="1291" y="2643"/>
                    <a:pt x="1398" y="2643"/>
                  </a:cubicBezTo>
                  <a:cubicBezTo>
                    <a:pt x="1505" y="2643"/>
                    <a:pt x="1613" y="2572"/>
                    <a:pt x="1613" y="2429"/>
                  </a:cubicBezTo>
                  <a:lnTo>
                    <a:pt x="1613" y="2295"/>
                  </a:lnTo>
                  <a:cubicBezTo>
                    <a:pt x="1727" y="2276"/>
                    <a:pt x="1841" y="2228"/>
                    <a:pt x="1937" y="2162"/>
                  </a:cubicBezTo>
                  <a:lnTo>
                    <a:pt x="2032" y="2257"/>
                  </a:lnTo>
                  <a:cubicBezTo>
                    <a:pt x="2079" y="2304"/>
                    <a:pt x="2132" y="2324"/>
                    <a:pt x="2182" y="2324"/>
                  </a:cubicBezTo>
                  <a:cubicBezTo>
                    <a:pt x="2345" y="2324"/>
                    <a:pt x="2484" y="2115"/>
                    <a:pt x="2338" y="1961"/>
                  </a:cubicBezTo>
                  <a:lnTo>
                    <a:pt x="2233" y="1866"/>
                  </a:lnTo>
                  <a:cubicBezTo>
                    <a:pt x="2299" y="1761"/>
                    <a:pt x="2347" y="1656"/>
                    <a:pt x="2376" y="1532"/>
                  </a:cubicBezTo>
                  <a:lnTo>
                    <a:pt x="2509" y="1532"/>
                  </a:lnTo>
                  <a:cubicBezTo>
                    <a:pt x="2786" y="1532"/>
                    <a:pt x="2786" y="1112"/>
                    <a:pt x="2509" y="1112"/>
                  </a:cubicBezTo>
                  <a:lnTo>
                    <a:pt x="2376" y="1112"/>
                  </a:lnTo>
                  <a:cubicBezTo>
                    <a:pt x="2347" y="998"/>
                    <a:pt x="2299" y="883"/>
                    <a:pt x="2242" y="788"/>
                  </a:cubicBezTo>
                  <a:lnTo>
                    <a:pt x="2338" y="693"/>
                  </a:lnTo>
                  <a:cubicBezTo>
                    <a:pt x="2491" y="539"/>
                    <a:pt x="2348" y="330"/>
                    <a:pt x="2183" y="330"/>
                  </a:cubicBezTo>
                  <a:cubicBezTo>
                    <a:pt x="2132" y="330"/>
                    <a:pt x="2079" y="350"/>
                    <a:pt x="2032" y="397"/>
                  </a:cubicBezTo>
                  <a:lnTo>
                    <a:pt x="1937" y="492"/>
                  </a:lnTo>
                  <a:cubicBezTo>
                    <a:pt x="1841" y="425"/>
                    <a:pt x="1727" y="378"/>
                    <a:pt x="1613" y="359"/>
                  </a:cubicBezTo>
                  <a:lnTo>
                    <a:pt x="1613" y="216"/>
                  </a:lnTo>
                  <a:cubicBezTo>
                    <a:pt x="1613" y="72"/>
                    <a:pt x="1508" y="1"/>
                    <a:pt x="1403" y="1"/>
                  </a:cubicBezTo>
                  <a:close/>
                </a:path>
              </a:pathLst>
            </a:custGeom>
            <a:solidFill>
              <a:srgbClr val="5368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78" name="Google Shape;4678;p38"/>
            <p:cNvSpPr/>
            <p:nvPr/>
          </p:nvSpPr>
          <p:spPr>
            <a:xfrm>
              <a:off x="861622" y="2994837"/>
              <a:ext cx="150171" cy="254073"/>
            </a:xfrm>
            <a:custGeom>
              <a:rect b="b" l="l" r="r" t="t"/>
              <a:pathLst>
                <a:path extrusionOk="0" h="9703" w="5735">
                  <a:moveTo>
                    <a:pt x="3168" y="0"/>
                  </a:moveTo>
                  <a:cubicBezTo>
                    <a:pt x="3091" y="10"/>
                    <a:pt x="3025" y="19"/>
                    <a:pt x="2958" y="38"/>
                  </a:cubicBezTo>
                  <a:cubicBezTo>
                    <a:pt x="2328" y="210"/>
                    <a:pt x="1899" y="782"/>
                    <a:pt x="1909" y="1431"/>
                  </a:cubicBezTo>
                  <a:lnTo>
                    <a:pt x="1909" y="1450"/>
                  </a:lnTo>
                  <a:lnTo>
                    <a:pt x="1909" y="1565"/>
                  </a:lnTo>
                  <a:cubicBezTo>
                    <a:pt x="1909" y="1641"/>
                    <a:pt x="1861" y="1717"/>
                    <a:pt x="1784" y="1746"/>
                  </a:cubicBezTo>
                  <a:cubicBezTo>
                    <a:pt x="1727" y="1765"/>
                    <a:pt x="1680" y="1784"/>
                    <a:pt x="1622" y="1813"/>
                  </a:cubicBezTo>
                  <a:cubicBezTo>
                    <a:pt x="1126" y="2061"/>
                    <a:pt x="821" y="2566"/>
                    <a:pt x="821" y="3120"/>
                  </a:cubicBezTo>
                  <a:cubicBezTo>
                    <a:pt x="821" y="3311"/>
                    <a:pt x="859" y="3492"/>
                    <a:pt x="926" y="3664"/>
                  </a:cubicBezTo>
                  <a:cubicBezTo>
                    <a:pt x="945" y="3711"/>
                    <a:pt x="964" y="3759"/>
                    <a:pt x="983" y="3797"/>
                  </a:cubicBezTo>
                  <a:cubicBezTo>
                    <a:pt x="1021" y="3873"/>
                    <a:pt x="993" y="3969"/>
                    <a:pt x="926" y="4017"/>
                  </a:cubicBezTo>
                  <a:cubicBezTo>
                    <a:pt x="830" y="4074"/>
                    <a:pt x="745" y="4150"/>
                    <a:pt x="668" y="4226"/>
                  </a:cubicBezTo>
                  <a:cubicBezTo>
                    <a:pt x="239" y="4637"/>
                    <a:pt x="1" y="5199"/>
                    <a:pt x="1" y="5791"/>
                  </a:cubicBezTo>
                  <a:cubicBezTo>
                    <a:pt x="1" y="6812"/>
                    <a:pt x="687" y="7661"/>
                    <a:pt x="1594" y="7852"/>
                  </a:cubicBezTo>
                  <a:lnTo>
                    <a:pt x="1622" y="7861"/>
                  </a:lnTo>
                  <a:lnTo>
                    <a:pt x="1708" y="7880"/>
                  </a:lnTo>
                  <a:cubicBezTo>
                    <a:pt x="1784" y="7890"/>
                    <a:pt x="1842" y="7947"/>
                    <a:pt x="1851" y="8014"/>
                  </a:cubicBezTo>
                  <a:cubicBezTo>
                    <a:pt x="1861" y="8042"/>
                    <a:pt x="1861" y="8071"/>
                    <a:pt x="1870" y="8100"/>
                  </a:cubicBezTo>
                  <a:cubicBezTo>
                    <a:pt x="1880" y="8128"/>
                    <a:pt x="1889" y="8166"/>
                    <a:pt x="1889" y="8195"/>
                  </a:cubicBezTo>
                  <a:cubicBezTo>
                    <a:pt x="2109" y="9063"/>
                    <a:pt x="2882" y="9683"/>
                    <a:pt x="3778" y="9702"/>
                  </a:cubicBezTo>
                  <a:cubicBezTo>
                    <a:pt x="4255" y="9702"/>
                    <a:pt x="4723" y="9521"/>
                    <a:pt x="5076" y="9187"/>
                  </a:cubicBezTo>
                  <a:cubicBezTo>
                    <a:pt x="5496" y="8777"/>
                    <a:pt x="5734" y="8224"/>
                    <a:pt x="5724" y="7632"/>
                  </a:cubicBezTo>
                  <a:cubicBezTo>
                    <a:pt x="5724" y="7127"/>
                    <a:pt x="5553" y="6630"/>
                    <a:pt x="5219" y="6249"/>
                  </a:cubicBezTo>
                  <a:cubicBezTo>
                    <a:pt x="5171" y="6192"/>
                    <a:pt x="5114" y="6134"/>
                    <a:pt x="5057" y="6077"/>
                  </a:cubicBezTo>
                  <a:cubicBezTo>
                    <a:pt x="5028" y="6049"/>
                    <a:pt x="4999" y="6001"/>
                    <a:pt x="5009" y="5953"/>
                  </a:cubicBezTo>
                  <a:lnTo>
                    <a:pt x="5009" y="1441"/>
                  </a:lnTo>
                  <a:cubicBezTo>
                    <a:pt x="4999" y="649"/>
                    <a:pt x="4351" y="10"/>
                    <a:pt x="3559" y="0"/>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79" name="Google Shape;4679;p38"/>
            <p:cNvSpPr/>
            <p:nvPr/>
          </p:nvSpPr>
          <p:spPr>
            <a:xfrm>
              <a:off x="939287" y="3147705"/>
              <a:ext cx="59257" cy="28515"/>
            </a:xfrm>
            <a:custGeom>
              <a:rect b="b" l="l" r="r" t="t"/>
              <a:pathLst>
                <a:path extrusionOk="0" h="1089" w="2263">
                  <a:moveTo>
                    <a:pt x="2043" y="1"/>
                  </a:moveTo>
                  <a:cubicBezTo>
                    <a:pt x="1385" y="67"/>
                    <a:pt x="555" y="325"/>
                    <a:pt x="154" y="726"/>
                  </a:cubicBezTo>
                  <a:cubicBezTo>
                    <a:pt x="1" y="879"/>
                    <a:pt x="138" y="1088"/>
                    <a:pt x="301" y="1088"/>
                  </a:cubicBezTo>
                  <a:cubicBezTo>
                    <a:pt x="350" y="1088"/>
                    <a:pt x="403" y="1068"/>
                    <a:pt x="450" y="1021"/>
                  </a:cubicBezTo>
                  <a:cubicBezTo>
                    <a:pt x="831" y="659"/>
                    <a:pt x="1680" y="439"/>
                    <a:pt x="2262" y="411"/>
                  </a:cubicBezTo>
                  <a:cubicBezTo>
                    <a:pt x="2205" y="354"/>
                    <a:pt x="2157" y="296"/>
                    <a:pt x="2100" y="249"/>
                  </a:cubicBezTo>
                  <a:cubicBezTo>
                    <a:pt x="2062" y="211"/>
                    <a:pt x="2043" y="163"/>
                    <a:pt x="2043" y="115"/>
                  </a:cubicBezTo>
                  <a:lnTo>
                    <a:pt x="2043" y="1"/>
                  </a:ln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80" name="Google Shape;4680;p38"/>
            <p:cNvSpPr/>
            <p:nvPr/>
          </p:nvSpPr>
          <p:spPr>
            <a:xfrm>
              <a:off x="903597" y="3173444"/>
              <a:ext cx="36371" cy="35978"/>
            </a:xfrm>
            <a:custGeom>
              <a:rect b="b" l="l" r="r" t="t"/>
              <a:pathLst>
                <a:path extrusionOk="0" h="1374" w="1389">
                  <a:moveTo>
                    <a:pt x="1091" y="0"/>
                  </a:moveTo>
                  <a:cubicBezTo>
                    <a:pt x="1063" y="0"/>
                    <a:pt x="1034" y="6"/>
                    <a:pt x="1002" y="19"/>
                  </a:cubicBezTo>
                  <a:cubicBezTo>
                    <a:pt x="525" y="201"/>
                    <a:pt x="162" y="763"/>
                    <a:pt x="0" y="1031"/>
                  </a:cubicBezTo>
                  <a:lnTo>
                    <a:pt x="29" y="1040"/>
                  </a:lnTo>
                  <a:lnTo>
                    <a:pt x="115" y="1059"/>
                  </a:lnTo>
                  <a:cubicBezTo>
                    <a:pt x="191" y="1069"/>
                    <a:pt x="248" y="1126"/>
                    <a:pt x="258" y="1193"/>
                  </a:cubicBezTo>
                  <a:cubicBezTo>
                    <a:pt x="267" y="1221"/>
                    <a:pt x="267" y="1250"/>
                    <a:pt x="277" y="1279"/>
                  </a:cubicBezTo>
                  <a:cubicBezTo>
                    <a:pt x="286" y="1307"/>
                    <a:pt x="296" y="1345"/>
                    <a:pt x="306" y="1374"/>
                  </a:cubicBezTo>
                  <a:lnTo>
                    <a:pt x="306" y="1364"/>
                  </a:lnTo>
                  <a:cubicBezTo>
                    <a:pt x="306" y="1355"/>
                    <a:pt x="687" y="582"/>
                    <a:pt x="1135" y="420"/>
                  </a:cubicBezTo>
                  <a:cubicBezTo>
                    <a:pt x="1389" y="352"/>
                    <a:pt x="1306" y="0"/>
                    <a:pt x="1091" y="0"/>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81" name="Google Shape;4681;p38"/>
            <p:cNvSpPr/>
            <p:nvPr/>
          </p:nvSpPr>
          <p:spPr>
            <a:xfrm>
              <a:off x="878852" y="3083761"/>
              <a:ext cx="52998" cy="21498"/>
            </a:xfrm>
            <a:custGeom>
              <a:rect b="b" l="l" r="r" t="t"/>
              <a:pathLst>
                <a:path extrusionOk="0" h="821" w="2024">
                  <a:moveTo>
                    <a:pt x="1813" y="0"/>
                  </a:moveTo>
                  <a:cubicBezTo>
                    <a:pt x="1289" y="0"/>
                    <a:pt x="764" y="86"/>
                    <a:pt x="268" y="268"/>
                  </a:cubicBezTo>
                  <a:cubicBezTo>
                    <a:pt x="287" y="315"/>
                    <a:pt x="306" y="353"/>
                    <a:pt x="325" y="401"/>
                  </a:cubicBezTo>
                  <a:cubicBezTo>
                    <a:pt x="363" y="477"/>
                    <a:pt x="335" y="563"/>
                    <a:pt x="268" y="611"/>
                  </a:cubicBezTo>
                  <a:cubicBezTo>
                    <a:pt x="172" y="678"/>
                    <a:pt x="87" y="745"/>
                    <a:pt x="1" y="821"/>
                  </a:cubicBezTo>
                  <a:cubicBezTo>
                    <a:pt x="20" y="821"/>
                    <a:pt x="39" y="811"/>
                    <a:pt x="48" y="802"/>
                  </a:cubicBezTo>
                  <a:cubicBezTo>
                    <a:pt x="48" y="793"/>
                    <a:pt x="874" y="427"/>
                    <a:pt x="1680" y="427"/>
                  </a:cubicBezTo>
                  <a:cubicBezTo>
                    <a:pt x="1718" y="427"/>
                    <a:pt x="1756" y="428"/>
                    <a:pt x="1794" y="430"/>
                  </a:cubicBezTo>
                  <a:cubicBezTo>
                    <a:pt x="1909" y="430"/>
                    <a:pt x="2014" y="344"/>
                    <a:pt x="2014" y="229"/>
                  </a:cubicBezTo>
                  <a:cubicBezTo>
                    <a:pt x="2023" y="105"/>
                    <a:pt x="1928" y="10"/>
                    <a:pt x="1813" y="0"/>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82" name="Google Shape;4682;p38"/>
            <p:cNvSpPr/>
            <p:nvPr/>
          </p:nvSpPr>
          <p:spPr>
            <a:xfrm>
              <a:off x="904094" y="3032307"/>
              <a:ext cx="38230" cy="38989"/>
            </a:xfrm>
            <a:custGeom>
              <a:rect b="b" l="l" r="r" t="t"/>
              <a:pathLst>
                <a:path extrusionOk="0" h="1489" w="1460">
                  <a:moveTo>
                    <a:pt x="287" y="0"/>
                  </a:moveTo>
                  <a:lnTo>
                    <a:pt x="287" y="19"/>
                  </a:lnTo>
                  <a:lnTo>
                    <a:pt x="287" y="134"/>
                  </a:lnTo>
                  <a:cubicBezTo>
                    <a:pt x="287" y="210"/>
                    <a:pt x="239" y="286"/>
                    <a:pt x="162" y="315"/>
                  </a:cubicBezTo>
                  <a:cubicBezTo>
                    <a:pt x="105" y="334"/>
                    <a:pt x="58" y="353"/>
                    <a:pt x="0" y="382"/>
                  </a:cubicBezTo>
                  <a:lnTo>
                    <a:pt x="77" y="382"/>
                  </a:lnTo>
                  <a:cubicBezTo>
                    <a:pt x="77" y="382"/>
                    <a:pt x="611" y="468"/>
                    <a:pt x="821" y="649"/>
                  </a:cubicBezTo>
                  <a:cubicBezTo>
                    <a:pt x="964" y="782"/>
                    <a:pt x="1031" y="992"/>
                    <a:pt x="1031" y="1269"/>
                  </a:cubicBezTo>
                  <a:cubicBezTo>
                    <a:pt x="1031" y="1383"/>
                    <a:pt x="1116" y="1479"/>
                    <a:pt x="1241" y="1488"/>
                  </a:cubicBezTo>
                  <a:cubicBezTo>
                    <a:pt x="1355" y="1488"/>
                    <a:pt x="1460" y="1393"/>
                    <a:pt x="1460" y="1279"/>
                  </a:cubicBezTo>
                  <a:cubicBezTo>
                    <a:pt x="1460" y="868"/>
                    <a:pt x="1326" y="554"/>
                    <a:pt x="1107" y="353"/>
                  </a:cubicBezTo>
                  <a:cubicBezTo>
                    <a:pt x="888" y="153"/>
                    <a:pt x="525" y="48"/>
                    <a:pt x="287" y="0"/>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83" name="Google Shape;4683;p38"/>
            <p:cNvSpPr/>
            <p:nvPr/>
          </p:nvSpPr>
          <p:spPr>
            <a:xfrm>
              <a:off x="922581" y="3008819"/>
              <a:ext cx="49751" cy="24012"/>
            </a:xfrm>
            <a:custGeom>
              <a:rect b="b" l="l" r="r" t="t"/>
              <a:pathLst>
                <a:path extrusionOk="0" h="917" w="1900">
                  <a:moveTo>
                    <a:pt x="1274" y="1"/>
                  </a:moveTo>
                  <a:cubicBezTo>
                    <a:pt x="816" y="1"/>
                    <a:pt x="377" y="208"/>
                    <a:pt x="105" y="582"/>
                  </a:cubicBezTo>
                  <a:cubicBezTo>
                    <a:pt x="0" y="725"/>
                    <a:pt x="105" y="916"/>
                    <a:pt x="277" y="916"/>
                  </a:cubicBezTo>
                  <a:cubicBezTo>
                    <a:pt x="334" y="916"/>
                    <a:pt x="401" y="888"/>
                    <a:pt x="439" y="840"/>
                  </a:cubicBezTo>
                  <a:cubicBezTo>
                    <a:pt x="636" y="574"/>
                    <a:pt x="949" y="424"/>
                    <a:pt x="1280" y="424"/>
                  </a:cubicBezTo>
                  <a:cubicBezTo>
                    <a:pt x="1318" y="424"/>
                    <a:pt x="1355" y="426"/>
                    <a:pt x="1393" y="430"/>
                  </a:cubicBezTo>
                  <a:lnTo>
                    <a:pt x="1574" y="458"/>
                  </a:lnTo>
                  <a:cubicBezTo>
                    <a:pt x="1584" y="459"/>
                    <a:pt x="1593" y="460"/>
                    <a:pt x="1602" y="460"/>
                  </a:cubicBezTo>
                  <a:cubicBezTo>
                    <a:pt x="1863" y="460"/>
                    <a:pt x="1899" y="66"/>
                    <a:pt x="1632" y="39"/>
                  </a:cubicBezTo>
                  <a:lnTo>
                    <a:pt x="1441" y="10"/>
                  </a:lnTo>
                  <a:cubicBezTo>
                    <a:pt x="1385" y="4"/>
                    <a:pt x="1329" y="1"/>
                    <a:pt x="1274" y="1"/>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84" name="Google Shape;4684;p38"/>
            <p:cNvSpPr/>
            <p:nvPr/>
          </p:nvSpPr>
          <p:spPr>
            <a:xfrm>
              <a:off x="929075" y="3173785"/>
              <a:ext cx="62006" cy="44881"/>
            </a:xfrm>
            <a:custGeom>
              <a:rect b="b" l="l" r="r" t="t"/>
              <a:pathLst>
                <a:path extrusionOk="0" h="1714" w="2368">
                  <a:moveTo>
                    <a:pt x="2074" y="1"/>
                  </a:moveTo>
                  <a:cubicBezTo>
                    <a:pt x="2058" y="1"/>
                    <a:pt x="2041" y="3"/>
                    <a:pt x="2023" y="6"/>
                  </a:cubicBezTo>
                  <a:cubicBezTo>
                    <a:pt x="229" y="388"/>
                    <a:pt x="29" y="1418"/>
                    <a:pt x="19" y="1466"/>
                  </a:cubicBezTo>
                  <a:cubicBezTo>
                    <a:pt x="0" y="1580"/>
                    <a:pt x="77" y="1685"/>
                    <a:pt x="191" y="1714"/>
                  </a:cubicBezTo>
                  <a:lnTo>
                    <a:pt x="229" y="1714"/>
                  </a:lnTo>
                  <a:cubicBezTo>
                    <a:pt x="334" y="1714"/>
                    <a:pt x="420" y="1638"/>
                    <a:pt x="439" y="1542"/>
                  </a:cubicBezTo>
                  <a:cubicBezTo>
                    <a:pt x="439" y="1533"/>
                    <a:pt x="620" y="741"/>
                    <a:pt x="2109" y="417"/>
                  </a:cubicBezTo>
                  <a:cubicBezTo>
                    <a:pt x="2367" y="363"/>
                    <a:pt x="2309" y="1"/>
                    <a:pt x="2074" y="1"/>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85" name="Google Shape;4685;p38"/>
            <p:cNvSpPr/>
            <p:nvPr/>
          </p:nvSpPr>
          <p:spPr>
            <a:xfrm>
              <a:off x="871127" y="3110417"/>
              <a:ext cx="32077" cy="40063"/>
            </a:xfrm>
            <a:custGeom>
              <a:rect b="b" l="l" r="r" t="t"/>
              <a:pathLst>
                <a:path extrusionOk="0" h="1530" w="1225">
                  <a:moveTo>
                    <a:pt x="931" y="1"/>
                  </a:moveTo>
                  <a:cubicBezTo>
                    <a:pt x="908" y="1"/>
                    <a:pt x="884" y="5"/>
                    <a:pt x="859" y="13"/>
                  </a:cubicBezTo>
                  <a:cubicBezTo>
                    <a:pt x="67" y="261"/>
                    <a:pt x="10" y="1262"/>
                    <a:pt x="10" y="1310"/>
                  </a:cubicBezTo>
                  <a:cubicBezTo>
                    <a:pt x="0" y="1425"/>
                    <a:pt x="86" y="1520"/>
                    <a:pt x="210" y="1530"/>
                  </a:cubicBezTo>
                  <a:lnTo>
                    <a:pt x="219" y="1530"/>
                  </a:lnTo>
                  <a:cubicBezTo>
                    <a:pt x="324" y="1530"/>
                    <a:pt x="420" y="1444"/>
                    <a:pt x="429" y="1329"/>
                  </a:cubicBezTo>
                  <a:cubicBezTo>
                    <a:pt x="429" y="1320"/>
                    <a:pt x="477" y="576"/>
                    <a:pt x="983" y="413"/>
                  </a:cubicBezTo>
                  <a:cubicBezTo>
                    <a:pt x="1224" y="336"/>
                    <a:pt x="1146" y="1"/>
                    <a:pt x="931" y="1"/>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86" name="Google Shape;4686;p38"/>
            <p:cNvSpPr/>
            <p:nvPr/>
          </p:nvSpPr>
          <p:spPr>
            <a:xfrm>
              <a:off x="941800" y="3086248"/>
              <a:ext cx="28254" cy="52998"/>
            </a:xfrm>
            <a:custGeom>
              <a:rect b="b" l="l" r="r" t="t"/>
              <a:pathLst>
                <a:path extrusionOk="0" h="2024" w="1079">
                  <a:moveTo>
                    <a:pt x="216" y="1"/>
                  </a:moveTo>
                  <a:cubicBezTo>
                    <a:pt x="124" y="1"/>
                    <a:pt x="40" y="63"/>
                    <a:pt x="20" y="163"/>
                  </a:cubicBezTo>
                  <a:cubicBezTo>
                    <a:pt x="1" y="249"/>
                    <a:pt x="29" y="344"/>
                    <a:pt x="115" y="392"/>
                  </a:cubicBezTo>
                  <a:cubicBezTo>
                    <a:pt x="306" y="516"/>
                    <a:pt x="659" y="869"/>
                    <a:pt x="659" y="1804"/>
                  </a:cubicBezTo>
                  <a:cubicBezTo>
                    <a:pt x="659" y="1918"/>
                    <a:pt x="745" y="2014"/>
                    <a:pt x="859" y="2023"/>
                  </a:cubicBezTo>
                  <a:cubicBezTo>
                    <a:pt x="983" y="2023"/>
                    <a:pt x="1079" y="1928"/>
                    <a:pt x="1079" y="1813"/>
                  </a:cubicBezTo>
                  <a:cubicBezTo>
                    <a:pt x="1079" y="688"/>
                    <a:pt x="630" y="220"/>
                    <a:pt x="335" y="39"/>
                  </a:cubicBezTo>
                  <a:cubicBezTo>
                    <a:pt x="297" y="13"/>
                    <a:pt x="256" y="1"/>
                    <a:pt x="216" y="1"/>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687" name="Google Shape;4687;p38"/>
          <p:cNvGrpSpPr/>
          <p:nvPr/>
        </p:nvGrpSpPr>
        <p:grpSpPr>
          <a:xfrm>
            <a:off x="5296634" y="3695804"/>
            <a:ext cx="529968" cy="526662"/>
            <a:chOff x="3968184" y="2881691"/>
            <a:chExt cx="369444" cy="367140"/>
          </a:xfrm>
        </p:grpSpPr>
        <p:sp>
          <p:nvSpPr>
            <p:cNvPr id="4688" name="Google Shape;4688;p38"/>
            <p:cNvSpPr/>
            <p:nvPr/>
          </p:nvSpPr>
          <p:spPr>
            <a:xfrm>
              <a:off x="4042131" y="3065536"/>
              <a:ext cx="109925" cy="110186"/>
            </a:xfrm>
            <a:custGeom>
              <a:rect b="b" l="l" r="r" t="t"/>
              <a:pathLst>
                <a:path extrusionOk="0" h="4208" w="4198">
                  <a:moveTo>
                    <a:pt x="1154" y="0"/>
                  </a:moveTo>
                  <a:lnTo>
                    <a:pt x="0" y="1154"/>
                  </a:lnTo>
                  <a:lnTo>
                    <a:pt x="3043" y="4207"/>
                  </a:lnTo>
                  <a:lnTo>
                    <a:pt x="4198" y="3043"/>
                  </a:lnTo>
                  <a:lnTo>
                    <a:pt x="1154" y="0"/>
                  </a:lnTo>
                  <a:close/>
                </a:path>
              </a:pathLst>
            </a:custGeom>
            <a:solidFill>
              <a:srgbClr val="93A5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89" name="Google Shape;4689;p38"/>
            <p:cNvSpPr/>
            <p:nvPr/>
          </p:nvSpPr>
          <p:spPr>
            <a:xfrm>
              <a:off x="4047865" y="3068521"/>
              <a:ext cx="54491" cy="54229"/>
            </a:xfrm>
            <a:custGeom>
              <a:rect b="b" l="l" r="r" t="t"/>
              <a:pathLst>
                <a:path extrusionOk="0" h="2071" w="2081">
                  <a:moveTo>
                    <a:pt x="1040" y="0"/>
                  </a:moveTo>
                  <a:lnTo>
                    <a:pt x="1" y="1260"/>
                  </a:lnTo>
                  <a:lnTo>
                    <a:pt x="811" y="2071"/>
                  </a:lnTo>
                  <a:lnTo>
                    <a:pt x="2080" y="1031"/>
                  </a:lnTo>
                  <a:lnTo>
                    <a:pt x="1040" y="0"/>
                  </a:ln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90" name="Google Shape;4690;p38"/>
            <p:cNvSpPr/>
            <p:nvPr/>
          </p:nvSpPr>
          <p:spPr>
            <a:xfrm>
              <a:off x="4094841" y="3115471"/>
              <a:ext cx="54465" cy="54255"/>
            </a:xfrm>
            <a:custGeom>
              <a:rect b="b" l="l" r="r" t="t"/>
              <a:pathLst>
                <a:path extrusionOk="0" h="2072" w="2080">
                  <a:moveTo>
                    <a:pt x="1049" y="1"/>
                  </a:moveTo>
                  <a:lnTo>
                    <a:pt x="0" y="1270"/>
                  </a:lnTo>
                  <a:lnTo>
                    <a:pt x="811" y="2071"/>
                  </a:lnTo>
                  <a:lnTo>
                    <a:pt x="2080" y="1031"/>
                  </a:lnTo>
                  <a:lnTo>
                    <a:pt x="1049" y="1"/>
                  </a:ln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91" name="Google Shape;4691;p38"/>
            <p:cNvSpPr/>
            <p:nvPr/>
          </p:nvSpPr>
          <p:spPr>
            <a:xfrm>
              <a:off x="4237706" y="2916412"/>
              <a:ext cx="65777" cy="61718"/>
            </a:xfrm>
            <a:custGeom>
              <a:rect b="b" l="l" r="r" t="t"/>
              <a:pathLst>
                <a:path extrusionOk="0" h="2357" w="2512">
                  <a:moveTo>
                    <a:pt x="2208" y="1"/>
                  </a:moveTo>
                  <a:cubicBezTo>
                    <a:pt x="2159" y="1"/>
                    <a:pt x="2108" y="20"/>
                    <a:pt x="2062" y="66"/>
                  </a:cubicBezTo>
                  <a:lnTo>
                    <a:pt x="134" y="2003"/>
                  </a:lnTo>
                  <a:cubicBezTo>
                    <a:pt x="1" y="2137"/>
                    <a:pt x="87" y="2356"/>
                    <a:pt x="278" y="2356"/>
                  </a:cubicBezTo>
                  <a:cubicBezTo>
                    <a:pt x="335" y="2356"/>
                    <a:pt x="382" y="2337"/>
                    <a:pt x="430" y="2299"/>
                  </a:cubicBezTo>
                  <a:lnTo>
                    <a:pt x="2357" y="362"/>
                  </a:lnTo>
                  <a:cubicBezTo>
                    <a:pt x="2511" y="215"/>
                    <a:pt x="2372" y="1"/>
                    <a:pt x="2208"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92" name="Google Shape;4692;p38"/>
            <p:cNvSpPr/>
            <p:nvPr/>
          </p:nvSpPr>
          <p:spPr>
            <a:xfrm>
              <a:off x="4216994" y="2884519"/>
              <a:ext cx="32469" cy="79864"/>
            </a:xfrm>
            <a:custGeom>
              <a:rect b="b" l="l" r="r" t="t"/>
              <a:pathLst>
                <a:path extrusionOk="0" h="3050" w="1240">
                  <a:moveTo>
                    <a:pt x="979" y="0"/>
                  </a:moveTo>
                  <a:cubicBezTo>
                    <a:pt x="897" y="0"/>
                    <a:pt x="816" y="45"/>
                    <a:pt x="782" y="149"/>
                  </a:cubicBezTo>
                  <a:lnTo>
                    <a:pt x="38" y="2782"/>
                  </a:lnTo>
                  <a:cubicBezTo>
                    <a:pt x="0" y="2916"/>
                    <a:pt x="95" y="3049"/>
                    <a:pt x="239" y="3049"/>
                  </a:cubicBezTo>
                  <a:cubicBezTo>
                    <a:pt x="334" y="3049"/>
                    <a:pt x="410" y="2992"/>
                    <a:pt x="439" y="2906"/>
                  </a:cubicBezTo>
                  <a:lnTo>
                    <a:pt x="1193" y="273"/>
                  </a:lnTo>
                  <a:cubicBezTo>
                    <a:pt x="1239" y="110"/>
                    <a:pt x="1108" y="0"/>
                    <a:pt x="979"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93" name="Google Shape;4693;p38"/>
            <p:cNvSpPr/>
            <p:nvPr/>
          </p:nvSpPr>
          <p:spPr>
            <a:xfrm>
              <a:off x="4173213" y="2881691"/>
              <a:ext cx="34564" cy="79943"/>
            </a:xfrm>
            <a:custGeom>
              <a:rect b="b" l="l" r="r" t="t"/>
              <a:pathLst>
                <a:path extrusionOk="0" h="3053" w="1320">
                  <a:moveTo>
                    <a:pt x="274" y="0"/>
                  </a:moveTo>
                  <a:cubicBezTo>
                    <a:pt x="140" y="0"/>
                    <a:pt x="0" y="119"/>
                    <a:pt x="69" y="286"/>
                  </a:cubicBezTo>
                  <a:lnTo>
                    <a:pt x="871" y="2909"/>
                  </a:lnTo>
                  <a:cubicBezTo>
                    <a:pt x="899" y="2995"/>
                    <a:pt x="985" y="3052"/>
                    <a:pt x="1071" y="3052"/>
                  </a:cubicBezTo>
                  <a:cubicBezTo>
                    <a:pt x="1214" y="3052"/>
                    <a:pt x="1319" y="2919"/>
                    <a:pt x="1271" y="2785"/>
                  </a:cubicBezTo>
                  <a:lnTo>
                    <a:pt x="470" y="171"/>
                  </a:lnTo>
                  <a:cubicBezTo>
                    <a:pt x="447" y="51"/>
                    <a:pt x="362" y="0"/>
                    <a:pt x="274"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94" name="Google Shape;4694;p38"/>
            <p:cNvSpPr/>
            <p:nvPr/>
          </p:nvSpPr>
          <p:spPr>
            <a:xfrm>
              <a:off x="4251218" y="2969280"/>
              <a:ext cx="84551" cy="30584"/>
            </a:xfrm>
            <a:custGeom>
              <a:rect b="b" l="l" r="r" t="t"/>
              <a:pathLst>
                <a:path extrusionOk="0" h="1168" w="3229">
                  <a:moveTo>
                    <a:pt x="2933" y="1"/>
                  </a:moveTo>
                  <a:cubicBezTo>
                    <a:pt x="2911" y="1"/>
                    <a:pt x="2887" y="5"/>
                    <a:pt x="2862" y="13"/>
                  </a:cubicBezTo>
                  <a:lnTo>
                    <a:pt x="239" y="757"/>
                  </a:lnTo>
                  <a:cubicBezTo>
                    <a:pt x="0" y="824"/>
                    <a:pt x="48" y="1167"/>
                    <a:pt x="296" y="1167"/>
                  </a:cubicBezTo>
                  <a:lnTo>
                    <a:pt x="353" y="1167"/>
                  </a:lnTo>
                  <a:lnTo>
                    <a:pt x="2986" y="413"/>
                  </a:lnTo>
                  <a:cubicBezTo>
                    <a:pt x="3228" y="344"/>
                    <a:pt x="3149" y="1"/>
                    <a:pt x="2933"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95" name="Google Shape;4695;p38"/>
            <p:cNvSpPr/>
            <p:nvPr/>
          </p:nvSpPr>
          <p:spPr>
            <a:xfrm>
              <a:off x="4254098" y="3010940"/>
              <a:ext cx="83530" cy="31867"/>
            </a:xfrm>
            <a:custGeom>
              <a:rect b="b" l="l" r="r" t="t"/>
              <a:pathLst>
                <a:path extrusionOk="0" h="1217" w="3190">
                  <a:moveTo>
                    <a:pt x="301" y="1"/>
                  </a:moveTo>
                  <a:cubicBezTo>
                    <a:pt x="79" y="1"/>
                    <a:pt x="0" y="317"/>
                    <a:pt x="224" y="406"/>
                  </a:cubicBezTo>
                  <a:lnTo>
                    <a:pt x="2838" y="1207"/>
                  </a:lnTo>
                  <a:cubicBezTo>
                    <a:pt x="2855" y="1216"/>
                    <a:pt x="2879" y="1217"/>
                    <a:pt x="2898" y="1217"/>
                  </a:cubicBezTo>
                  <a:lnTo>
                    <a:pt x="2898" y="1217"/>
                  </a:lnTo>
                  <a:cubicBezTo>
                    <a:pt x="3134" y="1214"/>
                    <a:pt x="3190" y="883"/>
                    <a:pt x="2962" y="807"/>
                  </a:cubicBezTo>
                  <a:lnTo>
                    <a:pt x="348" y="5"/>
                  </a:lnTo>
                  <a:cubicBezTo>
                    <a:pt x="332" y="2"/>
                    <a:pt x="316" y="1"/>
                    <a:pt x="301" y="1"/>
                  </a:cubicBezTo>
                  <a:close/>
                  <a:moveTo>
                    <a:pt x="2898" y="1217"/>
                  </a:moveTo>
                  <a:lnTo>
                    <a:pt x="2898" y="1217"/>
                  </a:lnTo>
                  <a:cubicBezTo>
                    <a:pt x="2897" y="1217"/>
                    <a:pt x="2896" y="1217"/>
                    <a:pt x="2895" y="1217"/>
                  </a:cubicBezTo>
                  <a:lnTo>
                    <a:pt x="2905" y="1217"/>
                  </a:lnTo>
                  <a:cubicBezTo>
                    <a:pt x="2903" y="1217"/>
                    <a:pt x="2900" y="1217"/>
                    <a:pt x="2898" y="1217"/>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96" name="Google Shape;4696;p38"/>
            <p:cNvSpPr/>
            <p:nvPr/>
          </p:nvSpPr>
          <p:spPr>
            <a:xfrm>
              <a:off x="4122309" y="2939403"/>
              <a:ext cx="71459" cy="63472"/>
            </a:xfrm>
            <a:custGeom>
              <a:rect b="b" l="l" r="r" t="t"/>
              <a:pathLst>
                <a:path extrusionOk="0" h="2424" w="2729">
                  <a:moveTo>
                    <a:pt x="1091" y="0"/>
                  </a:moveTo>
                  <a:cubicBezTo>
                    <a:pt x="832" y="0"/>
                    <a:pt x="590" y="87"/>
                    <a:pt x="411" y="266"/>
                  </a:cubicBezTo>
                  <a:cubicBezTo>
                    <a:pt x="0" y="677"/>
                    <a:pt x="86" y="1440"/>
                    <a:pt x="611" y="1965"/>
                  </a:cubicBezTo>
                  <a:cubicBezTo>
                    <a:pt x="913" y="2267"/>
                    <a:pt x="1292" y="2424"/>
                    <a:pt x="1638" y="2424"/>
                  </a:cubicBezTo>
                  <a:cubicBezTo>
                    <a:pt x="1893" y="2424"/>
                    <a:pt x="2131" y="2339"/>
                    <a:pt x="2309" y="2165"/>
                  </a:cubicBezTo>
                  <a:cubicBezTo>
                    <a:pt x="2729" y="1745"/>
                    <a:pt x="2633" y="982"/>
                    <a:pt x="2118" y="457"/>
                  </a:cubicBezTo>
                  <a:cubicBezTo>
                    <a:pt x="1818" y="157"/>
                    <a:pt x="1439" y="0"/>
                    <a:pt x="1091"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97" name="Google Shape;4697;p38"/>
            <p:cNvSpPr/>
            <p:nvPr/>
          </p:nvSpPr>
          <p:spPr>
            <a:xfrm>
              <a:off x="4107331" y="2941183"/>
              <a:ext cx="80938" cy="80650"/>
            </a:xfrm>
            <a:custGeom>
              <a:rect b="b" l="l" r="r" t="t"/>
              <a:pathLst>
                <a:path extrusionOk="0" h="3080" w="3091">
                  <a:moveTo>
                    <a:pt x="921" y="1"/>
                  </a:moveTo>
                  <a:cubicBezTo>
                    <a:pt x="863" y="1"/>
                    <a:pt x="806" y="22"/>
                    <a:pt x="763" y="65"/>
                  </a:cubicBezTo>
                  <a:lnTo>
                    <a:pt x="0" y="828"/>
                  </a:lnTo>
                  <a:lnTo>
                    <a:pt x="2251" y="3080"/>
                  </a:lnTo>
                  <a:lnTo>
                    <a:pt x="3005" y="2316"/>
                  </a:lnTo>
                  <a:cubicBezTo>
                    <a:pt x="3091" y="2230"/>
                    <a:pt x="3091" y="2087"/>
                    <a:pt x="3005" y="2002"/>
                  </a:cubicBezTo>
                  <a:lnTo>
                    <a:pt x="1078" y="65"/>
                  </a:lnTo>
                  <a:cubicBezTo>
                    <a:pt x="1035" y="22"/>
                    <a:pt x="978" y="1"/>
                    <a:pt x="921" y="1"/>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98" name="Google Shape;4698;p38"/>
            <p:cNvSpPr/>
            <p:nvPr/>
          </p:nvSpPr>
          <p:spPr>
            <a:xfrm>
              <a:off x="4107331" y="2948123"/>
              <a:ext cx="73449" cy="73711"/>
            </a:xfrm>
            <a:custGeom>
              <a:rect b="b" l="l" r="r" t="t"/>
              <a:pathLst>
                <a:path extrusionOk="0" h="2815" w="2805">
                  <a:moveTo>
                    <a:pt x="563" y="0"/>
                  </a:moveTo>
                  <a:lnTo>
                    <a:pt x="0" y="563"/>
                  </a:lnTo>
                  <a:lnTo>
                    <a:pt x="2251" y="2815"/>
                  </a:lnTo>
                  <a:lnTo>
                    <a:pt x="2805" y="2252"/>
                  </a:lnTo>
                  <a:lnTo>
                    <a:pt x="563" y="0"/>
                  </a:ln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699" name="Google Shape;4699;p38"/>
            <p:cNvSpPr/>
            <p:nvPr/>
          </p:nvSpPr>
          <p:spPr>
            <a:xfrm>
              <a:off x="3990651" y="2958099"/>
              <a:ext cx="181148" cy="180388"/>
            </a:xfrm>
            <a:custGeom>
              <a:rect b="b" l="l" r="r" t="t"/>
              <a:pathLst>
                <a:path extrusionOk="0" h="6889" w="6918">
                  <a:moveTo>
                    <a:pt x="4600" y="1"/>
                  </a:moveTo>
                  <a:cubicBezTo>
                    <a:pt x="4536" y="1"/>
                    <a:pt x="4472" y="27"/>
                    <a:pt x="4427" y="77"/>
                  </a:cubicBezTo>
                  <a:lnTo>
                    <a:pt x="1" y="5458"/>
                  </a:lnTo>
                  <a:lnTo>
                    <a:pt x="1432" y="6889"/>
                  </a:lnTo>
                  <a:lnTo>
                    <a:pt x="6803" y="2453"/>
                  </a:lnTo>
                  <a:cubicBezTo>
                    <a:pt x="6908" y="2367"/>
                    <a:pt x="6917" y="2214"/>
                    <a:pt x="6822" y="2128"/>
                  </a:cubicBezTo>
                  <a:lnTo>
                    <a:pt x="4761" y="68"/>
                  </a:lnTo>
                  <a:cubicBezTo>
                    <a:pt x="4716" y="22"/>
                    <a:pt x="4658" y="1"/>
                    <a:pt x="4600" y="1"/>
                  </a:cubicBezTo>
                  <a:close/>
                </a:path>
              </a:pathLst>
            </a:custGeom>
            <a:solidFill>
              <a:srgbClr val="94A3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00" name="Google Shape;4700;p38"/>
            <p:cNvSpPr/>
            <p:nvPr/>
          </p:nvSpPr>
          <p:spPr>
            <a:xfrm>
              <a:off x="3990651" y="3009055"/>
              <a:ext cx="181148" cy="129432"/>
            </a:xfrm>
            <a:custGeom>
              <a:rect b="b" l="l" r="r" t="t"/>
              <a:pathLst>
                <a:path extrusionOk="0" h="4943" w="6918">
                  <a:moveTo>
                    <a:pt x="6641" y="1"/>
                  </a:moveTo>
                  <a:lnTo>
                    <a:pt x="1728" y="4046"/>
                  </a:lnTo>
                  <a:lnTo>
                    <a:pt x="535" y="2853"/>
                  </a:lnTo>
                  <a:lnTo>
                    <a:pt x="1" y="3512"/>
                  </a:lnTo>
                  <a:lnTo>
                    <a:pt x="1432" y="4943"/>
                  </a:lnTo>
                  <a:lnTo>
                    <a:pt x="6803" y="507"/>
                  </a:lnTo>
                  <a:cubicBezTo>
                    <a:pt x="6908" y="421"/>
                    <a:pt x="6917" y="268"/>
                    <a:pt x="6822" y="182"/>
                  </a:cubicBezTo>
                  <a:lnTo>
                    <a:pt x="6641" y="1"/>
                  </a:ln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01" name="Google Shape;4701;p38"/>
            <p:cNvSpPr/>
            <p:nvPr/>
          </p:nvSpPr>
          <p:spPr>
            <a:xfrm>
              <a:off x="3968420" y="3087819"/>
              <a:ext cx="73239" cy="72349"/>
            </a:xfrm>
            <a:custGeom>
              <a:rect b="b" l="l" r="r" t="t"/>
              <a:pathLst>
                <a:path extrusionOk="0" h="2763" w="2797">
                  <a:moveTo>
                    <a:pt x="836" y="0"/>
                  </a:moveTo>
                  <a:cubicBezTo>
                    <a:pt x="778" y="0"/>
                    <a:pt x="721" y="22"/>
                    <a:pt x="678" y="65"/>
                  </a:cubicBezTo>
                  <a:lnTo>
                    <a:pt x="87" y="656"/>
                  </a:lnTo>
                  <a:cubicBezTo>
                    <a:pt x="1" y="752"/>
                    <a:pt x="1" y="885"/>
                    <a:pt x="87" y="981"/>
                  </a:cubicBezTo>
                  <a:lnTo>
                    <a:pt x="1804" y="2698"/>
                  </a:lnTo>
                  <a:cubicBezTo>
                    <a:pt x="1847" y="2741"/>
                    <a:pt x="1904" y="2762"/>
                    <a:pt x="1961" y="2762"/>
                  </a:cubicBezTo>
                  <a:cubicBezTo>
                    <a:pt x="2019" y="2762"/>
                    <a:pt x="2076" y="2741"/>
                    <a:pt x="2119" y="2698"/>
                  </a:cubicBezTo>
                  <a:lnTo>
                    <a:pt x="2710" y="2097"/>
                  </a:lnTo>
                  <a:cubicBezTo>
                    <a:pt x="2796" y="2011"/>
                    <a:pt x="2796" y="1868"/>
                    <a:pt x="2710" y="1782"/>
                  </a:cubicBezTo>
                  <a:lnTo>
                    <a:pt x="993" y="65"/>
                  </a:lnTo>
                  <a:cubicBezTo>
                    <a:pt x="950" y="22"/>
                    <a:pt x="893" y="0"/>
                    <a:pt x="836" y="0"/>
                  </a:cubicBezTo>
                  <a:close/>
                </a:path>
              </a:pathLst>
            </a:custGeom>
            <a:solidFill>
              <a:srgbClr val="93A5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02" name="Google Shape;4702;p38"/>
            <p:cNvSpPr/>
            <p:nvPr/>
          </p:nvSpPr>
          <p:spPr>
            <a:xfrm>
              <a:off x="3968184" y="3097508"/>
              <a:ext cx="63472" cy="62896"/>
            </a:xfrm>
            <a:custGeom>
              <a:rect b="b" l="l" r="r" t="t"/>
              <a:pathLst>
                <a:path extrusionOk="0" h="2402" w="2424">
                  <a:moveTo>
                    <a:pt x="391" y="0"/>
                  </a:moveTo>
                  <a:lnTo>
                    <a:pt x="86" y="305"/>
                  </a:lnTo>
                  <a:cubicBezTo>
                    <a:pt x="0" y="391"/>
                    <a:pt x="0" y="525"/>
                    <a:pt x="86" y="620"/>
                  </a:cubicBezTo>
                  <a:lnTo>
                    <a:pt x="1803" y="2337"/>
                  </a:lnTo>
                  <a:cubicBezTo>
                    <a:pt x="1846" y="2380"/>
                    <a:pt x="1904" y="2402"/>
                    <a:pt x="1961" y="2402"/>
                  </a:cubicBezTo>
                  <a:cubicBezTo>
                    <a:pt x="2018" y="2402"/>
                    <a:pt x="2075" y="2380"/>
                    <a:pt x="2118" y="2337"/>
                  </a:cubicBezTo>
                  <a:lnTo>
                    <a:pt x="2423" y="2032"/>
                  </a:lnTo>
                  <a:lnTo>
                    <a:pt x="391" y="0"/>
                  </a:ln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03" name="Google Shape;4703;p38"/>
            <p:cNvSpPr/>
            <p:nvPr/>
          </p:nvSpPr>
          <p:spPr>
            <a:xfrm>
              <a:off x="4019140" y="3001618"/>
              <a:ext cx="82797" cy="91150"/>
            </a:xfrm>
            <a:custGeom>
              <a:rect b="b" l="l" r="r" t="t"/>
              <a:pathLst>
                <a:path extrusionOk="0" h="3481" w="3162">
                  <a:moveTo>
                    <a:pt x="2859" y="0"/>
                  </a:moveTo>
                  <a:cubicBezTo>
                    <a:pt x="2800" y="0"/>
                    <a:pt x="2740" y="27"/>
                    <a:pt x="2691" y="94"/>
                  </a:cubicBezTo>
                  <a:lnTo>
                    <a:pt x="115" y="3137"/>
                  </a:lnTo>
                  <a:cubicBezTo>
                    <a:pt x="0" y="3271"/>
                    <a:pt x="96" y="3481"/>
                    <a:pt x="277" y="3481"/>
                  </a:cubicBezTo>
                  <a:cubicBezTo>
                    <a:pt x="334" y="3481"/>
                    <a:pt x="392" y="3452"/>
                    <a:pt x="430" y="3405"/>
                  </a:cubicBezTo>
                  <a:lnTo>
                    <a:pt x="3015" y="361"/>
                  </a:lnTo>
                  <a:cubicBezTo>
                    <a:pt x="3161" y="201"/>
                    <a:pt x="3018" y="0"/>
                    <a:pt x="2859" y="0"/>
                  </a:cubicBez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04" name="Google Shape;4704;p38"/>
            <p:cNvSpPr/>
            <p:nvPr/>
          </p:nvSpPr>
          <p:spPr>
            <a:xfrm>
              <a:off x="4210736" y="3028013"/>
              <a:ext cx="71459" cy="63420"/>
            </a:xfrm>
            <a:custGeom>
              <a:rect b="b" l="l" r="r" t="t"/>
              <a:pathLst>
                <a:path extrusionOk="0" h="2422" w="2729">
                  <a:moveTo>
                    <a:pt x="1087" y="1"/>
                  </a:moveTo>
                  <a:cubicBezTo>
                    <a:pt x="831" y="1"/>
                    <a:pt x="594" y="86"/>
                    <a:pt x="420" y="260"/>
                  </a:cubicBezTo>
                  <a:cubicBezTo>
                    <a:pt x="1" y="679"/>
                    <a:pt x="86" y="1443"/>
                    <a:pt x="611" y="1967"/>
                  </a:cubicBezTo>
                  <a:cubicBezTo>
                    <a:pt x="913" y="2264"/>
                    <a:pt x="1295" y="2421"/>
                    <a:pt x="1644" y="2421"/>
                  </a:cubicBezTo>
                  <a:cubicBezTo>
                    <a:pt x="1901" y="2421"/>
                    <a:pt x="2141" y="2336"/>
                    <a:pt x="2319" y="2158"/>
                  </a:cubicBezTo>
                  <a:cubicBezTo>
                    <a:pt x="2729" y="1738"/>
                    <a:pt x="2643" y="985"/>
                    <a:pt x="2118" y="460"/>
                  </a:cubicBezTo>
                  <a:cubicBezTo>
                    <a:pt x="1816" y="158"/>
                    <a:pt x="1435" y="1"/>
                    <a:pt x="1087"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05" name="Google Shape;4705;p38"/>
            <p:cNvSpPr/>
            <p:nvPr/>
          </p:nvSpPr>
          <p:spPr>
            <a:xfrm>
              <a:off x="4195994" y="3029872"/>
              <a:ext cx="80964" cy="80388"/>
            </a:xfrm>
            <a:custGeom>
              <a:rect b="b" l="l" r="r" t="t"/>
              <a:pathLst>
                <a:path extrusionOk="0" h="3070" w="3092">
                  <a:moveTo>
                    <a:pt x="912" y="0"/>
                  </a:moveTo>
                  <a:cubicBezTo>
                    <a:pt x="855" y="0"/>
                    <a:pt x="797" y="22"/>
                    <a:pt x="754" y="65"/>
                  </a:cubicBezTo>
                  <a:lnTo>
                    <a:pt x="1" y="828"/>
                  </a:lnTo>
                  <a:lnTo>
                    <a:pt x="2243" y="3070"/>
                  </a:lnTo>
                  <a:lnTo>
                    <a:pt x="3006" y="2316"/>
                  </a:lnTo>
                  <a:cubicBezTo>
                    <a:pt x="3092" y="2221"/>
                    <a:pt x="3092" y="2087"/>
                    <a:pt x="3006" y="2001"/>
                  </a:cubicBezTo>
                  <a:lnTo>
                    <a:pt x="1069" y="65"/>
                  </a:lnTo>
                  <a:cubicBezTo>
                    <a:pt x="1026" y="22"/>
                    <a:pt x="969" y="0"/>
                    <a:pt x="912" y="0"/>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06" name="Google Shape;4706;p38"/>
            <p:cNvSpPr/>
            <p:nvPr/>
          </p:nvSpPr>
          <p:spPr>
            <a:xfrm>
              <a:off x="4195994" y="3036785"/>
              <a:ext cx="73475" cy="73475"/>
            </a:xfrm>
            <a:custGeom>
              <a:rect b="b" l="l" r="r" t="t"/>
              <a:pathLst>
                <a:path extrusionOk="0" h="2806" w="2806">
                  <a:moveTo>
                    <a:pt x="554" y="1"/>
                  </a:moveTo>
                  <a:lnTo>
                    <a:pt x="1" y="564"/>
                  </a:lnTo>
                  <a:lnTo>
                    <a:pt x="2243" y="2806"/>
                  </a:lnTo>
                  <a:lnTo>
                    <a:pt x="2805" y="2252"/>
                  </a:lnTo>
                  <a:lnTo>
                    <a:pt x="554" y="1"/>
                  </a:ln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07" name="Google Shape;4707;p38"/>
            <p:cNvSpPr/>
            <p:nvPr/>
          </p:nvSpPr>
          <p:spPr>
            <a:xfrm>
              <a:off x="4079340" y="3046788"/>
              <a:ext cx="180886" cy="180388"/>
            </a:xfrm>
            <a:custGeom>
              <a:rect b="b" l="l" r="r" t="t"/>
              <a:pathLst>
                <a:path extrusionOk="0" h="6889" w="6908">
                  <a:moveTo>
                    <a:pt x="4600" y="0"/>
                  </a:moveTo>
                  <a:cubicBezTo>
                    <a:pt x="4536" y="0"/>
                    <a:pt x="4472" y="27"/>
                    <a:pt x="4427" y="77"/>
                  </a:cubicBezTo>
                  <a:lnTo>
                    <a:pt x="1" y="5457"/>
                  </a:lnTo>
                  <a:lnTo>
                    <a:pt x="1432" y="6888"/>
                  </a:lnTo>
                  <a:lnTo>
                    <a:pt x="6803" y="2452"/>
                  </a:lnTo>
                  <a:cubicBezTo>
                    <a:pt x="6898" y="2366"/>
                    <a:pt x="6907" y="2214"/>
                    <a:pt x="6812" y="2118"/>
                  </a:cubicBezTo>
                  <a:lnTo>
                    <a:pt x="4761" y="67"/>
                  </a:lnTo>
                  <a:cubicBezTo>
                    <a:pt x="4716" y="22"/>
                    <a:pt x="4657" y="0"/>
                    <a:pt x="4600" y="0"/>
                  </a:cubicBezTo>
                  <a:close/>
                </a:path>
              </a:pathLst>
            </a:custGeom>
            <a:solidFill>
              <a:srgbClr val="94A3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08" name="Google Shape;4708;p38"/>
            <p:cNvSpPr/>
            <p:nvPr/>
          </p:nvSpPr>
          <p:spPr>
            <a:xfrm>
              <a:off x="4079340" y="3097508"/>
              <a:ext cx="180886" cy="129406"/>
            </a:xfrm>
            <a:custGeom>
              <a:rect b="b" l="l" r="r" t="t"/>
              <a:pathLst>
                <a:path extrusionOk="0" h="4942" w="6908">
                  <a:moveTo>
                    <a:pt x="6640" y="0"/>
                  </a:moveTo>
                  <a:lnTo>
                    <a:pt x="1727" y="4055"/>
                  </a:lnTo>
                  <a:lnTo>
                    <a:pt x="535" y="2862"/>
                  </a:lnTo>
                  <a:lnTo>
                    <a:pt x="1" y="3511"/>
                  </a:lnTo>
                  <a:lnTo>
                    <a:pt x="1432" y="4942"/>
                  </a:lnTo>
                  <a:lnTo>
                    <a:pt x="6803" y="515"/>
                  </a:lnTo>
                  <a:cubicBezTo>
                    <a:pt x="6898" y="429"/>
                    <a:pt x="6907" y="277"/>
                    <a:pt x="6822" y="181"/>
                  </a:cubicBezTo>
                  <a:lnTo>
                    <a:pt x="6640" y="0"/>
                  </a:ln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09" name="Google Shape;4709;p38"/>
            <p:cNvSpPr/>
            <p:nvPr/>
          </p:nvSpPr>
          <p:spPr>
            <a:xfrm>
              <a:off x="4056847" y="3176508"/>
              <a:ext cx="73475" cy="72323"/>
            </a:xfrm>
            <a:custGeom>
              <a:rect b="b" l="l" r="r" t="t"/>
              <a:pathLst>
                <a:path extrusionOk="0" h="2762" w="2806">
                  <a:moveTo>
                    <a:pt x="845" y="0"/>
                  </a:moveTo>
                  <a:cubicBezTo>
                    <a:pt x="788" y="0"/>
                    <a:pt x="731" y="22"/>
                    <a:pt x="688" y="65"/>
                  </a:cubicBezTo>
                  <a:lnTo>
                    <a:pt x="87" y="666"/>
                  </a:lnTo>
                  <a:cubicBezTo>
                    <a:pt x="1" y="751"/>
                    <a:pt x="1" y="885"/>
                    <a:pt x="87" y="980"/>
                  </a:cubicBezTo>
                  <a:lnTo>
                    <a:pt x="1804" y="2698"/>
                  </a:lnTo>
                  <a:cubicBezTo>
                    <a:pt x="1847" y="2740"/>
                    <a:pt x="1904" y="2762"/>
                    <a:pt x="1961" y="2762"/>
                  </a:cubicBezTo>
                  <a:cubicBezTo>
                    <a:pt x="2019" y="2762"/>
                    <a:pt x="2076" y="2740"/>
                    <a:pt x="2119" y="2698"/>
                  </a:cubicBezTo>
                  <a:lnTo>
                    <a:pt x="2720" y="2097"/>
                  </a:lnTo>
                  <a:cubicBezTo>
                    <a:pt x="2806" y="2011"/>
                    <a:pt x="2806" y="1868"/>
                    <a:pt x="2720" y="1782"/>
                  </a:cubicBezTo>
                  <a:lnTo>
                    <a:pt x="1003" y="65"/>
                  </a:lnTo>
                  <a:cubicBezTo>
                    <a:pt x="960" y="22"/>
                    <a:pt x="902" y="0"/>
                    <a:pt x="845" y="0"/>
                  </a:cubicBezTo>
                  <a:close/>
                </a:path>
              </a:pathLst>
            </a:custGeom>
            <a:solidFill>
              <a:srgbClr val="93A5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10" name="Google Shape;4710;p38"/>
            <p:cNvSpPr/>
            <p:nvPr/>
          </p:nvSpPr>
          <p:spPr>
            <a:xfrm>
              <a:off x="4056847" y="3186170"/>
              <a:ext cx="63237" cy="62661"/>
            </a:xfrm>
            <a:custGeom>
              <a:rect b="b" l="l" r="r" t="t"/>
              <a:pathLst>
                <a:path extrusionOk="0" h="2393" w="2415">
                  <a:moveTo>
                    <a:pt x="383" y="1"/>
                  </a:moveTo>
                  <a:lnTo>
                    <a:pt x="87" y="297"/>
                  </a:lnTo>
                  <a:cubicBezTo>
                    <a:pt x="1" y="382"/>
                    <a:pt x="1" y="525"/>
                    <a:pt x="87" y="611"/>
                  </a:cubicBezTo>
                  <a:lnTo>
                    <a:pt x="1804" y="2329"/>
                  </a:lnTo>
                  <a:cubicBezTo>
                    <a:pt x="1847" y="2371"/>
                    <a:pt x="1904" y="2393"/>
                    <a:pt x="1961" y="2393"/>
                  </a:cubicBezTo>
                  <a:cubicBezTo>
                    <a:pt x="2019" y="2393"/>
                    <a:pt x="2076" y="2371"/>
                    <a:pt x="2119" y="2329"/>
                  </a:cubicBezTo>
                  <a:lnTo>
                    <a:pt x="2415" y="2033"/>
                  </a:lnTo>
                  <a:lnTo>
                    <a:pt x="383" y="1"/>
                  </a:ln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11" name="Google Shape;4711;p38"/>
            <p:cNvSpPr/>
            <p:nvPr/>
          </p:nvSpPr>
          <p:spPr>
            <a:xfrm>
              <a:off x="4107567" y="3090176"/>
              <a:ext cx="83006" cy="91281"/>
            </a:xfrm>
            <a:custGeom>
              <a:rect b="b" l="l" r="r" t="t"/>
              <a:pathLst>
                <a:path extrusionOk="0" h="3486" w="3170">
                  <a:moveTo>
                    <a:pt x="2860" y="1"/>
                  </a:moveTo>
                  <a:cubicBezTo>
                    <a:pt x="2803" y="1"/>
                    <a:pt x="2745" y="27"/>
                    <a:pt x="2700" y="89"/>
                  </a:cubicBezTo>
                  <a:lnTo>
                    <a:pt x="115" y="3133"/>
                  </a:lnTo>
                  <a:cubicBezTo>
                    <a:pt x="1" y="3276"/>
                    <a:pt x="106" y="3476"/>
                    <a:pt x="277" y="3486"/>
                  </a:cubicBezTo>
                  <a:cubicBezTo>
                    <a:pt x="344" y="3486"/>
                    <a:pt x="401" y="3457"/>
                    <a:pt x="439" y="3409"/>
                  </a:cubicBezTo>
                  <a:lnTo>
                    <a:pt x="3015" y="366"/>
                  </a:lnTo>
                  <a:cubicBezTo>
                    <a:pt x="3170" y="204"/>
                    <a:pt x="3019" y="1"/>
                    <a:pt x="2860" y="1"/>
                  </a:cubicBez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712" name="Google Shape;4712;p38"/>
          <p:cNvGrpSpPr/>
          <p:nvPr/>
        </p:nvGrpSpPr>
        <p:grpSpPr>
          <a:xfrm>
            <a:off x="4644820" y="3696370"/>
            <a:ext cx="532897" cy="526211"/>
            <a:chOff x="3513796" y="2882084"/>
            <a:chExt cx="371486" cy="366826"/>
          </a:xfrm>
        </p:grpSpPr>
        <p:sp>
          <p:nvSpPr>
            <p:cNvPr id="4713" name="Google Shape;4713;p38"/>
            <p:cNvSpPr/>
            <p:nvPr/>
          </p:nvSpPr>
          <p:spPr>
            <a:xfrm>
              <a:off x="3696384" y="2890725"/>
              <a:ext cx="11024" cy="60409"/>
            </a:xfrm>
            <a:custGeom>
              <a:rect b="b" l="l" r="r" t="t"/>
              <a:pathLst>
                <a:path extrusionOk="0" h="2307" w="421">
                  <a:moveTo>
                    <a:pt x="206" y="0"/>
                  </a:moveTo>
                  <a:cubicBezTo>
                    <a:pt x="103" y="0"/>
                    <a:pt x="1" y="70"/>
                    <a:pt x="1" y="208"/>
                  </a:cubicBezTo>
                  <a:lnTo>
                    <a:pt x="1" y="2097"/>
                  </a:lnTo>
                  <a:cubicBezTo>
                    <a:pt x="1" y="2211"/>
                    <a:pt x="96" y="2307"/>
                    <a:pt x="211" y="2307"/>
                  </a:cubicBezTo>
                  <a:cubicBezTo>
                    <a:pt x="325" y="2307"/>
                    <a:pt x="421" y="2211"/>
                    <a:pt x="411" y="2097"/>
                  </a:cubicBezTo>
                  <a:lnTo>
                    <a:pt x="411" y="208"/>
                  </a:lnTo>
                  <a:cubicBezTo>
                    <a:pt x="411" y="70"/>
                    <a:pt x="308" y="0"/>
                    <a:pt x="206" y="0"/>
                  </a:cubicBez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14" name="Google Shape;4714;p38"/>
            <p:cNvSpPr/>
            <p:nvPr/>
          </p:nvSpPr>
          <p:spPr>
            <a:xfrm>
              <a:off x="3682899" y="2882084"/>
              <a:ext cx="32993" cy="28332"/>
            </a:xfrm>
            <a:custGeom>
              <a:rect b="b" l="l" r="r" t="t"/>
              <a:pathLst>
                <a:path extrusionOk="0" h="1082" w="1260">
                  <a:moveTo>
                    <a:pt x="720" y="1"/>
                  </a:moveTo>
                  <a:cubicBezTo>
                    <a:pt x="589" y="1"/>
                    <a:pt x="455" y="49"/>
                    <a:pt x="344" y="156"/>
                  </a:cubicBezTo>
                  <a:cubicBezTo>
                    <a:pt x="1" y="500"/>
                    <a:pt x="249" y="1082"/>
                    <a:pt x="726" y="1082"/>
                  </a:cubicBezTo>
                  <a:cubicBezTo>
                    <a:pt x="1021" y="1082"/>
                    <a:pt x="1260" y="834"/>
                    <a:pt x="1260" y="538"/>
                  </a:cubicBezTo>
                  <a:cubicBezTo>
                    <a:pt x="1260" y="215"/>
                    <a:pt x="997" y="1"/>
                    <a:pt x="720" y="1"/>
                  </a:cubicBezTo>
                  <a:close/>
                </a:path>
              </a:pathLst>
            </a:custGeom>
            <a:solidFill>
              <a:srgbClr val="395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15" name="Google Shape;4715;p38"/>
            <p:cNvSpPr/>
            <p:nvPr/>
          </p:nvSpPr>
          <p:spPr>
            <a:xfrm>
              <a:off x="3754357" y="2890725"/>
              <a:ext cx="10762" cy="60409"/>
            </a:xfrm>
            <a:custGeom>
              <a:rect b="b" l="l" r="r" t="t"/>
              <a:pathLst>
                <a:path extrusionOk="0" h="2307" w="411">
                  <a:moveTo>
                    <a:pt x="205" y="0"/>
                  </a:moveTo>
                  <a:cubicBezTo>
                    <a:pt x="103" y="0"/>
                    <a:pt x="0" y="70"/>
                    <a:pt x="0" y="208"/>
                  </a:cubicBezTo>
                  <a:lnTo>
                    <a:pt x="0" y="2097"/>
                  </a:lnTo>
                  <a:cubicBezTo>
                    <a:pt x="0" y="2211"/>
                    <a:pt x="86" y="2307"/>
                    <a:pt x="200" y="2307"/>
                  </a:cubicBezTo>
                  <a:cubicBezTo>
                    <a:pt x="315" y="2307"/>
                    <a:pt x="410" y="2211"/>
                    <a:pt x="410" y="2097"/>
                  </a:cubicBezTo>
                  <a:lnTo>
                    <a:pt x="410" y="208"/>
                  </a:lnTo>
                  <a:cubicBezTo>
                    <a:pt x="410" y="70"/>
                    <a:pt x="308" y="0"/>
                    <a:pt x="205" y="0"/>
                  </a:cubicBez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16" name="Google Shape;4716;p38"/>
            <p:cNvSpPr/>
            <p:nvPr/>
          </p:nvSpPr>
          <p:spPr>
            <a:xfrm>
              <a:off x="3740610" y="2882084"/>
              <a:ext cx="33255" cy="28332"/>
            </a:xfrm>
            <a:custGeom>
              <a:rect b="b" l="l" r="r" t="t"/>
              <a:pathLst>
                <a:path extrusionOk="0" h="1082" w="1270">
                  <a:moveTo>
                    <a:pt x="722" y="1"/>
                  </a:moveTo>
                  <a:cubicBezTo>
                    <a:pt x="590" y="1"/>
                    <a:pt x="454" y="49"/>
                    <a:pt x="344" y="156"/>
                  </a:cubicBezTo>
                  <a:cubicBezTo>
                    <a:pt x="0" y="500"/>
                    <a:pt x="248" y="1082"/>
                    <a:pt x="725" y="1082"/>
                  </a:cubicBezTo>
                  <a:cubicBezTo>
                    <a:pt x="1021" y="1082"/>
                    <a:pt x="1260" y="834"/>
                    <a:pt x="1269" y="538"/>
                  </a:cubicBezTo>
                  <a:cubicBezTo>
                    <a:pt x="1269" y="215"/>
                    <a:pt x="1002" y="1"/>
                    <a:pt x="722" y="1"/>
                  </a:cubicBezTo>
                  <a:close/>
                </a:path>
              </a:pathLst>
            </a:custGeom>
            <a:solidFill>
              <a:srgbClr val="395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17" name="Google Shape;4717;p38"/>
            <p:cNvSpPr/>
            <p:nvPr/>
          </p:nvSpPr>
          <p:spPr>
            <a:xfrm>
              <a:off x="3638698" y="2890725"/>
              <a:ext cx="10762" cy="60409"/>
            </a:xfrm>
            <a:custGeom>
              <a:rect b="b" l="l" r="r" t="t"/>
              <a:pathLst>
                <a:path extrusionOk="0" h="2307" w="411">
                  <a:moveTo>
                    <a:pt x="205" y="0"/>
                  </a:moveTo>
                  <a:cubicBezTo>
                    <a:pt x="103" y="0"/>
                    <a:pt x="0" y="70"/>
                    <a:pt x="0" y="208"/>
                  </a:cubicBezTo>
                  <a:lnTo>
                    <a:pt x="0" y="2097"/>
                  </a:lnTo>
                  <a:cubicBezTo>
                    <a:pt x="0" y="2211"/>
                    <a:pt x="96" y="2307"/>
                    <a:pt x="210" y="2307"/>
                  </a:cubicBezTo>
                  <a:cubicBezTo>
                    <a:pt x="324" y="2307"/>
                    <a:pt x="410" y="2211"/>
                    <a:pt x="410" y="2097"/>
                  </a:cubicBezTo>
                  <a:lnTo>
                    <a:pt x="410" y="208"/>
                  </a:lnTo>
                  <a:cubicBezTo>
                    <a:pt x="410" y="70"/>
                    <a:pt x="308" y="0"/>
                    <a:pt x="205" y="0"/>
                  </a:cubicBez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18" name="Google Shape;4718;p38"/>
            <p:cNvSpPr/>
            <p:nvPr/>
          </p:nvSpPr>
          <p:spPr>
            <a:xfrm>
              <a:off x="3625187" y="2882084"/>
              <a:ext cx="33019" cy="28332"/>
            </a:xfrm>
            <a:custGeom>
              <a:rect b="b" l="l" r="r" t="t"/>
              <a:pathLst>
                <a:path extrusionOk="0" h="1082" w="1261">
                  <a:moveTo>
                    <a:pt x="716" y="1"/>
                  </a:moveTo>
                  <a:cubicBezTo>
                    <a:pt x="585" y="1"/>
                    <a:pt x="452" y="49"/>
                    <a:pt x="344" y="156"/>
                  </a:cubicBezTo>
                  <a:cubicBezTo>
                    <a:pt x="1" y="500"/>
                    <a:pt x="239" y="1082"/>
                    <a:pt x="726" y="1082"/>
                  </a:cubicBezTo>
                  <a:cubicBezTo>
                    <a:pt x="1022" y="1082"/>
                    <a:pt x="1260" y="834"/>
                    <a:pt x="1260" y="538"/>
                  </a:cubicBezTo>
                  <a:cubicBezTo>
                    <a:pt x="1260" y="215"/>
                    <a:pt x="993" y="1"/>
                    <a:pt x="716" y="1"/>
                  </a:cubicBezTo>
                  <a:close/>
                </a:path>
              </a:pathLst>
            </a:custGeom>
            <a:solidFill>
              <a:srgbClr val="395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19" name="Google Shape;4719;p38"/>
            <p:cNvSpPr/>
            <p:nvPr/>
          </p:nvSpPr>
          <p:spPr>
            <a:xfrm>
              <a:off x="3696384" y="3179991"/>
              <a:ext cx="10788" cy="60173"/>
            </a:xfrm>
            <a:custGeom>
              <a:rect b="b" l="l" r="r" t="t"/>
              <a:pathLst>
                <a:path extrusionOk="0" h="2298" w="412">
                  <a:moveTo>
                    <a:pt x="206" y="1"/>
                  </a:moveTo>
                  <a:cubicBezTo>
                    <a:pt x="103" y="1"/>
                    <a:pt x="1" y="70"/>
                    <a:pt x="1" y="208"/>
                  </a:cubicBezTo>
                  <a:lnTo>
                    <a:pt x="1" y="2097"/>
                  </a:lnTo>
                  <a:cubicBezTo>
                    <a:pt x="1" y="2202"/>
                    <a:pt x="96" y="2297"/>
                    <a:pt x="211" y="2297"/>
                  </a:cubicBezTo>
                  <a:cubicBezTo>
                    <a:pt x="325" y="2297"/>
                    <a:pt x="411" y="2212"/>
                    <a:pt x="411" y="2097"/>
                  </a:cubicBezTo>
                  <a:lnTo>
                    <a:pt x="411" y="208"/>
                  </a:lnTo>
                  <a:cubicBezTo>
                    <a:pt x="411" y="70"/>
                    <a:pt x="308" y="1"/>
                    <a:pt x="206" y="1"/>
                  </a:cubicBez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20" name="Google Shape;4720;p38"/>
            <p:cNvSpPr/>
            <p:nvPr/>
          </p:nvSpPr>
          <p:spPr>
            <a:xfrm>
              <a:off x="3682899" y="3220656"/>
              <a:ext cx="32993" cy="28254"/>
            </a:xfrm>
            <a:custGeom>
              <a:rect b="b" l="l" r="r" t="t"/>
              <a:pathLst>
                <a:path extrusionOk="0" h="1079" w="1260">
                  <a:moveTo>
                    <a:pt x="725" y="1"/>
                  </a:moveTo>
                  <a:cubicBezTo>
                    <a:pt x="592" y="1"/>
                    <a:pt x="456" y="51"/>
                    <a:pt x="344" y="162"/>
                  </a:cubicBezTo>
                  <a:cubicBezTo>
                    <a:pt x="1" y="496"/>
                    <a:pt x="249" y="1078"/>
                    <a:pt x="726" y="1078"/>
                  </a:cubicBezTo>
                  <a:cubicBezTo>
                    <a:pt x="1021" y="1078"/>
                    <a:pt x="1260" y="840"/>
                    <a:pt x="1260" y="544"/>
                  </a:cubicBezTo>
                  <a:cubicBezTo>
                    <a:pt x="1260" y="216"/>
                    <a:pt x="1000" y="1"/>
                    <a:pt x="725" y="1"/>
                  </a:cubicBezTo>
                  <a:close/>
                </a:path>
              </a:pathLst>
            </a:custGeom>
            <a:solidFill>
              <a:srgbClr val="395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21" name="Google Shape;4721;p38"/>
            <p:cNvSpPr/>
            <p:nvPr/>
          </p:nvSpPr>
          <p:spPr>
            <a:xfrm>
              <a:off x="3638698" y="3179991"/>
              <a:ext cx="10762" cy="60173"/>
            </a:xfrm>
            <a:custGeom>
              <a:rect b="b" l="l" r="r" t="t"/>
              <a:pathLst>
                <a:path extrusionOk="0" h="2298" w="411">
                  <a:moveTo>
                    <a:pt x="205" y="1"/>
                  </a:moveTo>
                  <a:cubicBezTo>
                    <a:pt x="103" y="1"/>
                    <a:pt x="0" y="70"/>
                    <a:pt x="0" y="208"/>
                  </a:cubicBezTo>
                  <a:lnTo>
                    <a:pt x="0" y="2097"/>
                  </a:lnTo>
                  <a:cubicBezTo>
                    <a:pt x="0" y="2202"/>
                    <a:pt x="96" y="2297"/>
                    <a:pt x="210" y="2297"/>
                  </a:cubicBezTo>
                  <a:cubicBezTo>
                    <a:pt x="315" y="2297"/>
                    <a:pt x="410" y="2212"/>
                    <a:pt x="410" y="2097"/>
                  </a:cubicBezTo>
                  <a:lnTo>
                    <a:pt x="410" y="208"/>
                  </a:lnTo>
                  <a:cubicBezTo>
                    <a:pt x="410" y="70"/>
                    <a:pt x="308" y="1"/>
                    <a:pt x="205" y="1"/>
                  </a:cubicBez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22" name="Google Shape;4722;p38"/>
            <p:cNvSpPr/>
            <p:nvPr/>
          </p:nvSpPr>
          <p:spPr>
            <a:xfrm>
              <a:off x="3625187" y="3220656"/>
              <a:ext cx="33019" cy="28254"/>
            </a:xfrm>
            <a:custGeom>
              <a:rect b="b" l="l" r="r" t="t"/>
              <a:pathLst>
                <a:path extrusionOk="0" h="1079" w="1261">
                  <a:moveTo>
                    <a:pt x="721" y="1"/>
                  </a:moveTo>
                  <a:cubicBezTo>
                    <a:pt x="588" y="1"/>
                    <a:pt x="453" y="51"/>
                    <a:pt x="344" y="162"/>
                  </a:cubicBezTo>
                  <a:cubicBezTo>
                    <a:pt x="1" y="496"/>
                    <a:pt x="239" y="1078"/>
                    <a:pt x="726" y="1078"/>
                  </a:cubicBezTo>
                  <a:cubicBezTo>
                    <a:pt x="1022" y="1078"/>
                    <a:pt x="1260" y="840"/>
                    <a:pt x="1260" y="544"/>
                  </a:cubicBezTo>
                  <a:cubicBezTo>
                    <a:pt x="1260" y="216"/>
                    <a:pt x="995" y="1"/>
                    <a:pt x="721" y="1"/>
                  </a:cubicBezTo>
                  <a:close/>
                </a:path>
              </a:pathLst>
            </a:custGeom>
            <a:solidFill>
              <a:srgbClr val="395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23" name="Google Shape;4723;p38"/>
            <p:cNvSpPr/>
            <p:nvPr/>
          </p:nvSpPr>
          <p:spPr>
            <a:xfrm>
              <a:off x="3754227" y="3179991"/>
              <a:ext cx="10893" cy="60173"/>
            </a:xfrm>
            <a:custGeom>
              <a:rect b="b" l="l" r="r" t="t"/>
              <a:pathLst>
                <a:path extrusionOk="0" h="2298" w="416">
                  <a:moveTo>
                    <a:pt x="203" y="1"/>
                  </a:moveTo>
                  <a:cubicBezTo>
                    <a:pt x="100" y="1"/>
                    <a:pt x="0" y="70"/>
                    <a:pt x="5" y="208"/>
                  </a:cubicBezTo>
                  <a:lnTo>
                    <a:pt x="5" y="2097"/>
                  </a:lnTo>
                  <a:cubicBezTo>
                    <a:pt x="5" y="2202"/>
                    <a:pt x="91" y="2297"/>
                    <a:pt x="205" y="2297"/>
                  </a:cubicBezTo>
                  <a:cubicBezTo>
                    <a:pt x="320" y="2297"/>
                    <a:pt x="406" y="2212"/>
                    <a:pt x="415" y="2097"/>
                  </a:cubicBezTo>
                  <a:lnTo>
                    <a:pt x="415" y="208"/>
                  </a:lnTo>
                  <a:cubicBezTo>
                    <a:pt x="411" y="70"/>
                    <a:pt x="306" y="1"/>
                    <a:pt x="203" y="1"/>
                  </a:cubicBez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24" name="Google Shape;4724;p38"/>
            <p:cNvSpPr/>
            <p:nvPr/>
          </p:nvSpPr>
          <p:spPr>
            <a:xfrm>
              <a:off x="3740610" y="3220656"/>
              <a:ext cx="33255" cy="28254"/>
            </a:xfrm>
            <a:custGeom>
              <a:rect b="b" l="l" r="r" t="t"/>
              <a:pathLst>
                <a:path extrusionOk="0" h="1079" w="1270">
                  <a:moveTo>
                    <a:pt x="727" y="1"/>
                  </a:moveTo>
                  <a:cubicBezTo>
                    <a:pt x="593" y="1"/>
                    <a:pt x="456" y="51"/>
                    <a:pt x="344" y="162"/>
                  </a:cubicBezTo>
                  <a:cubicBezTo>
                    <a:pt x="0" y="496"/>
                    <a:pt x="248" y="1078"/>
                    <a:pt x="725" y="1078"/>
                  </a:cubicBezTo>
                  <a:cubicBezTo>
                    <a:pt x="1021" y="1078"/>
                    <a:pt x="1260" y="840"/>
                    <a:pt x="1269" y="544"/>
                  </a:cubicBezTo>
                  <a:cubicBezTo>
                    <a:pt x="1269" y="216"/>
                    <a:pt x="1004" y="1"/>
                    <a:pt x="727" y="1"/>
                  </a:cubicBezTo>
                  <a:close/>
                </a:path>
              </a:pathLst>
            </a:custGeom>
            <a:solidFill>
              <a:srgbClr val="395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25" name="Google Shape;4725;p38"/>
            <p:cNvSpPr/>
            <p:nvPr/>
          </p:nvSpPr>
          <p:spPr>
            <a:xfrm>
              <a:off x="3814557" y="3060273"/>
              <a:ext cx="63708" cy="10762"/>
            </a:xfrm>
            <a:custGeom>
              <a:rect b="b" l="l" r="r" t="t"/>
              <a:pathLst>
                <a:path extrusionOk="0" h="411" w="2433">
                  <a:moveTo>
                    <a:pt x="277" y="1"/>
                  </a:moveTo>
                  <a:cubicBezTo>
                    <a:pt x="0" y="1"/>
                    <a:pt x="0" y="411"/>
                    <a:pt x="277" y="411"/>
                  </a:cubicBezTo>
                  <a:lnTo>
                    <a:pt x="2156" y="411"/>
                  </a:lnTo>
                  <a:cubicBezTo>
                    <a:pt x="2433" y="411"/>
                    <a:pt x="2433" y="1"/>
                    <a:pt x="2156" y="1"/>
                  </a:cubicBez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26" name="Google Shape;4726;p38"/>
            <p:cNvSpPr/>
            <p:nvPr/>
          </p:nvSpPr>
          <p:spPr>
            <a:xfrm>
              <a:off x="3852263" y="3051344"/>
              <a:ext cx="33019" cy="28201"/>
            </a:xfrm>
            <a:custGeom>
              <a:rect b="b" l="l" r="r" t="t"/>
              <a:pathLst>
                <a:path extrusionOk="0" h="1077" w="1261">
                  <a:moveTo>
                    <a:pt x="716" y="1"/>
                  </a:moveTo>
                  <a:cubicBezTo>
                    <a:pt x="585" y="1"/>
                    <a:pt x="452" y="50"/>
                    <a:pt x="344" y="160"/>
                  </a:cubicBezTo>
                  <a:cubicBezTo>
                    <a:pt x="1" y="504"/>
                    <a:pt x="239" y="1076"/>
                    <a:pt x="726" y="1076"/>
                  </a:cubicBezTo>
                  <a:cubicBezTo>
                    <a:pt x="1022" y="1076"/>
                    <a:pt x="1260" y="838"/>
                    <a:pt x="1260" y="542"/>
                  </a:cubicBezTo>
                  <a:cubicBezTo>
                    <a:pt x="1260" y="219"/>
                    <a:pt x="993" y="1"/>
                    <a:pt x="716" y="1"/>
                  </a:cubicBezTo>
                  <a:close/>
                </a:path>
              </a:pathLst>
            </a:custGeom>
            <a:solidFill>
              <a:srgbClr val="395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27" name="Google Shape;4727;p38"/>
            <p:cNvSpPr/>
            <p:nvPr/>
          </p:nvSpPr>
          <p:spPr>
            <a:xfrm>
              <a:off x="3814557" y="3117985"/>
              <a:ext cx="63708" cy="10762"/>
            </a:xfrm>
            <a:custGeom>
              <a:rect b="b" l="l" r="r" t="t"/>
              <a:pathLst>
                <a:path extrusionOk="0" h="411" w="2433">
                  <a:moveTo>
                    <a:pt x="277" y="0"/>
                  </a:moveTo>
                  <a:cubicBezTo>
                    <a:pt x="0" y="0"/>
                    <a:pt x="0" y="411"/>
                    <a:pt x="277" y="411"/>
                  </a:cubicBezTo>
                  <a:lnTo>
                    <a:pt x="2156" y="411"/>
                  </a:lnTo>
                  <a:cubicBezTo>
                    <a:pt x="2433" y="411"/>
                    <a:pt x="2433" y="0"/>
                    <a:pt x="2156" y="0"/>
                  </a:cubicBez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28" name="Google Shape;4728;p38"/>
            <p:cNvSpPr/>
            <p:nvPr/>
          </p:nvSpPr>
          <p:spPr>
            <a:xfrm>
              <a:off x="3852263" y="3109056"/>
              <a:ext cx="33019" cy="28437"/>
            </a:xfrm>
            <a:custGeom>
              <a:rect b="b" l="l" r="r" t="t"/>
              <a:pathLst>
                <a:path extrusionOk="0" h="1086" w="1261">
                  <a:moveTo>
                    <a:pt x="716" y="0"/>
                  </a:moveTo>
                  <a:cubicBezTo>
                    <a:pt x="585" y="0"/>
                    <a:pt x="452" y="50"/>
                    <a:pt x="344" y="160"/>
                  </a:cubicBezTo>
                  <a:cubicBezTo>
                    <a:pt x="1" y="504"/>
                    <a:pt x="239" y="1086"/>
                    <a:pt x="726" y="1086"/>
                  </a:cubicBezTo>
                  <a:cubicBezTo>
                    <a:pt x="1022" y="1076"/>
                    <a:pt x="1260" y="837"/>
                    <a:pt x="1260" y="542"/>
                  </a:cubicBezTo>
                  <a:cubicBezTo>
                    <a:pt x="1260" y="218"/>
                    <a:pt x="993" y="0"/>
                    <a:pt x="716" y="0"/>
                  </a:cubicBezTo>
                  <a:close/>
                </a:path>
              </a:pathLst>
            </a:custGeom>
            <a:solidFill>
              <a:srgbClr val="395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29" name="Google Shape;4729;p38"/>
            <p:cNvSpPr/>
            <p:nvPr/>
          </p:nvSpPr>
          <p:spPr>
            <a:xfrm>
              <a:off x="3814557" y="3002325"/>
              <a:ext cx="63708" cy="10762"/>
            </a:xfrm>
            <a:custGeom>
              <a:rect b="b" l="l" r="r" t="t"/>
              <a:pathLst>
                <a:path extrusionOk="0" h="411" w="2433">
                  <a:moveTo>
                    <a:pt x="277" y="0"/>
                  </a:moveTo>
                  <a:cubicBezTo>
                    <a:pt x="0" y="0"/>
                    <a:pt x="0" y="411"/>
                    <a:pt x="277" y="411"/>
                  </a:cubicBezTo>
                  <a:lnTo>
                    <a:pt x="2156" y="411"/>
                  </a:lnTo>
                  <a:cubicBezTo>
                    <a:pt x="2433" y="411"/>
                    <a:pt x="2433" y="0"/>
                    <a:pt x="2156" y="0"/>
                  </a:cubicBez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30" name="Google Shape;4730;p38"/>
            <p:cNvSpPr/>
            <p:nvPr/>
          </p:nvSpPr>
          <p:spPr>
            <a:xfrm>
              <a:off x="3852263" y="2993580"/>
              <a:ext cx="33019" cy="28254"/>
            </a:xfrm>
            <a:custGeom>
              <a:rect b="b" l="l" r="r" t="t"/>
              <a:pathLst>
                <a:path extrusionOk="0" h="1079" w="1261">
                  <a:moveTo>
                    <a:pt x="720" y="1"/>
                  </a:moveTo>
                  <a:cubicBezTo>
                    <a:pt x="588" y="1"/>
                    <a:pt x="453" y="51"/>
                    <a:pt x="344" y="163"/>
                  </a:cubicBezTo>
                  <a:cubicBezTo>
                    <a:pt x="1" y="497"/>
                    <a:pt x="239" y="1079"/>
                    <a:pt x="726" y="1079"/>
                  </a:cubicBezTo>
                  <a:cubicBezTo>
                    <a:pt x="1022" y="1079"/>
                    <a:pt x="1260" y="840"/>
                    <a:pt x="1260" y="544"/>
                  </a:cubicBezTo>
                  <a:cubicBezTo>
                    <a:pt x="1260" y="216"/>
                    <a:pt x="995" y="1"/>
                    <a:pt x="720" y="1"/>
                  </a:cubicBezTo>
                  <a:close/>
                </a:path>
              </a:pathLst>
            </a:custGeom>
            <a:solidFill>
              <a:srgbClr val="395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31" name="Google Shape;4731;p38"/>
            <p:cNvSpPr/>
            <p:nvPr/>
          </p:nvSpPr>
          <p:spPr>
            <a:xfrm>
              <a:off x="3525265" y="3060273"/>
              <a:ext cx="63996" cy="10762"/>
            </a:xfrm>
            <a:custGeom>
              <a:rect b="b" l="l" r="r" t="t"/>
              <a:pathLst>
                <a:path extrusionOk="0" h="411" w="2444">
                  <a:moveTo>
                    <a:pt x="2176" y="1"/>
                  </a:moveTo>
                  <a:cubicBezTo>
                    <a:pt x="2173" y="1"/>
                    <a:pt x="2170" y="1"/>
                    <a:pt x="2167" y="1"/>
                  </a:cubicBezTo>
                  <a:lnTo>
                    <a:pt x="278" y="1"/>
                  </a:lnTo>
                  <a:cubicBezTo>
                    <a:pt x="1" y="1"/>
                    <a:pt x="1" y="411"/>
                    <a:pt x="278" y="411"/>
                  </a:cubicBezTo>
                  <a:lnTo>
                    <a:pt x="2167" y="411"/>
                  </a:lnTo>
                  <a:cubicBezTo>
                    <a:pt x="2440" y="401"/>
                    <a:pt x="2443" y="1"/>
                    <a:pt x="2176" y="1"/>
                  </a:cubicBez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32" name="Google Shape;4732;p38"/>
            <p:cNvSpPr/>
            <p:nvPr/>
          </p:nvSpPr>
          <p:spPr>
            <a:xfrm>
              <a:off x="3513796" y="3051344"/>
              <a:ext cx="32993" cy="28201"/>
            </a:xfrm>
            <a:custGeom>
              <a:rect b="b" l="l" r="r" t="t"/>
              <a:pathLst>
                <a:path extrusionOk="0" h="1077" w="1260">
                  <a:moveTo>
                    <a:pt x="713" y="1"/>
                  </a:moveTo>
                  <a:cubicBezTo>
                    <a:pt x="580" y="1"/>
                    <a:pt x="445" y="50"/>
                    <a:pt x="334" y="160"/>
                  </a:cubicBezTo>
                  <a:cubicBezTo>
                    <a:pt x="0" y="504"/>
                    <a:pt x="239" y="1076"/>
                    <a:pt x="716" y="1076"/>
                  </a:cubicBezTo>
                  <a:cubicBezTo>
                    <a:pt x="1011" y="1076"/>
                    <a:pt x="1259" y="838"/>
                    <a:pt x="1259" y="542"/>
                  </a:cubicBezTo>
                  <a:cubicBezTo>
                    <a:pt x="1259" y="219"/>
                    <a:pt x="992" y="1"/>
                    <a:pt x="713" y="1"/>
                  </a:cubicBezTo>
                  <a:close/>
                </a:path>
              </a:pathLst>
            </a:custGeom>
            <a:solidFill>
              <a:srgbClr val="395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33" name="Google Shape;4733;p38"/>
            <p:cNvSpPr/>
            <p:nvPr/>
          </p:nvSpPr>
          <p:spPr>
            <a:xfrm>
              <a:off x="3525265" y="3002325"/>
              <a:ext cx="63996" cy="10762"/>
            </a:xfrm>
            <a:custGeom>
              <a:rect b="b" l="l" r="r" t="t"/>
              <a:pathLst>
                <a:path extrusionOk="0" h="411" w="2444">
                  <a:moveTo>
                    <a:pt x="278" y="0"/>
                  </a:moveTo>
                  <a:cubicBezTo>
                    <a:pt x="1" y="0"/>
                    <a:pt x="1" y="411"/>
                    <a:pt x="278" y="411"/>
                  </a:cubicBezTo>
                  <a:lnTo>
                    <a:pt x="2167" y="411"/>
                  </a:lnTo>
                  <a:cubicBezTo>
                    <a:pt x="2443" y="411"/>
                    <a:pt x="2443" y="0"/>
                    <a:pt x="2167" y="0"/>
                  </a:cubicBez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34" name="Google Shape;4734;p38"/>
            <p:cNvSpPr/>
            <p:nvPr/>
          </p:nvSpPr>
          <p:spPr>
            <a:xfrm>
              <a:off x="3513796" y="2993580"/>
              <a:ext cx="32993" cy="28254"/>
            </a:xfrm>
            <a:custGeom>
              <a:rect b="b" l="l" r="r" t="t"/>
              <a:pathLst>
                <a:path extrusionOk="0" h="1079" w="1260">
                  <a:moveTo>
                    <a:pt x="717" y="1"/>
                  </a:moveTo>
                  <a:cubicBezTo>
                    <a:pt x="583" y="1"/>
                    <a:pt x="446" y="51"/>
                    <a:pt x="334" y="163"/>
                  </a:cubicBezTo>
                  <a:cubicBezTo>
                    <a:pt x="0" y="497"/>
                    <a:pt x="239" y="1079"/>
                    <a:pt x="716" y="1079"/>
                  </a:cubicBezTo>
                  <a:cubicBezTo>
                    <a:pt x="1011" y="1079"/>
                    <a:pt x="1259" y="840"/>
                    <a:pt x="1259" y="544"/>
                  </a:cubicBezTo>
                  <a:cubicBezTo>
                    <a:pt x="1259" y="216"/>
                    <a:pt x="995" y="1"/>
                    <a:pt x="717" y="1"/>
                  </a:cubicBezTo>
                  <a:close/>
                </a:path>
              </a:pathLst>
            </a:custGeom>
            <a:solidFill>
              <a:srgbClr val="395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35" name="Google Shape;4735;p38"/>
            <p:cNvSpPr/>
            <p:nvPr/>
          </p:nvSpPr>
          <p:spPr>
            <a:xfrm>
              <a:off x="3525265" y="3117985"/>
              <a:ext cx="63996" cy="10762"/>
            </a:xfrm>
            <a:custGeom>
              <a:rect b="b" l="l" r="r" t="t"/>
              <a:pathLst>
                <a:path extrusionOk="0" h="411" w="2444">
                  <a:moveTo>
                    <a:pt x="278" y="0"/>
                  </a:moveTo>
                  <a:cubicBezTo>
                    <a:pt x="1" y="0"/>
                    <a:pt x="1" y="411"/>
                    <a:pt x="278" y="411"/>
                  </a:cubicBezTo>
                  <a:lnTo>
                    <a:pt x="2167" y="411"/>
                  </a:lnTo>
                  <a:cubicBezTo>
                    <a:pt x="2443" y="411"/>
                    <a:pt x="2443" y="0"/>
                    <a:pt x="2167" y="0"/>
                  </a:cubicBez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36" name="Google Shape;4736;p38"/>
            <p:cNvSpPr/>
            <p:nvPr/>
          </p:nvSpPr>
          <p:spPr>
            <a:xfrm>
              <a:off x="3513796" y="3109056"/>
              <a:ext cx="32993" cy="28437"/>
            </a:xfrm>
            <a:custGeom>
              <a:rect b="b" l="l" r="r" t="t"/>
              <a:pathLst>
                <a:path extrusionOk="0" h="1086" w="1260">
                  <a:moveTo>
                    <a:pt x="713" y="0"/>
                  </a:moveTo>
                  <a:cubicBezTo>
                    <a:pt x="580" y="0"/>
                    <a:pt x="445" y="50"/>
                    <a:pt x="334" y="160"/>
                  </a:cubicBezTo>
                  <a:cubicBezTo>
                    <a:pt x="0" y="504"/>
                    <a:pt x="239" y="1086"/>
                    <a:pt x="716" y="1086"/>
                  </a:cubicBezTo>
                  <a:cubicBezTo>
                    <a:pt x="1011" y="1076"/>
                    <a:pt x="1259" y="837"/>
                    <a:pt x="1259" y="542"/>
                  </a:cubicBezTo>
                  <a:cubicBezTo>
                    <a:pt x="1259" y="218"/>
                    <a:pt x="992" y="0"/>
                    <a:pt x="713" y="0"/>
                  </a:cubicBezTo>
                  <a:close/>
                </a:path>
              </a:pathLst>
            </a:custGeom>
            <a:solidFill>
              <a:srgbClr val="395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37" name="Google Shape;4737;p38"/>
            <p:cNvSpPr/>
            <p:nvPr/>
          </p:nvSpPr>
          <p:spPr>
            <a:xfrm>
              <a:off x="3581982" y="2945609"/>
              <a:ext cx="239828" cy="239855"/>
            </a:xfrm>
            <a:custGeom>
              <a:rect b="b" l="l" r="r" t="t"/>
              <a:pathLst>
                <a:path extrusionOk="0" h="9160" w="9159">
                  <a:moveTo>
                    <a:pt x="220" y="1"/>
                  </a:moveTo>
                  <a:cubicBezTo>
                    <a:pt x="96" y="1"/>
                    <a:pt x="1" y="96"/>
                    <a:pt x="1" y="220"/>
                  </a:cubicBezTo>
                  <a:lnTo>
                    <a:pt x="1" y="8940"/>
                  </a:lnTo>
                  <a:cubicBezTo>
                    <a:pt x="1" y="9054"/>
                    <a:pt x="96" y="9159"/>
                    <a:pt x="220" y="9159"/>
                  </a:cubicBezTo>
                  <a:lnTo>
                    <a:pt x="8939" y="9159"/>
                  </a:lnTo>
                  <a:cubicBezTo>
                    <a:pt x="9054" y="9159"/>
                    <a:pt x="9159" y="9054"/>
                    <a:pt x="9159" y="8940"/>
                  </a:cubicBezTo>
                  <a:lnTo>
                    <a:pt x="9159" y="220"/>
                  </a:lnTo>
                  <a:cubicBezTo>
                    <a:pt x="9159" y="96"/>
                    <a:pt x="9054" y="1"/>
                    <a:pt x="8939" y="1"/>
                  </a:cubicBezTo>
                  <a:close/>
                </a:path>
              </a:pathLst>
            </a:custGeom>
            <a:solidFill>
              <a:srgbClr val="AEBF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38" name="Google Shape;4738;p38"/>
            <p:cNvSpPr/>
            <p:nvPr/>
          </p:nvSpPr>
          <p:spPr>
            <a:xfrm>
              <a:off x="3599709" y="2963362"/>
              <a:ext cx="204374" cy="204348"/>
            </a:xfrm>
            <a:custGeom>
              <a:rect b="b" l="l" r="r" t="t"/>
              <a:pathLst>
                <a:path extrusionOk="0" h="7804" w="7805">
                  <a:moveTo>
                    <a:pt x="220" y="0"/>
                  </a:moveTo>
                  <a:cubicBezTo>
                    <a:pt x="96" y="0"/>
                    <a:pt x="1" y="96"/>
                    <a:pt x="1" y="220"/>
                  </a:cubicBezTo>
                  <a:lnTo>
                    <a:pt x="1" y="7584"/>
                  </a:lnTo>
                  <a:cubicBezTo>
                    <a:pt x="1" y="7708"/>
                    <a:pt x="96" y="7804"/>
                    <a:pt x="220" y="7804"/>
                  </a:cubicBezTo>
                  <a:lnTo>
                    <a:pt x="7585" y="7804"/>
                  </a:lnTo>
                  <a:cubicBezTo>
                    <a:pt x="7709" y="7804"/>
                    <a:pt x="7805" y="7708"/>
                    <a:pt x="7805" y="7584"/>
                  </a:cubicBezTo>
                  <a:lnTo>
                    <a:pt x="7805" y="220"/>
                  </a:lnTo>
                  <a:cubicBezTo>
                    <a:pt x="7805" y="96"/>
                    <a:pt x="7700" y="0"/>
                    <a:pt x="7585" y="0"/>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39" name="Google Shape;4739;p38"/>
            <p:cNvSpPr/>
            <p:nvPr/>
          </p:nvSpPr>
          <p:spPr>
            <a:xfrm>
              <a:off x="3599709" y="2963362"/>
              <a:ext cx="204374" cy="204348"/>
            </a:xfrm>
            <a:custGeom>
              <a:rect b="b" l="l" r="r" t="t"/>
              <a:pathLst>
                <a:path extrusionOk="0" h="7804" w="7805">
                  <a:moveTo>
                    <a:pt x="7261" y="0"/>
                  </a:moveTo>
                  <a:lnTo>
                    <a:pt x="7261" y="7260"/>
                  </a:lnTo>
                  <a:lnTo>
                    <a:pt x="1" y="7260"/>
                  </a:lnTo>
                  <a:lnTo>
                    <a:pt x="1" y="7584"/>
                  </a:lnTo>
                  <a:cubicBezTo>
                    <a:pt x="1" y="7708"/>
                    <a:pt x="96" y="7804"/>
                    <a:pt x="220" y="7804"/>
                  </a:cubicBezTo>
                  <a:lnTo>
                    <a:pt x="7585" y="7804"/>
                  </a:lnTo>
                  <a:cubicBezTo>
                    <a:pt x="7709" y="7804"/>
                    <a:pt x="7805" y="7708"/>
                    <a:pt x="7805" y="7584"/>
                  </a:cubicBezTo>
                  <a:lnTo>
                    <a:pt x="7805" y="220"/>
                  </a:lnTo>
                  <a:cubicBezTo>
                    <a:pt x="7805" y="96"/>
                    <a:pt x="7700" y="0"/>
                    <a:pt x="7585" y="0"/>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40" name="Google Shape;4740;p38"/>
            <p:cNvSpPr/>
            <p:nvPr/>
          </p:nvSpPr>
          <p:spPr>
            <a:xfrm>
              <a:off x="3649932" y="3013559"/>
              <a:ext cx="104190" cy="103954"/>
            </a:xfrm>
            <a:custGeom>
              <a:rect b="b" l="l" r="r" t="t"/>
              <a:pathLst>
                <a:path extrusionOk="0" h="3970" w="3979">
                  <a:moveTo>
                    <a:pt x="353" y="1"/>
                  </a:moveTo>
                  <a:cubicBezTo>
                    <a:pt x="153" y="1"/>
                    <a:pt x="0" y="153"/>
                    <a:pt x="0" y="344"/>
                  </a:cubicBezTo>
                  <a:lnTo>
                    <a:pt x="0" y="3626"/>
                  </a:lnTo>
                  <a:cubicBezTo>
                    <a:pt x="0" y="3817"/>
                    <a:pt x="153" y="3969"/>
                    <a:pt x="344" y="3969"/>
                  </a:cubicBezTo>
                  <a:lnTo>
                    <a:pt x="3626" y="3969"/>
                  </a:lnTo>
                  <a:cubicBezTo>
                    <a:pt x="3816" y="3969"/>
                    <a:pt x="3979" y="3817"/>
                    <a:pt x="3979" y="3626"/>
                  </a:cubicBezTo>
                  <a:lnTo>
                    <a:pt x="3979" y="344"/>
                  </a:lnTo>
                  <a:cubicBezTo>
                    <a:pt x="3979" y="153"/>
                    <a:pt x="3816" y="1"/>
                    <a:pt x="3626" y="1"/>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41" name="Google Shape;4741;p38"/>
            <p:cNvSpPr/>
            <p:nvPr/>
          </p:nvSpPr>
          <p:spPr>
            <a:xfrm>
              <a:off x="3665171" y="3028798"/>
              <a:ext cx="73475" cy="73475"/>
            </a:xfrm>
            <a:custGeom>
              <a:rect b="b" l="l" r="r" t="t"/>
              <a:pathLst>
                <a:path extrusionOk="0" h="2806" w="2806">
                  <a:moveTo>
                    <a:pt x="220" y="1"/>
                  </a:moveTo>
                  <a:cubicBezTo>
                    <a:pt x="96" y="1"/>
                    <a:pt x="0" y="96"/>
                    <a:pt x="0" y="220"/>
                  </a:cubicBezTo>
                  <a:lnTo>
                    <a:pt x="0" y="2586"/>
                  </a:lnTo>
                  <a:cubicBezTo>
                    <a:pt x="0" y="2700"/>
                    <a:pt x="96" y="2805"/>
                    <a:pt x="220" y="2805"/>
                  </a:cubicBezTo>
                  <a:lnTo>
                    <a:pt x="2586" y="2805"/>
                  </a:lnTo>
                  <a:cubicBezTo>
                    <a:pt x="2710" y="2805"/>
                    <a:pt x="2805" y="2710"/>
                    <a:pt x="2805" y="2586"/>
                  </a:cubicBezTo>
                  <a:lnTo>
                    <a:pt x="2805" y="220"/>
                  </a:lnTo>
                  <a:cubicBezTo>
                    <a:pt x="2805" y="96"/>
                    <a:pt x="2710" y="1"/>
                    <a:pt x="2586" y="1"/>
                  </a:cubicBezTo>
                  <a:close/>
                </a:path>
              </a:pathLst>
            </a:custGeom>
            <a:solidFill>
              <a:srgbClr val="395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42" name="Google Shape;4742;p38"/>
            <p:cNvSpPr/>
            <p:nvPr/>
          </p:nvSpPr>
          <p:spPr>
            <a:xfrm>
              <a:off x="3621442" y="2984834"/>
              <a:ext cx="19272" cy="19508"/>
            </a:xfrm>
            <a:custGeom>
              <a:rect b="b" l="l" r="r" t="t"/>
              <a:pathLst>
                <a:path extrusionOk="0" h="745" w="736">
                  <a:moveTo>
                    <a:pt x="201" y="1"/>
                  </a:moveTo>
                  <a:cubicBezTo>
                    <a:pt x="87" y="1"/>
                    <a:pt x="1" y="96"/>
                    <a:pt x="1" y="211"/>
                  </a:cubicBezTo>
                  <a:lnTo>
                    <a:pt x="1" y="535"/>
                  </a:lnTo>
                  <a:cubicBezTo>
                    <a:pt x="1" y="649"/>
                    <a:pt x="87" y="745"/>
                    <a:pt x="201" y="745"/>
                  </a:cubicBezTo>
                  <a:lnTo>
                    <a:pt x="535" y="745"/>
                  </a:lnTo>
                  <a:cubicBezTo>
                    <a:pt x="640" y="745"/>
                    <a:pt x="735" y="649"/>
                    <a:pt x="735" y="535"/>
                  </a:cubicBezTo>
                  <a:lnTo>
                    <a:pt x="735" y="211"/>
                  </a:lnTo>
                  <a:cubicBezTo>
                    <a:pt x="735" y="96"/>
                    <a:pt x="640" y="1"/>
                    <a:pt x="535" y="1"/>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43" name="Google Shape;4743;p38"/>
            <p:cNvSpPr/>
            <p:nvPr/>
          </p:nvSpPr>
          <p:spPr>
            <a:xfrm>
              <a:off x="3649670" y="2984834"/>
              <a:ext cx="19508" cy="19508"/>
            </a:xfrm>
            <a:custGeom>
              <a:rect b="b" l="l" r="r" t="t"/>
              <a:pathLst>
                <a:path extrusionOk="0" h="745" w="745">
                  <a:moveTo>
                    <a:pt x="201" y="1"/>
                  </a:moveTo>
                  <a:cubicBezTo>
                    <a:pt x="96" y="1"/>
                    <a:pt x="1" y="96"/>
                    <a:pt x="1" y="211"/>
                  </a:cubicBezTo>
                  <a:lnTo>
                    <a:pt x="1" y="535"/>
                  </a:lnTo>
                  <a:cubicBezTo>
                    <a:pt x="1" y="649"/>
                    <a:pt x="96" y="745"/>
                    <a:pt x="201" y="745"/>
                  </a:cubicBezTo>
                  <a:lnTo>
                    <a:pt x="535" y="745"/>
                  </a:lnTo>
                  <a:cubicBezTo>
                    <a:pt x="650" y="745"/>
                    <a:pt x="745" y="649"/>
                    <a:pt x="745" y="535"/>
                  </a:cubicBezTo>
                  <a:lnTo>
                    <a:pt x="745" y="211"/>
                  </a:lnTo>
                  <a:cubicBezTo>
                    <a:pt x="745" y="96"/>
                    <a:pt x="650" y="1"/>
                    <a:pt x="535" y="1"/>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44" name="Google Shape;4744;p38"/>
            <p:cNvSpPr/>
            <p:nvPr/>
          </p:nvSpPr>
          <p:spPr>
            <a:xfrm>
              <a:off x="3677897" y="2984834"/>
              <a:ext cx="19508" cy="19508"/>
            </a:xfrm>
            <a:custGeom>
              <a:rect b="b" l="l" r="r" t="t"/>
              <a:pathLst>
                <a:path extrusionOk="0" h="745" w="745">
                  <a:moveTo>
                    <a:pt x="211" y="1"/>
                  </a:moveTo>
                  <a:cubicBezTo>
                    <a:pt x="96" y="1"/>
                    <a:pt x="1" y="96"/>
                    <a:pt x="1" y="211"/>
                  </a:cubicBezTo>
                  <a:lnTo>
                    <a:pt x="1" y="535"/>
                  </a:lnTo>
                  <a:cubicBezTo>
                    <a:pt x="1" y="649"/>
                    <a:pt x="96" y="745"/>
                    <a:pt x="211" y="745"/>
                  </a:cubicBezTo>
                  <a:lnTo>
                    <a:pt x="535" y="745"/>
                  </a:lnTo>
                  <a:cubicBezTo>
                    <a:pt x="650" y="745"/>
                    <a:pt x="745" y="649"/>
                    <a:pt x="745" y="535"/>
                  </a:cubicBezTo>
                  <a:lnTo>
                    <a:pt x="745" y="211"/>
                  </a:lnTo>
                  <a:cubicBezTo>
                    <a:pt x="745" y="96"/>
                    <a:pt x="650" y="1"/>
                    <a:pt x="535" y="1"/>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45" name="Google Shape;4745;p38"/>
            <p:cNvSpPr/>
            <p:nvPr/>
          </p:nvSpPr>
          <p:spPr>
            <a:xfrm>
              <a:off x="3706387" y="2984834"/>
              <a:ext cx="19246" cy="19508"/>
            </a:xfrm>
            <a:custGeom>
              <a:rect b="b" l="l" r="r" t="t"/>
              <a:pathLst>
                <a:path extrusionOk="0" h="745" w="735">
                  <a:moveTo>
                    <a:pt x="201" y="1"/>
                  </a:moveTo>
                  <a:cubicBezTo>
                    <a:pt x="86" y="1"/>
                    <a:pt x="0" y="96"/>
                    <a:pt x="0" y="211"/>
                  </a:cubicBezTo>
                  <a:lnTo>
                    <a:pt x="0" y="535"/>
                  </a:lnTo>
                  <a:cubicBezTo>
                    <a:pt x="0" y="649"/>
                    <a:pt x="86" y="745"/>
                    <a:pt x="201" y="745"/>
                  </a:cubicBezTo>
                  <a:lnTo>
                    <a:pt x="535" y="745"/>
                  </a:lnTo>
                  <a:cubicBezTo>
                    <a:pt x="649" y="745"/>
                    <a:pt x="735" y="649"/>
                    <a:pt x="735" y="535"/>
                  </a:cubicBezTo>
                  <a:lnTo>
                    <a:pt x="735" y="211"/>
                  </a:lnTo>
                  <a:cubicBezTo>
                    <a:pt x="735" y="96"/>
                    <a:pt x="649" y="1"/>
                    <a:pt x="535" y="1"/>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46" name="Google Shape;4746;p38"/>
            <p:cNvSpPr/>
            <p:nvPr/>
          </p:nvSpPr>
          <p:spPr>
            <a:xfrm>
              <a:off x="3734614" y="2984834"/>
              <a:ext cx="19508" cy="19508"/>
            </a:xfrm>
            <a:custGeom>
              <a:rect b="b" l="l" r="r" t="t"/>
              <a:pathLst>
                <a:path extrusionOk="0" h="745" w="745">
                  <a:moveTo>
                    <a:pt x="210" y="1"/>
                  </a:moveTo>
                  <a:cubicBezTo>
                    <a:pt x="96" y="1"/>
                    <a:pt x="0" y="96"/>
                    <a:pt x="0" y="211"/>
                  </a:cubicBezTo>
                  <a:lnTo>
                    <a:pt x="0" y="535"/>
                  </a:lnTo>
                  <a:cubicBezTo>
                    <a:pt x="0" y="649"/>
                    <a:pt x="96" y="745"/>
                    <a:pt x="210" y="745"/>
                  </a:cubicBezTo>
                  <a:lnTo>
                    <a:pt x="535" y="745"/>
                  </a:lnTo>
                  <a:cubicBezTo>
                    <a:pt x="649" y="745"/>
                    <a:pt x="745" y="649"/>
                    <a:pt x="745" y="535"/>
                  </a:cubicBezTo>
                  <a:lnTo>
                    <a:pt x="745" y="211"/>
                  </a:lnTo>
                  <a:cubicBezTo>
                    <a:pt x="745" y="96"/>
                    <a:pt x="649" y="1"/>
                    <a:pt x="535" y="1"/>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47" name="Google Shape;4747;p38"/>
            <p:cNvSpPr/>
            <p:nvPr/>
          </p:nvSpPr>
          <p:spPr>
            <a:xfrm>
              <a:off x="3763077" y="2984834"/>
              <a:ext cx="19272" cy="19508"/>
            </a:xfrm>
            <a:custGeom>
              <a:rect b="b" l="l" r="r" t="t"/>
              <a:pathLst>
                <a:path extrusionOk="0" h="745" w="736">
                  <a:moveTo>
                    <a:pt x="201" y="1"/>
                  </a:moveTo>
                  <a:cubicBezTo>
                    <a:pt x="87" y="1"/>
                    <a:pt x="1" y="96"/>
                    <a:pt x="1" y="211"/>
                  </a:cubicBezTo>
                  <a:lnTo>
                    <a:pt x="1" y="535"/>
                  </a:lnTo>
                  <a:cubicBezTo>
                    <a:pt x="1" y="649"/>
                    <a:pt x="87" y="745"/>
                    <a:pt x="201" y="745"/>
                  </a:cubicBezTo>
                  <a:lnTo>
                    <a:pt x="535" y="745"/>
                  </a:lnTo>
                  <a:cubicBezTo>
                    <a:pt x="640" y="745"/>
                    <a:pt x="736" y="649"/>
                    <a:pt x="736" y="535"/>
                  </a:cubicBezTo>
                  <a:lnTo>
                    <a:pt x="736" y="211"/>
                  </a:lnTo>
                  <a:cubicBezTo>
                    <a:pt x="736" y="96"/>
                    <a:pt x="640" y="1"/>
                    <a:pt x="535" y="1"/>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48" name="Google Shape;4748;p38"/>
            <p:cNvSpPr/>
            <p:nvPr/>
          </p:nvSpPr>
          <p:spPr>
            <a:xfrm>
              <a:off x="3621442" y="3126469"/>
              <a:ext cx="19272" cy="19508"/>
            </a:xfrm>
            <a:custGeom>
              <a:rect b="b" l="l" r="r" t="t"/>
              <a:pathLst>
                <a:path extrusionOk="0" h="745" w="736">
                  <a:moveTo>
                    <a:pt x="201" y="1"/>
                  </a:moveTo>
                  <a:cubicBezTo>
                    <a:pt x="87" y="1"/>
                    <a:pt x="1" y="96"/>
                    <a:pt x="1" y="211"/>
                  </a:cubicBezTo>
                  <a:lnTo>
                    <a:pt x="1" y="545"/>
                  </a:lnTo>
                  <a:cubicBezTo>
                    <a:pt x="1" y="649"/>
                    <a:pt x="87" y="745"/>
                    <a:pt x="201" y="745"/>
                  </a:cubicBezTo>
                  <a:lnTo>
                    <a:pt x="535" y="745"/>
                  </a:lnTo>
                  <a:cubicBezTo>
                    <a:pt x="640" y="745"/>
                    <a:pt x="735" y="649"/>
                    <a:pt x="735" y="545"/>
                  </a:cubicBezTo>
                  <a:lnTo>
                    <a:pt x="735" y="211"/>
                  </a:lnTo>
                  <a:cubicBezTo>
                    <a:pt x="735" y="96"/>
                    <a:pt x="640" y="1"/>
                    <a:pt x="535" y="1"/>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49" name="Google Shape;4749;p38"/>
            <p:cNvSpPr/>
            <p:nvPr/>
          </p:nvSpPr>
          <p:spPr>
            <a:xfrm>
              <a:off x="3649670" y="3126469"/>
              <a:ext cx="19508" cy="19508"/>
            </a:xfrm>
            <a:custGeom>
              <a:rect b="b" l="l" r="r" t="t"/>
              <a:pathLst>
                <a:path extrusionOk="0" h="745" w="745">
                  <a:moveTo>
                    <a:pt x="201" y="1"/>
                  </a:moveTo>
                  <a:cubicBezTo>
                    <a:pt x="96" y="1"/>
                    <a:pt x="1" y="96"/>
                    <a:pt x="1" y="211"/>
                  </a:cubicBezTo>
                  <a:lnTo>
                    <a:pt x="1" y="545"/>
                  </a:lnTo>
                  <a:cubicBezTo>
                    <a:pt x="1" y="649"/>
                    <a:pt x="96" y="745"/>
                    <a:pt x="201" y="745"/>
                  </a:cubicBezTo>
                  <a:lnTo>
                    <a:pt x="535" y="745"/>
                  </a:lnTo>
                  <a:cubicBezTo>
                    <a:pt x="650" y="745"/>
                    <a:pt x="745" y="649"/>
                    <a:pt x="745" y="545"/>
                  </a:cubicBezTo>
                  <a:lnTo>
                    <a:pt x="745" y="211"/>
                  </a:lnTo>
                  <a:cubicBezTo>
                    <a:pt x="745" y="96"/>
                    <a:pt x="650" y="1"/>
                    <a:pt x="535" y="1"/>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50" name="Google Shape;4750;p38"/>
            <p:cNvSpPr/>
            <p:nvPr/>
          </p:nvSpPr>
          <p:spPr>
            <a:xfrm>
              <a:off x="3677897" y="3126469"/>
              <a:ext cx="19508" cy="19508"/>
            </a:xfrm>
            <a:custGeom>
              <a:rect b="b" l="l" r="r" t="t"/>
              <a:pathLst>
                <a:path extrusionOk="0" h="745" w="745">
                  <a:moveTo>
                    <a:pt x="211" y="1"/>
                  </a:moveTo>
                  <a:cubicBezTo>
                    <a:pt x="96" y="1"/>
                    <a:pt x="1" y="96"/>
                    <a:pt x="1" y="211"/>
                  </a:cubicBezTo>
                  <a:lnTo>
                    <a:pt x="1" y="545"/>
                  </a:lnTo>
                  <a:cubicBezTo>
                    <a:pt x="1" y="649"/>
                    <a:pt x="96" y="745"/>
                    <a:pt x="211" y="745"/>
                  </a:cubicBezTo>
                  <a:lnTo>
                    <a:pt x="535" y="745"/>
                  </a:lnTo>
                  <a:cubicBezTo>
                    <a:pt x="650" y="745"/>
                    <a:pt x="745" y="649"/>
                    <a:pt x="745" y="545"/>
                  </a:cubicBezTo>
                  <a:lnTo>
                    <a:pt x="745" y="211"/>
                  </a:lnTo>
                  <a:cubicBezTo>
                    <a:pt x="745" y="96"/>
                    <a:pt x="650" y="1"/>
                    <a:pt x="535" y="1"/>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51" name="Google Shape;4751;p38"/>
            <p:cNvSpPr/>
            <p:nvPr/>
          </p:nvSpPr>
          <p:spPr>
            <a:xfrm>
              <a:off x="3706387" y="3126730"/>
              <a:ext cx="19246" cy="19508"/>
            </a:xfrm>
            <a:custGeom>
              <a:rect b="b" l="l" r="r" t="t"/>
              <a:pathLst>
                <a:path extrusionOk="0" h="745" w="735">
                  <a:moveTo>
                    <a:pt x="201" y="0"/>
                  </a:moveTo>
                  <a:cubicBezTo>
                    <a:pt x="86" y="0"/>
                    <a:pt x="0" y="96"/>
                    <a:pt x="0" y="210"/>
                  </a:cubicBezTo>
                  <a:lnTo>
                    <a:pt x="0" y="535"/>
                  </a:lnTo>
                  <a:cubicBezTo>
                    <a:pt x="0" y="649"/>
                    <a:pt x="86" y="744"/>
                    <a:pt x="201" y="744"/>
                  </a:cubicBezTo>
                  <a:lnTo>
                    <a:pt x="535" y="744"/>
                  </a:lnTo>
                  <a:cubicBezTo>
                    <a:pt x="649" y="744"/>
                    <a:pt x="735" y="649"/>
                    <a:pt x="735" y="535"/>
                  </a:cubicBezTo>
                  <a:lnTo>
                    <a:pt x="735" y="210"/>
                  </a:lnTo>
                  <a:cubicBezTo>
                    <a:pt x="735" y="96"/>
                    <a:pt x="649" y="0"/>
                    <a:pt x="535" y="0"/>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52" name="Google Shape;4752;p38"/>
            <p:cNvSpPr/>
            <p:nvPr/>
          </p:nvSpPr>
          <p:spPr>
            <a:xfrm>
              <a:off x="3734614" y="3126469"/>
              <a:ext cx="19508" cy="19508"/>
            </a:xfrm>
            <a:custGeom>
              <a:rect b="b" l="l" r="r" t="t"/>
              <a:pathLst>
                <a:path extrusionOk="0" h="745" w="745">
                  <a:moveTo>
                    <a:pt x="210" y="1"/>
                  </a:moveTo>
                  <a:cubicBezTo>
                    <a:pt x="96" y="1"/>
                    <a:pt x="0" y="96"/>
                    <a:pt x="0" y="201"/>
                  </a:cubicBezTo>
                  <a:lnTo>
                    <a:pt x="0" y="535"/>
                  </a:lnTo>
                  <a:cubicBezTo>
                    <a:pt x="0" y="649"/>
                    <a:pt x="96" y="745"/>
                    <a:pt x="210" y="745"/>
                  </a:cubicBezTo>
                  <a:lnTo>
                    <a:pt x="535" y="745"/>
                  </a:lnTo>
                  <a:cubicBezTo>
                    <a:pt x="649" y="745"/>
                    <a:pt x="745" y="649"/>
                    <a:pt x="745" y="535"/>
                  </a:cubicBezTo>
                  <a:lnTo>
                    <a:pt x="745" y="201"/>
                  </a:lnTo>
                  <a:cubicBezTo>
                    <a:pt x="745" y="96"/>
                    <a:pt x="649" y="1"/>
                    <a:pt x="535" y="1"/>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53" name="Google Shape;4753;p38"/>
            <p:cNvSpPr/>
            <p:nvPr/>
          </p:nvSpPr>
          <p:spPr>
            <a:xfrm>
              <a:off x="3763077" y="3126469"/>
              <a:ext cx="19272" cy="19508"/>
            </a:xfrm>
            <a:custGeom>
              <a:rect b="b" l="l" r="r" t="t"/>
              <a:pathLst>
                <a:path extrusionOk="0" h="745" w="736">
                  <a:moveTo>
                    <a:pt x="201" y="1"/>
                  </a:moveTo>
                  <a:cubicBezTo>
                    <a:pt x="87" y="1"/>
                    <a:pt x="1" y="96"/>
                    <a:pt x="1" y="201"/>
                  </a:cubicBezTo>
                  <a:lnTo>
                    <a:pt x="1" y="535"/>
                  </a:lnTo>
                  <a:cubicBezTo>
                    <a:pt x="1" y="649"/>
                    <a:pt x="87" y="745"/>
                    <a:pt x="201" y="745"/>
                  </a:cubicBezTo>
                  <a:lnTo>
                    <a:pt x="535" y="745"/>
                  </a:lnTo>
                  <a:cubicBezTo>
                    <a:pt x="640" y="745"/>
                    <a:pt x="736" y="649"/>
                    <a:pt x="736" y="535"/>
                  </a:cubicBezTo>
                  <a:lnTo>
                    <a:pt x="736" y="201"/>
                  </a:lnTo>
                  <a:cubicBezTo>
                    <a:pt x="736" y="96"/>
                    <a:pt x="640" y="1"/>
                    <a:pt x="535" y="1"/>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54" name="Google Shape;4754;p38"/>
            <p:cNvSpPr/>
            <p:nvPr/>
          </p:nvSpPr>
          <p:spPr>
            <a:xfrm>
              <a:off x="3621442" y="3013323"/>
              <a:ext cx="19272" cy="19508"/>
            </a:xfrm>
            <a:custGeom>
              <a:rect b="b" l="l" r="r" t="t"/>
              <a:pathLst>
                <a:path extrusionOk="0" h="745" w="736">
                  <a:moveTo>
                    <a:pt x="201" y="0"/>
                  </a:moveTo>
                  <a:cubicBezTo>
                    <a:pt x="87" y="0"/>
                    <a:pt x="1" y="96"/>
                    <a:pt x="1" y="210"/>
                  </a:cubicBezTo>
                  <a:lnTo>
                    <a:pt x="1" y="534"/>
                  </a:lnTo>
                  <a:cubicBezTo>
                    <a:pt x="1" y="649"/>
                    <a:pt x="87" y="744"/>
                    <a:pt x="201" y="744"/>
                  </a:cubicBezTo>
                  <a:lnTo>
                    <a:pt x="535" y="744"/>
                  </a:lnTo>
                  <a:cubicBezTo>
                    <a:pt x="650" y="744"/>
                    <a:pt x="735" y="649"/>
                    <a:pt x="735" y="534"/>
                  </a:cubicBezTo>
                  <a:lnTo>
                    <a:pt x="735" y="210"/>
                  </a:lnTo>
                  <a:cubicBezTo>
                    <a:pt x="735" y="96"/>
                    <a:pt x="640" y="0"/>
                    <a:pt x="535" y="0"/>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55" name="Google Shape;4755;p38"/>
            <p:cNvSpPr/>
            <p:nvPr/>
          </p:nvSpPr>
          <p:spPr>
            <a:xfrm>
              <a:off x="3621442" y="3041551"/>
              <a:ext cx="19272" cy="19508"/>
            </a:xfrm>
            <a:custGeom>
              <a:rect b="b" l="l" r="r" t="t"/>
              <a:pathLst>
                <a:path extrusionOk="0" h="745" w="736">
                  <a:moveTo>
                    <a:pt x="201" y="0"/>
                  </a:moveTo>
                  <a:cubicBezTo>
                    <a:pt x="87" y="0"/>
                    <a:pt x="1" y="96"/>
                    <a:pt x="1" y="210"/>
                  </a:cubicBezTo>
                  <a:lnTo>
                    <a:pt x="1" y="534"/>
                  </a:lnTo>
                  <a:cubicBezTo>
                    <a:pt x="1" y="649"/>
                    <a:pt x="87" y="744"/>
                    <a:pt x="201" y="744"/>
                  </a:cubicBezTo>
                  <a:lnTo>
                    <a:pt x="535" y="744"/>
                  </a:lnTo>
                  <a:cubicBezTo>
                    <a:pt x="640" y="744"/>
                    <a:pt x="735" y="649"/>
                    <a:pt x="735" y="534"/>
                  </a:cubicBezTo>
                  <a:lnTo>
                    <a:pt x="735" y="210"/>
                  </a:lnTo>
                  <a:cubicBezTo>
                    <a:pt x="735" y="96"/>
                    <a:pt x="640" y="0"/>
                    <a:pt x="535" y="0"/>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56" name="Google Shape;4756;p38"/>
            <p:cNvSpPr/>
            <p:nvPr/>
          </p:nvSpPr>
          <p:spPr>
            <a:xfrm>
              <a:off x="3621442" y="3070014"/>
              <a:ext cx="19272" cy="19272"/>
            </a:xfrm>
            <a:custGeom>
              <a:rect b="b" l="l" r="r" t="t"/>
              <a:pathLst>
                <a:path extrusionOk="0" h="736" w="736">
                  <a:moveTo>
                    <a:pt x="201" y="1"/>
                  </a:moveTo>
                  <a:cubicBezTo>
                    <a:pt x="87" y="1"/>
                    <a:pt x="1" y="87"/>
                    <a:pt x="1" y="201"/>
                  </a:cubicBezTo>
                  <a:lnTo>
                    <a:pt x="1" y="535"/>
                  </a:lnTo>
                  <a:cubicBezTo>
                    <a:pt x="1" y="649"/>
                    <a:pt x="87" y="735"/>
                    <a:pt x="201" y="735"/>
                  </a:cubicBezTo>
                  <a:lnTo>
                    <a:pt x="535" y="735"/>
                  </a:lnTo>
                  <a:cubicBezTo>
                    <a:pt x="640" y="735"/>
                    <a:pt x="735" y="649"/>
                    <a:pt x="735" y="535"/>
                  </a:cubicBezTo>
                  <a:lnTo>
                    <a:pt x="735" y="201"/>
                  </a:lnTo>
                  <a:cubicBezTo>
                    <a:pt x="735" y="87"/>
                    <a:pt x="640" y="1"/>
                    <a:pt x="535" y="1"/>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57" name="Google Shape;4757;p38"/>
            <p:cNvSpPr/>
            <p:nvPr/>
          </p:nvSpPr>
          <p:spPr>
            <a:xfrm>
              <a:off x="3621442" y="3098241"/>
              <a:ext cx="19272" cy="19508"/>
            </a:xfrm>
            <a:custGeom>
              <a:rect b="b" l="l" r="r" t="t"/>
              <a:pathLst>
                <a:path extrusionOk="0" h="745" w="736">
                  <a:moveTo>
                    <a:pt x="201" y="1"/>
                  </a:moveTo>
                  <a:cubicBezTo>
                    <a:pt x="87" y="1"/>
                    <a:pt x="1" y="96"/>
                    <a:pt x="1" y="211"/>
                  </a:cubicBezTo>
                  <a:lnTo>
                    <a:pt x="1" y="545"/>
                  </a:lnTo>
                  <a:cubicBezTo>
                    <a:pt x="1" y="649"/>
                    <a:pt x="87" y="745"/>
                    <a:pt x="201" y="745"/>
                  </a:cubicBezTo>
                  <a:lnTo>
                    <a:pt x="535" y="745"/>
                  </a:lnTo>
                  <a:cubicBezTo>
                    <a:pt x="640" y="745"/>
                    <a:pt x="735" y="649"/>
                    <a:pt x="735" y="545"/>
                  </a:cubicBezTo>
                  <a:lnTo>
                    <a:pt x="735" y="211"/>
                  </a:lnTo>
                  <a:cubicBezTo>
                    <a:pt x="735" y="96"/>
                    <a:pt x="640" y="1"/>
                    <a:pt x="535" y="1"/>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58" name="Google Shape;4758;p38"/>
            <p:cNvSpPr/>
            <p:nvPr/>
          </p:nvSpPr>
          <p:spPr>
            <a:xfrm>
              <a:off x="3762841" y="3013061"/>
              <a:ext cx="19508" cy="19508"/>
            </a:xfrm>
            <a:custGeom>
              <a:rect b="b" l="l" r="r" t="t"/>
              <a:pathLst>
                <a:path extrusionOk="0" h="745" w="745">
                  <a:moveTo>
                    <a:pt x="210" y="1"/>
                  </a:moveTo>
                  <a:cubicBezTo>
                    <a:pt x="96" y="1"/>
                    <a:pt x="10" y="96"/>
                    <a:pt x="10" y="211"/>
                  </a:cubicBezTo>
                  <a:lnTo>
                    <a:pt x="10" y="544"/>
                  </a:lnTo>
                  <a:cubicBezTo>
                    <a:pt x="0" y="649"/>
                    <a:pt x="96" y="745"/>
                    <a:pt x="210" y="745"/>
                  </a:cubicBezTo>
                  <a:lnTo>
                    <a:pt x="544" y="745"/>
                  </a:lnTo>
                  <a:cubicBezTo>
                    <a:pt x="659" y="745"/>
                    <a:pt x="745" y="649"/>
                    <a:pt x="745" y="544"/>
                  </a:cubicBezTo>
                  <a:lnTo>
                    <a:pt x="745" y="211"/>
                  </a:lnTo>
                  <a:cubicBezTo>
                    <a:pt x="745" y="96"/>
                    <a:pt x="649" y="1"/>
                    <a:pt x="544" y="1"/>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59" name="Google Shape;4759;p38"/>
            <p:cNvSpPr/>
            <p:nvPr/>
          </p:nvSpPr>
          <p:spPr>
            <a:xfrm>
              <a:off x="3763077" y="3041551"/>
              <a:ext cx="19272" cy="19508"/>
            </a:xfrm>
            <a:custGeom>
              <a:rect b="b" l="l" r="r" t="t"/>
              <a:pathLst>
                <a:path extrusionOk="0" h="745" w="736">
                  <a:moveTo>
                    <a:pt x="201" y="0"/>
                  </a:moveTo>
                  <a:cubicBezTo>
                    <a:pt x="87" y="0"/>
                    <a:pt x="1" y="96"/>
                    <a:pt x="1" y="201"/>
                  </a:cubicBezTo>
                  <a:lnTo>
                    <a:pt x="1" y="534"/>
                  </a:lnTo>
                  <a:cubicBezTo>
                    <a:pt x="1" y="649"/>
                    <a:pt x="87" y="744"/>
                    <a:pt x="201" y="744"/>
                  </a:cubicBezTo>
                  <a:lnTo>
                    <a:pt x="535" y="744"/>
                  </a:lnTo>
                  <a:cubicBezTo>
                    <a:pt x="640" y="744"/>
                    <a:pt x="736" y="649"/>
                    <a:pt x="736" y="534"/>
                  </a:cubicBezTo>
                  <a:lnTo>
                    <a:pt x="736" y="201"/>
                  </a:lnTo>
                  <a:cubicBezTo>
                    <a:pt x="736" y="96"/>
                    <a:pt x="640" y="0"/>
                    <a:pt x="535" y="0"/>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60" name="Google Shape;4760;p38"/>
            <p:cNvSpPr/>
            <p:nvPr/>
          </p:nvSpPr>
          <p:spPr>
            <a:xfrm>
              <a:off x="3763077" y="3069778"/>
              <a:ext cx="19272" cy="19508"/>
            </a:xfrm>
            <a:custGeom>
              <a:rect b="b" l="l" r="r" t="t"/>
              <a:pathLst>
                <a:path extrusionOk="0" h="745" w="736">
                  <a:moveTo>
                    <a:pt x="201" y="0"/>
                  </a:moveTo>
                  <a:cubicBezTo>
                    <a:pt x="87" y="0"/>
                    <a:pt x="1" y="96"/>
                    <a:pt x="1" y="210"/>
                  </a:cubicBezTo>
                  <a:lnTo>
                    <a:pt x="1" y="534"/>
                  </a:lnTo>
                  <a:cubicBezTo>
                    <a:pt x="1" y="649"/>
                    <a:pt x="87" y="744"/>
                    <a:pt x="201" y="744"/>
                  </a:cubicBezTo>
                  <a:lnTo>
                    <a:pt x="535" y="744"/>
                  </a:lnTo>
                  <a:cubicBezTo>
                    <a:pt x="640" y="744"/>
                    <a:pt x="736" y="649"/>
                    <a:pt x="736" y="534"/>
                  </a:cubicBezTo>
                  <a:lnTo>
                    <a:pt x="736" y="210"/>
                  </a:lnTo>
                  <a:cubicBezTo>
                    <a:pt x="736" y="96"/>
                    <a:pt x="640" y="0"/>
                    <a:pt x="535" y="0"/>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61" name="Google Shape;4761;p38"/>
            <p:cNvSpPr/>
            <p:nvPr/>
          </p:nvSpPr>
          <p:spPr>
            <a:xfrm>
              <a:off x="3763077" y="3098241"/>
              <a:ext cx="19272" cy="19272"/>
            </a:xfrm>
            <a:custGeom>
              <a:rect b="b" l="l" r="r" t="t"/>
              <a:pathLst>
                <a:path extrusionOk="0" h="736" w="736">
                  <a:moveTo>
                    <a:pt x="201" y="1"/>
                  </a:moveTo>
                  <a:cubicBezTo>
                    <a:pt x="87" y="1"/>
                    <a:pt x="1" y="87"/>
                    <a:pt x="1" y="201"/>
                  </a:cubicBezTo>
                  <a:lnTo>
                    <a:pt x="1" y="535"/>
                  </a:lnTo>
                  <a:cubicBezTo>
                    <a:pt x="1" y="649"/>
                    <a:pt x="87" y="735"/>
                    <a:pt x="201" y="735"/>
                  </a:cubicBezTo>
                  <a:lnTo>
                    <a:pt x="535" y="735"/>
                  </a:lnTo>
                  <a:cubicBezTo>
                    <a:pt x="640" y="735"/>
                    <a:pt x="736" y="649"/>
                    <a:pt x="736" y="535"/>
                  </a:cubicBezTo>
                  <a:lnTo>
                    <a:pt x="736" y="201"/>
                  </a:lnTo>
                  <a:cubicBezTo>
                    <a:pt x="736" y="87"/>
                    <a:pt x="640" y="1"/>
                    <a:pt x="535" y="1"/>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762" name="Google Shape;4762;p38"/>
          <p:cNvGrpSpPr/>
          <p:nvPr/>
        </p:nvGrpSpPr>
        <p:grpSpPr>
          <a:xfrm>
            <a:off x="857476" y="1714163"/>
            <a:ext cx="480573" cy="515318"/>
            <a:chOff x="873615" y="1500275"/>
            <a:chExt cx="335011" cy="359232"/>
          </a:xfrm>
        </p:grpSpPr>
        <p:sp>
          <p:nvSpPr>
            <p:cNvPr id="4763" name="Google Shape;4763;p38"/>
            <p:cNvSpPr/>
            <p:nvPr/>
          </p:nvSpPr>
          <p:spPr>
            <a:xfrm>
              <a:off x="965550" y="1500275"/>
              <a:ext cx="151140" cy="359232"/>
            </a:xfrm>
            <a:custGeom>
              <a:rect b="b" l="l" r="r" t="t"/>
              <a:pathLst>
                <a:path extrusionOk="0" h="13719" w="5772">
                  <a:moveTo>
                    <a:pt x="0" y="0"/>
                  </a:moveTo>
                  <a:lnTo>
                    <a:pt x="0" y="13718"/>
                  </a:lnTo>
                  <a:lnTo>
                    <a:pt x="5772" y="13718"/>
                  </a:lnTo>
                  <a:lnTo>
                    <a:pt x="5772" y="0"/>
                  </a:lnTo>
                  <a:cubicBezTo>
                    <a:pt x="4913" y="625"/>
                    <a:pt x="3900" y="937"/>
                    <a:pt x="2886" y="937"/>
                  </a:cubicBezTo>
                  <a:cubicBezTo>
                    <a:pt x="1872" y="937"/>
                    <a:pt x="859" y="625"/>
                    <a:pt x="0" y="0"/>
                  </a:cubicBezTo>
                  <a:close/>
                </a:path>
              </a:pathLst>
            </a:custGeom>
            <a:solidFill>
              <a:srgbClr val="738A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64" name="Google Shape;4764;p38"/>
            <p:cNvSpPr/>
            <p:nvPr/>
          </p:nvSpPr>
          <p:spPr>
            <a:xfrm>
              <a:off x="873615" y="1500275"/>
              <a:ext cx="158655" cy="359232"/>
            </a:xfrm>
            <a:custGeom>
              <a:rect b="b" l="l" r="r" t="t"/>
              <a:pathLst>
                <a:path extrusionOk="0" h="13719" w="6059">
                  <a:moveTo>
                    <a:pt x="1622" y="0"/>
                  </a:moveTo>
                  <a:cubicBezTo>
                    <a:pt x="1508" y="0"/>
                    <a:pt x="1403" y="95"/>
                    <a:pt x="1403" y="219"/>
                  </a:cubicBezTo>
                  <a:lnTo>
                    <a:pt x="1403" y="5304"/>
                  </a:lnTo>
                  <a:cubicBezTo>
                    <a:pt x="1403" y="6001"/>
                    <a:pt x="888" y="6592"/>
                    <a:pt x="191" y="6687"/>
                  </a:cubicBezTo>
                  <a:cubicBezTo>
                    <a:pt x="86" y="6707"/>
                    <a:pt x="0" y="6802"/>
                    <a:pt x="0" y="6916"/>
                  </a:cubicBezTo>
                  <a:lnTo>
                    <a:pt x="0" y="13489"/>
                  </a:lnTo>
                  <a:cubicBezTo>
                    <a:pt x="0" y="13613"/>
                    <a:pt x="105" y="13718"/>
                    <a:pt x="220" y="13718"/>
                  </a:cubicBezTo>
                  <a:lnTo>
                    <a:pt x="6058" y="13718"/>
                  </a:lnTo>
                  <a:lnTo>
                    <a:pt x="6058" y="7069"/>
                  </a:lnTo>
                  <a:cubicBezTo>
                    <a:pt x="6058" y="6955"/>
                    <a:pt x="5972" y="6859"/>
                    <a:pt x="5858" y="6850"/>
                  </a:cubicBezTo>
                  <a:cubicBezTo>
                    <a:pt x="4799" y="6745"/>
                    <a:pt x="3988" y="5848"/>
                    <a:pt x="3988" y="4779"/>
                  </a:cubicBezTo>
                  <a:lnTo>
                    <a:pt x="3988" y="219"/>
                  </a:lnTo>
                  <a:cubicBezTo>
                    <a:pt x="3988" y="95"/>
                    <a:pt x="3883" y="0"/>
                    <a:pt x="3769"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65" name="Google Shape;4765;p38"/>
            <p:cNvSpPr/>
            <p:nvPr/>
          </p:nvSpPr>
          <p:spPr>
            <a:xfrm>
              <a:off x="873615" y="1784540"/>
              <a:ext cx="158655" cy="50485"/>
            </a:xfrm>
            <a:custGeom>
              <a:rect b="b" l="l" r="r" t="t"/>
              <a:pathLst>
                <a:path extrusionOk="0" h="1928" w="6059">
                  <a:moveTo>
                    <a:pt x="0" y="0"/>
                  </a:moveTo>
                  <a:lnTo>
                    <a:pt x="0" y="1927"/>
                  </a:lnTo>
                  <a:lnTo>
                    <a:pt x="6058" y="1927"/>
                  </a:lnTo>
                  <a:lnTo>
                    <a:pt x="6058" y="0"/>
                  </a:lnTo>
                  <a:close/>
                </a:path>
              </a:pathLst>
            </a:custGeom>
            <a:solidFill>
              <a:srgbClr val="A4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66" name="Google Shape;4766;p38"/>
            <p:cNvSpPr/>
            <p:nvPr/>
          </p:nvSpPr>
          <p:spPr>
            <a:xfrm>
              <a:off x="873615" y="1500275"/>
              <a:ext cx="158655" cy="274550"/>
            </a:xfrm>
            <a:custGeom>
              <a:rect b="b" l="l" r="r" t="t"/>
              <a:pathLst>
                <a:path extrusionOk="0" h="10485" w="6059">
                  <a:moveTo>
                    <a:pt x="1622" y="0"/>
                  </a:moveTo>
                  <a:cubicBezTo>
                    <a:pt x="1584" y="0"/>
                    <a:pt x="1546" y="10"/>
                    <a:pt x="1517" y="29"/>
                  </a:cubicBezTo>
                  <a:lnTo>
                    <a:pt x="1517" y="8557"/>
                  </a:lnTo>
                  <a:lnTo>
                    <a:pt x="0" y="8557"/>
                  </a:lnTo>
                  <a:lnTo>
                    <a:pt x="0" y="10484"/>
                  </a:lnTo>
                  <a:lnTo>
                    <a:pt x="6058" y="10484"/>
                  </a:lnTo>
                  <a:lnTo>
                    <a:pt x="6058" y="8557"/>
                  </a:lnTo>
                  <a:lnTo>
                    <a:pt x="3454" y="8557"/>
                  </a:lnTo>
                  <a:lnTo>
                    <a:pt x="3454" y="0"/>
                  </a:lnTo>
                  <a:close/>
                </a:path>
              </a:pathLst>
            </a:custGeom>
            <a:solidFill>
              <a:srgbClr val="A4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67" name="Google Shape;4767;p38"/>
            <p:cNvSpPr/>
            <p:nvPr/>
          </p:nvSpPr>
          <p:spPr>
            <a:xfrm>
              <a:off x="873615" y="1795537"/>
              <a:ext cx="158655" cy="28489"/>
            </a:xfrm>
            <a:custGeom>
              <a:rect b="b" l="l" r="r" t="t"/>
              <a:pathLst>
                <a:path extrusionOk="0" h="1088" w="6059">
                  <a:moveTo>
                    <a:pt x="0" y="0"/>
                  </a:moveTo>
                  <a:lnTo>
                    <a:pt x="0" y="1088"/>
                  </a:lnTo>
                  <a:lnTo>
                    <a:pt x="6058" y="1088"/>
                  </a:lnTo>
                  <a:lnTo>
                    <a:pt x="6058" y="0"/>
                  </a:ln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68" name="Google Shape;4768;p38"/>
            <p:cNvSpPr/>
            <p:nvPr/>
          </p:nvSpPr>
          <p:spPr>
            <a:xfrm>
              <a:off x="873615" y="1500275"/>
              <a:ext cx="158655" cy="263552"/>
            </a:xfrm>
            <a:custGeom>
              <a:rect b="b" l="l" r="r" t="t"/>
              <a:pathLst>
                <a:path extrusionOk="0" h="10065" w="6059">
                  <a:moveTo>
                    <a:pt x="1937" y="0"/>
                  </a:moveTo>
                  <a:lnTo>
                    <a:pt x="1937" y="8977"/>
                  </a:lnTo>
                  <a:lnTo>
                    <a:pt x="0" y="8977"/>
                  </a:lnTo>
                  <a:lnTo>
                    <a:pt x="0" y="10065"/>
                  </a:lnTo>
                  <a:lnTo>
                    <a:pt x="6058" y="10065"/>
                  </a:lnTo>
                  <a:lnTo>
                    <a:pt x="6058" y="8977"/>
                  </a:lnTo>
                  <a:lnTo>
                    <a:pt x="3034" y="8977"/>
                  </a:lnTo>
                  <a:lnTo>
                    <a:pt x="3034" y="0"/>
                  </a:ln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69" name="Google Shape;4769;p38"/>
            <p:cNvSpPr/>
            <p:nvPr/>
          </p:nvSpPr>
          <p:spPr>
            <a:xfrm>
              <a:off x="1049971" y="1500275"/>
              <a:ext cx="158655" cy="359232"/>
            </a:xfrm>
            <a:custGeom>
              <a:rect b="b" l="l" r="r" t="t"/>
              <a:pathLst>
                <a:path extrusionOk="0" h="13719" w="6059">
                  <a:moveTo>
                    <a:pt x="2290" y="0"/>
                  </a:moveTo>
                  <a:cubicBezTo>
                    <a:pt x="2176" y="0"/>
                    <a:pt x="2071" y="95"/>
                    <a:pt x="2071" y="219"/>
                  </a:cubicBezTo>
                  <a:lnTo>
                    <a:pt x="2071" y="4779"/>
                  </a:lnTo>
                  <a:cubicBezTo>
                    <a:pt x="2071" y="5848"/>
                    <a:pt x="1260" y="6745"/>
                    <a:pt x="201" y="6850"/>
                  </a:cubicBezTo>
                  <a:cubicBezTo>
                    <a:pt x="86" y="6859"/>
                    <a:pt x="1" y="6955"/>
                    <a:pt x="1" y="7069"/>
                  </a:cubicBezTo>
                  <a:lnTo>
                    <a:pt x="1" y="13718"/>
                  </a:lnTo>
                  <a:lnTo>
                    <a:pt x="5839" y="13718"/>
                  </a:lnTo>
                  <a:cubicBezTo>
                    <a:pt x="5954" y="13718"/>
                    <a:pt x="6059" y="13623"/>
                    <a:pt x="6059" y="13499"/>
                  </a:cubicBezTo>
                  <a:lnTo>
                    <a:pt x="6059" y="6916"/>
                  </a:lnTo>
                  <a:cubicBezTo>
                    <a:pt x="6059" y="6802"/>
                    <a:pt x="5973" y="6707"/>
                    <a:pt x="5868" y="6687"/>
                  </a:cubicBezTo>
                  <a:cubicBezTo>
                    <a:pt x="5171" y="6592"/>
                    <a:pt x="4656" y="6001"/>
                    <a:pt x="4656" y="5304"/>
                  </a:cubicBezTo>
                  <a:lnTo>
                    <a:pt x="4656" y="219"/>
                  </a:lnTo>
                  <a:cubicBezTo>
                    <a:pt x="4656" y="95"/>
                    <a:pt x="4551" y="0"/>
                    <a:pt x="4437"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70" name="Google Shape;4770;p38"/>
            <p:cNvSpPr/>
            <p:nvPr/>
          </p:nvSpPr>
          <p:spPr>
            <a:xfrm>
              <a:off x="1049971" y="1784540"/>
              <a:ext cx="158655" cy="50485"/>
            </a:xfrm>
            <a:custGeom>
              <a:rect b="b" l="l" r="r" t="t"/>
              <a:pathLst>
                <a:path extrusionOk="0" h="1928" w="6059">
                  <a:moveTo>
                    <a:pt x="1" y="0"/>
                  </a:moveTo>
                  <a:lnTo>
                    <a:pt x="1" y="1927"/>
                  </a:lnTo>
                  <a:lnTo>
                    <a:pt x="6059" y="1927"/>
                  </a:lnTo>
                  <a:lnTo>
                    <a:pt x="6059" y="0"/>
                  </a:lnTo>
                  <a:close/>
                </a:path>
              </a:pathLst>
            </a:custGeom>
            <a:solidFill>
              <a:srgbClr val="A4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71" name="Google Shape;4771;p38"/>
            <p:cNvSpPr/>
            <p:nvPr/>
          </p:nvSpPr>
          <p:spPr>
            <a:xfrm>
              <a:off x="1049971" y="1500275"/>
              <a:ext cx="158655" cy="274550"/>
            </a:xfrm>
            <a:custGeom>
              <a:rect b="b" l="l" r="r" t="t"/>
              <a:pathLst>
                <a:path extrusionOk="0" h="10485" w="6059">
                  <a:moveTo>
                    <a:pt x="2605" y="0"/>
                  </a:moveTo>
                  <a:lnTo>
                    <a:pt x="2605" y="8557"/>
                  </a:lnTo>
                  <a:lnTo>
                    <a:pt x="1" y="8557"/>
                  </a:lnTo>
                  <a:lnTo>
                    <a:pt x="1" y="10484"/>
                  </a:lnTo>
                  <a:lnTo>
                    <a:pt x="6059" y="10484"/>
                  </a:lnTo>
                  <a:lnTo>
                    <a:pt x="6059" y="8557"/>
                  </a:lnTo>
                  <a:lnTo>
                    <a:pt x="4542" y="8557"/>
                  </a:lnTo>
                  <a:lnTo>
                    <a:pt x="4542" y="29"/>
                  </a:lnTo>
                  <a:cubicBezTo>
                    <a:pt x="4503" y="10"/>
                    <a:pt x="4465" y="0"/>
                    <a:pt x="4437" y="0"/>
                  </a:cubicBezTo>
                  <a:close/>
                </a:path>
              </a:pathLst>
            </a:custGeom>
            <a:solidFill>
              <a:srgbClr val="A4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72" name="Google Shape;4772;p38"/>
            <p:cNvSpPr/>
            <p:nvPr/>
          </p:nvSpPr>
          <p:spPr>
            <a:xfrm>
              <a:off x="1049971" y="1795537"/>
              <a:ext cx="158655" cy="28489"/>
            </a:xfrm>
            <a:custGeom>
              <a:rect b="b" l="l" r="r" t="t"/>
              <a:pathLst>
                <a:path extrusionOk="0" h="1088" w="6059">
                  <a:moveTo>
                    <a:pt x="1" y="0"/>
                  </a:moveTo>
                  <a:lnTo>
                    <a:pt x="1" y="1088"/>
                  </a:lnTo>
                  <a:lnTo>
                    <a:pt x="6059" y="1088"/>
                  </a:lnTo>
                  <a:lnTo>
                    <a:pt x="6059" y="0"/>
                  </a:ln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73" name="Google Shape;4773;p38"/>
            <p:cNvSpPr/>
            <p:nvPr/>
          </p:nvSpPr>
          <p:spPr>
            <a:xfrm>
              <a:off x="1049971" y="1500275"/>
              <a:ext cx="158655" cy="263552"/>
            </a:xfrm>
            <a:custGeom>
              <a:rect b="b" l="l" r="r" t="t"/>
              <a:pathLst>
                <a:path extrusionOk="0" h="10065" w="6059">
                  <a:moveTo>
                    <a:pt x="3025" y="0"/>
                  </a:moveTo>
                  <a:lnTo>
                    <a:pt x="3025" y="8977"/>
                  </a:lnTo>
                  <a:lnTo>
                    <a:pt x="1" y="8977"/>
                  </a:lnTo>
                  <a:lnTo>
                    <a:pt x="1" y="10065"/>
                  </a:lnTo>
                  <a:lnTo>
                    <a:pt x="6059" y="10065"/>
                  </a:lnTo>
                  <a:lnTo>
                    <a:pt x="6059" y="8977"/>
                  </a:lnTo>
                  <a:lnTo>
                    <a:pt x="4122" y="8977"/>
                  </a:lnTo>
                  <a:lnTo>
                    <a:pt x="4122" y="0"/>
                  </a:ln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774" name="Google Shape;4774;p38"/>
          <p:cNvGrpSpPr/>
          <p:nvPr/>
        </p:nvGrpSpPr>
        <p:grpSpPr>
          <a:xfrm>
            <a:off x="2763126" y="4362913"/>
            <a:ext cx="483653" cy="515431"/>
            <a:chOff x="2202058" y="3346737"/>
            <a:chExt cx="337158" cy="359310"/>
          </a:xfrm>
        </p:grpSpPr>
        <p:sp>
          <p:nvSpPr>
            <p:cNvPr id="4775" name="Google Shape;4775;p38"/>
            <p:cNvSpPr/>
            <p:nvPr/>
          </p:nvSpPr>
          <p:spPr>
            <a:xfrm>
              <a:off x="2202058" y="3449225"/>
              <a:ext cx="257084" cy="256822"/>
            </a:xfrm>
            <a:custGeom>
              <a:rect b="b" l="l" r="r" t="t"/>
              <a:pathLst>
                <a:path extrusionOk="0" h="9808" w="9818">
                  <a:moveTo>
                    <a:pt x="4914" y="0"/>
                  </a:moveTo>
                  <a:cubicBezTo>
                    <a:pt x="2205" y="0"/>
                    <a:pt x="1" y="2194"/>
                    <a:pt x="1" y="4904"/>
                  </a:cubicBezTo>
                  <a:cubicBezTo>
                    <a:pt x="1" y="7613"/>
                    <a:pt x="2205" y="9807"/>
                    <a:pt x="4914" y="9807"/>
                  </a:cubicBezTo>
                  <a:cubicBezTo>
                    <a:pt x="7614" y="9807"/>
                    <a:pt x="9817" y="7613"/>
                    <a:pt x="9817" y="4904"/>
                  </a:cubicBezTo>
                  <a:cubicBezTo>
                    <a:pt x="9817" y="2194"/>
                    <a:pt x="7614" y="0"/>
                    <a:pt x="4914"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76" name="Google Shape;4776;p38"/>
            <p:cNvSpPr/>
            <p:nvPr/>
          </p:nvSpPr>
          <p:spPr>
            <a:xfrm>
              <a:off x="2202320" y="3448989"/>
              <a:ext cx="158655" cy="257032"/>
            </a:xfrm>
            <a:custGeom>
              <a:rect b="b" l="l" r="r" t="t"/>
              <a:pathLst>
                <a:path extrusionOk="0" h="9816" w="6059">
                  <a:moveTo>
                    <a:pt x="4885" y="1"/>
                  </a:moveTo>
                  <a:cubicBezTo>
                    <a:pt x="2257" y="1"/>
                    <a:pt x="0" y="2134"/>
                    <a:pt x="0" y="4913"/>
                  </a:cubicBezTo>
                  <a:cubicBezTo>
                    <a:pt x="0" y="7683"/>
                    <a:pt x="2257" y="9815"/>
                    <a:pt x="4885" y="9815"/>
                  </a:cubicBezTo>
                  <a:cubicBezTo>
                    <a:pt x="5270" y="9815"/>
                    <a:pt x="5663" y="9770"/>
                    <a:pt x="6058" y="9673"/>
                  </a:cubicBezTo>
                  <a:cubicBezTo>
                    <a:pt x="3864" y="9139"/>
                    <a:pt x="2309" y="7174"/>
                    <a:pt x="2309" y="4913"/>
                  </a:cubicBezTo>
                  <a:cubicBezTo>
                    <a:pt x="2309" y="2652"/>
                    <a:pt x="3855" y="677"/>
                    <a:pt x="6058" y="143"/>
                  </a:cubicBezTo>
                  <a:cubicBezTo>
                    <a:pt x="5663" y="47"/>
                    <a:pt x="5270" y="1"/>
                    <a:pt x="4885" y="1"/>
                  </a:cubicBezTo>
                  <a:close/>
                </a:path>
              </a:pathLst>
            </a:custGeom>
            <a:solidFill>
              <a:srgbClr val="A4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77" name="Google Shape;4777;p38"/>
            <p:cNvSpPr/>
            <p:nvPr/>
          </p:nvSpPr>
          <p:spPr>
            <a:xfrm>
              <a:off x="2338220" y="3346737"/>
              <a:ext cx="200996" cy="169731"/>
            </a:xfrm>
            <a:custGeom>
              <a:rect b="b" l="l" r="r" t="t"/>
              <a:pathLst>
                <a:path extrusionOk="0" h="6482" w="7676">
                  <a:moveTo>
                    <a:pt x="3864" y="0"/>
                  </a:moveTo>
                  <a:cubicBezTo>
                    <a:pt x="3823" y="0"/>
                    <a:pt x="3782" y="1"/>
                    <a:pt x="3740" y="3"/>
                  </a:cubicBezTo>
                  <a:cubicBezTo>
                    <a:pt x="1298" y="108"/>
                    <a:pt x="0" y="2932"/>
                    <a:pt x="1517" y="4849"/>
                  </a:cubicBezTo>
                  <a:lnTo>
                    <a:pt x="1450" y="6252"/>
                  </a:lnTo>
                  <a:cubicBezTo>
                    <a:pt x="1443" y="6388"/>
                    <a:pt x="1549" y="6482"/>
                    <a:pt x="1669" y="6482"/>
                  </a:cubicBezTo>
                  <a:cubicBezTo>
                    <a:pt x="1701" y="6482"/>
                    <a:pt x="1733" y="6475"/>
                    <a:pt x="1765" y="6461"/>
                  </a:cubicBezTo>
                  <a:lnTo>
                    <a:pt x="3034" y="5870"/>
                  </a:lnTo>
                  <a:cubicBezTo>
                    <a:pt x="3305" y="5947"/>
                    <a:pt x="3581" y="5984"/>
                    <a:pt x="3853" y="5984"/>
                  </a:cubicBezTo>
                  <a:cubicBezTo>
                    <a:pt x="4835" y="5984"/>
                    <a:pt x="5777" y="5502"/>
                    <a:pt x="6344" y="4658"/>
                  </a:cubicBezTo>
                  <a:cubicBezTo>
                    <a:pt x="7676" y="2661"/>
                    <a:pt x="6233" y="0"/>
                    <a:pt x="3864" y="0"/>
                  </a:cubicBezTo>
                  <a:close/>
                </a:path>
              </a:pathLst>
            </a:custGeom>
            <a:solidFill>
              <a:srgbClr val="94A3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78" name="Google Shape;4778;p38"/>
            <p:cNvSpPr/>
            <p:nvPr/>
          </p:nvSpPr>
          <p:spPr>
            <a:xfrm>
              <a:off x="2424133" y="3390518"/>
              <a:ext cx="52239" cy="52239"/>
            </a:xfrm>
            <a:custGeom>
              <a:rect b="b" l="l" r="r" t="t"/>
              <a:pathLst>
                <a:path extrusionOk="0" h="1995" w="1995">
                  <a:moveTo>
                    <a:pt x="1003" y="0"/>
                  </a:moveTo>
                  <a:cubicBezTo>
                    <a:pt x="449" y="0"/>
                    <a:pt x="1" y="449"/>
                    <a:pt x="1" y="1002"/>
                  </a:cubicBezTo>
                  <a:cubicBezTo>
                    <a:pt x="1" y="1546"/>
                    <a:pt x="449" y="1994"/>
                    <a:pt x="1003" y="1994"/>
                  </a:cubicBezTo>
                  <a:cubicBezTo>
                    <a:pt x="1546" y="1994"/>
                    <a:pt x="1995" y="1546"/>
                    <a:pt x="1995" y="1002"/>
                  </a:cubicBezTo>
                  <a:cubicBezTo>
                    <a:pt x="1995" y="449"/>
                    <a:pt x="1546" y="0"/>
                    <a:pt x="1003" y="0"/>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79" name="Google Shape;4779;p38"/>
            <p:cNvSpPr/>
            <p:nvPr/>
          </p:nvSpPr>
          <p:spPr>
            <a:xfrm>
              <a:off x="2406406" y="3384993"/>
              <a:ext cx="87196" cy="63263"/>
            </a:xfrm>
            <a:custGeom>
              <a:rect b="b" l="l" r="r" t="t"/>
              <a:pathLst>
                <a:path extrusionOk="0" h="2416" w="3330">
                  <a:moveTo>
                    <a:pt x="1680" y="421"/>
                  </a:moveTo>
                  <a:cubicBezTo>
                    <a:pt x="1889" y="421"/>
                    <a:pt x="2090" y="507"/>
                    <a:pt x="2233" y="650"/>
                  </a:cubicBezTo>
                  <a:cubicBezTo>
                    <a:pt x="2760" y="1178"/>
                    <a:pt x="2334" y="2004"/>
                    <a:pt x="1691" y="2004"/>
                  </a:cubicBezTo>
                  <a:cubicBezTo>
                    <a:pt x="1590" y="2004"/>
                    <a:pt x="1483" y="1984"/>
                    <a:pt x="1374" y="1938"/>
                  </a:cubicBezTo>
                  <a:cubicBezTo>
                    <a:pt x="582" y="1604"/>
                    <a:pt x="811" y="421"/>
                    <a:pt x="1680" y="421"/>
                  </a:cubicBezTo>
                  <a:close/>
                  <a:moveTo>
                    <a:pt x="1695" y="0"/>
                  </a:moveTo>
                  <a:cubicBezTo>
                    <a:pt x="1544" y="0"/>
                    <a:pt x="1384" y="30"/>
                    <a:pt x="1222" y="97"/>
                  </a:cubicBezTo>
                  <a:cubicBezTo>
                    <a:pt x="1" y="603"/>
                    <a:pt x="363" y="2415"/>
                    <a:pt x="1680" y="2415"/>
                  </a:cubicBezTo>
                  <a:cubicBezTo>
                    <a:pt x="1994" y="2415"/>
                    <a:pt x="2300" y="2291"/>
                    <a:pt x="2529" y="2062"/>
                  </a:cubicBezTo>
                  <a:cubicBezTo>
                    <a:pt x="3330" y="1253"/>
                    <a:pt x="2672" y="0"/>
                    <a:pt x="1695" y="0"/>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80" name="Google Shape;4780;p38"/>
            <p:cNvSpPr/>
            <p:nvPr/>
          </p:nvSpPr>
          <p:spPr>
            <a:xfrm>
              <a:off x="2394675" y="3429062"/>
              <a:ext cx="45693" cy="41425"/>
            </a:xfrm>
            <a:custGeom>
              <a:rect b="b" l="l" r="r" t="t"/>
              <a:pathLst>
                <a:path extrusionOk="0" h="1582" w="1745">
                  <a:moveTo>
                    <a:pt x="1434" y="1"/>
                  </a:moveTo>
                  <a:cubicBezTo>
                    <a:pt x="1381" y="1"/>
                    <a:pt x="1325" y="25"/>
                    <a:pt x="1279" y="83"/>
                  </a:cubicBezTo>
                  <a:lnTo>
                    <a:pt x="134" y="1219"/>
                  </a:lnTo>
                  <a:cubicBezTo>
                    <a:pt x="0" y="1352"/>
                    <a:pt x="96" y="1581"/>
                    <a:pt x="286" y="1581"/>
                  </a:cubicBezTo>
                  <a:cubicBezTo>
                    <a:pt x="334" y="1581"/>
                    <a:pt x="391" y="1553"/>
                    <a:pt x="429" y="1514"/>
                  </a:cubicBezTo>
                  <a:lnTo>
                    <a:pt x="1565" y="379"/>
                  </a:lnTo>
                  <a:cubicBezTo>
                    <a:pt x="1745" y="228"/>
                    <a:pt x="1599" y="1"/>
                    <a:pt x="1434" y="1"/>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81" name="Google Shape;4781;p38"/>
            <p:cNvSpPr/>
            <p:nvPr/>
          </p:nvSpPr>
          <p:spPr>
            <a:xfrm>
              <a:off x="2230050" y="3532598"/>
              <a:ext cx="201363" cy="89998"/>
            </a:xfrm>
            <a:custGeom>
              <a:rect b="b" l="l" r="r" t="t"/>
              <a:pathLst>
                <a:path extrusionOk="0" h="3437" w="7690">
                  <a:moveTo>
                    <a:pt x="3844" y="0"/>
                  </a:moveTo>
                  <a:cubicBezTo>
                    <a:pt x="3447" y="0"/>
                    <a:pt x="3048" y="36"/>
                    <a:pt x="2652" y="108"/>
                  </a:cubicBezTo>
                  <a:cubicBezTo>
                    <a:pt x="1431" y="337"/>
                    <a:pt x="468" y="890"/>
                    <a:pt x="39" y="1605"/>
                  </a:cubicBezTo>
                  <a:cubicBezTo>
                    <a:pt x="0" y="1672"/>
                    <a:pt x="0" y="1758"/>
                    <a:pt x="39" y="1834"/>
                  </a:cubicBezTo>
                  <a:cubicBezTo>
                    <a:pt x="592" y="2769"/>
                    <a:pt x="2090" y="3437"/>
                    <a:pt x="3845" y="3437"/>
                  </a:cubicBezTo>
                  <a:cubicBezTo>
                    <a:pt x="5600" y="3437"/>
                    <a:pt x="7089" y="2769"/>
                    <a:pt x="7642" y="1834"/>
                  </a:cubicBezTo>
                  <a:cubicBezTo>
                    <a:pt x="7690" y="1758"/>
                    <a:pt x="7690" y="1672"/>
                    <a:pt x="7642" y="1605"/>
                  </a:cubicBezTo>
                  <a:cubicBezTo>
                    <a:pt x="7222" y="890"/>
                    <a:pt x="6249" y="337"/>
                    <a:pt x="5028" y="108"/>
                  </a:cubicBezTo>
                  <a:cubicBezTo>
                    <a:pt x="4637" y="36"/>
                    <a:pt x="4241" y="0"/>
                    <a:pt x="3844" y="0"/>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82" name="Google Shape;4782;p38"/>
            <p:cNvSpPr/>
            <p:nvPr/>
          </p:nvSpPr>
          <p:spPr>
            <a:xfrm>
              <a:off x="2227746" y="3605523"/>
              <a:ext cx="90495" cy="41058"/>
            </a:xfrm>
            <a:custGeom>
              <a:rect b="b" l="l" r="r" t="t"/>
              <a:pathLst>
                <a:path extrusionOk="0" h="1568" w="3456">
                  <a:moveTo>
                    <a:pt x="310" y="1"/>
                  </a:moveTo>
                  <a:cubicBezTo>
                    <a:pt x="151" y="1"/>
                    <a:pt x="1" y="202"/>
                    <a:pt x="155" y="356"/>
                  </a:cubicBezTo>
                  <a:cubicBezTo>
                    <a:pt x="747" y="1062"/>
                    <a:pt x="1901" y="1520"/>
                    <a:pt x="3189" y="1568"/>
                  </a:cubicBezTo>
                  <a:lnTo>
                    <a:pt x="3198" y="1568"/>
                  </a:lnTo>
                  <a:cubicBezTo>
                    <a:pt x="3456" y="1549"/>
                    <a:pt x="3456" y="1177"/>
                    <a:pt x="3198" y="1148"/>
                  </a:cubicBezTo>
                  <a:cubicBezTo>
                    <a:pt x="2034" y="1110"/>
                    <a:pt x="985" y="709"/>
                    <a:pt x="470" y="89"/>
                  </a:cubicBezTo>
                  <a:cubicBezTo>
                    <a:pt x="425" y="26"/>
                    <a:pt x="367" y="1"/>
                    <a:pt x="310" y="1"/>
                  </a:cubicBez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83" name="Google Shape;4783;p38"/>
            <p:cNvSpPr/>
            <p:nvPr/>
          </p:nvSpPr>
          <p:spPr>
            <a:xfrm>
              <a:off x="2279252" y="3532598"/>
              <a:ext cx="93716" cy="74182"/>
            </a:xfrm>
            <a:custGeom>
              <a:rect b="b" l="l" r="r" t="t"/>
              <a:pathLst>
                <a:path extrusionOk="0" h="2833" w="3579">
                  <a:moveTo>
                    <a:pt x="1961" y="0"/>
                  </a:moveTo>
                  <a:cubicBezTo>
                    <a:pt x="1563" y="0"/>
                    <a:pt x="1165" y="36"/>
                    <a:pt x="773" y="108"/>
                  </a:cubicBezTo>
                  <a:cubicBezTo>
                    <a:pt x="1" y="947"/>
                    <a:pt x="306" y="2302"/>
                    <a:pt x="1365" y="2722"/>
                  </a:cubicBezTo>
                  <a:cubicBezTo>
                    <a:pt x="1561" y="2797"/>
                    <a:pt x="1761" y="2832"/>
                    <a:pt x="1955" y="2832"/>
                  </a:cubicBezTo>
                  <a:cubicBezTo>
                    <a:pt x="2816" y="2832"/>
                    <a:pt x="3578" y="2141"/>
                    <a:pt x="3578" y="1214"/>
                  </a:cubicBezTo>
                  <a:cubicBezTo>
                    <a:pt x="3578" y="804"/>
                    <a:pt x="3426" y="413"/>
                    <a:pt x="3149" y="108"/>
                  </a:cubicBezTo>
                  <a:cubicBezTo>
                    <a:pt x="2758" y="36"/>
                    <a:pt x="2359" y="0"/>
                    <a:pt x="1961" y="0"/>
                  </a:cubicBez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784" name="Google Shape;4784;p38"/>
          <p:cNvGrpSpPr/>
          <p:nvPr/>
        </p:nvGrpSpPr>
        <p:grpSpPr>
          <a:xfrm>
            <a:off x="2793252" y="5039189"/>
            <a:ext cx="515318" cy="439029"/>
            <a:chOff x="2223059" y="3818172"/>
            <a:chExt cx="359232" cy="306050"/>
          </a:xfrm>
        </p:grpSpPr>
        <p:sp>
          <p:nvSpPr>
            <p:cNvPr id="4785" name="Google Shape;4785;p38"/>
            <p:cNvSpPr/>
            <p:nvPr/>
          </p:nvSpPr>
          <p:spPr>
            <a:xfrm>
              <a:off x="2271763" y="3818172"/>
              <a:ext cx="310528" cy="155146"/>
            </a:xfrm>
            <a:custGeom>
              <a:rect b="b" l="l" r="r" t="t"/>
              <a:pathLst>
                <a:path extrusionOk="0" h="5925" w="11859">
                  <a:moveTo>
                    <a:pt x="5925" y="1"/>
                  </a:moveTo>
                  <a:cubicBezTo>
                    <a:pt x="2653" y="1"/>
                    <a:pt x="1" y="2653"/>
                    <a:pt x="1" y="5925"/>
                  </a:cubicBezTo>
                  <a:lnTo>
                    <a:pt x="11859" y="5925"/>
                  </a:lnTo>
                  <a:cubicBezTo>
                    <a:pt x="11859" y="2653"/>
                    <a:pt x="9197" y="1"/>
                    <a:pt x="5925"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86" name="Google Shape;4786;p38"/>
            <p:cNvSpPr/>
            <p:nvPr/>
          </p:nvSpPr>
          <p:spPr>
            <a:xfrm>
              <a:off x="2326725" y="3862895"/>
              <a:ext cx="248339" cy="110422"/>
            </a:xfrm>
            <a:custGeom>
              <a:rect b="b" l="l" r="r" t="t"/>
              <a:pathLst>
                <a:path extrusionOk="0" h="4217" w="9484">
                  <a:moveTo>
                    <a:pt x="4742" y="0"/>
                  </a:moveTo>
                  <a:cubicBezTo>
                    <a:pt x="2319" y="0"/>
                    <a:pt x="287" y="1813"/>
                    <a:pt x="0" y="4217"/>
                  </a:cubicBezTo>
                  <a:lnTo>
                    <a:pt x="9483" y="4217"/>
                  </a:lnTo>
                  <a:cubicBezTo>
                    <a:pt x="9206" y="1813"/>
                    <a:pt x="7165" y="0"/>
                    <a:pt x="4742" y="0"/>
                  </a:cubicBezTo>
                  <a:close/>
                </a:path>
              </a:pathLst>
            </a:custGeom>
            <a:solidFill>
              <a:srgbClr val="A4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87" name="Google Shape;4787;p38"/>
            <p:cNvSpPr/>
            <p:nvPr/>
          </p:nvSpPr>
          <p:spPr>
            <a:xfrm>
              <a:off x="2343955" y="3877376"/>
              <a:ext cx="213853" cy="95942"/>
            </a:xfrm>
            <a:custGeom>
              <a:rect b="b" l="l" r="r" t="t"/>
              <a:pathLst>
                <a:path extrusionOk="0" h="3664" w="8167">
                  <a:moveTo>
                    <a:pt x="4084" y="1"/>
                  </a:moveTo>
                  <a:cubicBezTo>
                    <a:pt x="1985" y="1"/>
                    <a:pt x="230" y="1575"/>
                    <a:pt x="1" y="3664"/>
                  </a:cubicBezTo>
                  <a:lnTo>
                    <a:pt x="8167" y="3664"/>
                  </a:lnTo>
                  <a:cubicBezTo>
                    <a:pt x="7947" y="1575"/>
                    <a:pt x="6182" y="1"/>
                    <a:pt x="4084" y="1"/>
                  </a:cubicBez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88" name="Google Shape;4788;p38"/>
            <p:cNvSpPr/>
            <p:nvPr/>
          </p:nvSpPr>
          <p:spPr>
            <a:xfrm>
              <a:off x="2470114" y="4050878"/>
              <a:ext cx="10762" cy="73344"/>
            </a:xfrm>
            <a:custGeom>
              <a:rect b="b" l="l" r="r" t="t"/>
              <a:pathLst>
                <a:path extrusionOk="0" h="2801" w="411">
                  <a:moveTo>
                    <a:pt x="205" y="0"/>
                  </a:moveTo>
                  <a:cubicBezTo>
                    <a:pt x="108" y="0"/>
                    <a:pt x="10" y="62"/>
                    <a:pt x="0" y="186"/>
                  </a:cubicBezTo>
                  <a:lnTo>
                    <a:pt x="0" y="2590"/>
                  </a:lnTo>
                  <a:cubicBezTo>
                    <a:pt x="0" y="2705"/>
                    <a:pt x="86" y="2800"/>
                    <a:pt x="201" y="2800"/>
                  </a:cubicBezTo>
                  <a:cubicBezTo>
                    <a:pt x="315" y="2800"/>
                    <a:pt x="410" y="2705"/>
                    <a:pt x="410" y="2600"/>
                  </a:cubicBezTo>
                  <a:lnTo>
                    <a:pt x="410" y="186"/>
                  </a:lnTo>
                  <a:cubicBezTo>
                    <a:pt x="401" y="62"/>
                    <a:pt x="303" y="0"/>
                    <a:pt x="205" y="0"/>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89" name="Google Shape;4789;p38"/>
            <p:cNvSpPr/>
            <p:nvPr/>
          </p:nvSpPr>
          <p:spPr>
            <a:xfrm>
              <a:off x="2412114" y="3988426"/>
              <a:ext cx="118147" cy="72847"/>
            </a:xfrm>
            <a:custGeom>
              <a:rect b="b" l="l" r="r" t="t"/>
              <a:pathLst>
                <a:path extrusionOk="0" h="2782" w="4512">
                  <a:moveTo>
                    <a:pt x="283" y="1"/>
                  </a:moveTo>
                  <a:cubicBezTo>
                    <a:pt x="133" y="1"/>
                    <a:pt x="0" y="186"/>
                    <a:pt x="116" y="339"/>
                  </a:cubicBezTo>
                  <a:lnTo>
                    <a:pt x="2263" y="2714"/>
                  </a:lnTo>
                  <a:cubicBezTo>
                    <a:pt x="2301" y="2752"/>
                    <a:pt x="2358" y="2781"/>
                    <a:pt x="2416" y="2781"/>
                  </a:cubicBezTo>
                  <a:cubicBezTo>
                    <a:pt x="2473" y="2781"/>
                    <a:pt x="2521" y="2762"/>
                    <a:pt x="2559" y="2724"/>
                  </a:cubicBezTo>
                  <a:lnTo>
                    <a:pt x="4333" y="1131"/>
                  </a:lnTo>
                  <a:cubicBezTo>
                    <a:pt x="4511" y="982"/>
                    <a:pt x="4372" y="753"/>
                    <a:pt x="4202" y="753"/>
                  </a:cubicBezTo>
                  <a:cubicBezTo>
                    <a:pt x="4154" y="753"/>
                    <a:pt x="4103" y="771"/>
                    <a:pt x="4056" y="816"/>
                  </a:cubicBezTo>
                  <a:lnTo>
                    <a:pt x="2435" y="2285"/>
                  </a:lnTo>
                  <a:lnTo>
                    <a:pt x="422" y="62"/>
                  </a:lnTo>
                  <a:cubicBezTo>
                    <a:pt x="378" y="19"/>
                    <a:pt x="330" y="1"/>
                    <a:pt x="283" y="1"/>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90" name="Google Shape;4790;p38"/>
            <p:cNvSpPr/>
            <p:nvPr/>
          </p:nvSpPr>
          <p:spPr>
            <a:xfrm>
              <a:off x="2452623" y="4045248"/>
              <a:ext cx="45483" cy="24012"/>
            </a:xfrm>
            <a:custGeom>
              <a:rect b="b" l="l" r="r" t="t"/>
              <a:pathLst>
                <a:path extrusionOk="0" h="917" w="1737">
                  <a:moveTo>
                    <a:pt x="220" y="1"/>
                  </a:moveTo>
                  <a:cubicBezTo>
                    <a:pt x="96" y="1"/>
                    <a:pt x="0" y="96"/>
                    <a:pt x="0" y="220"/>
                  </a:cubicBezTo>
                  <a:lnTo>
                    <a:pt x="0" y="697"/>
                  </a:lnTo>
                  <a:cubicBezTo>
                    <a:pt x="0" y="821"/>
                    <a:pt x="96" y="916"/>
                    <a:pt x="220" y="916"/>
                  </a:cubicBezTo>
                  <a:lnTo>
                    <a:pt x="1517" y="916"/>
                  </a:lnTo>
                  <a:cubicBezTo>
                    <a:pt x="1641" y="916"/>
                    <a:pt x="1737" y="821"/>
                    <a:pt x="1737" y="697"/>
                  </a:cubicBezTo>
                  <a:lnTo>
                    <a:pt x="1737" y="220"/>
                  </a:lnTo>
                  <a:cubicBezTo>
                    <a:pt x="1737" y="96"/>
                    <a:pt x="1641" y="1"/>
                    <a:pt x="1517"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91" name="Google Shape;4791;p38"/>
            <p:cNvSpPr/>
            <p:nvPr/>
          </p:nvSpPr>
          <p:spPr>
            <a:xfrm>
              <a:off x="2491586" y="3993532"/>
              <a:ext cx="90469" cy="40508"/>
            </a:xfrm>
            <a:custGeom>
              <a:rect b="b" l="l" r="r" t="t"/>
              <a:pathLst>
                <a:path extrusionOk="0" h="1547" w="3455">
                  <a:moveTo>
                    <a:pt x="1" y="1"/>
                  </a:moveTo>
                  <a:lnTo>
                    <a:pt x="1088" y="1460"/>
                  </a:lnTo>
                  <a:cubicBezTo>
                    <a:pt x="1126" y="1518"/>
                    <a:pt x="1193" y="1546"/>
                    <a:pt x="1269" y="1546"/>
                  </a:cubicBezTo>
                  <a:lnTo>
                    <a:pt x="3235" y="1546"/>
                  </a:lnTo>
                  <a:cubicBezTo>
                    <a:pt x="3359" y="1546"/>
                    <a:pt x="3454" y="1451"/>
                    <a:pt x="3454" y="1327"/>
                  </a:cubicBezTo>
                  <a:lnTo>
                    <a:pt x="3454" y="1"/>
                  </a:ln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92" name="Google Shape;4792;p38"/>
            <p:cNvSpPr/>
            <p:nvPr/>
          </p:nvSpPr>
          <p:spPr>
            <a:xfrm>
              <a:off x="2223059" y="3971066"/>
              <a:ext cx="359232" cy="32993"/>
            </a:xfrm>
            <a:custGeom>
              <a:rect b="b" l="l" r="r" t="t"/>
              <a:pathLst>
                <a:path extrusionOk="0" h="1260" w="13719">
                  <a:moveTo>
                    <a:pt x="1861" y="0"/>
                  </a:moveTo>
                  <a:lnTo>
                    <a:pt x="153" y="611"/>
                  </a:lnTo>
                  <a:cubicBezTo>
                    <a:pt x="57" y="639"/>
                    <a:pt x="0" y="725"/>
                    <a:pt x="0" y="821"/>
                  </a:cubicBezTo>
                  <a:lnTo>
                    <a:pt x="0" y="1040"/>
                  </a:lnTo>
                  <a:cubicBezTo>
                    <a:pt x="0" y="1164"/>
                    <a:pt x="105" y="1259"/>
                    <a:pt x="220" y="1259"/>
                  </a:cubicBezTo>
                  <a:lnTo>
                    <a:pt x="13719" y="1259"/>
                  </a:lnTo>
                  <a:lnTo>
                    <a:pt x="13719" y="0"/>
                  </a:lnTo>
                  <a:close/>
                </a:path>
              </a:pathLst>
            </a:custGeom>
            <a:solidFill>
              <a:srgbClr val="738A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93" name="Google Shape;4793;p38"/>
            <p:cNvSpPr/>
            <p:nvPr/>
          </p:nvSpPr>
          <p:spPr>
            <a:xfrm>
              <a:off x="2461107" y="3933595"/>
              <a:ext cx="60723" cy="21760"/>
            </a:xfrm>
            <a:custGeom>
              <a:rect b="b" l="l" r="r" t="t"/>
              <a:pathLst>
                <a:path extrusionOk="0" h="831" w="2319">
                  <a:moveTo>
                    <a:pt x="421" y="0"/>
                  </a:moveTo>
                  <a:cubicBezTo>
                    <a:pt x="192" y="0"/>
                    <a:pt x="1" y="181"/>
                    <a:pt x="1" y="420"/>
                  </a:cubicBezTo>
                  <a:cubicBezTo>
                    <a:pt x="1" y="649"/>
                    <a:pt x="192" y="830"/>
                    <a:pt x="421" y="830"/>
                  </a:cubicBezTo>
                  <a:lnTo>
                    <a:pt x="1909" y="830"/>
                  </a:lnTo>
                  <a:cubicBezTo>
                    <a:pt x="2138" y="830"/>
                    <a:pt x="2319" y="649"/>
                    <a:pt x="2319" y="420"/>
                  </a:cubicBezTo>
                  <a:cubicBezTo>
                    <a:pt x="2319" y="181"/>
                    <a:pt x="2138" y="0"/>
                    <a:pt x="1909" y="0"/>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794" name="Google Shape;4794;p38"/>
          <p:cNvGrpSpPr/>
          <p:nvPr/>
        </p:nvGrpSpPr>
        <p:grpSpPr>
          <a:xfrm>
            <a:off x="2080209" y="2419284"/>
            <a:ext cx="542851" cy="428211"/>
            <a:chOff x="1725989" y="1991820"/>
            <a:chExt cx="378425" cy="298509"/>
          </a:xfrm>
        </p:grpSpPr>
        <p:sp>
          <p:nvSpPr>
            <p:cNvPr id="4795" name="Google Shape;4795;p38"/>
            <p:cNvSpPr/>
            <p:nvPr/>
          </p:nvSpPr>
          <p:spPr>
            <a:xfrm>
              <a:off x="1803392" y="2021331"/>
              <a:ext cx="145143" cy="236346"/>
            </a:xfrm>
            <a:custGeom>
              <a:rect b="b" l="l" r="r" t="t"/>
              <a:pathLst>
                <a:path extrusionOk="0" h="9026" w="5543">
                  <a:moveTo>
                    <a:pt x="5330" y="1"/>
                  </a:moveTo>
                  <a:cubicBezTo>
                    <a:pt x="5324" y="1"/>
                    <a:pt x="5319" y="1"/>
                    <a:pt x="5314" y="1"/>
                  </a:cubicBezTo>
                  <a:cubicBezTo>
                    <a:pt x="3215" y="97"/>
                    <a:pt x="1374" y="1461"/>
                    <a:pt x="687" y="3455"/>
                  </a:cubicBezTo>
                  <a:cubicBezTo>
                    <a:pt x="0" y="5439"/>
                    <a:pt x="592" y="7652"/>
                    <a:pt x="2194" y="9026"/>
                  </a:cubicBezTo>
                  <a:lnTo>
                    <a:pt x="5543" y="5134"/>
                  </a:lnTo>
                  <a:lnTo>
                    <a:pt x="5543" y="2234"/>
                  </a:lnTo>
                  <a:lnTo>
                    <a:pt x="5543" y="221"/>
                  </a:lnTo>
                  <a:cubicBezTo>
                    <a:pt x="5543" y="102"/>
                    <a:pt x="5447" y="1"/>
                    <a:pt x="5330" y="1"/>
                  </a:cubicBezTo>
                  <a:close/>
                </a:path>
              </a:pathLst>
            </a:custGeom>
            <a:solidFill>
              <a:srgbClr val="D1D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96" name="Google Shape;4796;p38"/>
            <p:cNvSpPr/>
            <p:nvPr/>
          </p:nvSpPr>
          <p:spPr>
            <a:xfrm>
              <a:off x="1948509" y="2155738"/>
              <a:ext cx="134669" cy="132679"/>
            </a:xfrm>
            <a:custGeom>
              <a:rect b="b" l="l" r="r" t="t"/>
              <a:pathLst>
                <a:path extrusionOk="0" h="5067" w="5143">
                  <a:moveTo>
                    <a:pt x="1" y="1"/>
                  </a:moveTo>
                  <a:lnTo>
                    <a:pt x="726" y="4179"/>
                  </a:lnTo>
                  <a:lnTo>
                    <a:pt x="878" y="5066"/>
                  </a:lnTo>
                  <a:cubicBezTo>
                    <a:pt x="3254" y="4656"/>
                    <a:pt x="5028" y="2643"/>
                    <a:pt x="5133" y="230"/>
                  </a:cubicBezTo>
                  <a:cubicBezTo>
                    <a:pt x="5143" y="106"/>
                    <a:pt x="5038" y="1"/>
                    <a:pt x="4914" y="1"/>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97" name="Google Shape;4797;p38"/>
            <p:cNvSpPr/>
            <p:nvPr/>
          </p:nvSpPr>
          <p:spPr>
            <a:xfrm>
              <a:off x="1814861" y="2034842"/>
              <a:ext cx="82980" cy="123619"/>
            </a:xfrm>
            <a:custGeom>
              <a:rect b="b" l="l" r="r" t="t"/>
              <a:pathLst>
                <a:path extrusionOk="0" h="4721" w="3169">
                  <a:moveTo>
                    <a:pt x="2844" y="0"/>
                  </a:moveTo>
                  <a:lnTo>
                    <a:pt x="2844" y="0"/>
                  </a:lnTo>
                  <a:cubicBezTo>
                    <a:pt x="1279" y="773"/>
                    <a:pt x="201" y="2290"/>
                    <a:pt x="1" y="4026"/>
                  </a:cubicBezTo>
                  <a:cubicBezTo>
                    <a:pt x="220" y="4026"/>
                    <a:pt x="440" y="3998"/>
                    <a:pt x="650" y="3950"/>
                  </a:cubicBezTo>
                  <a:lnTo>
                    <a:pt x="2262" y="4704"/>
                  </a:lnTo>
                  <a:cubicBezTo>
                    <a:pt x="2287" y="4715"/>
                    <a:pt x="2313" y="4720"/>
                    <a:pt x="2338" y="4720"/>
                  </a:cubicBezTo>
                  <a:cubicBezTo>
                    <a:pt x="2438" y="4720"/>
                    <a:pt x="2529" y="4637"/>
                    <a:pt x="2529" y="4522"/>
                  </a:cubicBezTo>
                  <a:lnTo>
                    <a:pt x="2443" y="2748"/>
                  </a:lnTo>
                  <a:cubicBezTo>
                    <a:pt x="3016" y="1947"/>
                    <a:pt x="3168" y="926"/>
                    <a:pt x="2844" y="0"/>
                  </a:cubicBezTo>
                  <a:close/>
                </a:path>
              </a:pathLst>
            </a:custGeom>
            <a:solidFill>
              <a:srgbClr val="9DAB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98" name="Google Shape;4798;p38"/>
            <p:cNvSpPr/>
            <p:nvPr/>
          </p:nvSpPr>
          <p:spPr>
            <a:xfrm>
              <a:off x="1967493" y="2155738"/>
              <a:ext cx="115685" cy="132679"/>
            </a:xfrm>
            <a:custGeom>
              <a:rect b="b" l="l" r="r" t="t"/>
              <a:pathLst>
                <a:path extrusionOk="0" h="5067" w="4418">
                  <a:moveTo>
                    <a:pt x="3712" y="1"/>
                  </a:moveTo>
                  <a:cubicBezTo>
                    <a:pt x="3397" y="2004"/>
                    <a:pt x="1947" y="3635"/>
                    <a:pt x="1" y="4179"/>
                  </a:cubicBezTo>
                  <a:lnTo>
                    <a:pt x="153" y="5066"/>
                  </a:lnTo>
                  <a:cubicBezTo>
                    <a:pt x="2529" y="4656"/>
                    <a:pt x="4303" y="2643"/>
                    <a:pt x="4408" y="230"/>
                  </a:cubicBezTo>
                  <a:cubicBezTo>
                    <a:pt x="4418" y="106"/>
                    <a:pt x="4313" y="1"/>
                    <a:pt x="4189"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99" name="Google Shape;4799;p38"/>
            <p:cNvSpPr/>
            <p:nvPr/>
          </p:nvSpPr>
          <p:spPr>
            <a:xfrm>
              <a:off x="1969745" y="2000854"/>
              <a:ext cx="134669" cy="134460"/>
            </a:xfrm>
            <a:custGeom>
              <a:rect b="b" l="l" r="r" t="t"/>
              <a:pathLst>
                <a:path extrusionOk="0" h="5135" w="5143">
                  <a:moveTo>
                    <a:pt x="230" y="1"/>
                  </a:moveTo>
                  <a:cubicBezTo>
                    <a:pt x="106" y="1"/>
                    <a:pt x="1" y="96"/>
                    <a:pt x="1" y="220"/>
                  </a:cubicBezTo>
                  <a:lnTo>
                    <a:pt x="1" y="4914"/>
                  </a:lnTo>
                  <a:cubicBezTo>
                    <a:pt x="1" y="5038"/>
                    <a:pt x="96" y="5133"/>
                    <a:pt x="220" y="5133"/>
                  </a:cubicBezTo>
                  <a:lnTo>
                    <a:pt x="4914" y="5133"/>
                  </a:lnTo>
                  <a:cubicBezTo>
                    <a:pt x="4919" y="5134"/>
                    <a:pt x="4924" y="5134"/>
                    <a:pt x="4929" y="5134"/>
                  </a:cubicBezTo>
                  <a:cubicBezTo>
                    <a:pt x="5047" y="5134"/>
                    <a:pt x="5143" y="5032"/>
                    <a:pt x="5143" y="4904"/>
                  </a:cubicBezTo>
                  <a:cubicBezTo>
                    <a:pt x="5019" y="2252"/>
                    <a:pt x="2891" y="125"/>
                    <a:pt x="230" y="1"/>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00" name="Google Shape;4800;p38"/>
            <p:cNvSpPr/>
            <p:nvPr/>
          </p:nvSpPr>
          <p:spPr>
            <a:xfrm>
              <a:off x="1969745" y="2014365"/>
              <a:ext cx="134669" cy="120922"/>
            </a:xfrm>
            <a:custGeom>
              <a:rect b="b" l="l" r="r" t="t"/>
              <a:pathLst>
                <a:path extrusionOk="0" h="4618" w="5143">
                  <a:moveTo>
                    <a:pt x="2243" y="0"/>
                  </a:moveTo>
                  <a:lnTo>
                    <a:pt x="2243" y="0"/>
                  </a:lnTo>
                  <a:cubicBezTo>
                    <a:pt x="3378" y="973"/>
                    <a:pt x="4036" y="2395"/>
                    <a:pt x="4036" y="3892"/>
                  </a:cubicBezTo>
                  <a:lnTo>
                    <a:pt x="1" y="3892"/>
                  </a:lnTo>
                  <a:lnTo>
                    <a:pt x="1" y="4398"/>
                  </a:lnTo>
                  <a:cubicBezTo>
                    <a:pt x="1" y="4522"/>
                    <a:pt x="96" y="4617"/>
                    <a:pt x="220" y="4617"/>
                  </a:cubicBezTo>
                  <a:lnTo>
                    <a:pt x="4914" y="4617"/>
                  </a:lnTo>
                  <a:cubicBezTo>
                    <a:pt x="4919" y="4618"/>
                    <a:pt x="4923" y="4618"/>
                    <a:pt x="4928" y="4618"/>
                  </a:cubicBezTo>
                  <a:cubicBezTo>
                    <a:pt x="5046" y="4618"/>
                    <a:pt x="5142" y="4508"/>
                    <a:pt x="5133" y="4388"/>
                  </a:cubicBezTo>
                  <a:cubicBezTo>
                    <a:pt x="5047" y="2509"/>
                    <a:pt x="3941" y="821"/>
                    <a:pt x="2243" y="0"/>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01" name="Google Shape;4801;p38"/>
            <p:cNvSpPr/>
            <p:nvPr/>
          </p:nvSpPr>
          <p:spPr>
            <a:xfrm>
              <a:off x="1860842" y="2155738"/>
              <a:ext cx="110684" cy="134591"/>
            </a:xfrm>
            <a:custGeom>
              <a:rect b="b" l="l" r="r" t="t"/>
              <a:pathLst>
                <a:path extrusionOk="0" h="5140" w="4227">
                  <a:moveTo>
                    <a:pt x="3349" y="1"/>
                  </a:moveTo>
                  <a:lnTo>
                    <a:pt x="172" y="3693"/>
                  </a:lnTo>
                  <a:lnTo>
                    <a:pt x="0" y="3893"/>
                  </a:lnTo>
                  <a:cubicBezTo>
                    <a:pt x="942" y="4704"/>
                    <a:pt x="2135" y="5140"/>
                    <a:pt x="3359" y="5140"/>
                  </a:cubicBezTo>
                  <a:cubicBezTo>
                    <a:pt x="3647" y="5140"/>
                    <a:pt x="3938" y="5115"/>
                    <a:pt x="4226" y="5066"/>
                  </a:cubicBezTo>
                  <a:lnTo>
                    <a:pt x="4074" y="4170"/>
                  </a:lnTo>
                  <a:lnTo>
                    <a:pt x="3349" y="1"/>
                  </a:lnTo>
                  <a:close/>
                </a:path>
              </a:pathLst>
            </a:custGeom>
            <a:solidFill>
              <a:srgbClr val="A4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02" name="Google Shape;4802;p38"/>
            <p:cNvSpPr/>
            <p:nvPr/>
          </p:nvSpPr>
          <p:spPr>
            <a:xfrm>
              <a:off x="1860842" y="2252413"/>
              <a:ext cx="110684" cy="37916"/>
            </a:xfrm>
            <a:custGeom>
              <a:rect b="b" l="l" r="r" t="t"/>
              <a:pathLst>
                <a:path extrusionOk="0" h="1448" w="4227">
                  <a:moveTo>
                    <a:pt x="172" y="1"/>
                  </a:moveTo>
                  <a:lnTo>
                    <a:pt x="0" y="201"/>
                  </a:lnTo>
                  <a:cubicBezTo>
                    <a:pt x="942" y="1012"/>
                    <a:pt x="2135" y="1448"/>
                    <a:pt x="3359" y="1448"/>
                  </a:cubicBezTo>
                  <a:cubicBezTo>
                    <a:pt x="3647" y="1448"/>
                    <a:pt x="3938" y="1423"/>
                    <a:pt x="4226" y="1374"/>
                  </a:cubicBezTo>
                  <a:lnTo>
                    <a:pt x="4074" y="487"/>
                  </a:lnTo>
                  <a:cubicBezTo>
                    <a:pt x="3912" y="535"/>
                    <a:pt x="3740" y="573"/>
                    <a:pt x="3578" y="602"/>
                  </a:cubicBezTo>
                  <a:cubicBezTo>
                    <a:pt x="3289" y="651"/>
                    <a:pt x="2998" y="675"/>
                    <a:pt x="2709" y="675"/>
                  </a:cubicBezTo>
                  <a:cubicBezTo>
                    <a:pt x="1823" y="675"/>
                    <a:pt x="949" y="446"/>
                    <a:pt x="172" y="1"/>
                  </a:cubicBez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03" name="Google Shape;4803;p38"/>
            <p:cNvSpPr/>
            <p:nvPr/>
          </p:nvSpPr>
          <p:spPr>
            <a:xfrm>
              <a:off x="1725989" y="1991820"/>
              <a:ext cx="177089" cy="148966"/>
            </a:xfrm>
            <a:custGeom>
              <a:rect b="b" l="l" r="r" t="t"/>
              <a:pathLst>
                <a:path extrusionOk="0" h="5689" w="6763">
                  <a:moveTo>
                    <a:pt x="3358" y="0"/>
                  </a:moveTo>
                  <a:cubicBezTo>
                    <a:pt x="1269" y="0"/>
                    <a:pt x="1" y="2333"/>
                    <a:pt x="1172" y="4095"/>
                  </a:cubicBezTo>
                  <a:cubicBezTo>
                    <a:pt x="1673" y="4835"/>
                    <a:pt x="2502" y="5265"/>
                    <a:pt x="3364" y="5265"/>
                  </a:cubicBezTo>
                  <a:cubicBezTo>
                    <a:pt x="3603" y="5265"/>
                    <a:pt x="3844" y="5232"/>
                    <a:pt x="4082" y="5164"/>
                  </a:cubicBezTo>
                  <a:lnTo>
                    <a:pt x="5169" y="5669"/>
                  </a:lnTo>
                  <a:cubicBezTo>
                    <a:pt x="5198" y="5682"/>
                    <a:pt x="5227" y="5689"/>
                    <a:pt x="5256" y="5689"/>
                  </a:cubicBezTo>
                  <a:cubicBezTo>
                    <a:pt x="5374" y="5689"/>
                    <a:pt x="5482" y="5589"/>
                    <a:pt x="5475" y="5459"/>
                  </a:cubicBezTo>
                  <a:lnTo>
                    <a:pt x="5427" y="4267"/>
                  </a:lnTo>
                  <a:cubicBezTo>
                    <a:pt x="6763" y="2578"/>
                    <a:pt x="5618" y="88"/>
                    <a:pt x="3471" y="3"/>
                  </a:cubicBezTo>
                  <a:cubicBezTo>
                    <a:pt x="3433" y="1"/>
                    <a:pt x="3396" y="0"/>
                    <a:pt x="3358" y="0"/>
                  </a:cubicBez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04" name="Google Shape;4804;p38"/>
            <p:cNvSpPr/>
            <p:nvPr/>
          </p:nvSpPr>
          <p:spPr>
            <a:xfrm>
              <a:off x="1798128" y="2039582"/>
              <a:ext cx="20529" cy="52737"/>
            </a:xfrm>
            <a:custGeom>
              <a:rect b="b" l="l" r="r" t="t"/>
              <a:pathLst>
                <a:path extrusionOk="0" h="2014" w="784">
                  <a:moveTo>
                    <a:pt x="258" y="1"/>
                  </a:moveTo>
                  <a:cubicBezTo>
                    <a:pt x="1" y="20"/>
                    <a:pt x="1" y="392"/>
                    <a:pt x="258" y="420"/>
                  </a:cubicBezTo>
                  <a:lnTo>
                    <a:pt x="373" y="420"/>
                  </a:lnTo>
                  <a:lnTo>
                    <a:pt x="373" y="1813"/>
                  </a:lnTo>
                  <a:cubicBezTo>
                    <a:pt x="373" y="1928"/>
                    <a:pt x="468" y="2014"/>
                    <a:pt x="583" y="2014"/>
                  </a:cubicBezTo>
                  <a:cubicBezTo>
                    <a:pt x="697" y="2014"/>
                    <a:pt x="783" y="1928"/>
                    <a:pt x="783" y="1813"/>
                  </a:cubicBezTo>
                  <a:lnTo>
                    <a:pt x="783" y="211"/>
                  </a:lnTo>
                  <a:cubicBezTo>
                    <a:pt x="783" y="96"/>
                    <a:pt x="697" y="1"/>
                    <a:pt x="583"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05" name="Google Shape;4805;p38"/>
            <p:cNvSpPr/>
            <p:nvPr/>
          </p:nvSpPr>
          <p:spPr>
            <a:xfrm>
              <a:off x="1797893" y="2083808"/>
              <a:ext cx="31239" cy="10762"/>
            </a:xfrm>
            <a:custGeom>
              <a:rect b="b" l="l" r="r" t="t"/>
              <a:pathLst>
                <a:path extrusionOk="0" h="411" w="1193">
                  <a:moveTo>
                    <a:pt x="258" y="0"/>
                  </a:moveTo>
                  <a:cubicBezTo>
                    <a:pt x="0" y="19"/>
                    <a:pt x="0" y="391"/>
                    <a:pt x="258" y="410"/>
                  </a:cubicBezTo>
                  <a:lnTo>
                    <a:pt x="935" y="410"/>
                  </a:lnTo>
                  <a:cubicBezTo>
                    <a:pt x="1193" y="391"/>
                    <a:pt x="1193" y="19"/>
                    <a:pt x="935" y="0"/>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06" name="Google Shape;4806;p38"/>
            <p:cNvSpPr/>
            <p:nvPr/>
          </p:nvSpPr>
          <p:spPr>
            <a:xfrm>
              <a:off x="1800145" y="2023006"/>
              <a:ext cx="18513" cy="15868"/>
            </a:xfrm>
            <a:custGeom>
              <a:rect b="b" l="l" r="r" t="t"/>
              <a:pathLst>
                <a:path extrusionOk="0" h="606" w="707">
                  <a:moveTo>
                    <a:pt x="404" y="0"/>
                  </a:moveTo>
                  <a:cubicBezTo>
                    <a:pt x="329" y="0"/>
                    <a:pt x="253" y="28"/>
                    <a:pt x="191" y="90"/>
                  </a:cubicBezTo>
                  <a:cubicBezTo>
                    <a:pt x="0" y="281"/>
                    <a:pt x="134" y="605"/>
                    <a:pt x="410" y="605"/>
                  </a:cubicBezTo>
                  <a:cubicBezTo>
                    <a:pt x="572" y="605"/>
                    <a:pt x="706" y="471"/>
                    <a:pt x="706" y="300"/>
                  </a:cubicBezTo>
                  <a:cubicBezTo>
                    <a:pt x="706" y="120"/>
                    <a:pt x="558" y="0"/>
                    <a:pt x="404" y="0"/>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807" name="Google Shape;4807;p38"/>
          <p:cNvGrpSpPr/>
          <p:nvPr/>
        </p:nvGrpSpPr>
        <p:grpSpPr>
          <a:xfrm>
            <a:off x="2141057" y="5001290"/>
            <a:ext cx="527863" cy="515093"/>
            <a:chOff x="1768409" y="3791751"/>
            <a:chExt cx="367977" cy="359075"/>
          </a:xfrm>
        </p:grpSpPr>
        <p:sp>
          <p:nvSpPr>
            <p:cNvPr id="4808" name="Google Shape;4808;p38"/>
            <p:cNvSpPr/>
            <p:nvPr/>
          </p:nvSpPr>
          <p:spPr>
            <a:xfrm>
              <a:off x="1919784" y="3791751"/>
              <a:ext cx="216602" cy="216052"/>
            </a:xfrm>
            <a:custGeom>
              <a:rect b="b" l="l" r="r" t="t"/>
              <a:pathLst>
                <a:path extrusionOk="0" h="8251" w="8272">
                  <a:moveTo>
                    <a:pt x="5348" y="1"/>
                  </a:moveTo>
                  <a:cubicBezTo>
                    <a:pt x="5291" y="1"/>
                    <a:pt x="5233" y="22"/>
                    <a:pt x="5190" y="65"/>
                  </a:cubicBezTo>
                  <a:lnTo>
                    <a:pt x="1" y="5255"/>
                  </a:lnTo>
                  <a:lnTo>
                    <a:pt x="2996" y="8251"/>
                  </a:lnTo>
                  <a:lnTo>
                    <a:pt x="8186" y="3051"/>
                  </a:lnTo>
                  <a:cubicBezTo>
                    <a:pt x="8272" y="2965"/>
                    <a:pt x="8272" y="2822"/>
                    <a:pt x="8186" y="2736"/>
                  </a:cubicBezTo>
                  <a:lnTo>
                    <a:pt x="5505" y="65"/>
                  </a:lnTo>
                  <a:cubicBezTo>
                    <a:pt x="5462" y="22"/>
                    <a:pt x="5405" y="1"/>
                    <a:pt x="5348"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09" name="Google Shape;4809;p38"/>
            <p:cNvSpPr/>
            <p:nvPr/>
          </p:nvSpPr>
          <p:spPr>
            <a:xfrm>
              <a:off x="1919784" y="3833673"/>
              <a:ext cx="173895" cy="173868"/>
            </a:xfrm>
            <a:custGeom>
              <a:rect b="b" l="l" r="r" t="t"/>
              <a:pathLst>
                <a:path extrusionOk="0" h="6640" w="6641">
                  <a:moveTo>
                    <a:pt x="3645" y="0"/>
                  </a:moveTo>
                  <a:lnTo>
                    <a:pt x="1" y="3654"/>
                  </a:lnTo>
                  <a:lnTo>
                    <a:pt x="2996" y="6640"/>
                  </a:lnTo>
                  <a:lnTo>
                    <a:pt x="6641" y="2996"/>
                  </a:lnTo>
                  <a:lnTo>
                    <a:pt x="3645" y="0"/>
                  </a:ln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10" name="Google Shape;4810;p38"/>
            <p:cNvSpPr/>
            <p:nvPr/>
          </p:nvSpPr>
          <p:spPr>
            <a:xfrm>
              <a:off x="2048195" y="3831735"/>
              <a:ext cx="16994" cy="15894"/>
            </a:xfrm>
            <a:custGeom>
              <a:rect b="b" l="l" r="r" t="t"/>
              <a:pathLst>
                <a:path extrusionOk="0" h="607" w="649">
                  <a:moveTo>
                    <a:pt x="326" y="0"/>
                  </a:moveTo>
                  <a:cubicBezTo>
                    <a:pt x="270" y="0"/>
                    <a:pt x="215" y="22"/>
                    <a:pt x="172" y="65"/>
                  </a:cubicBezTo>
                  <a:lnTo>
                    <a:pt x="86" y="151"/>
                  </a:lnTo>
                  <a:cubicBezTo>
                    <a:pt x="0" y="236"/>
                    <a:pt x="0" y="379"/>
                    <a:pt x="86" y="465"/>
                  </a:cubicBezTo>
                  <a:lnTo>
                    <a:pt x="172" y="542"/>
                  </a:lnTo>
                  <a:cubicBezTo>
                    <a:pt x="215" y="585"/>
                    <a:pt x="270" y="606"/>
                    <a:pt x="326" y="606"/>
                  </a:cubicBezTo>
                  <a:cubicBezTo>
                    <a:pt x="382" y="606"/>
                    <a:pt x="439" y="585"/>
                    <a:pt x="487" y="542"/>
                  </a:cubicBezTo>
                  <a:lnTo>
                    <a:pt x="563" y="465"/>
                  </a:lnTo>
                  <a:cubicBezTo>
                    <a:pt x="649" y="379"/>
                    <a:pt x="649" y="236"/>
                    <a:pt x="563" y="151"/>
                  </a:cubicBezTo>
                  <a:lnTo>
                    <a:pt x="487" y="65"/>
                  </a:lnTo>
                  <a:cubicBezTo>
                    <a:pt x="439" y="22"/>
                    <a:pt x="382" y="0"/>
                    <a:pt x="326" y="0"/>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11" name="Google Shape;4811;p38"/>
            <p:cNvSpPr/>
            <p:nvPr/>
          </p:nvSpPr>
          <p:spPr>
            <a:xfrm>
              <a:off x="2079172" y="3862712"/>
              <a:ext cx="16994" cy="15868"/>
            </a:xfrm>
            <a:custGeom>
              <a:rect b="b" l="l" r="r" t="t"/>
              <a:pathLst>
                <a:path extrusionOk="0" h="606" w="649">
                  <a:moveTo>
                    <a:pt x="320" y="0"/>
                  </a:moveTo>
                  <a:cubicBezTo>
                    <a:pt x="263" y="0"/>
                    <a:pt x="205" y="22"/>
                    <a:pt x="162" y="65"/>
                  </a:cubicBezTo>
                  <a:lnTo>
                    <a:pt x="86" y="150"/>
                  </a:lnTo>
                  <a:cubicBezTo>
                    <a:pt x="0" y="236"/>
                    <a:pt x="0" y="379"/>
                    <a:pt x="86" y="465"/>
                  </a:cubicBezTo>
                  <a:lnTo>
                    <a:pt x="162" y="542"/>
                  </a:lnTo>
                  <a:cubicBezTo>
                    <a:pt x="205" y="585"/>
                    <a:pt x="263" y="606"/>
                    <a:pt x="320" y="606"/>
                  </a:cubicBezTo>
                  <a:cubicBezTo>
                    <a:pt x="377" y="606"/>
                    <a:pt x="434" y="585"/>
                    <a:pt x="477" y="542"/>
                  </a:cubicBezTo>
                  <a:lnTo>
                    <a:pt x="563" y="465"/>
                  </a:lnTo>
                  <a:cubicBezTo>
                    <a:pt x="649" y="379"/>
                    <a:pt x="649" y="236"/>
                    <a:pt x="563" y="150"/>
                  </a:cubicBezTo>
                  <a:lnTo>
                    <a:pt x="477" y="65"/>
                  </a:lnTo>
                  <a:cubicBezTo>
                    <a:pt x="434" y="22"/>
                    <a:pt x="377" y="0"/>
                    <a:pt x="320" y="0"/>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12" name="Google Shape;4812;p38"/>
            <p:cNvSpPr/>
            <p:nvPr/>
          </p:nvSpPr>
          <p:spPr>
            <a:xfrm>
              <a:off x="1768409" y="3834982"/>
              <a:ext cx="324511" cy="315843"/>
            </a:xfrm>
            <a:custGeom>
              <a:rect b="b" l="l" r="r" t="t"/>
              <a:pathLst>
                <a:path extrusionOk="0" h="12062" w="12393">
                  <a:moveTo>
                    <a:pt x="7962" y="0"/>
                  </a:moveTo>
                  <a:cubicBezTo>
                    <a:pt x="7904" y="0"/>
                    <a:pt x="7847" y="22"/>
                    <a:pt x="7804" y="65"/>
                  </a:cubicBezTo>
                  <a:lnTo>
                    <a:pt x="1250" y="6628"/>
                  </a:lnTo>
                  <a:cubicBezTo>
                    <a:pt x="1" y="7868"/>
                    <a:pt x="1" y="9881"/>
                    <a:pt x="1250" y="11131"/>
                  </a:cubicBezTo>
                  <a:cubicBezTo>
                    <a:pt x="1870" y="11751"/>
                    <a:pt x="2684" y="12061"/>
                    <a:pt x="3498" y="12061"/>
                  </a:cubicBezTo>
                  <a:cubicBezTo>
                    <a:pt x="4313" y="12061"/>
                    <a:pt x="5128" y="11751"/>
                    <a:pt x="5753" y="11131"/>
                  </a:cubicBezTo>
                  <a:lnTo>
                    <a:pt x="12307" y="4568"/>
                  </a:lnTo>
                  <a:cubicBezTo>
                    <a:pt x="12393" y="4482"/>
                    <a:pt x="12393" y="4339"/>
                    <a:pt x="12307" y="4253"/>
                  </a:cubicBezTo>
                  <a:lnTo>
                    <a:pt x="8119" y="65"/>
                  </a:lnTo>
                  <a:cubicBezTo>
                    <a:pt x="8076" y="22"/>
                    <a:pt x="8019" y="0"/>
                    <a:pt x="7962"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13" name="Google Shape;4813;p38"/>
            <p:cNvSpPr/>
            <p:nvPr/>
          </p:nvSpPr>
          <p:spPr>
            <a:xfrm>
              <a:off x="1864900" y="3952762"/>
              <a:ext cx="106835" cy="103064"/>
            </a:xfrm>
            <a:custGeom>
              <a:rect b="b" l="l" r="r" t="t"/>
              <a:pathLst>
                <a:path extrusionOk="0" h="3936" w="4080">
                  <a:moveTo>
                    <a:pt x="3798" y="1"/>
                  </a:moveTo>
                  <a:cubicBezTo>
                    <a:pt x="3753" y="1"/>
                    <a:pt x="3705" y="18"/>
                    <a:pt x="3661" y="60"/>
                  </a:cubicBezTo>
                  <a:lnTo>
                    <a:pt x="141" y="3580"/>
                  </a:lnTo>
                  <a:cubicBezTo>
                    <a:pt x="1" y="3711"/>
                    <a:pt x="90" y="3933"/>
                    <a:pt x="273" y="3933"/>
                  </a:cubicBezTo>
                  <a:cubicBezTo>
                    <a:pt x="276" y="3933"/>
                    <a:pt x="280" y="3933"/>
                    <a:pt x="284" y="3933"/>
                  </a:cubicBezTo>
                  <a:cubicBezTo>
                    <a:pt x="292" y="3934"/>
                    <a:pt x="299" y="3935"/>
                    <a:pt x="307" y="3935"/>
                  </a:cubicBezTo>
                  <a:cubicBezTo>
                    <a:pt x="356" y="3935"/>
                    <a:pt x="404" y="3909"/>
                    <a:pt x="437" y="3876"/>
                  </a:cubicBezTo>
                  <a:lnTo>
                    <a:pt x="3947" y="346"/>
                  </a:lnTo>
                  <a:cubicBezTo>
                    <a:pt x="4080" y="199"/>
                    <a:pt x="3951" y="1"/>
                    <a:pt x="3798"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14" name="Google Shape;4814;p38"/>
            <p:cNvSpPr/>
            <p:nvPr/>
          </p:nvSpPr>
          <p:spPr>
            <a:xfrm>
              <a:off x="1773907" y="3934826"/>
              <a:ext cx="319012" cy="216000"/>
            </a:xfrm>
            <a:custGeom>
              <a:rect b="b" l="l" r="r" t="t"/>
              <a:pathLst>
                <a:path extrusionOk="0" h="8249" w="12183">
                  <a:moveTo>
                    <a:pt x="11668" y="1"/>
                  </a:moveTo>
                  <a:lnTo>
                    <a:pt x="5476" y="6183"/>
                  </a:lnTo>
                  <a:cubicBezTo>
                    <a:pt x="4856" y="6808"/>
                    <a:pt x="4043" y="7120"/>
                    <a:pt x="3228" y="7120"/>
                  </a:cubicBezTo>
                  <a:cubicBezTo>
                    <a:pt x="2414" y="7120"/>
                    <a:pt x="1598" y="6808"/>
                    <a:pt x="973" y="6183"/>
                  </a:cubicBezTo>
                  <a:cubicBezTo>
                    <a:pt x="554" y="5763"/>
                    <a:pt x="258" y="5238"/>
                    <a:pt x="124" y="4656"/>
                  </a:cubicBezTo>
                  <a:lnTo>
                    <a:pt x="124" y="4656"/>
                  </a:lnTo>
                  <a:cubicBezTo>
                    <a:pt x="0" y="5639"/>
                    <a:pt x="334" y="6612"/>
                    <a:pt x="1040" y="7318"/>
                  </a:cubicBezTo>
                  <a:cubicBezTo>
                    <a:pt x="1660" y="7938"/>
                    <a:pt x="2474" y="8248"/>
                    <a:pt x="3288" y="8248"/>
                  </a:cubicBezTo>
                  <a:cubicBezTo>
                    <a:pt x="4103" y="8248"/>
                    <a:pt x="4918" y="7938"/>
                    <a:pt x="5543" y="7318"/>
                  </a:cubicBezTo>
                  <a:lnTo>
                    <a:pt x="12097" y="755"/>
                  </a:lnTo>
                  <a:cubicBezTo>
                    <a:pt x="12183" y="669"/>
                    <a:pt x="12183" y="526"/>
                    <a:pt x="12097" y="440"/>
                  </a:cubicBezTo>
                  <a:lnTo>
                    <a:pt x="11668" y="1"/>
                  </a:lnTo>
                  <a:close/>
                </a:path>
              </a:pathLst>
            </a:custGeom>
            <a:solidFill>
              <a:srgbClr val="A4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15" name="Google Shape;4815;p38"/>
            <p:cNvSpPr/>
            <p:nvPr/>
          </p:nvSpPr>
          <p:spPr>
            <a:xfrm>
              <a:off x="1916197" y="3992485"/>
              <a:ext cx="70176" cy="30558"/>
            </a:xfrm>
            <a:custGeom>
              <a:rect b="b" l="l" r="r" t="t"/>
              <a:pathLst>
                <a:path extrusionOk="0" h="1167" w="2680">
                  <a:moveTo>
                    <a:pt x="305" y="0"/>
                  </a:moveTo>
                  <a:cubicBezTo>
                    <a:pt x="140" y="0"/>
                    <a:pt x="0" y="223"/>
                    <a:pt x="166" y="375"/>
                  </a:cubicBezTo>
                  <a:lnTo>
                    <a:pt x="662" y="861"/>
                  </a:lnTo>
                  <a:cubicBezTo>
                    <a:pt x="853" y="1062"/>
                    <a:pt x="1111" y="1166"/>
                    <a:pt x="1387" y="1166"/>
                  </a:cubicBezTo>
                  <a:cubicBezTo>
                    <a:pt x="1664" y="1166"/>
                    <a:pt x="1922" y="1062"/>
                    <a:pt x="2122" y="861"/>
                  </a:cubicBezTo>
                  <a:lnTo>
                    <a:pt x="2513" y="470"/>
                  </a:lnTo>
                  <a:cubicBezTo>
                    <a:pt x="2680" y="318"/>
                    <a:pt x="2538" y="100"/>
                    <a:pt x="2373" y="100"/>
                  </a:cubicBezTo>
                  <a:cubicBezTo>
                    <a:pt x="2320" y="100"/>
                    <a:pt x="2266" y="122"/>
                    <a:pt x="2217" y="174"/>
                  </a:cubicBezTo>
                  <a:lnTo>
                    <a:pt x="1826" y="575"/>
                  </a:lnTo>
                  <a:cubicBezTo>
                    <a:pt x="1702" y="694"/>
                    <a:pt x="1545" y="754"/>
                    <a:pt x="1389" y="754"/>
                  </a:cubicBezTo>
                  <a:cubicBezTo>
                    <a:pt x="1232" y="754"/>
                    <a:pt x="1077" y="694"/>
                    <a:pt x="958" y="575"/>
                  </a:cubicBezTo>
                  <a:lnTo>
                    <a:pt x="462" y="79"/>
                  </a:lnTo>
                  <a:cubicBezTo>
                    <a:pt x="413" y="23"/>
                    <a:pt x="358" y="0"/>
                    <a:pt x="305" y="0"/>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16" name="Google Shape;4816;p38"/>
            <p:cNvSpPr/>
            <p:nvPr/>
          </p:nvSpPr>
          <p:spPr>
            <a:xfrm>
              <a:off x="1879328" y="3957607"/>
              <a:ext cx="44096" cy="67924"/>
            </a:xfrm>
            <a:custGeom>
              <a:rect b="b" l="l" r="r" t="t"/>
              <a:pathLst>
                <a:path extrusionOk="0" h="2594" w="1684">
                  <a:moveTo>
                    <a:pt x="1373" y="1"/>
                  </a:moveTo>
                  <a:cubicBezTo>
                    <a:pt x="1321" y="1"/>
                    <a:pt x="1267" y="23"/>
                    <a:pt x="1221" y="75"/>
                  </a:cubicBezTo>
                  <a:lnTo>
                    <a:pt x="296" y="1001"/>
                  </a:lnTo>
                  <a:cubicBezTo>
                    <a:pt x="0" y="1296"/>
                    <a:pt x="0" y="1783"/>
                    <a:pt x="296" y="2088"/>
                  </a:cubicBezTo>
                  <a:lnTo>
                    <a:pt x="744" y="2537"/>
                  </a:lnTo>
                  <a:cubicBezTo>
                    <a:pt x="783" y="2575"/>
                    <a:pt x="840" y="2594"/>
                    <a:pt x="887" y="2594"/>
                  </a:cubicBezTo>
                  <a:cubicBezTo>
                    <a:pt x="1078" y="2594"/>
                    <a:pt x="1174" y="2374"/>
                    <a:pt x="1040" y="2241"/>
                  </a:cubicBezTo>
                  <a:lnTo>
                    <a:pt x="592" y="1792"/>
                  </a:lnTo>
                  <a:cubicBezTo>
                    <a:pt x="458" y="1649"/>
                    <a:pt x="458" y="1430"/>
                    <a:pt x="592" y="1296"/>
                  </a:cubicBezTo>
                  <a:lnTo>
                    <a:pt x="1517" y="371"/>
                  </a:lnTo>
                  <a:cubicBezTo>
                    <a:pt x="1684" y="219"/>
                    <a:pt x="1537" y="1"/>
                    <a:pt x="1373"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17" name="Google Shape;4817;p38"/>
            <p:cNvSpPr/>
            <p:nvPr/>
          </p:nvSpPr>
          <p:spPr>
            <a:xfrm>
              <a:off x="1858092" y="4036266"/>
              <a:ext cx="28489" cy="28254"/>
            </a:xfrm>
            <a:custGeom>
              <a:rect b="b" l="l" r="r" t="t"/>
              <a:pathLst>
                <a:path extrusionOk="0" h="1079" w="1088">
                  <a:moveTo>
                    <a:pt x="544" y="0"/>
                  </a:moveTo>
                  <a:cubicBezTo>
                    <a:pt x="248" y="0"/>
                    <a:pt x="0" y="239"/>
                    <a:pt x="0" y="544"/>
                  </a:cubicBezTo>
                  <a:cubicBezTo>
                    <a:pt x="0" y="840"/>
                    <a:pt x="248" y="1078"/>
                    <a:pt x="544" y="1078"/>
                  </a:cubicBezTo>
                  <a:cubicBezTo>
                    <a:pt x="840" y="1078"/>
                    <a:pt x="1088" y="840"/>
                    <a:pt x="1088" y="544"/>
                  </a:cubicBezTo>
                  <a:cubicBezTo>
                    <a:pt x="1088" y="239"/>
                    <a:pt x="840" y="0"/>
                    <a:pt x="544" y="0"/>
                  </a:cubicBez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18" name="Google Shape;4818;p38"/>
            <p:cNvSpPr/>
            <p:nvPr/>
          </p:nvSpPr>
          <p:spPr>
            <a:xfrm>
              <a:off x="1953275" y="3946818"/>
              <a:ext cx="22755" cy="22519"/>
            </a:xfrm>
            <a:custGeom>
              <a:rect b="b" l="l" r="r" t="t"/>
              <a:pathLst>
                <a:path extrusionOk="0" h="860" w="869">
                  <a:moveTo>
                    <a:pt x="429" y="1"/>
                  </a:moveTo>
                  <a:cubicBezTo>
                    <a:pt x="200" y="1"/>
                    <a:pt x="0" y="192"/>
                    <a:pt x="0" y="430"/>
                  </a:cubicBezTo>
                  <a:cubicBezTo>
                    <a:pt x="0" y="669"/>
                    <a:pt x="200" y="859"/>
                    <a:pt x="429" y="859"/>
                  </a:cubicBezTo>
                  <a:cubicBezTo>
                    <a:pt x="668" y="859"/>
                    <a:pt x="868" y="669"/>
                    <a:pt x="868" y="430"/>
                  </a:cubicBezTo>
                  <a:cubicBezTo>
                    <a:pt x="868" y="192"/>
                    <a:pt x="668" y="1"/>
                    <a:pt x="429" y="1"/>
                  </a:cubicBez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19" name="Google Shape;4819;p38"/>
            <p:cNvSpPr/>
            <p:nvPr/>
          </p:nvSpPr>
          <p:spPr>
            <a:xfrm>
              <a:off x="1966760" y="3989552"/>
              <a:ext cx="22755" cy="22755"/>
            </a:xfrm>
            <a:custGeom>
              <a:rect b="b" l="l" r="r" t="t"/>
              <a:pathLst>
                <a:path extrusionOk="0" h="869" w="869">
                  <a:moveTo>
                    <a:pt x="439" y="0"/>
                  </a:moveTo>
                  <a:cubicBezTo>
                    <a:pt x="201" y="0"/>
                    <a:pt x="0" y="191"/>
                    <a:pt x="0" y="429"/>
                  </a:cubicBezTo>
                  <a:cubicBezTo>
                    <a:pt x="0" y="668"/>
                    <a:pt x="201" y="868"/>
                    <a:pt x="439" y="868"/>
                  </a:cubicBezTo>
                  <a:cubicBezTo>
                    <a:pt x="678" y="868"/>
                    <a:pt x="868" y="668"/>
                    <a:pt x="868" y="429"/>
                  </a:cubicBezTo>
                  <a:cubicBezTo>
                    <a:pt x="868" y="191"/>
                    <a:pt x="678" y="0"/>
                    <a:pt x="439" y="0"/>
                  </a:cubicBez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20" name="Google Shape;4820;p38"/>
            <p:cNvSpPr/>
            <p:nvPr/>
          </p:nvSpPr>
          <p:spPr>
            <a:xfrm>
              <a:off x="1904806" y="3951060"/>
              <a:ext cx="22493" cy="22781"/>
            </a:xfrm>
            <a:custGeom>
              <a:rect b="b" l="l" r="r" t="t"/>
              <a:pathLst>
                <a:path extrusionOk="0" h="870" w="859">
                  <a:moveTo>
                    <a:pt x="430" y="1"/>
                  </a:moveTo>
                  <a:cubicBezTo>
                    <a:pt x="191" y="1"/>
                    <a:pt x="0" y="201"/>
                    <a:pt x="0" y="440"/>
                  </a:cubicBezTo>
                  <a:cubicBezTo>
                    <a:pt x="0" y="669"/>
                    <a:pt x="191" y="869"/>
                    <a:pt x="430" y="869"/>
                  </a:cubicBezTo>
                  <a:cubicBezTo>
                    <a:pt x="668" y="869"/>
                    <a:pt x="859" y="669"/>
                    <a:pt x="859" y="440"/>
                  </a:cubicBezTo>
                  <a:cubicBezTo>
                    <a:pt x="859" y="201"/>
                    <a:pt x="668" y="1"/>
                    <a:pt x="430" y="1"/>
                  </a:cubicBez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821" name="Google Shape;4821;p38"/>
          <p:cNvGrpSpPr/>
          <p:nvPr/>
        </p:nvGrpSpPr>
        <p:grpSpPr>
          <a:xfrm>
            <a:off x="3432903" y="5000648"/>
            <a:ext cx="514605" cy="515431"/>
            <a:chOff x="2668963" y="3791306"/>
            <a:chExt cx="358734" cy="359311"/>
          </a:xfrm>
        </p:grpSpPr>
        <p:sp>
          <p:nvSpPr>
            <p:cNvPr id="4822" name="Google Shape;4822;p38"/>
            <p:cNvSpPr/>
            <p:nvPr/>
          </p:nvSpPr>
          <p:spPr>
            <a:xfrm>
              <a:off x="2854065" y="4004268"/>
              <a:ext cx="75203" cy="75230"/>
            </a:xfrm>
            <a:custGeom>
              <a:rect b="b" l="l" r="r" t="t"/>
              <a:pathLst>
                <a:path extrusionOk="0" h="2873" w="2872">
                  <a:moveTo>
                    <a:pt x="2509" y="1"/>
                  </a:moveTo>
                  <a:lnTo>
                    <a:pt x="0" y="2510"/>
                  </a:lnTo>
                  <a:lnTo>
                    <a:pt x="363" y="2872"/>
                  </a:lnTo>
                  <a:lnTo>
                    <a:pt x="2872" y="354"/>
                  </a:lnTo>
                  <a:lnTo>
                    <a:pt x="2509" y="1"/>
                  </a:ln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23" name="Google Shape;4823;p38"/>
            <p:cNvSpPr/>
            <p:nvPr/>
          </p:nvSpPr>
          <p:spPr>
            <a:xfrm>
              <a:off x="2879045" y="4029249"/>
              <a:ext cx="75203" cy="75230"/>
            </a:xfrm>
            <a:custGeom>
              <a:rect b="b" l="l" r="r" t="t"/>
              <a:pathLst>
                <a:path extrusionOk="0" h="2873" w="2872">
                  <a:moveTo>
                    <a:pt x="2509" y="1"/>
                  </a:moveTo>
                  <a:lnTo>
                    <a:pt x="0" y="2510"/>
                  </a:lnTo>
                  <a:lnTo>
                    <a:pt x="363" y="2872"/>
                  </a:lnTo>
                  <a:lnTo>
                    <a:pt x="2872" y="354"/>
                  </a:lnTo>
                  <a:lnTo>
                    <a:pt x="2509" y="1"/>
                  </a:ln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24" name="Google Shape;4824;p38"/>
            <p:cNvSpPr/>
            <p:nvPr/>
          </p:nvSpPr>
          <p:spPr>
            <a:xfrm>
              <a:off x="2904026" y="4054229"/>
              <a:ext cx="75203" cy="75230"/>
            </a:xfrm>
            <a:custGeom>
              <a:rect b="b" l="l" r="r" t="t"/>
              <a:pathLst>
                <a:path extrusionOk="0" h="2873" w="2872">
                  <a:moveTo>
                    <a:pt x="2509" y="1"/>
                  </a:moveTo>
                  <a:lnTo>
                    <a:pt x="0" y="2510"/>
                  </a:lnTo>
                  <a:lnTo>
                    <a:pt x="363" y="2872"/>
                  </a:lnTo>
                  <a:lnTo>
                    <a:pt x="2872" y="354"/>
                  </a:lnTo>
                  <a:lnTo>
                    <a:pt x="2509" y="1"/>
                  </a:ln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25" name="Google Shape;4825;p38"/>
            <p:cNvSpPr/>
            <p:nvPr/>
          </p:nvSpPr>
          <p:spPr>
            <a:xfrm>
              <a:off x="2829320" y="4006415"/>
              <a:ext cx="153156" cy="143913"/>
            </a:xfrm>
            <a:custGeom>
              <a:rect b="b" l="l" r="r" t="t"/>
              <a:pathLst>
                <a:path extrusionOk="0" h="5496" w="5849">
                  <a:moveTo>
                    <a:pt x="1851" y="726"/>
                  </a:moveTo>
                  <a:cubicBezTo>
                    <a:pt x="2105" y="726"/>
                    <a:pt x="2358" y="826"/>
                    <a:pt x="2548" y="1026"/>
                  </a:cubicBezTo>
                  <a:lnTo>
                    <a:pt x="4608" y="3086"/>
                  </a:lnTo>
                  <a:cubicBezTo>
                    <a:pt x="5000" y="3458"/>
                    <a:pt x="5009" y="4078"/>
                    <a:pt x="4628" y="4460"/>
                  </a:cubicBezTo>
                  <a:cubicBezTo>
                    <a:pt x="4440" y="4647"/>
                    <a:pt x="4196" y="4740"/>
                    <a:pt x="3951" y="4740"/>
                  </a:cubicBezTo>
                  <a:cubicBezTo>
                    <a:pt x="3697" y="4740"/>
                    <a:pt x="3443" y="4640"/>
                    <a:pt x="3254" y="4441"/>
                  </a:cubicBezTo>
                  <a:lnTo>
                    <a:pt x="1193" y="2380"/>
                  </a:lnTo>
                  <a:cubicBezTo>
                    <a:pt x="802" y="2008"/>
                    <a:pt x="792" y="1388"/>
                    <a:pt x="1174" y="1007"/>
                  </a:cubicBezTo>
                  <a:cubicBezTo>
                    <a:pt x="1361" y="819"/>
                    <a:pt x="1606" y="726"/>
                    <a:pt x="1851" y="726"/>
                  </a:cubicBezTo>
                  <a:close/>
                  <a:moveTo>
                    <a:pt x="1875" y="0"/>
                  </a:moveTo>
                  <a:cubicBezTo>
                    <a:pt x="1439" y="0"/>
                    <a:pt x="1002" y="167"/>
                    <a:pt x="668" y="501"/>
                  </a:cubicBezTo>
                  <a:cubicBezTo>
                    <a:pt x="1" y="1169"/>
                    <a:pt x="1" y="2247"/>
                    <a:pt x="668" y="2914"/>
                  </a:cubicBezTo>
                  <a:lnTo>
                    <a:pt x="2729" y="4966"/>
                  </a:lnTo>
                  <a:lnTo>
                    <a:pt x="2739" y="4966"/>
                  </a:lnTo>
                  <a:cubicBezTo>
                    <a:pt x="3072" y="5319"/>
                    <a:pt x="3519" y="5495"/>
                    <a:pt x="3966" y="5495"/>
                  </a:cubicBezTo>
                  <a:cubicBezTo>
                    <a:pt x="4401" y="5495"/>
                    <a:pt x="4837" y="5328"/>
                    <a:pt x="5171" y="4994"/>
                  </a:cubicBezTo>
                  <a:cubicBezTo>
                    <a:pt x="5849" y="4326"/>
                    <a:pt x="5830" y="3220"/>
                    <a:pt x="5143" y="2562"/>
                  </a:cubicBezTo>
                  <a:lnTo>
                    <a:pt x="3082" y="501"/>
                  </a:lnTo>
                  <a:cubicBezTo>
                    <a:pt x="2748" y="167"/>
                    <a:pt x="2312" y="0"/>
                    <a:pt x="1875" y="0"/>
                  </a:cubicBezTo>
                  <a:close/>
                </a:path>
              </a:pathLst>
            </a:custGeom>
            <a:solidFill>
              <a:srgbClr val="A4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26" name="Google Shape;4826;p38"/>
            <p:cNvSpPr/>
            <p:nvPr/>
          </p:nvSpPr>
          <p:spPr>
            <a:xfrm>
              <a:off x="2917511" y="3991857"/>
              <a:ext cx="24745" cy="23697"/>
            </a:xfrm>
            <a:custGeom>
              <a:rect b="b" l="l" r="r" t="t"/>
              <a:pathLst>
                <a:path extrusionOk="0" h="905" w="945">
                  <a:moveTo>
                    <a:pt x="415" y="0"/>
                  </a:moveTo>
                  <a:cubicBezTo>
                    <a:pt x="358" y="0"/>
                    <a:pt x="301" y="22"/>
                    <a:pt x="258" y="65"/>
                  </a:cubicBezTo>
                  <a:lnTo>
                    <a:pt x="86" y="246"/>
                  </a:lnTo>
                  <a:cubicBezTo>
                    <a:pt x="0" y="332"/>
                    <a:pt x="0" y="475"/>
                    <a:pt x="86" y="561"/>
                  </a:cubicBezTo>
                  <a:lnTo>
                    <a:pt x="363" y="847"/>
                  </a:lnTo>
                  <a:cubicBezTo>
                    <a:pt x="406" y="885"/>
                    <a:pt x="463" y="904"/>
                    <a:pt x="520" y="904"/>
                  </a:cubicBezTo>
                  <a:cubicBezTo>
                    <a:pt x="577" y="904"/>
                    <a:pt x="635" y="885"/>
                    <a:pt x="678" y="847"/>
                  </a:cubicBezTo>
                  <a:lnTo>
                    <a:pt x="859" y="666"/>
                  </a:lnTo>
                  <a:cubicBezTo>
                    <a:pt x="945" y="580"/>
                    <a:pt x="945" y="437"/>
                    <a:pt x="859" y="351"/>
                  </a:cubicBezTo>
                  <a:lnTo>
                    <a:pt x="573" y="65"/>
                  </a:lnTo>
                  <a:cubicBezTo>
                    <a:pt x="530" y="22"/>
                    <a:pt x="473" y="0"/>
                    <a:pt x="415" y="0"/>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27" name="Google Shape;4827;p38"/>
            <p:cNvSpPr/>
            <p:nvPr/>
          </p:nvSpPr>
          <p:spPr>
            <a:xfrm>
              <a:off x="2942492" y="4016837"/>
              <a:ext cx="24745" cy="23619"/>
            </a:xfrm>
            <a:custGeom>
              <a:rect b="b" l="l" r="r" t="t"/>
              <a:pathLst>
                <a:path extrusionOk="0" h="902" w="945">
                  <a:moveTo>
                    <a:pt x="415" y="0"/>
                  </a:moveTo>
                  <a:cubicBezTo>
                    <a:pt x="358" y="0"/>
                    <a:pt x="301" y="22"/>
                    <a:pt x="258" y="65"/>
                  </a:cubicBezTo>
                  <a:lnTo>
                    <a:pt x="86" y="246"/>
                  </a:lnTo>
                  <a:cubicBezTo>
                    <a:pt x="0" y="332"/>
                    <a:pt x="0" y="465"/>
                    <a:pt x="86" y="551"/>
                  </a:cubicBezTo>
                  <a:lnTo>
                    <a:pt x="363" y="837"/>
                  </a:lnTo>
                  <a:cubicBezTo>
                    <a:pt x="406" y="880"/>
                    <a:pt x="463" y="902"/>
                    <a:pt x="520" y="902"/>
                  </a:cubicBezTo>
                  <a:cubicBezTo>
                    <a:pt x="577" y="902"/>
                    <a:pt x="635" y="880"/>
                    <a:pt x="678" y="837"/>
                  </a:cubicBezTo>
                  <a:lnTo>
                    <a:pt x="859" y="656"/>
                  </a:lnTo>
                  <a:cubicBezTo>
                    <a:pt x="945" y="570"/>
                    <a:pt x="945" y="427"/>
                    <a:pt x="859" y="351"/>
                  </a:cubicBezTo>
                  <a:lnTo>
                    <a:pt x="573" y="65"/>
                  </a:lnTo>
                  <a:cubicBezTo>
                    <a:pt x="530" y="22"/>
                    <a:pt x="472" y="0"/>
                    <a:pt x="415" y="0"/>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28" name="Google Shape;4828;p38"/>
            <p:cNvSpPr/>
            <p:nvPr/>
          </p:nvSpPr>
          <p:spPr>
            <a:xfrm>
              <a:off x="2967210" y="4041818"/>
              <a:ext cx="24771" cy="23619"/>
            </a:xfrm>
            <a:custGeom>
              <a:rect b="b" l="l" r="r" t="t"/>
              <a:pathLst>
                <a:path extrusionOk="0" h="902" w="946">
                  <a:moveTo>
                    <a:pt x="425" y="0"/>
                  </a:moveTo>
                  <a:cubicBezTo>
                    <a:pt x="368" y="0"/>
                    <a:pt x="311" y="22"/>
                    <a:pt x="268" y="65"/>
                  </a:cubicBezTo>
                  <a:lnTo>
                    <a:pt x="87" y="246"/>
                  </a:lnTo>
                  <a:cubicBezTo>
                    <a:pt x="1" y="332"/>
                    <a:pt x="1" y="465"/>
                    <a:pt x="87" y="551"/>
                  </a:cubicBezTo>
                  <a:lnTo>
                    <a:pt x="373" y="837"/>
                  </a:lnTo>
                  <a:cubicBezTo>
                    <a:pt x="416" y="880"/>
                    <a:pt x="473" y="902"/>
                    <a:pt x="530" y="902"/>
                  </a:cubicBezTo>
                  <a:cubicBezTo>
                    <a:pt x="587" y="902"/>
                    <a:pt x="645" y="880"/>
                    <a:pt x="688" y="837"/>
                  </a:cubicBezTo>
                  <a:lnTo>
                    <a:pt x="869" y="656"/>
                  </a:lnTo>
                  <a:cubicBezTo>
                    <a:pt x="945" y="570"/>
                    <a:pt x="945" y="427"/>
                    <a:pt x="869" y="351"/>
                  </a:cubicBezTo>
                  <a:lnTo>
                    <a:pt x="583" y="65"/>
                  </a:lnTo>
                  <a:cubicBezTo>
                    <a:pt x="540" y="22"/>
                    <a:pt x="482" y="0"/>
                    <a:pt x="425" y="0"/>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29" name="Google Shape;4829;p38"/>
            <p:cNvSpPr/>
            <p:nvPr/>
          </p:nvSpPr>
          <p:spPr>
            <a:xfrm>
              <a:off x="2704496" y="3827467"/>
              <a:ext cx="68395" cy="64179"/>
            </a:xfrm>
            <a:custGeom>
              <a:rect b="b" l="l" r="r" t="t"/>
              <a:pathLst>
                <a:path extrusionOk="0" h="2451" w="2612">
                  <a:moveTo>
                    <a:pt x="297" y="0"/>
                  </a:moveTo>
                  <a:cubicBezTo>
                    <a:pt x="138" y="0"/>
                    <a:pt x="1" y="216"/>
                    <a:pt x="160" y="361"/>
                  </a:cubicBezTo>
                  <a:lnTo>
                    <a:pt x="2182" y="2384"/>
                  </a:lnTo>
                  <a:cubicBezTo>
                    <a:pt x="2230" y="2422"/>
                    <a:pt x="2278" y="2450"/>
                    <a:pt x="2335" y="2450"/>
                  </a:cubicBezTo>
                  <a:cubicBezTo>
                    <a:pt x="2516" y="2450"/>
                    <a:pt x="2612" y="2231"/>
                    <a:pt x="2478" y="2097"/>
                  </a:cubicBezTo>
                  <a:lnTo>
                    <a:pt x="446" y="75"/>
                  </a:lnTo>
                  <a:cubicBezTo>
                    <a:pt x="400" y="22"/>
                    <a:pt x="347" y="0"/>
                    <a:pt x="297"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30" name="Google Shape;4830;p38"/>
            <p:cNvSpPr/>
            <p:nvPr/>
          </p:nvSpPr>
          <p:spPr>
            <a:xfrm>
              <a:off x="2671005" y="3882927"/>
              <a:ext cx="87641" cy="31448"/>
            </a:xfrm>
            <a:custGeom>
              <a:rect b="b" l="l" r="r" t="t"/>
              <a:pathLst>
                <a:path extrusionOk="0" h="1201" w="3347">
                  <a:moveTo>
                    <a:pt x="301" y="0"/>
                  </a:moveTo>
                  <a:cubicBezTo>
                    <a:pt x="78" y="0"/>
                    <a:pt x="0" y="338"/>
                    <a:pt x="246" y="409"/>
                  </a:cubicBezTo>
                  <a:lnTo>
                    <a:pt x="3003" y="1191"/>
                  </a:lnTo>
                  <a:cubicBezTo>
                    <a:pt x="3023" y="1201"/>
                    <a:pt x="3042" y="1201"/>
                    <a:pt x="3061" y="1201"/>
                  </a:cubicBezTo>
                  <a:cubicBezTo>
                    <a:pt x="3299" y="1201"/>
                    <a:pt x="3347" y="857"/>
                    <a:pt x="3118" y="800"/>
                  </a:cubicBezTo>
                  <a:lnTo>
                    <a:pt x="361" y="8"/>
                  </a:lnTo>
                  <a:cubicBezTo>
                    <a:pt x="340" y="3"/>
                    <a:pt x="320" y="0"/>
                    <a:pt x="301"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31" name="Google Shape;4831;p38"/>
            <p:cNvSpPr/>
            <p:nvPr/>
          </p:nvSpPr>
          <p:spPr>
            <a:xfrm>
              <a:off x="2668963" y="3926394"/>
              <a:ext cx="86934" cy="32941"/>
            </a:xfrm>
            <a:custGeom>
              <a:rect b="b" l="l" r="r" t="t"/>
              <a:pathLst>
                <a:path extrusionOk="0" h="1258" w="3320">
                  <a:moveTo>
                    <a:pt x="3026" y="0"/>
                  </a:moveTo>
                  <a:cubicBezTo>
                    <a:pt x="3007" y="0"/>
                    <a:pt x="2988" y="3"/>
                    <a:pt x="2967" y="8"/>
                  </a:cubicBezTo>
                  <a:lnTo>
                    <a:pt x="229" y="857"/>
                  </a:lnTo>
                  <a:cubicBezTo>
                    <a:pt x="0" y="924"/>
                    <a:pt x="48" y="1258"/>
                    <a:pt x="286" y="1258"/>
                  </a:cubicBezTo>
                  <a:cubicBezTo>
                    <a:pt x="305" y="1258"/>
                    <a:pt x="324" y="1248"/>
                    <a:pt x="343" y="1248"/>
                  </a:cubicBezTo>
                  <a:lnTo>
                    <a:pt x="3091" y="399"/>
                  </a:lnTo>
                  <a:cubicBezTo>
                    <a:pt x="3319" y="329"/>
                    <a:pt x="3240" y="0"/>
                    <a:pt x="3026"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32" name="Google Shape;4832;p38"/>
            <p:cNvSpPr/>
            <p:nvPr/>
          </p:nvSpPr>
          <p:spPr>
            <a:xfrm>
              <a:off x="2761422" y="3794081"/>
              <a:ext cx="33203" cy="83085"/>
            </a:xfrm>
            <a:custGeom>
              <a:rect b="b" l="l" r="r" t="t"/>
              <a:pathLst>
                <a:path extrusionOk="0" h="3173" w="1268">
                  <a:moveTo>
                    <a:pt x="252" y="0"/>
                  </a:moveTo>
                  <a:cubicBezTo>
                    <a:pt x="127" y="0"/>
                    <a:pt x="1" y="102"/>
                    <a:pt x="47" y="262"/>
                  </a:cubicBezTo>
                  <a:lnTo>
                    <a:pt x="829" y="3020"/>
                  </a:lnTo>
                  <a:cubicBezTo>
                    <a:pt x="857" y="3105"/>
                    <a:pt x="934" y="3172"/>
                    <a:pt x="1029" y="3172"/>
                  </a:cubicBezTo>
                  <a:cubicBezTo>
                    <a:pt x="1163" y="3172"/>
                    <a:pt x="1268" y="3039"/>
                    <a:pt x="1229" y="2915"/>
                  </a:cubicBezTo>
                  <a:lnTo>
                    <a:pt x="447" y="148"/>
                  </a:lnTo>
                  <a:cubicBezTo>
                    <a:pt x="417" y="45"/>
                    <a:pt x="335" y="0"/>
                    <a:pt x="252"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33" name="Google Shape;4833;p38"/>
            <p:cNvSpPr/>
            <p:nvPr/>
          </p:nvSpPr>
          <p:spPr>
            <a:xfrm>
              <a:off x="2805099" y="3791306"/>
              <a:ext cx="34774" cy="82849"/>
            </a:xfrm>
            <a:custGeom>
              <a:rect b="b" l="l" r="r" t="t"/>
              <a:pathLst>
                <a:path extrusionOk="0" h="3164" w="1328">
                  <a:moveTo>
                    <a:pt x="1070" y="0"/>
                  </a:moveTo>
                  <a:cubicBezTo>
                    <a:pt x="988" y="0"/>
                    <a:pt x="908" y="45"/>
                    <a:pt x="878" y="149"/>
                  </a:cubicBezTo>
                  <a:lnTo>
                    <a:pt x="38" y="2897"/>
                  </a:lnTo>
                  <a:cubicBezTo>
                    <a:pt x="0" y="3030"/>
                    <a:pt x="96" y="3164"/>
                    <a:pt x="239" y="3164"/>
                  </a:cubicBezTo>
                  <a:cubicBezTo>
                    <a:pt x="325" y="3164"/>
                    <a:pt x="401" y="3097"/>
                    <a:pt x="430" y="3021"/>
                  </a:cubicBezTo>
                  <a:lnTo>
                    <a:pt x="1269" y="273"/>
                  </a:lnTo>
                  <a:cubicBezTo>
                    <a:pt x="1327" y="110"/>
                    <a:pt x="1197" y="0"/>
                    <a:pt x="1070"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34" name="Google Shape;4834;p38"/>
            <p:cNvSpPr/>
            <p:nvPr/>
          </p:nvSpPr>
          <p:spPr>
            <a:xfrm>
              <a:off x="2757128" y="3882220"/>
              <a:ext cx="261064" cy="259729"/>
            </a:xfrm>
            <a:custGeom>
              <a:rect b="b" l="l" r="r" t="t"/>
              <a:pathLst>
                <a:path extrusionOk="0" h="9919" w="9970">
                  <a:moveTo>
                    <a:pt x="2862" y="1"/>
                  </a:moveTo>
                  <a:cubicBezTo>
                    <a:pt x="2807" y="1"/>
                    <a:pt x="2753" y="21"/>
                    <a:pt x="2710" y="64"/>
                  </a:cubicBezTo>
                  <a:lnTo>
                    <a:pt x="115" y="2659"/>
                  </a:lnTo>
                  <a:cubicBezTo>
                    <a:pt x="1" y="2773"/>
                    <a:pt x="48" y="2973"/>
                    <a:pt x="211" y="3021"/>
                  </a:cubicBezTo>
                  <a:lnTo>
                    <a:pt x="821" y="3202"/>
                  </a:lnTo>
                  <a:lnTo>
                    <a:pt x="1184" y="3307"/>
                  </a:lnTo>
                  <a:cubicBezTo>
                    <a:pt x="1327" y="3345"/>
                    <a:pt x="1470" y="3393"/>
                    <a:pt x="1613" y="3441"/>
                  </a:cubicBezTo>
                  <a:cubicBezTo>
                    <a:pt x="2796" y="3861"/>
                    <a:pt x="3874" y="4538"/>
                    <a:pt x="4771" y="5425"/>
                  </a:cubicBezTo>
                  <a:lnTo>
                    <a:pt x="9254" y="9918"/>
                  </a:lnTo>
                  <a:lnTo>
                    <a:pt x="9970" y="9203"/>
                  </a:lnTo>
                  <a:lnTo>
                    <a:pt x="5477" y="4710"/>
                  </a:lnTo>
                  <a:cubicBezTo>
                    <a:pt x="4589" y="3822"/>
                    <a:pt x="3912" y="2744"/>
                    <a:pt x="3492" y="1561"/>
                  </a:cubicBezTo>
                  <a:cubicBezTo>
                    <a:pt x="3445" y="1418"/>
                    <a:pt x="3397" y="1275"/>
                    <a:pt x="3359" y="1132"/>
                  </a:cubicBezTo>
                  <a:lnTo>
                    <a:pt x="3254" y="770"/>
                  </a:lnTo>
                  <a:lnTo>
                    <a:pt x="3072" y="159"/>
                  </a:lnTo>
                  <a:cubicBezTo>
                    <a:pt x="3043" y="58"/>
                    <a:pt x="2953" y="1"/>
                    <a:pt x="2862"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35" name="Google Shape;4835;p38"/>
            <p:cNvSpPr/>
            <p:nvPr/>
          </p:nvSpPr>
          <p:spPr>
            <a:xfrm>
              <a:off x="2757128" y="3881880"/>
              <a:ext cx="91700" cy="90207"/>
            </a:xfrm>
            <a:custGeom>
              <a:rect b="b" l="l" r="r" t="t"/>
              <a:pathLst>
                <a:path extrusionOk="0" h="3445" w="3502">
                  <a:moveTo>
                    <a:pt x="2861" y="0"/>
                  </a:moveTo>
                  <a:cubicBezTo>
                    <a:pt x="2807" y="0"/>
                    <a:pt x="2752" y="21"/>
                    <a:pt x="2710" y="67"/>
                  </a:cubicBezTo>
                  <a:lnTo>
                    <a:pt x="125" y="2653"/>
                  </a:lnTo>
                  <a:cubicBezTo>
                    <a:pt x="1" y="2777"/>
                    <a:pt x="58" y="2977"/>
                    <a:pt x="211" y="3025"/>
                  </a:cubicBezTo>
                  <a:lnTo>
                    <a:pt x="831" y="3196"/>
                  </a:lnTo>
                  <a:lnTo>
                    <a:pt x="1184" y="3301"/>
                  </a:lnTo>
                  <a:cubicBezTo>
                    <a:pt x="1327" y="3349"/>
                    <a:pt x="1479" y="3397"/>
                    <a:pt x="1622" y="3444"/>
                  </a:cubicBezTo>
                  <a:lnTo>
                    <a:pt x="3502" y="1565"/>
                  </a:lnTo>
                  <a:cubicBezTo>
                    <a:pt x="3445" y="1422"/>
                    <a:pt x="3397" y="1279"/>
                    <a:pt x="3359" y="1126"/>
                  </a:cubicBezTo>
                  <a:lnTo>
                    <a:pt x="3254" y="773"/>
                  </a:lnTo>
                  <a:lnTo>
                    <a:pt x="3072" y="163"/>
                  </a:lnTo>
                  <a:cubicBezTo>
                    <a:pt x="3042" y="61"/>
                    <a:pt x="2952" y="0"/>
                    <a:pt x="2861" y="0"/>
                  </a:cubicBezTo>
                  <a:close/>
                </a:path>
              </a:pathLst>
            </a:custGeom>
            <a:solidFill>
              <a:srgbClr val="A4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36" name="Google Shape;4836;p38"/>
            <p:cNvSpPr/>
            <p:nvPr/>
          </p:nvSpPr>
          <p:spPr>
            <a:xfrm>
              <a:off x="2757128" y="3881984"/>
              <a:ext cx="85206" cy="83844"/>
            </a:xfrm>
            <a:custGeom>
              <a:rect b="b" l="l" r="r" t="t"/>
              <a:pathLst>
                <a:path extrusionOk="0" h="3202" w="3254">
                  <a:moveTo>
                    <a:pt x="2862" y="0"/>
                  </a:moveTo>
                  <a:cubicBezTo>
                    <a:pt x="2807" y="0"/>
                    <a:pt x="2753" y="20"/>
                    <a:pt x="2710" y="63"/>
                  </a:cubicBezTo>
                  <a:lnTo>
                    <a:pt x="115" y="2649"/>
                  </a:lnTo>
                  <a:cubicBezTo>
                    <a:pt x="1" y="2773"/>
                    <a:pt x="48" y="2973"/>
                    <a:pt x="211" y="3021"/>
                  </a:cubicBezTo>
                  <a:lnTo>
                    <a:pt x="831" y="3202"/>
                  </a:lnTo>
                  <a:lnTo>
                    <a:pt x="3254" y="769"/>
                  </a:lnTo>
                  <a:lnTo>
                    <a:pt x="3072" y="159"/>
                  </a:lnTo>
                  <a:cubicBezTo>
                    <a:pt x="3043" y="57"/>
                    <a:pt x="2953" y="0"/>
                    <a:pt x="2862" y="0"/>
                  </a:cubicBezTo>
                  <a:close/>
                </a:path>
              </a:pathLst>
            </a:custGeom>
            <a:solidFill>
              <a:srgbClr val="A7B5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37" name="Google Shape;4837;p38"/>
            <p:cNvSpPr/>
            <p:nvPr/>
          </p:nvSpPr>
          <p:spPr>
            <a:xfrm>
              <a:off x="2992950" y="4116995"/>
              <a:ext cx="34747" cy="33622"/>
            </a:xfrm>
            <a:custGeom>
              <a:rect b="b" l="l" r="r" t="t"/>
              <a:pathLst>
                <a:path extrusionOk="0" h="1284" w="1327">
                  <a:moveTo>
                    <a:pt x="920" y="1"/>
                  </a:moveTo>
                  <a:cubicBezTo>
                    <a:pt x="864" y="1"/>
                    <a:pt x="806" y="22"/>
                    <a:pt x="764" y="65"/>
                  </a:cubicBezTo>
                  <a:lnTo>
                    <a:pt x="86" y="743"/>
                  </a:lnTo>
                  <a:cubicBezTo>
                    <a:pt x="0" y="828"/>
                    <a:pt x="0" y="962"/>
                    <a:pt x="86" y="1048"/>
                  </a:cubicBezTo>
                  <a:lnTo>
                    <a:pt x="258" y="1220"/>
                  </a:lnTo>
                  <a:cubicBezTo>
                    <a:pt x="301" y="1262"/>
                    <a:pt x="356" y="1284"/>
                    <a:pt x="411" y="1284"/>
                  </a:cubicBezTo>
                  <a:cubicBezTo>
                    <a:pt x="465" y="1284"/>
                    <a:pt x="520" y="1262"/>
                    <a:pt x="563" y="1220"/>
                  </a:cubicBezTo>
                  <a:lnTo>
                    <a:pt x="1241" y="552"/>
                  </a:lnTo>
                  <a:cubicBezTo>
                    <a:pt x="1326" y="466"/>
                    <a:pt x="1326" y="323"/>
                    <a:pt x="1241" y="237"/>
                  </a:cubicBezTo>
                  <a:lnTo>
                    <a:pt x="1069" y="65"/>
                  </a:lnTo>
                  <a:cubicBezTo>
                    <a:pt x="1031" y="22"/>
                    <a:pt x="976" y="1"/>
                    <a:pt x="920" y="1"/>
                  </a:cubicBezTo>
                  <a:close/>
                </a:path>
              </a:pathLst>
            </a:custGeom>
            <a:solidFill>
              <a:srgbClr val="A7B5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838" name="Google Shape;4838;p38"/>
          <p:cNvGrpSpPr/>
          <p:nvPr/>
        </p:nvGrpSpPr>
        <p:grpSpPr>
          <a:xfrm>
            <a:off x="823144" y="2424130"/>
            <a:ext cx="522003" cy="418482"/>
            <a:chOff x="849682" y="1995198"/>
            <a:chExt cx="363892" cy="291727"/>
          </a:xfrm>
        </p:grpSpPr>
        <p:sp>
          <p:nvSpPr>
            <p:cNvPr id="4839" name="Google Shape;4839;p38"/>
            <p:cNvSpPr/>
            <p:nvPr/>
          </p:nvSpPr>
          <p:spPr>
            <a:xfrm>
              <a:off x="907838" y="2131517"/>
              <a:ext cx="247579" cy="155408"/>
            </a:xfrm>
            <a:custGeom>
              <a:rect b="b" l="l" r="r" t="t"/>
              <a:pathLst>
                <a:path extrusionOk="0" h="5935" w="9455">
                  <a:moveTo>
                    <a:pt x="0" y="0"/>
                  </a:moveTo>
                  <a:lnTo>
                    <a:pt x="0" y="4551"/>
                  </a:lnTo>
                  <a:cubicBezTo>
                    <a:pt x="0" y="4875"/>
                    <a:pt x="392" y="5171"/>
                    <a:pt x="1031" y="5409"/>
                  </a:cubicBezTo>
                  <a:cubicBezTo>
                    <a:pt x="1155" y="5457"/>
                    <a:pt x="1288" y="5505"/>
                    <a:pt x="1422" y="5543"/>
                  </a:cubicBezTo>
                  <a:cubicBezTo>
                    <a:pt x="1555" y="5581"/>
                    <a:pt x="1679" y="5610"/>
                    <a:pt x="1823" y="5638"/>
                  </a:cubicBezTo>
                  <a:cubicBezTo>
                    <a:pt x="1918" y="5667"/>
                    <a:pt x="2013" y="5686"/>
                    <a:pt x="2118" y="5705"/>
                  </a:cubicBezTo>
                  <a:cubicBezTo>
                    <a:pt x="2738" y="5820"/>
                    <a:pt x="3358" y="5886"/>
                    <a:pt x="3988" y="5915"/>
                  </a:cubicBezTo>
                  <a:cubicBezTo>
                    <a:pt x="4160" y="5925"/>
                    <a:pt x="4341" y="5934"/>
                    <a:pt x="4532" y="5934"/>
                  </a:cubicBezTo>
                  <a:lnTo>
                    <a:pt x="4933" y="5934"/>
                  </a:lnTo>
                  <a:cubicBezTo>
                    <a:pt x="5839" y="5925"/>
                    <a:pt x="6745" y="5829"/>
                    <a:pt x="7642" y="5638"/>
                  </a:cubicBezTo>
                  <a:cubicBezTo>
                    <a:pt x="7775" y="5610"/>
                    <a:pt x="7909" y="5572"/>
                    <a:pt x="8033" y="5533"/>
                  </a:cubicBezTo>
                  <a:cubicBezTo>
                    <a:pt x="8911" y="5285"/>
                    <a:pt x="9454" y="4932"/>
                    <a:pt x="9454" y="4541"/>
                  </a:cubicBezTo>
                  <a:lnTo>
                    <a:pt x="9454" y="0"/>
                  </a:lnTo>
                  <a:close/>
                </a:path>
              </a:pathLst>
            </a:custGeom>
            <a:solidFill>
              <a:srgbClr val="A4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40" name="Google Shape;4840;p38"/>
            <p:cNvSpPr/>
            <p:nvPr/>
          </p:nvSpPr>
          <p:spPr>
            <a:xfrm>
              <a:off x="1140414" y="2131517"/>
              <a:ext cx="15004" cy="136424"/>
            </a:xfrm>
            <a:custGeom>
              <a:rect b="b" l="l" r="r" t="t"/>
              <a:pathLst>
                <a:path extrusionOk="0" h="5210" w="573">
                  <a:moveTo>
                    <a:pt x="0" y="0"/>
                  </a:moveTo>
                  <a:lnTo>
                    <a:pt x="0" y="5209"/>
                  </a:lnTo>
                  <a:cubicBezTo>
                    <a:pt x="363" y="5009"/>
                    <a:pt x="572" y="4780"/>
                    <a:pt x="572" y="4541"/>
                  </a:cubicBezTo>
                  <a:lnTo>
                    <a:pt x="572" y="0"/>
                  </a:ln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41" name="Google Shape;4841;p38"/>
            <p:cNvSpPr/>
            <p:nvPr/>
          </p:nvSpPr>
          <p:spPr>
            <a:xfrm>
              <a:off x="1026483" y="2148511"/>
              <a:ext cx="10526" cy="138414"/>
            </a:xfrm>
            <a:custGeom>
              <a:rect b="b" l="l" r="r" t="t"/>
              <a:pathLst>
                <a:path extrusionOk="0" h="5286" w="402">
                  <a:moveTo>
                    <a:pt x="201" y="0"/>
                  </a:moveTo>
                  <a:cubicBezTo>
                    <a:pt x="101" y="0"/>
                    <a:pt x="1" y="67"/>
                    <a:pt x="1" y="200"/>
                  </a:cubicBezTo>
                  <a:lnTo>
                    <a:pt x="1" y="5285"/>
                  </a:lnTo>
                  <a:lnTo>
                    <a:pt x="402" y="5285"/>
                  </a:lnTo>
                  <a:lnTo>
                    <a:pt x="402" y="200"/>
                  </a:lnTo>
                  <a:cubicBezTo>
                    <a:pt x="402" y="67"/>
                    <a:pt x="301" y="0"/>
                    <a:pt x="201" y="0"/>
                  </a:cubicBezTo>
                  <a:close/>
                </a:path>
              </a:pathLst>
            </a:custGeom>
            <a:solidFill>
              <a:srgbClr val="F0F3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42" name="Google Shape;4842;p38"/>
            <p:cNvSpPr/>
            <p:nvPr/>
          </p:nvSpPr>
          <p:spPr>
            <a:xfrm>
              <a:off x="945047" y="2148511"/>
              <a:ext cx="10526" cy="68212"/>
            </a:xfrm>
            <a:custGeom>
              <a:rect b="b" l="l" r="r" t="t"/>
              <a:pathLst>
                <a:path extrusionOk="0" h="2605" w="402">
                  <a:moveTo>
                    <a:pt x="201" y="0"/>
                  </a:moveTo>
                  <a:cubicBezTo>
                    <a:pt x="96" y="0"/>
                    <a:pt x="1" y="86"/>
                    <a:pt x="1" y="200"/>
                  </a:cubicBezTo>
                  <a:lnTo>
                    <a:pt x="1" y="2404"/>
                  </a:lnTo>
                  <a:cubicBezTo>
                    <a:pt x="1" y="2519"/>
                    <a:pt x="96" y="2604"/>
                    <a:pt x="201" y="2604"/>
                  </a:cubicBezTo>
                  <a:cubicBezTo>
                    <a:pt x="316" y="2604"/>
                    <a:pt x="402" y="2519"/>
                    <a:pt x="402" y="2404"/>
                  </a:cubicBezTo>
                  <a:lnTo>
                    <a:pt x="402" y="200"/>
                  </a:lnTo>
                  <a:cubicBezTo>
                    <a:pt x="402" y="86"/>
                    <a:pt x="316" y="0"/>
                    <a:pt x="201" y="0"/>
                  </a:cubicBezTo>
                  <a:close/>
                </a:path>
              </a:pathLst>
            </a:custGeom>
            <a:solidFill>
              <a:srgbClr val="F0F3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43" name="Google Shape;4843;p38"/>
            <p:cNvSpPr/>
            <p:nvPr/>
          </p:nvSpPr>
          <p:spPr>
            <a:xfrm>
              <a:off x="945309" y="2228192"/>
              <a:ext cx="10526" cy="50982"/>
            </a:xfrm>
            <a:custGeom>
              <a:rect b="b" l="l" r="r" t="t"/>
              <a:pathLst>
                <a:path extrusionOk="0" h="1947" w="402">
                  <a:moveTo>
                    <a:pt x="201" y="0"/>
                  </a:moveTo>
                  <a:cubicBezTo>
                    <a:pt x="86" y="0"/>
                    <a:pt x="0" y="86"/>
                    <a:pt x="0" y="191"/>
                  </a:cubicBezTo>
                  <a:lnTo>
                    <a:pt x="0" y="1841"/>
                  </a:lnTo>
                  <a:cubicBezTo>
                    <a:pt x="124" y="1880"/>
                    <a:pt x="258" y="1908"/>
                    <a:pt x="392" y="1946"/>
                  </a:cubicBezTo>
                  <a:cubicBezTo>
                    <a:pt x="401" y="1927"/>
                    <a:pt x="401" y="1908"/>
                    <a:pt x="392" y="1899"/>
                  </a:cubicBezTo>
                  <a:cubicBezTo>
                    <a:pt x="392" y="1326"/>
                    <a:pt x="392" y="763"/>
                    <a:pt x="401" y="201"/>
                  </a:cubicBezTo>
                  <a:cubicBezTo>
                    <a:pt x="401" y="86"/>
                    <a:pt x="315" y="0"/>
                    <a:pt x="201" y="0"/>
                  </a:cubicBezTo>
                  <a:close/>
                </a:path>
              </a:pathLst>
            </a:custGeom>
            <a:solidFill>
              <a:srgbClr val="F0F3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44" name="Google Shape;4844;p38"/>
            <p:cNvSpPr/>
            <p:nvPr/>
          </p:nvSpPr>
          <p:spPr>
            <a:xfrm>
              <a:off x="1107682" y="2148511"/>
              <a:ext cx="10762" cy="130663"/>
            </a:xfrm>
            <a:custGeom>
              <a:rect b="b" l="l" r="r" t="t"/>
              <a:pathLst>
                <a:path extrusionOk="0" h="4990" w="411">
                  <a:moveTo>
                    <a:pt x="210" y="0"/>
                  </a:moveTo>
                  <a:cubicBezTo>
                    <a:pt x="110" y="0"/>
                    <a:pt x="10" y="67"/>
                    <a:pt x="10" y="200"/>
                  </a:cubicBezTo>
                  <a:lnTo>
                    <a:pt x="10" y="4942"/>
                  </a:lnTo>
                  <a:cubicBezTo>
                    <a:pt x="0" y="4961"/>
                    <a:pt x="0" y="4970"/>
                    <a:pt x="10" y="4989"/>
                  </a:cubicBezTo>
                  <a:cubicBezTo>
                    <a:pt x="143" y="4961"/>
                    <a:pt x="277" y="4923"/>
                    <a:pt x="401" y="4884"/>
                  </a:cubicBezTo>
                  <a:lnTo>
                    <a:pt x="401" y="200"/>
                  </a:lnTo>
                  <a:lnTo>
                    <a:pt x="411" y="200"/>
                  </a:lnTo>
                  <a:cubicBezTo>
                    <a:pt x="411" y="67"/>
                    <a:pt x="310" y="0"/>
                    <a:pt x="210" y="0"/>
                  </a:cubicBezTo>
                  <a:close/>
                </a:path>
              </a:pathLst>
            </a:custGeom>
            <a:solidFill>
              <a:srgbClr val="F0F3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45" name="Google Shape;4845;p38"/>
            <p:cNvSpPr/>
            <p:nvPr/>
          </p:nvSpPr>
          <p:spPr>
            <a:xfrm>
              <a:off x="907838" y="2122274"/>
              <a:ext cx="247579" cy="59230"/>
            </a:xfrm>
            <a:custGeom>
              <a:rect b="b" l="l" r="r" t="t"/>
              <a:pathLst>
                <a:path extrusionOk="0" h="2262" w="9455">
                  <a:moveTo>
                    <a:pt x="0" y="0"/>
                  </a:moveTo>
                  <a:lnTo>
                    <a:pt x="0" y="868"/>
                  </a:lnTo>
                  <a:cubicBezTo>
                    <a:pt x="0" y="1565"/>
                    <a:pt x="1727" y="2137"/>
                    <a:pt x="3988" y="2242"/>
                  </a:cubicBezTo>
                  <a:cubicBezTo>
                    <a:pt x="4227" y="2252"/>
                    <a:pt x="4475" y="2261"/>
                    <a:pt x="4732" y="2261"/>
                  </a:cubicBezTo>
                  <a:cubicBezTo>
                    <a:pt x="7337" y="2261"/>
                    <a:pt x="9454" y="1641"/>
                    <a:pt x="9454" y="868"/>
                  </a:cubicBezTo>
                  <a:lnTo>
                    <a:pt x="9454" y="0"/>
                  </a:lnTo>
                  <a:close/>
                </a:path>
              </a:pathLst>
            </a:custGeom>
            <a:solidFill>
              <a:srgbClr val="D1D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46" name="Google Shape;4846;p38"/>
            <p:cNvSpPr/>
            <p:nvPr/>
          </p:nvSpPr>
          <p:spPr>
            <a:xfrm>
              <a:off x="1140414" y="2122012"/>
              <a:ext cx="15004" cy="40508"/>
            </a:xfrm>
            <a:custGeom>
              <a:rect b="b" l="l" r="r" t="t"/>
              <a:pathLst>
                <a:path extrusionOk="0" h="1547" w="573">
                  <a:moveTo>
                    <a:pt x="0" y="1"/>
                  </a:moveTo>
                  <a:lnTo>
                    <a:pt x="0" y="10"/>
                  </a:lnTo>
                  <a:lnTo>
                    <a:pt x="0" y="1546"/>
                  </a:lnTo>
                  <a:cubicBezTo>
                    <a:pt x="363" y="1346"/>
                    <a:pt x="572" y="1117"/>
                    <a:pt x="572" y="878"/>
                  </a:cubicBezTo>
                  <a:lnTo>
                    <a:pt x="572" y="1"/>
                  </a:lnTo>
                  <a:close/>
                </a:path>
              </a:pathLst>
            </a:custGeom>
            <a:solidFill>
              <a:srgbClr val="9DAB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47" name="Google Shape;4847;p38"/>
            <p:cNvSpPr/>
            <p:nvPr/>
          </p:nvSpPr>
          <p:spPr>
            <a:xfrm>
              <a:off x="907838" y="2085798"/>
              <a:ext cx="247579" cy="72716"/>
            </a:xfrm>
            <a:custGeom>
              <a:rect b="b" l="l" r="r" t="t"/>
              <a:pathLst>
                <a:path extrusionOk="0" h="2777" w="9455">
                  <a:moveTo>
                    <a:pt x="4732" y="1"/>
                  </a:moveTo>
                  <a:cubicBezTo>
                    <a:pt x="2118" y="1"/>
                    <a:pt x="0" y="621"/>
                    <a:pt x="0" y="1393"/>
                  </a:cubicBezTo>
                  <a:cubicBezTo>
                    <a:pt x="0" y="2157"/>
                    <a:pt x="2118" y="2777"/>
                    <a:pt x="4732" y="2777"/>
                  </a:cubicBezTo>
                  <a:cubicBezTo>
                    <a:pt x="7337" y="2777"/>
                    <a:pt x="9454" y="2157"/>
                    <a:pt x="9454" y="1393"/>
                  </a:cubicBezTo>
                  <a:cubicBezTo>
                    <a:pt x="9454" y="621"/>
                    <a:pt x="7337" y="1"/>
                    <a:pt x="4732" y="1"/>
                  </a:cubicBezTo>
                  <a:close/>
                </a:path>
              </a:pathLst>
            </a:custGeom>
            <a:solidFill>
              <a:srgbClr val="F0F3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48" name="Google Shape;4848;p38"/>
            <p:cNvSpPr/>
            <p:nvPr/>
          </p:nvSpPr>
          <p:spPr>
            <a:xfrm>
              <a:off x="1012264" y="2085798"/>
              <a:ext cx="143153" cy="72716"/>
            </a:xfrm>
            <a:custGeom>
              <a:rect b="b" l="l" r="r" t="t"/>
              <a:pathLst>
                <a:path extrusionOk="0" h="2777" w="5467">
                  <a:moveTo>
                    <a:pt x="744" y="1"/>
                  </a:moveTo>
                  <a:cubicBezTo>
                    <a:pt x="487" y="1"/>
                    <a:pt x="239" y="1"/>
                    <a:pt x="0" y="20"/>
                  </a:cubicBezTo>
                  <a:cubicBezTo>
                    <a:pt x="2252" y="125"/>
                    <a:pt x="3978" y="697"/>
                    <a:pt x="3978" y="1384"/>
                  </a:cubicBezTo>
                  <a:cubicBezTo>
                    <a:pt x="3978" y="2080"/>
                    <a:pt x="2252" y="2653"/>
                    <a:pt x="0" y="2758"/>
                  </a:cubicBezTo>
                  <a:cubicBezTo>
                    <a:pt x="239" y="2767"/>
                    <a:pt x="487" y="2777"/>
                    <a:pt x="744" y="2777"/>
                  </a:cubicBezTo>
                  <a:cubicBezTo>
                    <a:pt x="3349" y="2777"/>
                    <a:pt x="5466" y="2157"/>
                    <a:pt x="5466" y="1384"/>
                  </a:cubicBezTo>
                  <a:cubicBezTo>
                    <a:pt x="5466" y="621"/>
                    <a:pt x="3349" y="1"/>
                    <a:pt x="744" y="1"/>
                  </a:cubicBez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49" name="Google Shape;4849;p38"/>
            <p:cNvSpPr/>
            <p:nvPr/>
          </p:nvSpPr>
          <p:spPr>
            <a:xfrm>
              <a:off x="1049971" y="1995198"/>
              <a:ext cx="123750" cy="119613"/>
            </a:xfrm>
            <a:custGeom>
              <a:rect b="b" l="l" r="r" t="t"/>
              <a:pathLst>
                <a:path extrusionOk="0" h="4568" w="4726">
                  <a:moveTo>
                    <a:pt x="4442" y="0"/>
                  </a:moveTo>
                  <a:cubicBezTo>
                    <a:pt x="4395" y="0"/>
                    <a:pt x="4346" y="19"/>
                    <a:pt x="4303" y="64"/>
                  </a:cubicBezTo>
                  <a:lnTo>
                    <a:pt x="134" y="4224"/>
                  </a:lnTo>
                  <a:cubicBezTo>
                    <a:pt x="1" y="4348"/>
                    <a:pt x="96" y="4567"/>
                    <a:pt x="277" y="4567"/>
                  </a:cubicBezTo>
                  <a:cubicBezTo>
                    <a:pt x="325" y="4567"/>
                    <a:pt x="382" y="4548"/>
                    <a:pt x="420" y="4510"/>
                  </a:cubicBezTo>
                  <a:lnTo>
                    <a:pt x="4580" y="341"/>
                  </a:lnTo>
                  <a:cubicBezTo>
                    <a:pt x="4725" y="195"/>
                    <a:pt x="4593" y="0"/>
                    <a:pt x="4442" y="0"/>
                  </a:cubicBez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50" name="Google Shape;4850;p38"/>
            <p:cNvSpPr/>
            <p:nvPr/>
          </p:nvSpPr>
          <p:spPr>
            <a:xfrm>
              <a:off x="1044734" y="2103525"/>
              <a:ext cx="18513" cy="18775"/>
            </a:xfrm>
            <a:custGeom>
              <a:rect b="b" l="l" r="r" t="t"/>
              <a:pathLst>
                <a:path extrusionOk="0" h="717" w="707">
                  <a:moveTo>
                    <a:pt x="353" y="1"/>
                  </a:moveTo>
                  <a:cubicBezTo>
                    <a:pt x="153" y="1"/>
                    <a:pt x="0" y="163"/>
                    <a:pt x="0" y="354"/>
                  </a:cubicBezTo>
                  <a:cubicBezTo>
                    <a:pt x="0" y="554"/>
                    <a:pt x="153" y="716"/>
                    <a:pt x="353" y="716"/>
                  </a:cubicBezTo>
                  <a:cubicBezTo>
                    <a:pt x="544" y="716"/>
                    <a:pt x="706" y="554"/>
                    <a:pt x="706" y="354"/>
                  </a:cubicBezTo>
                  <a:cubicBezTo>
                    <a:pt x="706" y="163"/>
                    <a:pt x="544" y="1"/>
                    <a:pt x="353" y="1"/>
                  </a:cubicBez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51" name="Google Shape;4851;p38"/>
            <p:cNvSpPr/>
            <p:nvPr/>
          </p:nvSpPr>
          <p:spPr>
            <a:xfrm>
              <a:off x="889509" y="1995224"/>
              <a:ext cx="123776" cy="119587"/>
            </a:xfrm>
            <a:custGeom>
              <a:rect b="b" l="l" r="r" t="t"/>
              <a:pathLst>
                <a:path extrusionOk="0" h="4567" w="4727">
                  <a:moveTo>
                    <a:pt x="292" y="0"/>
                  </a:moveTo>
                  <a:cubicBezTo>
                    <a:pt x="135" y="0"/>
                    <a:pt x="1" y="203"/>
                    <a:pt x="147" y="350"/>
                  </a:cubicBezTo>
                  <a:lnTo>
                    <a:pt x="4316" y="4509"/>
                  </a:lnTo>
                  <a:cubicBezTo>
                    <a:pt x="4354" y="4547"/>
                    <a:pt x="4402" y="4566"/>
                    <a:pt x="4459" y="4566"/>
                  </a:cubicBezTo>
                  <a:cubicBezTo>
                    <a:pt x="4640" y="4566"/>
                    <a:pt x="4726" y="4347"/>
                    <a:pt x="4602" y="4223"/>
                  </a:cubicBezTo>
                  <a:lnTo>
                    <a:pt x="433" y="63"/>
                  </a:lnTo>
                  <a:cubicBezTo>
                    <a:pt x="389" y="19"/>
                    <a:pt x="339" y="0"/>
                    <a:pt x="292" y="0"/>
                  </a:cubicBez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52" name="Google Shape;4852;p38"/>
            <p:cNvSpPr/>
            <p:nvPr/>
          </p:nvSpPr>
          <p:spPr>
            <a:xfrm>
              <a:off x="1000010" y="2103525"/>
              <a:ext cx="18775" cy="18775"/>
            </a:xfrm>
            <a:custGeom>
              <a:rect b="b" l="l" r="r" t="t"/>
              <a:pathLst>
                <a:path extrusionOk="0" h="717" w="717">
                  <a:moveTo>
                    <a:pt x="363" y="1"/>
                  </a:moveTo>
                  <a:cubicBezTo>
                    <a:pt x="163" y="1"/>
                    <a:pt x="1" y="163"/>
                    <a:pt x="1" y="354"/>
                  </a:cubicBezTo>
                  <a:cubicBezTo>
                    <a:pt x="1" y="554"/>
                    <a:pt x="163" y="716"/>
                    <a:pt x="363" y="716"/>
                  </a:cubicBezTo>
                  <a:cubicBezTo>
                    <a:pt x="554" y="716"/>
                    <a:pt x="716" y="554"/>
                    <a:pt x="716" y="354"/>
                  </a:cubicBezTo>
                  <a:cubicBezTo>
                    <a:pt x="716" y="163"/>
                    <a:pt x="554" y="1"/>
                    <a:pt x="363" y="1"/>
                  </a:cubicBez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53" name="Google Shape;4853;p38"/>
            <p:cNvSpPr/>
            <p:nvPr/>
          </p:nvSpPr>
          <p:spPr>
            <a:xfrm>
              <a:off x="883984" y="2035811"/>
              <a:ext cx="42603" cy="55250"/>
            </a:xfrm>
            <a:custGeom>
              <a:rect b="b" l="l" r="r" t="t"/>
              <a:pathLst>
                <a:path extrusionOk="0" h="2110" w="1627">
                  <a:moveTo>
                    <a:pt x="276" y="0"/>
                  </a:moveTo>
                  <a:cubicBezTo>
                    <a:pt x="134" y="0"/>
                    <a:pt x="0" y="156"/>
                    <a:pt x="101" y="316"/>
                  </a:cubicBezTo>
                  <a:lnTo>
                    <a:pt x="1207" y="2014"/>
                  </a:lnTo>
                  <a:cubicBezTo>
                    <a:pt x="1236" y="2072"/>
                    <a:pt x="1303" y="2110"/>
                    <a:pt x="1369" y="2110"/>
                  </a:cubicBezTo>
                  <a:cubicBezTo>
                    <a:pt x="1532" y="2110"/>
                    <a:pt x="1627" y="1929"/>
                    <a:pt x="1541" y="1795"/>
                  </a:cubicBezTo>
                  <a:lnTo>
                    <a:pt x="444" y="97"/>
                  </a:lnTo>
                  <a:cubicBezTo>
                    <a:pt x="398" y="28"/>
                    <a:pt x="336" y="0"/>
                    <a:pt x="276"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54" name="Google Shape;4854;p38"/>
            <p:cNvSpPr/>
            <p:nvPr/>
          </p:nvSpPr>
          <p:spPr>
            <a:xfrm>
              <a:off x="849682" y="2076083"/>
              <a:ext cx="61090" cy="29720"/>
            </a:xfrm>
            <a:custGeom>
              <a:rect b="b" l="l" r="r" t="t"/>
              <a:pathLst>
                <a:path extrusionOk="0" h="1135" w="2333">
                  <a:moveTo>
                    <a:pt x="285" y="0"/>
                  </a:moveTo>
                  <a:cubicBezTo>
                    <a:pt x="91" y="0"/>
                    <a:pt x="0" y="298"/>
                    <a:pt x="218" y="391"/>
                  </a:cubicBezTo>
                  <a:lnTo>
                    <a:pt x="1983" y="1125"/>
                  </a:lnTo>
                  <a:cubicBezTo>
                    <a:pt x="2002" y="1135"/>
                    <a:pt x="2031" y="1135"/>
                    <a:pt x="2059" y="1135"/>
                  </a:cubicBezTo>
                  <a:lnTo>
                    <a:pt x="2050" y="1135"/>
                  </a:lnTo>
                  <a:cubicBezTo>
                    <a:pt x="2053" y="1135"/>
                    <a:pt x="2056" y="1135"/>
                    <a:pt x="2060" y="1135"/>
                  </a:cubicBezTo>
                  <a:cubicBezTo>
                    <a:pt x="2280" y="1135"/>
                    <a:pt x="2333" y="828"/>
                    <a:pt x="2126" y="753"/>
                  </a:cubicBezTo>
                  <a:lnTo>
                    <a:pt x="371" y="19"/>
                  </a:lnTo>
                  <a:cubicBezTo>
                    <a:pt x="341" y="6"/>
                    <a:pt x="312" y="0"/>
                    <a:pt x="285"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55" name="Google Shape;4855;p38"/>
            <p:cNvSpPr/>
            <p:nvPr/>
          </p:nvSpPr>
          <p:spPr>
            <a:xfrm>
              <a:off x="1136643" y="2035811"/>
              <a:ext cx="42629" cy="55250"/>
            </a:xfrm>
            <a:custGeom>
              <a:rect b="b" l="l" r="r" t="t"/>
              <a:pathLst>
                <a:path extrusionOk="0" h="2110" w="1628">
                  <a:moveTo>
                    <a:pt x="1355" y="0"/>
                  </a:moveTo>
                  <a:cubicBezTo>
                    <a:pt x="1296" y="0"/>
                    <a:pt x="1236" y="28"/>
                    <a:pt x="1193" y="97"/>
                  </a:cubicBezTo>
                  <a:lnTo>
                    <a:pt x="96" y="1795"/>
                  </a:lnTo>
                  <a:cubicBezTo>
                    <a:pt x="1" y="1929"/>
                    <a:pt x="96" y="2110"/>
                    <a:pt x="259" y="2110"/>
                  </a:cubicBezTo>
                  <a:cubicBezTo>
                    <a:pt x="325" y="2110"/>
                    <a:pt x="392" y="2072"/>
                    <a:pt x="430" y="2014"/>
                  </a:cubicBezTo>
                  <a:lnTo>
                    <a:pt x="1527" y="316"/>
                  </a:lnTo>
                  <a:cubicBezTo>
                    <a:pt x="1628" y="156"/>
                    <a:pt x="1494" y="0"/>
                    <a:pt x="1355"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56" name="Google Shape;4856;p38"/>
            <p:cNvSpPr/>
            <p:nvPr/>
          </p:nvSpPr>
          <p:spPr>
            <a:xfrm>
              <a:off x="1152406" y="2076083"/>
              <a:ext cx="61168" cy="29720"/>
            </a:xfrm>
            <a:custGeom>
              <a:rect b="b" l="l" r="r" t="t"/>
              <a:pathLst>
                <a:path extrusionOk="0" h="1135" w="2336">
                  <a:moveTo>
                    <a:pt x="2051" y="0"/>
                  </a:moveTo>
                  <a:cubicBezTo>
                    <a:pt x="2024" y="0"/>
                    <a:pt x="1995" y="6"/>
                    <a:pt x="1965" y="19"/>
                  </a:cubicBezTo>
                  <a:lnTo>
                    <a:pt x="200" y="753"/>
                  </a:lnTo>
                  <a:cubicBezTo>
                    <a:pt x="0" y="829"/>
                    <a:pt x="57" y="1135"/>
                    <a:pt x="286" y="1135"/>
                  </a:cubicBezTo>
                  <a:cubicBezTo>
                    <a:pt x="305" y="1135"/>
                    <a:pt x="334" y="1135"/>
                    <a:pt x="363" y="1125"/>
                  </a:cubicBezTo>
                  <a:lnTo>
                    <a:pt x="2118" y="391"/>
                  </a:lnTo>
                  <a:cubicBezTo>
                    <a:pt x="2336" y="298"/>
                    <a:pt x="2244" y="0"/>
                    <a:pt x="2051"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857" name="Google Shape;4857;p38"/>
          <p:cNvGrpSpPr/>
          <p:nvPr/>
        </p:nvGrpSpPr>
        <p:grpSpPr>
          <a:xfrm>
            <a:off x="4001635" y="2416766"/>
            <a:ext cx="542513" cy="433282"/>
            <a:chOff x="3065430" y="1990066"/>
            <a:chExt cx="378190" cy="302044"/>
          </a:xfrm>
        </p:grpSpPr>
        <p:sp>
          <p:nvSpPr>
            <p:cNvPr id="4858" name="Google Shape;4858;p38"/>
            <p:cNvSpPr/>
            <p:nvPr/>
          </p:nvSpPr>
          <p:spPr>
            <a:xfrm>
              <a:off x="3216282" y="2149742"/>
              <a:ext cx="67714" cy="67741"/>
            </a:xfrm>
            <a:custGeom>
              <a:rect b="b" l="l" r="r" t="t"/>
              <a:pathLst>
                <a:path extrusionOk="0" h="2587" w="2586">
                  <a:moveTo>
                    <a:pt x="1946" y="1"/>
                  </a:moveTo>
                  <a:lnTo>
                    <a:pt x="0" y="1947"/>
                  </a:lnTo>
                  <a:lnTo>
                    <a:pt x="639" y="2586"/>
                  </a:lnTo>
                  <a:lnTo>
                    <a:pt x="2585" y="640"/>
                  </a:lnTo>
                  <a:lnTo>
                    <a:pt x="1946" y="1"/>
                  </a:ln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59" name="Google Shape;4859;p38"/>
            <p:cNvSpPr/>
            <p:nvPr/>
          </p:nvSpPr>
          <p:spPr>
            <a:xfrm>
              <a:off x="3216282" y="2180483"/>
              <a:ext cx="36973" cy="36999"/>
            </a:xfrm>
            <a:custGeom>
              <a:rect b="b" l="l" r="r" t="t"/>
              <a:pathLst>
                <a:path extrusionOk="0" h="1413" w="1412">
                  <a:moveTo>
                    <a:pt x="773" y="0"/>
                  </a:moveTo>
                  <a:lnTo>
                    <a:pt x="0" y="773"/>
                  </a:lnTo>
                  <a:lnTo>
                    <a:pt x="639" y="1412"/>
                  </a:lnTo>
                  <a:lnTo>
                    <a:pt x="1412" y="639"/>
                  </a:lnTo>
                  <a:lnTo>
                    <a:pt x="773" y="0"/>
                  </a:ln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60" name="Google Shape;4860;p38"/>
            <p:cNvSpPr/>
            <p:nvPr/>
          </p:nvSpPr>
          <p:spPr>
            <a:xfrm>
              <a:off x="3141079" y="2188103"/>
              <a:ext cx="104949" cy="104007"/>
            </a:xfrm>
            <a:custGeom>
              <a:rect b="b" l="l" r="r" t="t"/>
              <a:pathLst>
                <a:path extrusionOk="0" h="3972" w="4008">
                  <a:moveTo>
                    <a:pt x="3020" y="0"/>
                  </a:moveTo>
                  <a:cubicBezTo>
                    <a:pt x="2963" y="0"/>
                    <a:pt x="2905" y="24"/>
                    <a:pt x="2863" y="72"/>
                  </a:cubicBezTo>
                  <a:lnTo>
                    <a:pt x="86" y="2848"/>
                  </a:lnTo>
                  <a:cubicBezTo>
                    <a:pt x="1" y="2934"/>
                    <a:pt x="1" y="3067"/>
                    <a:pt x="86" y="3153"/>
                  </a:cubicBezTo>
                  <a:lnTo>
                    <a:pt x="831" y="3907"/>
                  </a:lnTo>
                  <a:cubicBezTo>
                    <a:pt x="873" y="3950"/>
                    <a:pt x="931" y="3971"/>
                    <a:pt x="988" y="3971"/>
                  </a:cubicBezTo>
                  <a:cubicBezTo>
                    <a:pt x="1045" y="3971"/>
                    <a:pt x="1102" y="3950"/>
                    <a:pt x="1145" y="3907"/>
                  </a:cubicBezTo>
                  <a:lnTo>
                    <a:pt x="3921" y="1121"/>
                  </a:lnTo>
                  <a:cubicBezTo>
                    <a:pt x="4007" y="1035"/>
                    <a:pt x="4007" y="902"/>
                    <a:pt x="3921" y="816"/>
                  </a:cubicBezTo>
                  <a:lnTo>
                    <a:pt x="3177" y="72"/>
                  </a:lnTo>
                  <a:cubicBezTo>
                    <a:pt x="3134" y="24"/>
                    <a:pt x="3077" y="0"/>
                    <a:pt x="3020" y="0"/>
                  </a:cubicBez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61" name="Google Shape;4861;p38"/>
            <p:cNvSpPr/>
            <p:nvPr/>
          </p:nvSpPr>
          <p:spPr>
            <a:xfrm>
              <a:off x="3235999" y="1990118"/>
              <a:ext cx="207621" cy="207621"/>
            </a:xfrm>
            <a:custGeom>
              <a:rect b="b" l="l" r="r" t="t"/>
              <a:pathLst>
                <a:path extrusionOk="0" h="7929" w="7929">
                  <a:moveTo>
                    <a:pt x="3969" y="1"/>
                  </a:moveTo>
                  <a:cubicBezTo>
                    <a:pt x="1775" y="1"/>
                    <a:pt x="1" y="1775"/>
                    <a:pt x="1" y="3960"/>
                  </a:cubicBezTo>
                  <a:cubicBezTo>
                    <a:pt x="1" y="6154"/>
                    <a:pt x="1775" y="7928"/>
                    <a:pt x="3969" y="7928"/>
                  </a:cubicBezTo>
                  <a:cubicBezTo>
                    <a:pt x="6154" y="7928"/>
                    <a:pt x="7928" y="6154"/>
                    <a:pt x="7928" y="3960"/>
                  </a:cubicBezTo>
                  <a:cubicBezTo>
                    <a:pt x="7928" y="1775"/>
                    <a:pt x="6154" y="1"/>
                    <a:pt x="3969" y="1"/>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62" name="Google Shape;4862;p38"/>
            <p:cNvSpPr/>
            <p:nvPr/>
          </p:nvSpPr>
          <p:spPr>
            <a:xfrm>
              <a:off x="3226023" y="1990066"/>
              <a:ext cx="192119" cy="181933"/>
            </a:xfrm>
            <a:custGeom>
              <a:rect b="b" l="l" r="r" t="t"/>
              <a:pathLst>
                <a:path extrusionOk="0" h="6948" w="7337">
                  <a:moveTo>
                    <a:pt x="4347" y="0"/>
                  </a:moveTo>
                  <a:cubicBezTo>
                    <a:pt x="3332" y="0"/>
                    <a:pt x="2318" y="389"/>
                    <a:pt x="1546" y="1167"/>
                  </a:cubicBezTo>
                  <a:cubicBezTo>
                    <a:pt x="0" y="2712"/>
                    <a:pt x="0" y="5221"/>
                    <a:pt x="1546" y="6767"/>
                  </a:cubicBezTo>
                  <a:cubicBezTo>
                    <a:pt x="1612" y="6833"/>
                    <a:pt x="1679" y="6891"/>
                    <a:pt x="1746" y="6948"/>
                  </a:cubicBezTo>
                  <a:cubicBezTo>
                    <a:pt x="372" y="5383"/>
                    <a:pt x="458" y="3017"/>
                    <a:pt x="1927" y="1548"/>
                  </a:cubicBezTo>
                  <a:cubicBezTo>
                    <a:pt x="2701" y="774"/>
                    <a:pt x="3716" y="384"/>
                    <a:pt x="4733" y="384"/>
                  </a:cubicBezTo>
                  <a:cubicBezTo>
                    <a:pt x="5659" y="384"/>
                    <a:pt x="6586" y="707"/>
                    <a:pt x="7336" y="1357"/>
                  </a:cubicBezTo>
                  <a:cubicBezTo>
                    <a:pt x="7279" y="1291"/>
                    <a:pt x="7212" y="1224"/>
                    <a:pt x="7155" y="1167"/>
                  </a:cubicBezTo>
                  <a:cubicBezTo>
                    <a:pt x="6378" y="389"/>
                    <a:pt x="5362" y="0"/>
                    <a:pt x="4347" y="0"/>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63" name="Google Shape;4863;p38"/>
            <p:cNvSpPr/>
            <p:nvPr/>
          </p:nvSpPr>
          <p:spPr>
            <a:xfrm>
              <a:off x="3252234" y="2013816"/>
              <a:ext cx="167401" cy="159938"/>
            </a:xfrm>
            <a:custGeom>
              <a:rect b="b" l="l" r="r" t="t"/>
              <a:pathLst>
                <a:path extrusionOk="0" h="6108" w="6393">
                  <a:moveTo>
                    <a:pt x="3325" y="1"/>
                  </a:moveTo>
                  <a:cubicBezTo>
                    <a:pt x="2577" y="1"/>
                    <a:pt x="1814" y="278"/>
                    <a:pt x="1193" y="899"/>
                  </a:cubicBezTo>
                  <a:cubicBezTo>
                    <a:pt x="1" y="2091"/>
                    <a:pt x="1" y="4018"/>
                    <a:pt x="1193" y="5211"/>
                  </a:cubicBezTo>
                  <a:cubicBezTo>
                    <a:pt x="1813" y="5830"/>
                    <a:pt x="2574" y="6107"/>
                    <a:pt x="3321" y="6107"/>
                  </a:cubicBezTo>
                  <a:cubicBezTo>
                    <a:pt x="4888" y="6107"/>
                    <a:pt x="6393" y="4889"/>
                    <a:pt x="6393" y="3055"/>
                  </a:cubicBezTo>
                  <a:cubicBezTo>
                    <a:pt x="6393" y="1216"/>
                    <a:pt x="4891" y="1"/>
                    <a:pt x="3325"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64" name="Google Shape;4864;p38"/>
            <p:cNvSpPr/>
            <p:nvPr/>
          </p:nvSpPr>
          <p:spPr>
            <a:xfrm>
              <a:off x="3275722" y="2029605"/>
              <a:ext cx="153654" cy="144175"/>
            </a:xfrm>
            <a:custGeom>
              <a:rect b="b" l="l" r="r" t="t"/>
              <a:pathLst>
                <a:path extrusionOk="0" h="5506" w="5868">
                  <a:moveTo>
                    <a:pt x="4255" y="0"/>
                  </a:moveTo>
                  <a:lnTo>
                    <a:pt x="4255" y="0"/>
                  </a:lnTo>
                  <a:cubicBezTo>
                    <a:pt x="5143" y="1212"/>
                    <a:pt x="5019" y="2891"/>
                    <a:pt x="3960" y="3959"/>
                  </a:cubicBezTo>
                  <a:cubicBezTo>
                    <a:pt x="3367" y="4547"/>
                    <a:pt x="2586" y="4849"/>
                    <a:pt x="1802" y="4849"/>
                  </a:cubicBezTo>
                  <a:cubicBezTo>
                    <a:pt x="1172" y="4849"/>
                    <a:pt x="540" y="4654"/>
                    <a:pt x="1" y="4255"/>
                  </a:cubicBezTo>
                  <a:lnTo>
                    <a:pt x="1" y="4255"/>
                  </a:lnTo>
                  <a:cubicBezTo>
                    <a:pt x="600" y="5078"/>
                    <a:pt x="1524" y="5505"/>
                    <a:pt x="2458" y="5505"/>
                  </a:cubicBezTo>
                  <a:cubicBezTo>
                    <a:pt x="3159" y="5505"/>
                    <a:pt x="3865" y="5265"/>
                    <a:pt x="4446" y="4770"/>
                  </a:cubicBezTo>
                  <a:cubicBezTo>
                    <a:pt x="5791" y="3606"/>
                    <a:pt x="5868" y="1546"/>
                    <a:pt x="4608" y="296"/>
                  </a:cubicBezTo>
                  <a:cubicBezTo>
                    <a:pt x="4494" y="191"/>
                    <a:pt x="4379" y="86"/>
                    <a:pt x="4255" y="0"/>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65" name="Google Shape;4865;p38"/>
            <p:cNvSpPr/>
            <p:nvPr/>
          </p:nvSpPr>
          <p:spPr>
            <a:xfrm>
              <a:off x="3065430" y="1990066"/>
              <a:ext cx="177587" cy="149464"/>
            </a:xfrm>
            <a:custGeom>
              <a:rect b="b" l="l" r="r" t="t"/>
              <a:pathLst>
                <a:path extrusionOk="0" h="5708" w="6782">
                  <a:moveTo>
                    <a:pt x="3369" y="1"/>
                  </a:moveTo>
                  <a:cubicBezTo>
                    <a:pt x="1279" y="1"/>
                    <a:pt x="1" y="2352"/>
                    <a:pt x="1182" y="4114"/>
                  </a:cubicBezTo>
                  <a:cubicBezTo>
                    <a:pt x="1674" y="4860"/>
                    <a:pt x="2504" y="5285"/>
                    <a:pt x="3371" y="5285"/>
                  </a:cubicBezTo>
                  <a:cubicBezTo>
                    <a:pt x="3614" y="5285"/>
                    <a:pt x="3859" y="5252"/>
                    <a:pt x="4101" y="5183"/>
                  </a:cubicBezTo>
                  <a:lnTo>
                    <a:pt x="5189" y="5689"/>
                  </a:lnTo>
                  <a:cubicBezTo>
                    <a:pt x="5217" y="5702"/>
                    <a:pt x="5247" y="5708"/>
                    <a:pt x="5276" y="5708"/>
                  </a:cubicBezTo>
                  <a:cubicBezTo>
                    <a:pt x="5393" y="5708"/>
                    <a:pt x="5502" y="5609"/>
                    <a:pt x="5494" y="5479"/>
                  </a:cubicBezTo>
                  <a:lnTo>
                    <a:pt x="5446" y="4286"/>
                  </a:lnTo>
                  <a:cubicBezTo>
                    <a:pt x="6782" y="2588"/>
                    <a:pt x="5637" y="89"/>
                    <a:pt x="3481" y="3"/>
                  </a:cubicBezTo>
                  <a:cubicBezTo>
                    <a:pt x="3443" y="1"/>
                    <a:pt x="3406" y="1"/>
                    <a:pt x="3369" y="1"/>
                  </a:cubicBez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66" name="Google Shape;4866;p38"/>
            <p:cNvSpPr/>
            <p:nvPr/>
          </p:nvSpPr>
          <p:spPr>
            <a:xfrm>
              <a:off x="3137832" y="2038089"/>
              <a:ext cx="20503" cy="52972"/>
            </a:xfrm>
            <a:custGeom>
              <a:rect b="b" l="l" r="r" t="t"/>
              <a:pathLst>
                <a:path extrusionOk="0" h="2023" w="783">
                  <a:moveTo>
                    <a:pt x="249" y="0"/>
                  </a:moveTo>
                  <a:cubicBezTo>
                    <a:pt x="1" y="19"/>
                    <a:pt x="1" y="401"/>
                    <a:pt x="249" y="420"/>
                  </a:cubicBezTo>
                  <a:lnTo>
                    <a:pt x="373" y="420"/>
                  </a:lnTo>
                  <a:lnTo>
                    <a:pt x="373" y="1823"/>
                  </a:lnTo>
                  <a:cubicBezTo>
                    <a:pt x="373" y="1937"/>
                    <a:pt x="468" y="2023"/>
                    <a:pt x="582" y="2023"/>
                  </a:cubicBezTo>
                  <a:cubicBezTo>
                    <a:pt x="687" y="2023"/>
                    <a:pt x="783" y="1927"/>
                    <a:pt x="783" y="1823"/>
                  </a:cubicBezTo>
                  <a:lnTo>
                    <a:pt x="783" y="210"/>
                  </a:lnTo>
                  <a:cubicBezTo>
                    <a:pt x="783" y="96"/>
                    <a:pt x="687" y="0"/>
                    <a:pt x="573" y="0"/>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67" name="Google Shape;4867;p38"/>
            <p:cNvSpPr/>
            <p:nvPr/>
          </p:nvSpPr>
          <p:spPr>
            <a:xfrm>
              <a:off x="3137334" y="2082525"/>
              <a:ext cx="32338" cy="10814"/>
            </a:xfrm>
            <a:custGeom>
              <a:rect b="b" l="l" r="r" t="t"/>
              <a:pathLst>
                <a:path extrusionOk="0" h="413" w="1235">
                  <a:moveTo>
                    <a:pt x="971" y="0"/>
                  </a:moveTo>
                  <a:cubicBezTo>
                    <a:pt x="963" y="0"/>
                    <a:pt x="954" y="1"/>
                    <a:pt x="945" y="2"/>
                  </a:cubicBezTo>
                  <a:lnTo>
                    <a:pt x="258" y="2"/>
                  </a:lnTo>
                  <a:cubicBezTo>
                    <a:pt x="0" y="21"/>
                    <a:pt x="0" y="393"/>
                    <a:pt x="258" y="412"/>
                  </a:cubicBezTo>
                  <a:lnTo>
                    <a:pt x="945" y="412"/>
                  </a:lnTo>
                  <a:cubicBezTo>
                    <a:pt x="951" y="412"/>
                    <a:pt x="957" y="412"/>
                    <a:pt x="963" y="412"/>
                  </a:cubicBezTo>
                  <a:cubicBezTo>
                    <a:pt x="1232" y="412"/>
                    <a:pt x="1235" y="0"/>
                    <a:pt x="971" y="0"/>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68" name="Google Shape;4868;p38"/>
            <p:cNvSpPr/>
            <p:nvPr/>
          </p:nvSpPr>
          <p:spPr>
            <a:xfrm>
              <a:off x="3139822" y="2021488"/>
              <a:ext cx="18513" cy="15868"/>
            </a:xfrm>
            <a:custGeom>
              <a:rect b="b" l="l" r="r" t="t"/>
              <a:pathLst>
                <a:path extrusionOk="0" h="606" w="707">
                  <a:moveTo>
                    <a:pt x="404" y="1"/>
                  </a:moveTo>
                  <a:cubicBezTo>
                    <a:pt x="330" y="1"/>
                    <a:pt x="254" y="29"/>
                    <a:pt x="192" y="91"/>
                  </a:cubicBezTo>
                  <a:cubicBezTo>
                    <a:pt x="1" y="281"/>
                    <a:pt x="134" y="606"/>
                    <a:pt x="402" y="606"/>
                  </a:cubicBezTo>
                  <a:cubicBezTo>
                    <a:pt x="573" y="606"/>
                    <a:pt x="707" y="472"/>
                    <a:pt x="707" y="301"/>
                  </a:cubicBezTo>
                  <a:cubicBezTo>
                    <a:pt x="707" y="120"/>
                    <a:pt x="559" y="1"/>
                    <a:pt x="404"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869" name="Google Shape;4869;p38"/>
          <p:cNvGrpSpPr/>
          <p:nvPr/>
        </p:nvGrpSpPr>
        <p:grpSpPr>
          <a:xfrm>
            <a:off x="4722904" y="5000800"/>
            <a:ext cx="498491" cy="515394"/>
            <a:chOff x="3568234" y="3791410"/>
            <a:chExt cx="347501" cy="359285"/>
          </a:xfrm>
        </p:grpSpPr>
        <p:sp>
          <p:nvSpPr>
            <p:cNvPr id="4870" name="Google Shape;4870;p38"/>
            <p:cNvSpPr/>
            <p:nvPr/>
          </p:nvSpPr>
          <p:spPr>
            <a:xfrm>
              <a:off x="3657682" y="3791410"/>
              <a:ext cx="151899" cy="160750"/>
            </a:xfrm>
            <a:custGeom>
              <a:rect b="b" l="l" r="r" t="t"/>
              <a:pathLst>
                <a:path extrusionOk="0" h="6139" w="5801">
                  <a:moveTo>
                    <a:pt x="3210" y="1"/>
                  </a:moveTo>
                  <a:cubicBezTo>
                    <a:pt x="2700" y="1"/>
                    <a:pt x="2177" y="155"/>
                    <a:pt x="1708" y="498"/>
                  </a:cubicBezTo>
                  <a:cubicBezTo>
                    <a:pt x="0" y="1738"/>
                    <a:pt x="429" y="4390"/>
                    <a:pt x="2433" y="5039"/>
                  </a:cubicBezTo>
                  <a:lnTo>
                    <a:pt x="3024" y="6031"/>
                  </a:lnTo>
                  <a:cubicBezTo>
                    <a:pt x="3067" y="6103"/>
                    <a:pt x="3141" y="6139"/>
                    <a:pt x="3215" y="6139"/>
                  </a:cubicBezTo>
                  <a:cubicBezTo>
                    <a:pt x="3289" y="6139"/>
                    <a:pt x="3363" y="6103"/>
                    <a:pt x="3406" y="6031"/>
                  </a:cubicBezTo>
                  <a:lnTo>
                    <a:pt x="4007" y="5039"/>
                  </a:lnTo>
                  <a:cubicBezTo>
                    <a:pt x="5075" y="4696"/>
                    <a:pt x="5800" y="3703"/>
                    <a:pt x="5800" y="2587"/>
                  </a:cubicBezTo>
                  <a:cubicBezTo>
                    <a:pt x="5800" y="1062"/>
                    <a:pt x="4547" y="1"/>
                    <a:pt x="3210" y="1"/>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71" name="Google Shape;4871;p38"/>
            <p:cNvSpPr/>
            <p:nvPr/>
          </p:nvSpPr>
          <p:spPr>
            <a:xfrm>
              <a:off x="3727858" y="3822413"/>
              <a:ext cx="48992" cy="48992"/>
            </a:xfrm>
            <a:custGeom>
              <a:rect b="b" l="l" r="r" t="t"/>
              <a:pathLst>
                <a:path extrusionOk="0" h="1871" w="1871">
                  <a:moveTo>
                    <a:pt x="936" y="1"/>
                  </a:moveTo>
                  <a:cubicBezTo>
                    <a:pt x="421" y="1"/>
                    <a:pt x="1" y="421"/>
                    <a:pt x="1" y="936"/>
                  </a:cubicBezTo>
                  <a:cubicBezTo>
                    <a:pt x="1" y="1451"/>
                    <a:pt x="421" y="1871"/>
                    <a:pt x="936" y="1871"/>
                  </a:cubicBezTo>
                  <a:cubicBezTo>
                    <a:pt x="1451" y="1871"/>
                    <a:pt x="1871" y="1451"/>
                    <a:pt x="1871" y="936"/>
                  </a:cubicBezTo>
                  <a:cubicBezTo>
                    <a:pt x="1871" y="421"/>
                    <a:pt x="1451" y="1"/>
                    <a:pt x="936"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72" name="Google Shape;4872;p38"/>
            <p:cNvSpPr/>
            <p:nvPr/>
          </p:nvSpPr>
          <p:spPr>
            <a:xfrm>
              <a:off x="3710890" y="3816731"/>
              <a:ext cx="82823" cy="60173"/>
            </a:xfrm>
            <a:custGeom>
              <a:rect b="b" l="l" r="r" t="t"/>
              <a:pathLst>
                <a:path extrusionOk="0" h="2298" w="3163">
                  <a:moveTo>
                    <a:pt x="1584" y="428"/>
                  </a:moveTo>
                  <a:cubicBezTo>
                    <a:pt x="1784" y="428"/>
                    <a:pt x="1965" y="504"/>
                    <a:pt x="2099" y="638"/>
                  </a:cubicBezTo>
                  <a:cubicBezTo>
                    <a:pt x="2585" y="1124"/>
                    <a:pt x="2188" y="1881"/>
                    <a:pt x="1598" y="1881"/>
                  </a:cubicBezTo>
                  <a:cubicBezTo>
                    <a:pt x="1505" y="1881"/>
                    <a:pt x="1407" y="1862"/>
                    <a:pt x="1307" y="1821"/>
                  </a:cubicBezTo>
                  <a:cubicBezTo>
                    <a:pt x="573" y="1525"/>
                    <a:pt x="792" y="428"/>
                    <a:pt x="1584" y="428"/>
                  </a:cubicBezTo>
                  <a:close/>
                  <a:moveTo>
                    <a:pt x="1608" y="0"/>
                  </a:moveTo>
                  <a:cubicBezTo>
                    <a:pt x="1463" y="0"/>
                    <a:pt x="1310" y="30"/>
                    <a:pt x="1154" y="94"/>
                  </a:cubicBezTo>
                  <a:cubicBezTo>
                    <a:pt x="0" y="571"/>
                    <a:pt x="334" y="2298"/>
                    <a:pt x="1584" y="2298"/>
                  </a:cubicBezTo>
                  <a:cubicBezTo>
                    <a:pt x="1889" y="2298"/>
                    <a:pt x="2185" y="2174"/>
                    <a:pt x="2395" y="1964"/>
                  </a:cubicBezTo>
                  <a:cubicBezTo>
                    <a:pt x="3162" y="1196"/>
                    <a:pt x="2538" y="0"/>
                    <a:pt x="1608"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73" name="Google Shape;4873;p38"/>
            <p:cNvSpPr/>
            <p:nvPr/>
          </p:nvSpPr>
          <p:spPr>
            <a:xfrm>
              <a:off x="3699631" y="3857973"/>
              <a:ext cx="44017" cy="39670"/>
            </a:xfrm>
            <a:custGeom>
              <a:rect b="b" l="l" r="r" t="t"/>
              <a:pathLst>
                <a:path extrusionOk="0" h="1515" w="1681">
                  <a:moveTo>
                    <a:pt x="1368" y="1"/>
                  </a:moveTo>
                  <a:cubicBezTo>
                    <a:pt x="1315" y="1"/>
                    <a:pt x="1259" y="25"/>
                    <a:pt x="1212" y="83"/>
                  </a:cubicBezTo>
                  <a:lnTo>
                    <a:pt x="144" y="1161"/>
                  </a:lnTo>
                  <a:cubicBezTo>
                    <a:pt x="1" y="1285"/>
                    <a:pt x="96" y="1514"/>
                    <a:pt x="287" y="1514"/>
                  </a:cubicBezTo>
                  <a:cubicBezTo>
                    <a:pt x="344" y="1514"/>
                    <a:pt x="392" y="1486"/>
                    <a:pt x="430" y="1448"/>
                  </a:cubicBezTo>
                  <a:lnTo>
                    <a:pt x="1508" y="379"/>
                  </a:lnTo>
                  <a:cubicBezTo>
                    <a:pt x="1681" y="228"/>
                    <a:pt x="1533" y="1"/>
                    <a:pt x="1368"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74" name="Google Shape;4874;p38"/>
            <p:cNvSpPr/>
            <p:nvPr/>
          </p:nvSpPr>
          <p:spPr>
            <a:xfrm>
              <a:off x="3568234" y="3947316"/>
              <a:ext cx="86960" cy="201179"/>
            </a:xfrm>
            <a:custGeom>
              <a:rect b="b" l="l" r="r" t="t"/>
              <a:pathLst>
                <a:path extrusionOk="0" h="7683" w="3321">
                  <a:moveTo>
                    <a:pt x="3321" y="1"/>
                  </a:moveTo>
                  <a:lnTo>
                    <a:pt x="153" y="1060"/>
                  </a:lnTo>
                  <a:cubicBezTo>
                    <a:pt x="68" y="1088"/>
                    <a:pt x="1" y="1174"/>
                    <a:pt x="10" y="1270"/>
                  </a:cubicBezTo>
                  <a:lnTo>
                    <a:pt x="10" y="7461"/>
                  </a:lnTo>
                  <a:cubicBezTo>
                    <a:pt x="2" y="7588"/>
                    <a:pt x="107" y="7683"/>
                    <a:pt x="225" y="7683"/>
                  </a:cubicBezTo>
                  <a:cubicBezTo>
                    <a:pt x="249" y="7683"/>
                    <a:pt x="273" y="7679"/>
                    <a:pt x="297" y="7671"/>
                  </a:cubicBezTo>
                  <a:lnTo>
                    <a:pt x="3321" y="6660"/>
                  </a:lnTo>
                  <a:lnTo>
                    <a:pt x="3321" y="1"/>
                  </a:ln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75" name="Google Shape;4875;p38"/>
            <p:cNvSpPr/>
            <p:nvPr/>
          </p:nvSpPr>
          <p:spPr>
            <a:xfrm>
              <a:off x="3655169" y="3947316"/>
              <a:ext cx="86960" cy="203379"/>
            </a:xfrm>
            <a:custGeom>
              <a:rect b="b" l="l" r="r" t="t"/>
              <a:pathLst>
                <a:path extrusionOk="0" h="7767" w="3321">
                  <a:moveTo>
                    <a:pt x="1" y="1"/>
                  </a:moveTo>
                  <a:lnTo>
                    <a:pt x="1" y="6660"/>
                  </a:lnTo>
                  <a:lnTo>
                    <a:pt x="3321" y="7766"/>
                  </a:lnTo>
                  <a:lnTo>
                    <a:pt x="3321" y="1107"/>
                  </a:lnTo>
                  <a:lnTo>
                    <a:pt x="1" y="1"/>
                  </a:lnTo>
                  <a:close/>
                </a:path>
              </a:pathLst>
            </a:custGeom>
            <a:solidFill>
              <a:srgbClr val="BAC2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76" name="Google Shape;4876;p38"/>
            <p:cNvSpPr/>
            <p:nvPr/>
          </p:nvSpPr>
          <p:spPr>
            <a:xfrm>
              <a:off x="3742103" y="3947316"/>
              <a:ext cx="86699" cy="203379"/>
            </a:xfrm>
            <a:custGeom>
              <a:rect b="b" l="l" r="r" t="t"/>
              <a:pathLst>
                <a:path extrusionOk="0" h="7767" w="3311">
                  <a:moveTo>
                    <a:pt x="3311" y="1"/>
                  </a:moveTo>
                  <a:lnTo>
                    <a:pt x="1" y="1107"/>
                  </a:lnTo>
                  <a:lnTo>
                    <a:pt x="1" y="7766"/>
                  </a:lnTo>
                  <a:lnTo>
                    <a:pt x="3311" y="6660"/>
                  </a:lnTo>
                  <a:lnTo>
                    <a:pt x="3311" y="1"/>
                  </a:ln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77" name="Google Shape;4877;p38"/>
            <p:cNvSpPr/>
            <p:nvPr/>
          </p:nvSpPr>
          <p:spPr>
            <a:xfrm>
              <a:off x="3828775" y="3947316"/>
              <a:ext cx="86960" cy="201179"/>
            </a:xfrm>
            <a:custGeom>
              <a:rect b="b" l="l" r="r" t="t"/>
              <a:pathLst>
                <a:path extrusionOk="0" h="7683" w="3321">
                  <a:moveTo>
                    <a:pt x="1" y="1"/>
                  </a:moveTo>
                  <a:lnTo>
                    <a:pt x="1" y="6660"/>
                  </a:lnTo>
                  <a:lnTo>
                    <a:pt x="3025" y="7671"/>
                  </a:lnTo>
                  <a:cubicBezTo>
                    <a:pt x="3049" y="7679"/>
                    <a:pt x="3073" y="7683"/>
                    <a:pt x="3096" y="7683"/>
                  </a:cubicBezTo>
                  <a:cubicBezTo>
                    <a:pt x="3215" y="7683"/>
                    <a:pt x="3321" y="7588"/>
                    <a:pt x="3321" y="7461"/>
                  </a:cubicBezTo>
                  <a:lnTo>
                    <a:pt x="3321" y="1270"/>
                  </a:lnTo>
                  <a:cubicBezTo>
                    <a:pt x="3321" y="1174"/>
                    <a:pt x="3254" y="1088"/>
                    <a:pt x="3168" y="1060"/>
                  </a:cubicBezTo>
                  <a:lnTo>
                    <a:pt x="1" y="1"/>
                  </a:lnTo>
                  <a:close/>
                </a:path>
              </a:pathLst>
            </a:custGeom>
            <a:solidFill>
              <a:srgbClr val="BAC2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78" name="Google Shape;4878;p38"/>
            <p:cNvSpPr/>
            <p:nvPr/>
          </p:nvSpPr>
          <p:spPr>
            <a:xfrm>
              <a:off x="3582741" y="3962556"/>
              <a:ext cx="318776" cy="173135"/>
            </a:xfrm>
            <a:custGeom>
              <a:rect b="b" l="l" r="r" t="t"/>
              <a:pathLst>
                <a:path extrusionOk="0" h="6612" w="12174">
                  <a:moveTo>
                    <a:pt x="2776" y="1"/>
                  </a:moveTo>
                  <a:lnTo>
                    <a:pt x="153" y="869"/>
                  </a:lnTo>
                  <a:cubicBezTo>
                    <a:pt x="57" y="898"/>
                    <a:pt x="0" y="983"/>
                    <a:pt x="0" y="1079"/>
                  </a:cubicBezTo>
                  <a:lnTo>
                    <a:pt x="0" y="6135"/>
                  </a:lnTo>
                  <a:cubicBezTo>
                    <a:pt x="0" y="6254"/>
                    <a:pt x="100" y="6347"/>
                    <a:pt x="215" y="6347"/>
                  </a:cubicBezTo>
                  <a:cubicBezTo>
                    <a:pt x="239" y="6347"/>
                    <a:pt x="263" y="6343"/>
                    <a:pt x="286" y="6335"/>
                  </a:cubicBezTo>
                  <a:lnTo>
                    <a:pt x="2595" y="5563"/>
                  </a:lnTo>
                  <a:cubicBezTo>
                    <a:pt x="2652" y="5543"/>
                    <a:pt x="2712" y="5534"/>
                    <a:pt x="2772" y="5534"/>
                  </a:cubicBezTo>
                  <a:cubicBezTo>
                    <a:pt x="2831" y="5534"/>
                    <a:pt x="2891" y="5543"/>
                    <a:pt x="2948" y="5563"/>
                  </a:cubicBezTo>
                  <a:lnTo>
                    <a:pt x="3225" y="5658"/>
                  </a:lnTo>
                  <a:lnTo>
                    <a:pt x="6087" y="6612"/>
                  </a:lnTo>
                  <a:lnTo>
                    <a:pt x="9225" y="5563"/>
                  </a:lnTo>
                  <a:cubicBezTo>
                    <a:pt x="9283" y="5543"/>
                    <a:pt x="9342" y="5534"/>
                    <a:pt x="9401" y="5534"/>
                  </a:cubicBezTo>
                  <a:cubicBezTo>
                    <a:pt x="9459" y="5534"/>
                    <a:pt x="9516" y="5543"/>
                    <a:pt x="9569" y="5563"/>
                  </a:cubicBezTo>
                  <a:lnTo>
                    <a:pt x="9855" y="5658"/>
                  </a:lnTo>
                  <a:lnTo>
                    <a:pt x="11877" y="6335"/>
                  </a:lnTo>
                  <a:cubicBezTo>
                    <a:pt x="11900" y="6343"/>
                    <a:pt x="11923" y="6346"/>
                    <a:pt x="11945" y="6346"/>
                  </a:cubicBezTo>
                  <a:cubicBezTo>
                    <a:pt x="12065" y="6346"/>
                    <a:pt x="12173" y="6246"/>
                    <a:pt x="12173" y="6125"/>
                  </a:cubicBezTo>
                  <a:lnTo>
                    <a:pt x="12173" y="1079"/>
                  </a:lnTo>
                  <a:cubicBezTo>
                    <a:pt x="12164" y="983"/>
                    <a:pt x="12106" y="898"/>
                    <a:pt x="12011" y="869"/>
                  </a:cubicBezTo>
                  <a:lnTo>
                    <a:pt x="9845" y="153"/>
                  </a:lnTo>
                  <a:lnTo>
                    <a:pt x="9397" y="1"/>
                  </a:lnTo>
                  <a:lnTo>
                    <a:pt x="6249" y="1050"/>
                  </a:lnTo>
                  <a:cubicBezTo>
                    <a:pt x="6192" y="1064"/>
                    <a:pt x="6134" y="1072"/>
                    <a:pt x="6077" y="1072"/>
                  </a:cubicBezTo>
                  <a:cubicBezTo>
                    <a:pt x="6020" y="1072"/>
                    <a:pt x="5963" y="1064"/>
                    <a:pt x="5905" y="1050"/>
                  </a:cubicBezTo>
                  <a:lnTo>
                    <a:pt x="3225" y="153"/>
                  </a:lnTo>
                  <a:lnTo>
                    <a:pt x="2776" y="1"/>
                  </a:ln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79" name="Google Shape;4879;p38"/>
            <p:cNvSpPr/>
            <p:nvPr/>
          </p:nvSpPr>
          <p:spPr>
            <a:xfrm>
              <a:off x="3582741" y="3962556"/>
              <a:ext cx="72454" cy="166196"/>
            </a:xfrm>
            <a:custGeom>
              <a:rect b="b" l="l" r="r" t="t"/>
              <a:pathLst>
                <a:path extrusionOk="0" h="6347" w="2767">
                  <a:moveTo>
                    <a:pt x="2767" y="1"/>
                  </a:moveTo>
                  <a:lnTo>
                    <a:pt x="143" y="869"/>
                  </a:lnTo>
                  <a:cubicBezTo>
                    <a:pt x="57" y="898"/>
                    <a:pt x="0" y="983"/>
                    <a:pt x="0" y="1079"/>
                  </a:cubicBezTo>
                  <a:lnTo>
                    <a:pt x="0" y="6135"/>
                  </a:lnTo>
                  <a:cubicBezTo>
                    <a:pt x="0" y="6254"/>
                    <a:pt x="100" y="6347"/>
                    <a:pt x="210" y="6347"/>
                  </a:cubicBezTo>
                  <a:cubicBezTo>
                    <a:pt x="232" y="6347"/>
                    <a:pt x="255" y="6343"/>
                    <a:pt x="277" y="6335"/>
                  </a:cubicBezTo>
                  <a:lnTo>
                    <a:pt x="2595" y="5572"/>
                  </a:lnTo>
                  <a:cubicBezTo>
                    <a:pt x="2652" y="5553"/>
                    <a:pt x="2709" y="5543"/>
                    <a:pt x="2767" y="5543"/>
                  </a:cubicBezTo>
                  <a:lnTo>
                    <a:pt x="2767" y="1"/>
                  </a:ln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80" name="Google Shape;4880;p38"/>
            <p:cNvSpPr/>
            <p:nvPr/>
          </p:nvSpPr>
          <p:spPr>
            <a:xfrm>
              <a:off x="3742103" y="3962556"/>
              <a:ext cx="86699" cy="173135"/>
            </a:xfrm>
            <a:custGeom>
              <a:rect b="b" l="l" r="r" t="t"/>
              <a:pathLst>
                <a:path extrusionOk="0" h="6612" w="3311">
                  <a:moveTo>
                    <a:pt x="3311" y="1"/>
                  </a:moveTo>
                  <a:lnTo>
                    <a:pt x="172" y="1050"/>
                  </a:lnTo>
                  <a:cubicBezTo>
                    <a:pt x="115" y="1060"/>
                    <a:pt x="58" y="1069"/>
                    <a:pt x="1" y="1079"/>
                  </a:cubicBezTo>
                  <a:lnTo>
                    <a:pt x="1" y="6612"/>
                  </a:lnTo>
                  <a:lnTo>
                    <a:pt x="3139" y="5572"/>
                  </a:lnTo>
                  <a:cubicBezTo>
                    <a:pt x="3197" y="5553"/>
                    <a:pt x="3254" y="5543"/>
                    <a:pt x="3311" y="5543"/>
                  </a:cubicBezTo>
                  <a:lnTo>
                    <a:pt x="3311" y="1"/>
                  </a:ln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881" name="Google Shape;4881;p38"/>
          <p:cNvGrpSpPr/>
          <p:nvPr/>
        </p:nvGrpSpPr>
        <p:grpSpPr>
          <a:xfrm>
            <a:off x="2128886" y="1715329"/>
            <a:ext cx="497776" cy="514155"/>
            <a:chOff x="1759925" y="1501087"/>
            <a:chExt cx="347003" cy="358421"/>
          </a:xfrm>
        </p:grpSpPr>
        <p:sp>
          <p:nvSpPr>
            <p:cNvPr id="4882" name="Google Shape;4882;p38"/>
            <p:cNvSpPr/>
            <p:nvPr/>
          </p:nvSpPr>
          <p:spPr>
            <a:xfrm>
              <a:off x="1897055" y="1797266"/>
              <a:ext cx="72480" cy="62242"/>
            </a:xfrm>
            <a:custGeom>
              <a:rect b="b" l="l" r="r" t="t"/>
              <a:pathLst>
                <a:path extrusionOk="0" h="2377" w="2768">
                  <a:moveTo>
                    <a:pt x="1" y="1"/>
                  </a:moveTo>
                  <a:lnTo>
                    <a:pt x="1" y="2147"/>
                  </a:lnTo>
                  <a:cubicBezTo>
                    <a:pt x="1" y="2271"/>
                    <a:pt x="106" y="2376"/>
                    <a:pt x="230" y="2376"/>
                  </a:cubicBezTo>
                  <a:lnTo>
                    <a:pt x="2548" y="2376"/>
                  </a:lnTo>
                  <a:cubicBezTo>
                    <a:pt x="2672" y="2376"/>
                    <a:pt x="2767" y="2271"/>
                    <a:pt x="2767" y="2147"/>
                  </a:cubicBezTo>
                  <a:lnTo>
                    <a:pt x="2767" y="1"/>
                  </a:lnTo>
                  <a:close/>
                </a:path>
              </a:pathLst>
            </a:custGeom>
            <a:solidFill>
              <a:srgbClr val="DFE5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83" name="Google Shape;4883;p38"/>
            <p:cNvSpPr/>
            <p:nvPr/>
          </p:nvSpPr>
          <p:spPr>
            <a:xfrm>
              <a:off x="1897055" y="1797266"/>
              <a:ext cx="72480" cy="31003"/>
            </a:xfrm>
            <a:custGeom>
              <a:rect b="b" l="l" r="r" t="t"/>
              <a:pathLst>
                <a:path extrusionOk="0" h="1184" w="2768">
                  <a:moveTo>
                    <a:pt x="1" y="1"/>
                  </a:moveTo>
                  <a:lnTo>
                    <a:pt x="1" y="1184"/>
                  </a:lnTo>
                  <a:lnTo>
                    <a:pt x="2767" y="1184"/>
                  </a:lnTo>
                  <a:lnTo>
                    <a:pt x="2767" y="1"/>
                  </a:lnTo>
                  <a:close/>
                </a:path>
              </a:pathLst>
            </a:custGeom>
            <a:solidFill>
              <a:srgbClr val="B5C4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84" name="Google Shape;4884;p38"/>
            <p:cNvSpPr/>
            <p:nvPr/>
          </p:nvSpPr>
          <p:spPr>
            <a:xfrm>
              <a:off x="1854086" y="1501087"/>
              <a:ext cx="158419" cy="311942"/>
            </a:xfrm>
            <a:custGeom>
              <a:rect b="b" l="l" r="r" t="t"/>
              <a:pathLst>
                <a:path extrusionOk="0" h="11913" w="6050">
                  <a:moveTo>
                    <a:pt x="759" y="0"/>
                  </a:moveTo>
                  <a:cubicBezTo>
                    <a:pt x="389" y="0"/>
                    <a:pt x="20" y="241"/>
                    <a:pt x="1" y="723"/>
                  </a:cubicBezTo>
                  <a:lnTo>
                    <a:pt x="1" y="11694"/>
                  </a:lnTo>
                  <a:cubicBezTo>
                    <a:pt x="1" y="11818"/>
                    <a:pt x="106" y="11913"/>
                    <a:pt x="220" y="11913"/>
                  </a:cubicBezTo>
                  <a:lnTo>
                    <a:pt x="5830" y="11913"/>
                  </a:lnTo>
                  <a:cubicBezTo>
                    <a:pt x="5954" y="11913"/>
                    <a:pt x="6049" y="11818"/>
                    <a:pt x="6049" y="11694"/>
                  </a:cubicBezTo>
                  <a:lnTo>
                    <a:pt x="6049" y="3251"/>
                  </a:lnTo>
                  <a:lnTo>
                    <a:pt x="1518" y="3251"/>
                  </a:lnTo>
                  <a:lnTo>
                    <a:pt x="1518" y="723"/>
                  </a:lnTo>
                  <a:cubicBezTo>
                    <a:pt x="1498" y="241"/>
                    <a:pt x="1129" y="0"/>
                    <a:pt x="759" y="0"/>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85" name="Google Shape;4885;p38"/>
            <p:cNvSpPr/>
            <p:nvPr/>
          </p:nvSpPr>
          <p:spPr>
            <a:xfrm>
              <a:off x="1854086" y="1795040"/>
              <a:ext cx="158419" cy="17989"/>
            </a:xfrm>
            <a:custGeom>
              <a:rect b="b" l="l" r="r" t="t"/>
              <a:pathLst>
                <a:path extrusionOk="0" h="687" w="6050">
                  <a:moveTo>
                    <a:pt x="1" y="0"/>
                  </a:moveTo>
                  <a:lnTo>
                    <a:pt x="1" y="468"/>
                  </a:lnTo>
                  <a:cubicBezTo>
                    <a:pt x="1" y="592"/>
                    <a:pt x="106" y="687"/>
                    <a:pt x="220" y="687"/>
                  </a:cubicBezTo>
                  <a:lnTo>
                    <a:pt x="5830" y="687"/>
                  </a:lnTo>
                  <a:cubicBezTo>
                    <a:pt x="5954" y="687"/>
                    <a:pt x="6049" y="592"/>
                    <a:pt x="6049" y="468"/>
                  </a:cubicBezTo>
                  <a:lnTo>
                    <a:pt x="6049" y="0"/>
                  </a:ln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86" name="Google Shape;4886;p38"/>
            <p:cNvSpPr/>
            <p:nvPr/>
          </p:nvSpPr>
          <p:spPr>
            <a:xfrm>
              <a:off x="1854348" y="1602685"/>
              <a:ext cx="105447" cy="80702"/>
            </a:xfrm>
            <a:custGeom>
              <a:rect b="b" l="l" r="r" t="t"/>
              <a:pathLst>
                <a:path extrusionOk="0" h="3082" w="4027">
                  <a:moveTo>
                    <a:pt x="716" y="0"/>
                  </a:moveTo>
                  <a:cubicBezTo>
                    <a:pt x="458" y="0"/>
                    <a:pt x="210" y="77"/>
                    <a:pt x="0" y="220"/>
                  </a:cubicBezTo>
                  <a:lnTo>
                    <a:pt x="0" y="2862"/>
                  </a:lnTo>
                  <a:cubicBezTo>
                    <a:pt x="210" y="3005"/>
                    <a:pt x="458" y="3082"/>
                    <a:pt x="716" y="3082"/>
                  </a:cubicBezTo>
                  <a:lnTo>
                    <a:pt x="2776" y="3082"/>
                  </a:lnTo>
                  <a:cubicBezTo>
                    <a:pt x="3463" y="3082"/>
                    <a:pt x="4017" y="2528"/>
                    <a:pt x="4026" y="1842"/>
                  </a:cubicBezTo>
                  <a:lnTo>
                    <a:pt x="4026" y="0"/>
                  </a:ln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87" name="Google Shape;4887;p38"/>
            <p:cNvSpPr/>
            <p:nvPr/>
          </p:nvSpPr>
          <p:spPr>
            <a:xfrm>
              <a:off x="1893808" y="1586188"/>
              <a:ext cx="118697" cy="63996"/>
            </a:xfrm>
            <a:custGeom>
              <a:rect b="b" l="l" r="r" t="t"/>
              <a:pathLst>
                <a:path extrusionOk="0" h="2444" w="4533">
                  <a:moveTo>
                    <a:pt x="1" y="1"/>
                  </a:moveTo>
                  <a:lnTo>
                    <a:pt x="1" y="2195"/>
                  </a:lnTo>
                  <a:cubicBezTo>
                    <a:pt x="229" y="2362"/>
                    <a:pt x="493" y="2444"/>
                    <a:pt x="757" y="2444"/>
                  </a:cubicBezTo>
                  <a:cubicBezTo>
                    <a:pt x="1067" y="2444"/>
                    <a:pt x="1375" y="2331"/>
                    <a:pt x="1622" y="2109"/>
                  </a:cubicBezTo>
                  <a:cubicBezTo>
                    <a:pt x="1813" y="2224"/>
                    <a:pt x="2023" y="2281"/>
                    <a:pt x="2252" y="2281"/>
                  </a:cubicBezTo>
                  <a:lnTo>
                    <a:pt x="2290" y="2281"/>
                  </a:lnTo>
                  <a:cubicBezTo>
                    <a:pt x="2643" y="2281"/>
                    <a:pt x="2987" y="2128"/>
                    <a:pt x="3225" y="1861"/>
                  </a:cubicBezTo>
                  <a:cubicBezTo>
                    <a:pt x="3387" y="1928"/>
                    <a:pt x="3549" y="1956"/>
                    <a:pt x="3721" y="1956"/>
                  </a:cubicBezTo>
                  <a:lnTo>
                    <a:pt x="3836" y="1956"/>
                  </a:lnTo>
                  <a:cubicBezTo>
                    <a:pt x="4084" y="1956"/>
                    <a:pt x="4332" y="1880"/>
                    <a:pt x="4532" y="1747"/>
                  </a:cubicBezTo>
                  <a:lnTo>
                    <a:pt x="4532" y="1"/>
                  </a:ln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88" name="Google Shape;4888;p38"/>
            <p:cNvSpPr/>
            <p:nvPr/>
          </p:nvSpPr>
          <p:spPr>
            <a:xfrm>
              <a:off x="1893808" y="1552724"/>
              <a:ext cx="39487" cy="83452"/>
            </a:xfrm>
            <a:custGeom>
              <a:rect b="b" l="l" r="r" t="t"/>
              <a:pathLst>
                <a:path extrusionOk="0" h="3187" w="1508">
                  <a:moveTo>
                    <a:pt x="754" y="0"/>
                  </a:moveTo>
                  <a:cubicBezTo>
                    <a:pt x="334" y="0"/>
                    <a:pt x="1" y="344"/>
                    <a:pt x="1" y="754"/>
                  </a:cubicBezTo>
                  <a:lnTo>
                    <a:pt x="1" y="2433"/>
                  </a:lnTo>
                  <a:cubicBezTo>
                    <a:pt x="1" y="2853"/>
                    <a:pt x="334" y="3187"/>
                    <a:pt x="754" y="3187"/>
                  </a:cubicBezTo>
                  <a:cubicBezTo>
                    <a:pt x="1174" y="3187"/>
                    <a:pt x="1508" y="2853"/>
                    <a:pt x="1508" y="2433"/>
                  </a:cubicBezTo>
                  <a:lnTo>
                    <a:pt x="1508" y="764"/>
                  </a:lnTo>
                  <a:cubicBezTo>
                    <a:pt x="1508" y="344"/>
                    <a:pt x="1174" y="0"/>
                    <a:pt x="754" y="0"/>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89" name="Google Shape;4889;p38"/>
            <p:cNvSpPr/>
            <p:nvPr/>
          </p:nvSpPr>
          <p:spPr>
            <a:xfrm>
              <a:off x="1933269" y="1552724"/>
              <a:ext cx="39749" cy="79210"/>
            </a:xfrm>
            <a:custGeom>
              <a:rect b="b" l="l" r="r" t="t"/>
              <a:pathLst>
                <a:path extrusionOk="0" h="3025" w="1518">
                  <a:moveTo>
                    <a:pt x="735" y="0"/>
                  </a:moveTo>
                  <a:cubicBezTo>
                    <a:pt x="335" y="0"/>
                    <a:pt x="1" y="334"/>
                    <a:pt x="1" y="744"/>
                  </a:cubicBezTo>
                  <a:lnTo>
                    <a:pt x="1" y="2290"/>
                  </a:lnTo>
                  <a:cubicBezTo>
                    <a:pt x="1" y="2700"/>
                    <a:pt x="335" y="3025"/>
                    <a:pt x="735" y="3025"/>
                  </a:cubicBezTo>
                  <a:lnTo>
                    <a:pt x="783" y="3025"/>
                  </a:lnTo>
                  <a:cubicBezTo>
                    <a:pt x="1184" y="3025"/>
                    <a:pt x="1518" y="2700"/>
                    <a:pt x="1518" y="2290"/>
                  </a:cubicBezTo>
                  <a:lnTo>
                    <a:pt x="1518" y="744"/>
                  </a:lnTo>
                  <a:cubicBezTo>
                    <a:pt x="1518" y="334"/>
                    <a:pt x="1184" y="0"/>
                    <a:pt x="783" y="0"/>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90" name="Google Shape;4890;p38"/>
            <p:cNvSpPr/>
            <p:nvPr/>
          </p:nvSpPr>
          <p:spPr>
            <a:xfrm>
              <a:off x="1972992" y="1552724"/>
              <a:ext cx="39513" cy="70726"/>
            </a:xfrm>
            <a:custGeom>
              <a:rect b="b" l="l" r="r" t="t"/>
              <a:pathLst>
                <a:path extrusionOk="0" h="2701" w="1509">
                  <a:moveTo>
                    <a:pt x="697" y="0"/>
                  </a:moveTo>
                  <a:cubicBezTo>
                    <a:pt x="306" y="0"/>
                    <a:pt x="1" y="315"/>
                    <a:pt x="1" y="697"/>
                  </a:cubicBezTo>
                  <a:lnTo>
                    <a:pt x="1" y="2013"/>
                  </a:lnTo>
                  <a:cubicBezTo>
                    <a:pt x="1" y="2395"/>
                    <a:pt x="306" y="2700"/>
                    <a:pt x="697" y="2700"/>
                  </a:cubicBezTo>
                  <a:lnTo>
                    <a:pt x="812" y="2700"/>
                  </a:lnTo>
                  <a:cubicBezTo>
                    <a:pt x="1193" y="2700"/>
                    <a:pt x="1508" y="2395"/>
                    <a:pt x="1508" y="2013"/>
                  </a:cubicBezTo>
                  <a:lnTo>
                    <a:pt x="1508" y="697"/>
                  </a:lnTo>
                  <a:cubicBezTo>
                    <a:pt x="1508" y="315"/>
                    <a:pt x="1193" y="0"/>
                    <a:pt x="812" y="0"/>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91" name="Google Shape;4891;p38"/>
            <p:cNvSpPr/>
            <p:nvPr/>
          </p:nvSpPr>
          <p:spPr>
            <a:xfrm>
              <a:off x="1893808" y="1552724"/>
              <a:ext cx="25007" cy="83452"/>
            </a:xfrm>
            <a:custGeom>
              <a:rect b="b" l="l" r="r" t="t"/>
              <a:pathLst>
                <a:path extrusionOk="0" h="3187" w="955">
                  <a:moveTo>
                    <a:pt x="754" y="0"/>
                  </a:moveTo>
                  <a:cubicBezTo>
                    <a:pt x="334" y="0"/>
                    <a:pt x="1" y="334"/>
                    <a:pt x="1" y="754"/>
                  </a:cubicBezTo>
                  <a:lnTo>
                    <a:pt x="1" y="2433"/>
                  </a:lnTo>
                  <a:cubicBezTo>
                    <a:pt x="1" y="2853"/>
                    <a:pt x="334" y="3187"/>
                    <a:pt x="754" y="3187"/>
                  </a:cubicBezTo>
                  <a:cubicBezTo>
                    <a:pt x="821" y="3187"/>
                    <a:pt x="888" y="3177"/>
                    <a:pt x="955" y="3168"/>
                  </a:cubicBezTo>
                  <a:cubicBezTo>
                    <a:pt x="621" y="3072"/>
                    <a:pt x="392" y="2776"/>
                    <a:pt x="392" y="2433"/>
                  </a:cubicBezTo>
                  <a:lnTo>
                    <a:pt x="392" y="764"/>
                  </a:lnTo>
                  <a:cubicBezTo>
                    <a:pt x="392" y="411"/>
                    <a:pt x="621" y="115"/>
                    <a:pt x="955" y="29"/>
                  </a:cubicBezTo>
                  <a:cubicBezTo>
                    <a:pt x="888" y="10"/>
                    <a:pt x="821" y="0"/>
                    <a:pt x="754" y="0"/>
                  </a:cubicBezTo>
                  <a:close/>
                </a:path>
              </a:pathLst>
            </a:custGeom>
            <a:solidFill>
              <a:srgbClr val="6E8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92" name="Google Shape;4892;p38"/>
            <p:cNvSpPr/>
            <p:nvPr/>
          </p:nvSpPr>
          <p:spPr>
            <a:xfrm>
              <a:off x="1933269" y="1552724"/>
              <a:ext cx="25007" cy="79210"/>
            </a:xfrm>
            <a:custGeom>
              <a:rect b="b" l="l" r="r" t="t"/>
              <a:pathLst>
                <a:path extrusionOk="0" h="3025" w="955">
                  <a:moveTo>
                    <a:pt x="745" y="0"/>
                  </a:moveTo>
                  <a:cubicBezTo>
                    <a:pt x="335" y="0"/>
                    <a:pt x="1" y="334"/>
                    <a:pt x="1" y="744"/>
                  </a:cubicBezTo>
                  <a:lnTo>
                    <a:pt x="1" y="2290"/>
                  </a:lnTo>
                  <a:cubicBezTo>
                    <a:pt x="1" y="2700"/>
                    <a:pt x="335" y="3025"/>
                    <a:pt x="735" y="3025"/>
                  </a:cubicBezTo>
                  <a:lnTo>
                    <a:pt x="783" y="3025"/>
                  </a:lnTo>
                  <a:cubicBezTo>
                    <a:pt x="840" y="3025"/>
                    <a:pt x="898" y="3015"/>
                    <a:pt x="955" y="3005"/>
                  </a:cubicBezTo>
                  <a:cubicBezTo>
                    <a:pt x="631" y="2920"/>
                    <a:pt x="392" y="2624"/>
                    <a:pt x="402" y="2290"/>
                  </a:cubicBezTo>
                  <a:lnTo>
                    <a:pt x="402" y="744"/>
                  </a:lnTo>
                  <a:cubicBezTo>
                    <a:pt x="392" y="401"/>
                    <a:pt x="631" y="105"/>
                    <a:pt x="955" y="29"/>
                  </a:cubicBezTo>
                  <a:cubicBezTo>
                    <a:pt x="898" y="10"/>
                    <a:pt x="840" y="0"/>
                    <a:pt x="783" y="0"/>
                  </a:cubicBezTo>
                  <a:close/>
                </a:path>
              </a:pathLst>
            </a:custGeom>
            <a:solidFill>
              <a:srgbClr val="6E8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93" name="Google Shape;4893;p38"/>
            <p:cNvSpPr/>
            <p:nvPr/>
          </p:nvSpPr>
          <p:spPr>
            <a:xfrm>
              <a:off x="1972992" y="1552724"/>
              <a:ext cx="25007" cy="70830"/>
            </a:xfrm>
            <a:custGeom>
              <a:rect b="b" l="l" r="r" t="t"/>
              <a:pathLst>
                <a:path extrusionOk="0" h="2705" w="955">
                  <a:moveTo>
                    <a:pt x="697" y="0"/>
                  </a:moveTo>
                  <a:cubicBezTo>
                    <a:pt x="306" y="0"/>
                    <a:pt x="1" y="315"/>
                    <a:pt x="1" y="697"/>
                  </a:cubicBezTo>
                  <a:lnTo>
                    <a:pt x="1" y="2013"/>
                  </a:lnTo>
                  <a:cubicBezTo>
                    <a:pt x="1" y="2395"/>
                    <a:pt x="306" y="2700"/>
                    <a:pt x="697" y="2700"/>
                  </a:cubicBezTo>
                  <a:lnTo>
                    <a:pt x="812" y="2700"/>
                  </a:lnTo>
                  <a:cubicBezTo>
                    <a:pt x="826" y="2703"/>
                    <a:pt x="840" y="2704"/>
                    <a:pt x="854" y="2704"/>
                  </a:cubicBezTo>
                  <a:cubicBezTo>
                    <a:pt x="887" y="2704"/>
                    <a:pt x="921" y="2697"/>
                    <a:pt x="955" y="2691"/>
                  </a:cubicBezTo>
                  <a:cubicBezTo>
                    <a:pt x="621" y="2624"/>
                    <a:pt x="392" y="2338"/>
                    <a:pt x="392" y="2013"/>
                  </a:cubicBezTo>
                  <a:lnTo>
                    <a:pt x="392" y="697"/>
                  </a:lnTo>
                  <a:cubicBezTo>
                    <a:pt x="392" y="363"/>
                    <a:pt x="621" y="77"/>
                    <a:pt x="955" y="19"/>
                  </a:cubicBezTo>
                  <a:cubicBezTo>
                    <a:pt x="907" y="10"/>
                    <a:pt x="859" y="0"/>
                    <a:pt x="812" y="0"/>
                  </a:cubicBezTo>
                  <a:close/>
                </a:path>
              </a:pathLst>
            </a:custGeom>
            <a:solidFill>
              <a:srgbClr val="6E86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94" name="Google Shape;4894;p38"/>
            <p:cNvSpPr/>
            <p:nvPr/>
          </p:nvSpPr>
          <p:spPr>
            <a:xfrm>
              <a:off x="1854348" y="1616432"/>
              <a:ext cx="91438" cy="53234"/>
            </a:xfrm>
            <a:custGeom>
              <a:rect b="b" l="l" r="r" t="t"/>
              <a:pathLst>
                <a:path extrusionOk="0" h="2033" w="3492">
                  <a:moveTo>
                    <a:pt x="716" y="0"/>
                  </a:moveTo>
                  <a:cubicBezTo>
                    <a:pt x="315" y="0"/>
                    <a:pt x="0" y="324"/>
                    <a:pt x="0" y="716"/>
                  </a:cubicBezTo>
                  <a:lnTo>
                    <a:pt x="0" y="1317"/>
                  </a:lnTo>
                  <a:cubicBezTo>
                    <a:pt x="0" y="1708"/>
                    <a:pt x="315" y="2032"/>
                    <a:pt x="716" y="2032"/>
                  </a:cubicBezTo>
                  <a:lnTo>
                    <a:pt x="2776" y="2032"/>
                  </a:lnTo>
                  <a:cubicBezTo>
                    <a:pt x="3168" y="2032"/>
                    <a:pt x="3492" y="1708"/>
                    <a:pt x="3492" y="1317"/>
                  </a:cubicBezTo>
                  <a:lnTo>
                    <a:pt x="3492" y="219"/>
                  </a:lnTo>
                  <a:cubicBezTo>
                    <a:pt x="3492" y="95"/>
                    <a:pt x="3387" y="0"/>
                    <a:pt x="3272" y="0"/>
                  </a:cubicBezTo>
                  <a:close/>
                </a:path>
              </a:pathLst>
            </a:custGeom>
            <a:solidFill>
              <a:srgbClr val="95AB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95" name="Google Shape;4895;p38"/>
            <p:cNvSpPr/>
            <p:nvPr/>
          </p:nvSpPr>
          <p:spPr>
            <a:xfrm>
              <a:off x="1894070" y="1697029"/>
              <a:ext cx="19167" cy="50301"/>
            </a:xfrm>
            <a:custGeom>
              <a:rect b="b" l="l" r="r" t="t"/>
              <a:pathLst>
                <a:path extrusionOk="0" h="1921" w="732">
                  <a:moveTo>
                    <a:pt x="505" y="1"/>
                  </a:moveTo>
                  <a:cubicBezTo>
                    <a:pt x="419" y="1"/>
                    <a:pt x="334" y="49"/>
                    <a:pt x="305" y="156"/>
                  </a:cubicBezTo>
                  <a:lnTo>
                    <a:pt x="19" y="1673"/>
                  </a:lnTo>
                  <a:cubicBezTo>
                    <a:pt x="0" y="1797"/>
                    <a:pt x="96" y="1911"/>
                    <a:pt x="229" y="1921"/>
                  </a:cubicBezTo>
                  <a:cubicBezTo>
                    <a:pt x="324" y="1911"/>
                    <a:pt x="410" y="1845"/>
                    <a:pt x="429" y="1740"/>
                  </a:cubicBezTo>
                  <a:lnTo>
                    <a:pt x="716" y="232"/>
                  </a:lnTo>
                  <a:cubicBezTo>
                    <a:pt x="732" y="86"/>
                    <a:pt x="618" y="1"/>
                    <a:pt x="505"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96" name="Google Shape;4896;p38"/>
            <p:cNvSpPr/>
            <p:nvPr/>
          </p:nvSpPr>
          <p:spPr>
            <a:xfrm>
              <a:off x="1918789" y="1697029"/>
              <a:ext cx="19194" cy="50301"/>
            </a:xfrm>
            <a:custGeom>
              <a:rect b="b" l="l" r="r" t="t"/>
              <a:pathLst>
                <a:path extrusionOk="0" h="1921" w="733">
                  <a:moveTo>
                    <a:pt x="505" y="1"/>
                  </a:moveTo>
                  <a:cubicBezTo>
                    <a:pt x="420" y="1"/>
                    <a:pt x="335" y="49"/>
                    <a:pt x="306" y="156"/>
                  </a:cubicBezTo>
                  <a:lnTo>
                    <a:pt x="29" y="1673"/>
                  </a:lnTo>
                  <a:cubicBezTo>
                    <a:pt x="1" y="1797"/>
                    <a:pt x="96" y="1921"/>
                    <a:pt x="230" y="1921"/>
                  </a:cubicBezTo>
                  <a:cubicBezTo>
                    <a:pt x="325" y="1911"/>
                    <a:pt x="411" y="1845"/>
                    <a:pt x="430" y="1740"/>
                  </a:cubicBezTo>
                  <a:lnTo>
                    <a:pt x="716" y="232"/>
                  </a:lnTo>
                  <a:cubicBezTo>
                    <a:pt x="732" y="86"/>
                    <a:pt x="619" y="1"/>
                    <a:pt x="505"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97" name="Google Shape;4897;p38"/>
            <p:cNvSpPr/>
            <p:nvPr/>
          </p:nvSpPr>
          <p:spPr>
            <a:xfrm>
              <a:off x="1892552" y="1704099"/>
              <a:ext cx="52998" cy="11024"/>
            </a:xfrm>
            <a:custGeom>
              <a:rect b="b" l="l" r="r" t="t"/>
              <a:pathLst>
                <a:path extrusionOk="0" h="421" w="2024">
                  <a:moveTo>
                    <a:pt x="258" y="1"/>
                  </a:moveTo>
                  <a:cubicBezTo>
                    <a:pt x="1" y="20"/>
                    <a:pt x="1" y="392"/>
                    <a:pt x="258" y="420"/>
                  </a:cubicBezTo>
                  <a:lnTo>
                    <a:pt x="1766" y="420"/>
                  </a:lnTo>
                  <a:cubicBezTo>
                    <a:pt x="2023" y="392"/>
                    <a:pt x="2023" y="20"/>
                    <a:pt x="1766"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98" name="Google Shape;4898;p38"/>
            <p:cNvSpPr/>
            <p:nvPr/>
          </p:nvSpPr>
          <p:spPr>
            <a:xfrm>
              <a:off x="1887315" y="1728844"/>
              <a:ext cx="52998" cy="10998"/>
            </a:xfrm>
            <a:custGeom>
              <a:rect b="b" l="l" r="r" t="t"/>
              <a:pathLst>
                <a:path extrusionOk="0" h="420" w="2024">
                  <a:moveTo>
                    <a:pt x="258" y="0"/>
                  </a:moveTo>
                  <a:cubicBezTo>
                    <a:pt x="1" y="19"/>
                    <a:pt x="1" y="401"/>
                    <a:pt x="258" y="420"/>
                  </a:cubicBezTo>
                  <a:lnTo>
                    <a:pt x="1775" y="420"/>
                  </a:lnTo>
                  <a:cubicBezTo>
                    <a:pt x="2023" y="401"/>
                    <a:pt x="2023" y="19"/>
                    <a:pt x="1765" y="0"/>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99" name="Google Shape;4899;p38"/>
            <p:cNvSpPr/>
            <p:nvPr/>
          </p:nvSpPr>
          <p:spPr>
            <a:xfrm>
              <a:off x="1946519" y="1679800"/>
              <a:ext cx="21760" cy="67531"/>
            </a:xfrm>
            <a:custGeom>
              <a:rect b="b" l="l" r="r" t="t"/>
              <a:pathLst>
                <a:path extrusionOk="0" h="2579" w="831">
                  <a:moveTo>
                    <a:pt x="621" y="1"/>
                  </a:moveTo>
                  <a:cubicBezTo>
                    <a:pt x="589" y="1"/>
                    <a:pt x="557" y="8"/>
                    <a:pt x="525" y="22"/>
                  </a:cubicBezTo>
                  <a:lnTo>
                    <a:pt x="191" y="213"/>
                  </a:lnTo>
                  <a:cubicBezTo>
                    <a:pt x="1" y="329"/>
                    <a:pt x="112" y="596"/>
                    <a:pt x="295" y="596"/>
                  </a:cubicBezTo>
                  <a:cubicBezTo>
                    <a:pt x="322" y="596"/>
                    <a:pt x="352" y="589"/>
                    <a:pt x="382" y="576"/>
                  </a:cubicBezTo>
                  <a:lnTo>
                    <a:pt x="420" y="557"/>
                  </a:lnTo>
                  <a:lnTo>
                    <a:pt x="420" y="2369"/>
                  </a:lnTo>
                  <a:cubicBezTo>
                    <a:pt x="420" y="2484"/>
                    <a:pt x="516" y="2579"/>
                    <a:pt x="630" y="2579"/>
                  </a:cubicBezTo>
                  <a:cubicBezTo>
                    <a:pt x="745" y="2569"/>
                    <a:pt x="830" y="2484"/>
                    <a:pt x="830" y="2369"/>
                  </a:cubicBezTo>
                  <a:lnTo>
                    <a:pt x="830" y="213"/>
                  </a:lnTo>
                  <a:cubicBezTo>
                    <a:pt x="830" y="87"/>
                    <a:pt x="732" y="1"/>
                    <a:pt x="621"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00" name="Google Shape;4900;p38"/>
            <p:cNvSpPr/>
            <p:nvPr/>
          </p:nvSpPr>
          <p:spPr>
            <a:xfrm>
              <a:off x="1947278" y="1736333"/>
              <a:ext cx="32234" cy="10998"/>
            </a:xfrm>
            <a:custGeom>
              <a:rect b="b" l="l" r="r" t="t"/>
              <a:pathLst>
                <a:path extrusionOk="0" h="420" w="1231">
                  <a:moveTo>
                    <a:pt x="258" y="0"/>
                  </a:moveTo>
                  <a:cubicBezTo>
                    <a:pt x="0" y="19"/>
                    <a:pt x="0" y="391"/>
                    <a:pt x="258" y="420"/>
                  </a:cubicBezTo>
                  <a:lnTo>
                    <a:pt x="973" y="420"/>
                  </a:lnTo>
                  <a:cubicBezTo>
                    <a:pt x="1231" y="391"/>
                    <a:pt x="1231" y="19"/>
                    <a:pt x="973" y="0"/>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01" name="Google Shape;4901;p38"/>
            <p:cNvSpPr/>
            <p:nvPr/>
          </p:nvSpPr>
          <p:spPr>
            <a:xfrm>
              <a:off x="2037695" y="1701350"/>
              <a:ext cx="69233" cy="11024"/>
            </a:xfrm>
            <a:custGeom>
              <a:rect b="b" l="l" r="r" t="t"/>
              <a:pathLst>
                <a:path extrusionOk="0" h="421" w="2644">
                  <a:moveTo>
                    <a:pt x="258" y="1"/>
                  </a:moveTo>
                  <a:cubicBezTo>
                    <a:pt x="1" y="20"/>
                    <a:pt x="1" y="392"/>
                    <a:pt x="258" y="420"/>
                  </a:cubicBezTo>
                  <a:lnTo>
                    <a:pt x="2386" y="420"/>
                  </a:lnTo>
                  <a:cubicBezTo>
                    <a:pt x="2643" y="392"/>
                    <a:pt x="2643" y="20"/>
                    <a:pt x="2386" y="1"/>
                  </a:cubicBez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02" name="Google Shape;4902;p38"/>
            <p:cNvSpPr/>
            <p:nvPr/>
          </p:nvSpPr>
          <p:spPr>
            <a:xfrm>
              <a:off x="2037381" y="1755972"/>
              <a:ext cx="53810" cy="50066"/>
            </a:xfrm>
            <a:custGeom>
              <a:rect b="b" l="l" r="r" t="t"/>
              <a:pathLst>
                <a:path extrusionOk="0" h="1912" w="2055">
                  <a:moveTo>
                    <a:pt x="282" y="0"/>
                  </a:moveTo>
                  <a:cubicBezTo>
                    <a:pt x="129" y="0"/>
                    <a:pt x="1" y="189"/>
                    <a:pt x="127" y="338"/>
                  </a:cubicBezTo>
                  <a:lnTo>
                    <a:pt x="1625" y="1845"/>
                  </a:lnTo>
                  <a:cubicBezTo>
                    <a:pt x="1663" y="1883"/>
                    <a:pt x="1720" y="1902"/>
                    <a:pt x="1777" y="1902"/>
                  </a:cubicBezTo>
                  <a:lnTo>
                    <a:pt x="1768" y="1912"/>
                  </a:lnTo>
                  <a:cubicBezTo>
                    <a:pt x="1959" y="1912"/>
                    <a:pt x="2054" y="1683"/>
                    <a:pt x="1921" y="1549"/>
                  </a:cubicBezTo>
                  <a:lnTo>
                    <a:pt x="413" y="52"/>
                  </a:lnTo>
                  <a:cubicBezTo>
                    <a:pt x="371" y="16"/>
                    <a:pt x="325" y="0"/>
                    <a:pt x="282" y="0"/>
                  </a:cubicBez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03" name="Google Shape;4903;p38"/>
            <p:cNvSpPr/>
            <p:nvPr/>
          </p:nvSpPr>
          <p:spPr>
            <a:xfrm>
              <a:off x="2036936" y="1604099"/>
              <a:ext cx="54046" cy="50066"/>
            </a:xfrm>
            <a:custGeom>
              <a:rect b="b" l="l" r="r" t="t"/>
              <a:pathLst>
                <a:path extrusionOk="0" h="1912" w="2064">
                  <a:moveTo>
                    <a:pt x="1774" y="0"/>
                  </a:moveTo>
                  <a:cubicBezTo>
                    <a:pt x="1730" y="0"/>
                    <a:pt x="1684" y="15"/>
                    <a:pt x="1642" y="51"/>
                  </a:cubicBezTo>
                  <a:lnTo>
                    <a:pt x="144" y="1549"/>
                  </a:lnTo>
                  <a:cubicBezTo>
                    <a:pt x="1" y="1683"/>
                    <a:pt x="96" y="1912"/>
                    <a:pt x="287" y="1912"/>
                  </a:cubicBezTo>
                  <a:cubicBezTo>
                    <a:pt x="344" y="1912"/>
                    <a:pt x="392" y="1883"/>
                    <a:pt x="440" y="1845"/>
                  </a:cubicBezTo>
                  <a:lnTo>
                    <a:pt x="1938" y="337"/>
                  </a:lnTo>
                  <a:cubicBezTo>
                    <a:pt x="2064" y="189"/>
                    <a:pt x="1930" y="0"/>
                    <a:pt x="1774" y="0"/>
                  </a:cubicBez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04" name="Google Shape;4904;p38"/>
            <p:cNvSpPr/>
            <p:nvPr/>
          </p:nvSpPr>
          <p:spPr>
            <a:xfrm>
              <a:off x="1759925" y="1697344"/>
              <a:ext cx="68971" cy="11024"/>
            </a:xfrm>
            <a:custGeom>
              <a:rect b="b" l="l" r="r" t="t"/>
              <a:pathLst>
                <a:path extrusionOk="0" h="421" w="2634">
                  <a:moveTo>
                    <a:pt x="258" y="1"/>
                  </a:moveTo>
                  <a:cubicBezTo>
                    <a:pt x="0" y="20"/>
                    <a:pt x="0" y="402"/>
                    <a:pt x="258" y="421"/>
                  </a:cubicBezTo>
                  <a:lnTo>
                    <a:pt x="2385" y="421"/>
                  </a:lnTo>
                  <a:cubicBezTo>
                    <a:pt x="2633" y="402"/>
                    <a:pt x="2633" y="20"/>
                    <a:pt x="2385" y="1"/>
                  </a:cubicBez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05" name="Google Shape;4905;p38"/>
            <p:cNvSpPr/>
            <p:nvPr/>
          </p:nvSpPr>
          <p:spPr>
            <a:xfrm>
              <a:off x="1775845" y="1604099"/>
              <a:ext cx="53758" cy="50066"/>
            </a:xfrm>
            <a:custGeom>
              <a:rect b="b" l="l" r="r" t="t"/>
              <a:pathLst>
                <a:path extrusionOk="0" h="1912" w="2053">
                  <a:moveTo>
                    <a:pt x="282" y="0"/>
                  </a:moveTo>
                  <a:cubicBezTo>
                    <a:pt x="129" y="0"/>
                    <a:pt x="0" y="191"/>
                    <a:pt x="127" y="347"/>
                  </a:cubicBezTo>
                  <a:lnTo>
                    <a:pt x="1625" y="1845"/>
                  </a:lnTo>
                  <a:cubicBezTo>
                    <a:pt x="1662" y="1882"/>
                    <a:pt x="1717" y="1910"/>
                    <a:pt x="1773" y="1912"/>
                  </a:cubicBezTo>
                  <a:lnTo>
                    <a:pt x="1773" y="1912"/>
                  </a:lnTo>
                  <a:cubicBezTo>
                    <a:pt x="1960" y="1907"/>
                    <a:pt x="2053" y="1682"/>
                    <a:pt x="1920" y="1559"/>
                  </a:cubicBezTo>
                  <a:lnTo>
                    <a:pt x="413" y="51"/>
                  </a:lnTo>
                  <a:cubicBezTo>
                    <a:pt x="371" y="15"/>
                    <a:pt x="325" y="0"/>
                    <a:pt x="282" y="0"/>
                  </a:cubicBezTo>
                  <a:close/>
                  <a:moveTo>
                    <a:pt x="1773" y="1912"/>
                  </a:moveTo>
                  <a:cubicBezTo>
                    <a:pt x="1771" y="1912"/>
                    <a:pt x="1769" y="1912"/>
                    <a:pt x="1768" y="1912"/>
                  </a:cubicBezTo>
                  <a:lnTo>
                    <a:pt x="1777" y="1912"/>
                  </a:lnTo>
                  <a:cubicBezTo>
                    <a:pt x="1776" y="1912"/>
                    <a:pt x="1774" y="1912"/>
                    <a:pt x="1773" y="1912"/>
                  </a:cubicBez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06" name="Google Shape;4906;p38"/>
            <p:cNvSpPr/>
            <p:nvPr/>
          </p:nvSpPr>
          <p:spPr>
            <a:xfrm>
              <a:off x="1775400" y="1755029"/>
              <a:ext cx="55303" cy="50773"/>
            </a:xfrm>
            <a:custGeom>
              <a:rect b="b" l="l" r="r" t="t"/>
              <a:pathLst>
                <a:path extrusionOk="0" h="1939" w="2112">
                  <a:moveTo>
                    <a:pt x="1793" y="1"/>
                  </a:moveTo>
                  <a:cubicBezTo>
                    <a:pt x="1741" y="1"/>
                    <a:pt x="1687" y="23"/>
                    <a:pt x="1642" y="78"/>
                  </a:cubicBezTo>
                  <a:lnTo>
                    <a:pt x="144" y="1585"/>
                  </a:lnTo>
                  <a:cubicBezTo>
                    <a:pt x="1" y="1709"/>
                    <a:pt x="96" y="1938"/>
                    <a:pt x="287" y="1938"/>
                  </a:cubicBezTo>
                  <a:cubicBezTo>
                    <a:pt x="344" y="1938"/>
                    <a:pt x="392" y="1919"/>
                    <a:pt x="430" y="1881"/>
                  </a:cubicBezTo>
                  <a:lnTo>
                    <a:pt x="1937" y="374"/>
                  </a:lnTo>
                  <a:cubicBezTo>
                    <a:pt x="2111" y="229"/>
                    <a:pt x="1960" y="1"/>
                    <a:pt x="1793" y="1"/>
                  </a:cubicBez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07" name="Google Shape;4907;p38"/>
            <p:cNvSpPr/>
            <p:nvPr/>
          </p:nvSpPr>
          <p:spPr>
            <a:xfrm>
              <a:off x="1943010" y="1775296"/>
              <a:ext cx="69495" cy="11024"/>
            </a:xfrm>
            <a:custGeom>
              <a:rect b="b" l="l" r="r" t="t"/>
              <a:pathLst>
                <a:path extrusionOk="0" h="421" w="2654">
                  <a:moveTo>
                    <a:pt x="259" y="0"/>
                  </a:moveTo>
                  <a:cubicBezTo>
                    <a:pt x="1" y="20"/>
                    <a:pt x="1" y="392"/>
                    <a:pt x="259" y="411"/>
                  </a:cubicBezTo>
                  <a:cubicBezTo>
                    <a:pt x="659" y="420"/>
                    <a:pt x="1060" y="420"/>
                    <a:pt x="1461" y="420"/>
                  </a:cubicBezTo>
                  <a:cubicBezTo>
                    <a:pt x="1861" y="420"/>
                    <a:pt x="2262" y="411"/>
                    <a:pt x="2653" y="411"/>
                  </a:cubicBezTo>
                  <a:lnTo>
                    <a:pt x="2653" y="0"/>
                  </a:lnTo>
                  <a:lnTo>
                    <a:pt x="2644" y="0"/>
                  </a:lnTo>
                  <a:cubicBezTo>
                    <a:pt x="2252" y="5"/>
                    <a:pt x="1856" y="8"/>
                    <a:pt x="1458" y="8"/>
                  </a:cubicBezTo>
                  <a:cubicBezTo>
                    <a:pt x="1060" y="8"/>
                    <a:pt x="659" y="5"/>
                    <a:pt x="259"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08" name="Google Shape;4908;p38"/>
            <p:cNvSpPr/>
            <p:nvPr/>
          </p:nvSpPr>
          <p:spPr>
            <a:xfrm>
              <a:off x="1854348" y="1775296"/>
              <a:ext cx="76958" cy="11024"/>
            </a:xfrm>
            <a:custGeom>
              <a:rect b="b" l="l" r="r" t="t"/>
              <a:pathLst>
                <a:path extrusionOk="0" h="421" w="2939">
                  <a:moveTo>
                    <a:pt x="0" y="0"/>
                  </a:moveTo>
                  <a:lnTo>
                    <a:pt x="0" y="411"/>
                  </a:lnTo>
                  <a:cubicBezTo>
                    <a:pt x="439" y="420"/>
                    <a:pt x="897" y="420"/>
                    <a:pt x="1364" y="420"/>
                  </a:cubicBezTo>
                  <a:cubicBezTo>
                    <a:pt x="1822" y="420"/>
                    <a:pt x="2290" y="411"/>
                    <a:pt x="2738" y="411"/>
                  </a:cubicBezTo>
                  <a:cubicBezTo>
                    <a:pt x="2853" y="411"/>
                    <a:pt x="2939" y="315"/>
                    <a:pt x="2939" y="210"/>
                  </a:cubicBezTo>
                  <a:cubicBezTo>
                    <a:pt x="2939" y="86"/>
                    <a:pt x="2843" y="0"/>
                    <a:pt x="2729" y="0"/>
                  </a:cubicBezTo>
                  <a:cubicBezTo>
                    <a:pt x="2280" y="5"/>
                    <a:pt x="1820" y="8"/>
                    <a:pt x="1361" y="8"/>
                  </a:cubicBezTo>
                  <a:cubicBezTo>
                    <a:pt x="902" y="8"/>
                    <a:pt x="444" y="5"/>
                    <a:pt x="0"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909" name="Google Shape;4909;p38"/>
          <p:cNvGrpSpPr/>
          <p:nvPr/>
        </p:nvGrpSpPr>
        <p:grpSpPr>
          <a:xfrm>
            <a:off x="4652704" y="3024415"/>
            <a:ext cx="516745" cy="515432"/>
            <a:chOff x="3519295" y="2413660"/>
            <a:chExt cx="360227" cy="359311"/>
          </a:xfrm>
        </p:grpSpPr>
        <p:sp>
          <p:nvSpPr>
            <p:cNvPr id="4910" name="Google Shape;4910;p38"/>
            <p:cNvSpPr/>
            <p:nvPr/>
          </p:nvSpPr>
          <p:spPr>
            <a:xfrm>
              <a:off x="3639693" y="2545240"/>
              <a:ext cx="225846" cy="214298"/>
            </a:xfrm>
            <a:custGeom>
              <a:rect b="b" l="l" r="r" t="t"/>
              <a:pathLst>
                <a:path extrusionOk="0" h="8184" w="8625">
                  <a:moveTo>
                    <a:pt x="2924" y="1"/>
                  </a:moveTo>
                  <a:cubicBezTo>
                    <a:pt x="2819" y="1"/>
                    <a:pt x="2714" y="41"/>
                    <a:pt x="2633" y="122"/>
                  </a:cubicBezTo>
                  <a:lnTo>
                    <a:pt x="2557" y="208"/>
                  </a:lnTo>
                  <a:cubicBezTo>
                    <a:pt x="2400" y="356"/>
                    <a:pt x="2395" y="611"/>
                    <a:pt x="2542" y="775"/>
                  </a:cubicBezTo>
                  <a:lnTo>
                    <a:pt x="2542" y="775"/>
                  </a:lnTo>
                  <a:lnTo>
                    <a:pt x="2376" y="599"/>
                  </a:lnTo>
                  <a:cubicBezTo>
                    <a:pt x="2290" y="518"/>
                    <a:pt x="2180" y="478"/>
                    <a:pt x="2070" y="478"/>
                  </a:cubicBezTo>
                  <a:cubicBezTo>
                    <a:pt x="1961" y="478"/>
                    <a:pt x="1851" y="518"/>
                    <a:pt x="1765" y="599"/>
                  </a:cubicBezTo>
                  <a:lnTo>
                    <a:pt x="1708" y="666"/>
                  </a:lnTo>
                  <a:cubicBezTo>
                    <a:pt x="1546" y="828"/>
                    <a:pt x="1546" y="1095"/>
                    <a:pt x="1708" y="1267"/>
                  </a:cubicBezTo>
                  <a:lnTo>
                    <a:pt x="1622" y="1181"/>
                  </a:lnTo>
                  <a:cubicBezTo>
                    <a:pt x="1536" y="1095"/>
                    <a:pt x="1424" y="1053"/>
                    <a:pt x="1312" y="1053"/>
                  </a:cubicBezTo>
                  <a:cubicBezTo>
                    <a:pt x="1200" y="1053"/>
                    <a:pt x="1088" y="1095"/>
                    <a:pt x="1002" y="1181"/>
                  </a:cubicBezTo>
                  <a:lnTo>
                    <a:pt x="954" y="1229"/>
                  </a:lnTo>
                  <a:cubicBezTo>
                    <a:pt x="783" y="1391"/>
                    <a:pt x="783" y="1668"/>
                    <a:pt x="954" y="1840"/>
                  </a:cubicBezTo>
                  <a:lnTo>
                    <a:pt x="840" y="1725"/>
                  </a:lnTo>
                  <a:cubicBezTo>
                    <a:pt x="754" y="1634"/>
                    <a:pt x="639" y="1589"/>
                    <a:pt x="525" y="1589"/>
                  </a:cubicBezTo>
                  <a:cubicBezTo>
                    <a:pt x="410" y="1589"/>
                    <a:pt x="296" y="1634"/>
                    <a:pt x="210" y="1725"/>
                  </a:cubicBezTo>
                  <a:lnTo>
                    <a:pt x="172" y="1754"/>
                  </a:lnTo>
                  <a:cubicBezTo>
                    <a:pt x="0" y="1925"/>
                    <a:pt x="0" y="2212"/>
                    <a:pt x="172" y="2383"/>
                  </a:cubicBezTo>
                  <a:lnTo>
                    <a:pt x="3511" y="5722"/>
                  </a:lnTo>
                  <a:lnTo>
                    <a:pt x="2299" y="6218"/>
                  </a:lnTo>
                  <a:cubicBezTo>
                    <a:pt x="2042" y="6362"/>
                    <a:pt x="1908" y="6676"/>
                    <a:pt x="1994" y="6963"/>
                  </a:cubicBezTo>
                  <a:cubicBezTo>
                    <a:pt x="1994" y="6963"/>
                    <a:pt x="2159" y="7222"/>
                    <a:pt x="2265" y="7222"/>
                  </a:cubicBezTo>
                  <a:cubicBezTo>
                    <a:pt x="2270" y="7222"/>
                    <a:pt x="2275" y="7221"/>
                    <a:pt x="2280" y="7220"/>
                  </a:cubicBezTo>
                  <a:cubicBezTo>
                    <a:pt x="2757" y="7058"/>
                    <a:pt x="3931" y="6982"/>
                    <a:pt x="4637" y="6943"/>
                  </a:cubicBezTo>
                  <a:cubicBezTo>
                    <a:pt x="4660" y="6942"/>
                    <a:pt x="4683" y="6942"/>
                    <a:pt x="4706" y="6942"/>
                  </a:cubicBezTo>
                  <a:cubicBezTo>
                    <a:pt x="5026" y="6942"/>
                    <a:pt x="5341" y="7065"/>
                    <a:pt x="5581" y="7296"/>
                  </a:cubicBezTo>
                  <a:lnTo>
                    <a:pt x="6459" y="8184"/>
                  </a:lnTo>
                  <a:lnTo>
                    <a:pt x="8624" y="6009"/>
                  </a:lnTo>
                  <a:lnTo>
                    <a:pt x="7546" y="4931"/>
                  </a:lnTo>
                  <a:cubicBezTo>
                    <a:pt x="7460" y="4854"/>
                    <a:pt x="7422" y="4749"/>
                    <a:pt x="7413" y="4644"/>
                  </a:cubicBezTo>
                  <a:cubicBezTo>
                    <a:pt x="7394" y="4415"/>
                    <a:pt x="7298" y="4205"/>
                    <a:pt x="7136" y="4043"/>
                  </a:cubicBezTo>
                  <a:lnTo>
                    <a:pt x="3215" y="122"/>
                  </a:lnTo>
                  <a:cubicBezTo>
                    <a:pt x="3134" y="41"/>
                    <a:pt x="3029" y="1"/>
                    <a:pt x="2924" y="1"/>
                  </a:cubicBez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11" name="Google Shape;4911;p38"/>
            <p:cNvSpPr/>
            <p:nvPr/>
          </p:nvSpPr>
          <p:spPr>
            <a:xfrm>
              <a:off x="3639693" y="2545162"/>
              <a:ext cx="118932" cy="125452"/>
            </a:xfrm>
            <a:custGeom>
              <a:rect b="b" l="l" r="r" t="t"/>
              <a:pathLst>
                <a:path extrusionOk="0" h="4791" w="4542">
                  <a:moveTo>
                    <a:pt x="2919" y="0"/>
                  </a:moveTo>
                  <a:cubicBezTo>
                    <a:pt x="2814" y="0"/>
                    <a:pt x="2712" y="47"/>
                    <a:pt x="2633" y="125"/>
                  </a:cubicBezTo>
                  <a:lnTo>
                    <a:pt x="2557" y="202"/>
                  </a:lnTo>
                  <a:cubicBezTo>
                    <a:pt x="2395" y="364"/>
                    <a:pt x="2395" y="621"/>
                    <a:pt x="2557" y="784"/>
                  </a:cubicBezTo>
                  <a:lnTo>
                    <a:pt x="2376" y="602"/>
                  </a:lnTo>
                  <a:cubicBezTo>
                    <a:pt x="2290" y="517"/>
                    <a:pt x="2180" y="474"/>
                    <a:pt x="2070" y="474"/>
                  </a:cubicBezTo>
                  <a:cubicBezTo>
                    <a:pt x="1961" y="474"/>
                    <a:pt x="1851" y="517"/>
                    <a:pt x="1765" y="602"/>
                  </a:cubicBezTo>
                  <a:lnTo>
                    <a:pt x="1708" y="660"/>
                  </a:lnTo>
                  <a:cubicBezTo>
                    <a:pt x="1546" y="831"/>
                    <a:pt x="1546" y="1098"/>
                    <a:pt x="1708" y="1261"/>
                  </a:cubicBezTo>
                  <a:lnTo>
                    <a:pt x="1622" y="1175"/>
                  </a:lnTo>
                  <a:cubicBezTo>
                    <a:pt x="1536" y="1089"/>
                    <a:pt x="1424" y="1046"/>
                    <a:pt x="1312" y="1046"/>
                  </a:cubicBezTo>
                  <a:cubicBezTo>
                    <a:pt x="1200" y="1046"/>
                    <a:pt x="1088" y="1089"/>
                    <a:pt x="1002" y="1175"/>
                  </a:cubicBezTo>
                  <a:lnTo>
                    <a:pt x="954" y="1223"/>
                  </a:lnTo>
                  <a:cubicBezTo>
                    <a:pt x="791" y="1386"/>
                    <a:pt x="783" y="1644"/>
                    <a:pt x="930" y="1816"/>
                  </a:cubicBezTo>
                  <a:lnTo>
                    <a:pt x="930" y="1816"/>
                  </a:lnTo>
                  <a:lnTo>
                    <a:pt x="840" y="1719"/>
                  </a:lnTo>
                  <a:cubicBezTo>
                    <a:pt x="754" y="1633"/>
                    <a:pt x="639" y="1590"/>
                    <a:pt x="525" y="1590"/>
                  </a:cubicBezTo>
                  <a:cubicBezTo>
                    <a:pt x="410" y="1590"/>
                    <a:pt x="296" y="1633"/>
                    <a:pt x="210" y="1719"/>
                  </a:cubicBezTo>
                  <a:lnTo>
                    <a:pt x="172" y="1757"/>
                  </a:lnTo>
                  <a:cubicBezTo>
                    <a:pt x="0" y="1928"/>
                    <a:pt x="0" y="2205"/>
                    <a:pt x="172" y="2386"/>
                  </a:cubicBezTo>
                  <a:lnTo>
                    <a:pt x="2586" y="4790"/>
                  </a:lnTo>
                  <a:lnTo>
                    <a:pt x="4303" y="3064"/>
                  </a:lnTo>
                  <a:cubicBezTo>
                    <a:pt x="4455" y="2911"/>
                    <a:pt x="4541" y="2701"/>
                    <a:pt x="4541" y="2482"/>
                  </a:cubicBezTo>
                  <a:cubicBezTo>
                    <a:pt x="4541" y="2262"/>
                    <a:pt x="4455" y="2052"/>
                    <a:pt x="4303" y="1900"/>
                  </a:cubicBezTo>
                  <a:lnTo>
                    <a:pt x="4217" y="1814"/>
                  </a:lnTo>
                  <a:cubicBezTo>
                    <a:pt x="4169" y="1766"/>
                    <a:pt x="4122" y="1728"/>
                    <a:pt x="4064" y="1690"/>
                  </a:cubicBezTo>
                  <a:cubicBezTo>
                    <a:pt x="4083" y="1451"/>
                    <a:pt x="4007" y="1223"/>
                    <a:pt x="3835" y="1041"/>
                  </a:cubicBezTo>
                  <a:lnTo>
                    <a:pt x="3826" y="1032"/>
                  </a:lnTo>
                  <a:lnTo>
                    <a:pt x="3759" y="965"/>
                  </a:lnTo>
                  <a:cubicBezTo>
                    <a:pt x="3683" y="889"/>
                    <a:pt x="3597" y="831"/>
                    <a:pt x="3492" y="784"/>
                  </a:cubicBezTo>
                  <a:cubicBezTo>
                    <a:pt x="3473" y="602"/>
                    <a:pt x="3396" y="431"/>
                    <a:pt x="3272" y="297"/>
                  </a:cubicBezTo>
                  <a:lnTo>
                    <a:pt x="3244" y="259"/>
                  </a:lnTo>
                  <a:lnTo>
                    <a:pt x="3196" y="211"/>
                  </a:lnTo>
                  <a:cubicBezTo>
                    <a:pt x="3129" y="145"/>
                    <a:pt x="3044" y="87"/>
                    <a:pt x="2948" y="40"/>
                  </a:cubicBezTo>
                  <a:lnTo>
                    <a:pt x="2948" y="1"/>
                  </a:lnTo>
                  <a:cubicBezTo>
                    <a:pt x="2938" y="1"/>
                    <a:pt x="2929" y="0"/>
                    <a:pt x="2919" y="0"/>
                  </a:cubicBezTo>
                  <a:close/>
                </a:path>
              </a:pathLst>
            </a:custGeom>
            <a:solidFill>
              <a:srgbClr val="B5C4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12" name="Google Shape;4912;p38"/>
            <p:cNvSpPr/>
            <p:nvPr/>
          </p:nvSpPr>
          <p:spPr>
            <a:xfrm>
              <a:off x="3703637" y="2545004"/>
              <a:ext cx="161902" cy="168082"/>
            </a:xfrm>
            <a:custGeom>
              <a:rect b="b" l="l" r="r" t="t"/>
              <a:pathLst>
                <a:path extrusionOk="0" h="6419" w="6183">
                  <a:moveTo>
                    <a:pt x="482" y="0"/>
                  </a:moveTo>
                  <a:cubicBezTo>
                    <a:pt x="377" y="0"/>
                    <a:pt x="272" y="41"/>
                    <a:pt x="191" y="122"/>
                  </a:cubicBezTo>
                  <a:lnTo>
                    <a:pt x="105" y="208"/>
                  </a:lnTo>
                  <a:cubicBezTo>
                    <a:pt x="58" y="255"/>
                    <a:pt x="20" y="332"/>
                    <a:pt x="0" y="408"/>
                  </a:cubicBezTo>
                  <a:cubicBezTo>
                    <a:pt x="32" y="399"/>
                    <a:pt x="64" y="395"/>
                    <a:pt x="95" y="395"/>
                  </a:cubicBezTo>
                  <a:cubicBezTo>
                    <a:pt x="199" y="395"/>
                    <a:pt x="302" y="440"/>
                    <a:pt x="382" y="513"/>
                  </a:cubicBezTo>
                  <a:lnTo>
                    <a:pt x="4293" y="4434"/>
                  </a:lnTo>
                  <a:cubicBezTo>
                    <a:pt x="4456" y="4596"/>
                    <a:pt x="4551" y="4806"/>
                    <a:pt x="4570" y="5035"/>
                  </a:cubicBezTo>
                  <a:cubicBezTo>
                    <a:pt x="4580" y="5149"/>
                    <a:pt x="4627" y="5245"/>
                    <a:pt x="4704" y="5331"/>
                  </a:cubicBezTo>
                  <a:lnTo>
                    <a:pt x="5791" y="6418"/>
                  </a:lnTo>
                  <a:lnTo>
                    <a:pt x="6182" y="6018"/>
                  </a:lnTo>
                  <a:lnTo>
                    <a:pt x="5095" y="4930"/>
                  </a:lnTo>
                  <a:cubicBezTo>
                    <a:pt x="5018" y="4854"/>
                    <a:pt x="4971" y="4749"/>
                    <a:pt x="4961" y="4644"/>
                  </a:cubicBezTo>
                  <a:cubicBezTo>
                    <a:pt x="4952" y="4415"/>
                    <a:pt x="4856" y="4205"/>
                    <a:pt x="4694" y="4043"/>
                  </a:cubicBezTo>
                  <a:lnTo>
                    <a:pt x="773" y="122"/>
                  </a:lnTo>
                  <a:cubicBezTo>
                    <a:pt x="692" y="41"/>
                    <a:pt x="587" y="0"/>
                    <a:pt x="482" y="0"/>
                  </a:cubicBezTo>
                  <a:close/>
                </a:path>
              </a:pathLst>
            </a:custGeom>
            <a:solidFill>
              <a:srgbClr val="B5C4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13" name="Google Shape;4913;p38"/>
            <p:cNvSpPr/>
            <p:nvPr/>
          </p:nvSpPr>
          <p:spPr>
            <a:xfrm>
              <a:off x="3782087" y="2676087"/>
              <a:ext cx="83452" cy="83452"/>
            </a:xfrm>
            <a:custGeom>
              <a:rect b="b" l="l" r="r" t="t"/>
              <a:pathLst>
                <a:path extrusionOk="0" h="3187" w="3187">
                  <a:moveTo>
                    <a:pt x="2175" y="0"/>
                  </a:moveTo>
                  <a:lnTo>
                    <a:pt x="0" y="2175"/>
                  </a:lnTo>
                  <a:cubicBezTo>
                    <a:pt x="48" y="2214"/>
                    <a:pt x="95" y="2261"/>
                    <a:pt x="143" y="2299"/>
                  </a:cubicBezTo>
                  <a:lnTo>
                    <a:pt x="1021" y="3187"/>
                  </a:lnTo>
                  <a:lnTo>
                    <a:pt x="3186" y="1021"/>
                  </a:lnTo>
                  <a:lnTo>
                    <a:pt x="2175" y="0"/>
                  </a:lnTo>
                  <a:close/>
                </a:path>
              </a:pathLst>
            </a:custGeom>
            <a:solidFill>
              <a:srgbClr val="B5C4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14" name="Google Shape;4914;p38"/>
            <p:cNvSpPr/>
            <p:nvPr/>
          </p:nvSpPr>
          <p:spPr>
            <a:xfrm>
              <a:off x="3792561" y="2687137"/>
              <a:ext cx="86960" cy="85834"/>
            </a:xfrm>
            <a:custGeom>
              <a:rect b="b" l="l" r="r" t="t"/>
              <a:pathLst>
                <a:path extrusionOk="0" h="3278" w="3321">
                  <a:moveTo>
                    <a:pt x="2429" y="0"/>
                  </a:moveTo>
                  <a:cubicBezTo>
                    <a:pt x="2371" y="0"/>
                    <a:pt x="2314" y="22"/>
                    <a:pt x="2271" y="65"/>
                  </a:cubicBezTo>
                  <a:lnTo>
                    <a:pt x="96" y="2240"/>
                  </a:lnTo>
                  <a:cubicBezTo>
                    <a:pt x="1" y="2326"/>
                    <a:pt x="1" y="2478"/>
                    <a:pt x="96" y="2564"/>
                  </a:cubicBezTo>
                  <a:lnTo>
                    <a:pt x="735" y="3213"/>
                  </a:lnTo>
                  <a:cubicBezTo>
                    <a:pt x="783" y="3256"/>
                    <a:pt x="840" y="3277"/>
                    <a:pt x="897" y="3277"/>
                  </a:cubicBezTo>
                  <a:cubicBezTo>
                    <a:pt x="955" y="3277"/>
                    <a:pt x="1012" y="3256"/>
                    <a:pt x="1060" y="3213"/>
                  </a:cubicBezTo>
                  <a:lnTo>
                    <a:pt x="3235" y="1019"/>
                  </a:lnTo>
                  <a:cubicBezTo>
                    <a:pt x="3321" y="933"/>
                    <a:pt x="3321" y="790"/>
                    <a:pt x="3235" y="704"/>
                  </a:cubicBezTo>
                  <a:lnTo>
                    <a:pt x="2586" y="65"/>
                  </a:lnTo>
                  <a:cubicBezTo>
                    <a:pt x="2543" y="22"/>
                    <a:pt x="2486" y="0"/>
                    <a:pt x="2429" y="0"/>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15" name="Google Shape;4915;p38"/>
            <p:cNvSpPr/>
            <p:nvPr/>
          </p:nvSpPr>
          <p:spPr>
            <a:xfrm>
              <a:off x="3842522" y="2687189"/>
              <a:ext cx="36999" cy="36135"/>
            </a:xfrm>
            <a:custGeom>
              <a:rect b="b" l="l" r="r" t="t"/>
              <a:pathLst>
                <a:path extrusionOk="0" h="1380" w="1413">
                  <a:moveTo>
                    <a:pt x="517" y="1"/>
                  </a:moveTo>
                  <a:cubicBezTo>
                    <a:pt x="461" y="1"/>
                    <a:pt x="406" y="25"/>
                    <a:pt x="363" y="72"/>
                  </a:cubicBezTo>
                  <a:lnTo>
                    <a:pt x="1" y="425"/>
                  </a:lnTo>
                  <a:lnTo>
                    <a:pt x="974" y="1379"/>
                  </a:lnTo>
                  <a:lnTo>
                    <a:pt x="1327" y="1017"/>
                  </a:lnTo>
                  <a:cubicBezTo>
                    <a:pt x="1413" y="931"/>
                    <a:pt x="1413" y="788"/>
                    <a:pt x="1327" y="702"/>
                  </a:cubicBezTo>
                  <a:lnTo>
                    <a:pt x="678" y="72"/>
                  </a:lnTo>
                  <a:cubicBezTo>
                    <a:pt x="630" y="25"/>
                    <a:pt x="573" y="1"/>
                    <a:pt x="517" y="1"/>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16" name="Google Shape;4916;p38"/>
            <p:cNvSpPr/>
            <p:nvPr/>
          </p:nvSpPr>
          <p:spPr>
            <a:xfrm>
              <a:off x="3656609" y="2587529"/>
              <a:ext cx="80990" cy="77089"/>
            </a:xfrm>
            <a:custGeom>
              <a:rect b="b" l="l" r="r" t="t"/>
              <a:pathLst>
                <a:path extrusionOk="0" h="2944" w="3093">
                  <a:moveTo>
                    <a:pt x="311" y="1"/>
                  </a:moveTo>
                  <a:cubicBezTo>
                    <a:pt x="148" y="1"/>
                    <a:pt x="1" y="211"/>
                    <a:pt x="156" y="358"/>
                  </a:cubicBezTo>
                  <a:lnTo>
                    <a:pt x="2674" y="2877"/>
                  </a:lnTo>
                  <a:cubicBezTo>
                    <a:pt x="2711" y="2914"/>
                    <a:pt x="2767" y="2942"/>
                    <a:pt x="2822" y="2943"/>
                  </a:cubicBezTo>
                  <a:lnTo>
                    <a:pt x="2822" y="2943"/>
                  </a:lnTo>
                  <a:cubicBezTo>
                    <a:pt x="3010" y="2939"/>
                    <a:pt x="3093" y="2713"/>
                    <a:pt x="2970" y="2581"/>
                  </a:cubicBezTo>
                  <a:lnTo>
                    <a:pt x="451" y="62"/>
                  </a:lnTo>
                  <a:cubicBezTo>
                    <a:pt x="408" y="19"/>
                    <a:pt x="359" y="1"/>
                    <a:pt x="311" y="1"/>
                  </a:cubicBezTo>
                  <a:close/>
                  <a:moveTo>
                    <a:pt x="2822" y="2943"/>
                  </a:moveTo>
                  <a:cubicBezTo>
                    <a:pt x="2821" y="2943"/>
                    <a:pt x="2819" y="2943"/>
                    <a:pt x="2817" y="2943"/>
                  </a:cubicBezTo>
                  <a:lnTo>
                    <a:pt x="2827" y="2943"/>
                  </a:lnTo>
                  <a:cubicBezTo>
                    <a:pt x="2825" y="2943"/>
                    <a:pt x="2824" y="2943"/>
                    <a:pt x="2822" y="2943"/>
                  </a:cubicBezTo>
                  <a:close/>
                </a:path>
              </a:pathLst>
            </a:custGeom>
            <a:solidFill>
              <a:srgbClr val="B5C4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17" name="Google Shape;4917;p38"/>
            <p:cNvSpPr/>
            <p:nvPr/>
          </p:nvSpPr>
          <p:spPr>
            <a:xfrm>
              <a:off x="3676379" y="2572446"/>
              <a:ext cx="84997" cy="80938"/>
            </a:xfrm>
            <a:custGeom>
              <a:rect b="b" l="l" r="r" t="t"/>
              <a:pathLst>
                <a:path extrusionOk="0" h="3091" w="3246">
                  <a:moveTo>
                    <a:pt x="307" y="0"/>
                  </a:moveTo>
                  <a:cubicBezTo>
                    <a:pt x="145" y="0"/>
                    <a:pt x="0" y="215"/>
                    <a:pt x="154" y="362"/>
                  </a:cubicBezTo>
                  <a:lnTo>
                    <a:pt x="2816" y="3023"/>
                  </a:lnTo>
                  <a:cubicBezTo>
                    <a:pt x="2854" y="3062"/>
                    <a:pt x="2911" y="3090"/>
                    <a:pt x="2969" y="3090"/>
                  </a:cubicBezTo>
                  <a:cubicBezTo>
                    <a:pt x="3150" y="3081"/>
                    <a:pt x="3245" y="2861"/>
                    <a:pt x="3112" y="2728"/>
                  </a:cubicBezTo>
                  <a:lnTo>
                    <a:pt x="450" y="66"/>
                  </a:lnTo>
                  <a:cubicBezTo>
                    <a:pt x="406" y="20"/>
                    <a:pt x="356" y="0"/>
                    <a:pt x="307" y="0"/>
                  </a:cubicBezTo>
                  <a:close/>
                </a:path>
              </a:pathLst>
            </a:custGeom>
            <a:solidFill>
              <a:srgbClr val="B5C4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18" name="Google Shape;4918;p38"/>
            <p:cNvSpPr/>
            <p:nvPr/>
          </p:nvSpPr>
          <p:spPr>
            <a:xfrm>
              <a:off x="3698636" y="2559930"/>
              <a:ext cx="73973" cy="69966"/>
            </a:xfrm>
            <a:custGeom>
              <a:rect b="b" l="l" r="r" t="t"/>
              <a:pathLst>
                <a:path extrusionOk="0" h="2672" w="2825">
                  <a:moveTo>
                    <a:pt x="300" y="0"/>
                  </a:moveTo>
                  <a:cubicBezTo>
                    <a:pt x="137" y="0"/>
                    <a:pt x="0" y="209"/>
                    <a:pt x="153" y="363"/>
                  </a:cubicBezTo>
                  <a:lnTo>
                    <a:pt x="2395" y="2605"/>
                  </a:lnTo>
                  <a:cubicBezTo>
                    <a:pt x="2433" y="2643"/>
                    <a:pt x="2491" y="2671"/>
                    <a:pt x="2548" y="2671"/>
                  </a:cubicBezTo>
                  <a:cubicBezTo>
                    <a:pt x="2729" y="2671"/>
                    <a:pt x="2825" y="2442"/>
                    <a:pt x="2691" y="2309"/>
                  </a:cubicBezTo>
                  <a:lnTo>
                    <a:pt x="449" y="67"/>
                  </a:lnTo>
                  <a:cubicBezTo>
                    <a:pt x="402" y="20"/>
                    <a:pt x="350" y="0"/>
                    <a:pt x="300" y="0"/>
                  </a:cubicBezTo>
                  <a:close/>
                </a:path>
              </a:pathLst>
            </a:custGeom>
            <a:solidFill>
              <a:srgbClr val="B5C4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19" name="Google Shape;4919;p38"/>
            <p:cNvSpPr/>
            <p:nvPr/>
          </p:nvSpPr>
          <p:spPr>
            <a:xfrm>
              <a:off x="3533278" y="2427041"/>
              <a:ext cx="226081" cy="214272"/>
            </a:xfrm>
            <a:custGeom>
              <a:rect b="b" l="l" r="r" t="t"/>
              <a:pathLst>
                <a:path extrusionOk="0" h="8183" w="8634">
                  <a:moveTo>
                    <a:pt x="2166" y="0"/>
                  </a:moveTo>
                  <a:lnTo>
                    <a:pt x="0" y="2175"/>
                  </a:lnTo>
                  <a:lnTo>
                    <a:pt x="1088" y="3253"/>
                  </a:lnTo>
                  <a:cubicBezTo>
                    <a:pt x="1164" y="3339"/>
                    <a:pt x="1212" y="3434"/>
                    <a:pt x="1221" y="3549"/>
                  </a:cubicBezTo>
                  <a:cubicBezTo>
                    <a:pt x="1240" y="3778"/>
                    <a:pt x="1336" y="3988"/>
                    <a:pt x="1498" y="4150"/>
                  </a:cubicBezTo>
                  <a:lnTo>
                    <a:pt x="3396" y="6048"/>
                  </a:lnTo>
                  <a:lnTo>
                    <a:pt x="5409" y="8061"/>
                  </a:lnTo>
                  <a:cubicBezTo>
                    <a:pt x="5490" y="8142"/>
                    <a:pt x="5595" y="8183"/>
                    <a:pt x="5700" y="8183"/>
                  </a:cubicBezTo>
                  <a:cubicBezTo>
                    <a:pt x="5805" y="8183"/>
                    <a:pt x="5910" y="8142"/>
                    <a:pt x="5991" y="8061"/>
                  </a:cubicBezTo>
                  <a:lnTo>
                    <a:pt x="6077" y="7985"/>
                  </a:lnTo>
                  <a:cubicBezTo>
                    <a:pt x="6234" y="7828"/>
                    <a:pt x="6239" y="7574"/>
                    <a:pt x="6094" y="7419"/>
                  </a:cubicBezTo>
                  <a:lnTo>
                    <a:pt x="6094" y="7419"/>
                  </a:lnTo>
                  <a:lnTo>
                    <a:pt x="6258" y="7584"/>
                  </a:lnTo>
                  <a:cubicBezTo>
                    <a:pt x="6340" y="7665"/>
                    <a:pt x="6449" y="7706"/>
                    <a:pt x="6559" y="7706"/>
                  </a:cubicBezTo>
                  <a:cubicBezTo>
                    <a:pt x="6669" y="7706"/>
                    <a:pt x="6778" y="7665"/>
                    <a:pt x="6859" y="7584"/>
                  </a:cubicBezTo>
                  <a:lnTo>
                    <a:pt x="6917" y="7527"/>
                  </a:lnTo>
                  <a:cubicBezTo>
                    <a:pt x="7088" y="7355"/>
                    <a:pt x="7088" y="7088"/>
                    <a:pt x="6917" y="6917"/>
                  </a:cubicBezTo>
                  <a:lnTo>
                    <a:pt x="6917" y="6917"/>
                  </a:lnTo>
                  <a:lnTo>
                    <a:pt x="7012" y="7012"/>
                  </a:lnTo>
                  <a:cubicBezTo>
                    <a:pt x="7098" y="7093"/>
                    <a:pt x="7208" y="7133"/>
                    <a:pt x="7317" y="7133"/>
                  </a:cubicBezTo>
                  <a:cubicBezTo>
                    <a:pt x="7427" y="7133"/>
                    <a:pt x="7537" y="7093"/>
                    <a:pt x="7623" y="7012"/>
                  </a:cubicBezTo>
                  <a:lnTo>
                    <a:pt x="7670" y="6964"/>
                  </a:lnTo>
                  <a:cubicBezTo>
                    <a:pt x="7842" y="6792"/>
                    <a:pt x="7842" y="6516"/>
                    <a:pt x="7670" y="6344"/>
                  </a:cubicBezTo>
                  <a:lnTo>
                    <a:pt x="7670" y="6344"/>
                  </a:lnTo>
                  <a:lnTo>
                    <a:pt x="7794" y="6468"/>
                  </a:lnTo>
                  <a:cubicBezTo>
                    <a:pt x="7880" y="6554"/>
                    <a:pt x="7995" y="6597"/>
                    <a:pt x="8109" y="6597"/>
                  </a:cubicBezTo>
                  <a:cubicBezTo>
                    <a:pt x="8224" y="6597"/>
                    <a:pt x="8338" y="6554"/>
                    <a:pt x="8424" y="6468"/>
                  </a:cubicBezTo>
                  <a:lnTo>
                    <a:pt x="8453" y="6430"/>
                  </a:lnTo>
                  <a:cubicBezTo>
                    <a:pt x="8634" y="6258"/>
                    <a:pt x="8624" y="5972"/>
                    <a:pt x="8453" y="5800"/>
                  </a:cubicBezTo>
                  <a:lnTo>
                    <a:pt x="6974" y="4312"/>
                  </a:lnTo>
                  <a:lnTo>
                    <a:pt x="6382" y="3730"/>
                  </a:lnTo>
                  <a:lnTo>
                    <a:pt x="5114" y="2461"/>
                  </a:lnTo>
                  <a:lnTo>
                    <a:pt x="6325" y="1965"/>
                  </a:lnTo>
                  <a:cubicBezTo>
                    <a:pt x="6592" y="1822"/>
                    <a:pt x="6716" y="1507"/>
                    <a:pt x="6631" y="1212"/>
                  </a:cubicBezTo>
                  <a:cubicBezTo>
                    <a:pt x="6631" y="1212"/>
                    <a:pt x="6475" y="961"/>
                    <a:pt x="6370" y="961"/>
                  </a:cubicBezTo>
                  <a:cubicBezTo>
                    <a:pt x="6364" y="961"/>
                    <a:pt x="6359" y="962"/>
                    <a:pt x="6354" y="964"/>
                  </a:cubicBezTo>
                  <a:cubicBezTo>
                    <a:pt x="5867" y="1126"/>
                    <a:pt x="4694" y="1202"/>
                    <a:pt x="3997" y="1240"/>
                  </a:cubicBezTo>
                  <a:cubicBezTo>
                    <a:pt x="3974" y="1241"/>
                    <a:pt x="3950" y="1242"/>
                    <a:pt x="3927" y="1242"/>
                  </a:cubicBezTo>
                  <a:cubicBezTo>
                    <a:pt x="3599" y="1242"/>
                    <a:pt x="3284" y="1119"/>
                    <a:pt x="3053" y="887"/>
                  </a:cubicBezTo>
                  <a:lnTo>
                    <a:pt x="2166" y="0"/>
                  </a:lnTo>
                  <a:close/>
                </a:path>
              </a:pathLst>
            </a:custGeom>
            <a:solidFill>
              <a:srgbClr val="F0F3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20" name="Google Shape;4920;p38"/>
            <p:cNvSpPr/>
            <p:nvPr/>
          </p:nvSpPr>
          <p:spPr>
            <a:xfrm>
              <a:off x="3622202" y="2523454"/>
              <a:ext cx="131684" cy="117859"/>
            </a:xfrm>
            <a:custGeom>
              <a:rect b="b" l="l" r="r" t="t"/>
              <a:pathLst>
                <a:path extrusionOk="0" h="4501" w="5029">
                  <a:moveTo>
                    <a:pt x="2716" y="0"/>
                  </a:moveTo>
                  <a:cubicBezTo>
                    <a:pt x="2495" y="0"/>
                    <a:pt x="2276" y="86"/>
                    <a:pt x="2109" y="258"/>
                  </a:cubicBezTo>
                  <a:lnTo>
                    <a:pt x="0" y="2366"/>
                  </a:lnTo>
                  <a:lnTo>
                    <a:pt x="2013" y="4379"/>
                  </a:lnTo>
                  <a:cubicBezTo>
                    <a:pt x="2094" y="4460"/>
                    <a:pt x="2199" y="4501"/>
                    <a:pt x="2304" y="4501"/>
                  </a:cubicBezTo>
                  <a:cubicBezTo>
                    <a:pt x="2409" y="4501"/>
                    <a:pt x="2514" y="4460"/>
                    <a:pt x="2595" y="4379"/>
                  </a:cubicBezTo>
                  <a:lnTo>
                    <a:pt x="2681" y="4293"/>
                  </a:lnTo>
                  <a:cubicBezTo>
                    <a:pt x="2834" y="4141"/>
                    <a:pt x="2834" y="3874"/>
                    <a:pt x="2681" y="3721"/>
                  </a:cubicBezTo>
                  <a:lnTo>
                    <a:pt x="2681" y="3721"/>
                  </a:lnTo>
                  <a:lnTo>
                    <a:pt x="2862" y="3902"/>
                  </a:lnTo>
                  <a:cubicBezTo>
                    <a:pt x="2944" y="3983"/>
                    <a:pt x="3053" y="4024"/>
                    <a:pt x="3163" y="4024"/>
                  </a:cubicBezTo>
                  <a:cubicBezTo>
                    <a:pt x="3273" y="4024"/>
                    <a:pt x="3382" y="3983"/>
                    <a:pt x="3463" y="3902"/>
                  </a:cubicBezTo>
                  <a:lnTo>
                    <a:pt x="3521" y="3845"/>
                  </a:lnTo>
                  <a:cubicBezTo>
                    <a:pt x="3692" y="3673"/>
                    <a:pt x="3692" y="3406"/>
                    <a:pt x="3521" y="3235"/>
                  </a:cubicBezTo>
                  <a:lnTo>
                    <a:pt x="3521" y="3235"/>
                  </a:lnTo>
                  <a:lnTo>
                    <a:pt x="3616" y="3330"/>
                  </a:lnTo>
                  <a:cubicBezTo>
                    <a:pt x="3697" y="3411"/>
                    <a:pt x="3807" y="3451"/>
                    <a:pt x="3918" y="3451"/>
                  </a:cubicBezTo>
                  <a:cubicBezTo>
                    <a:pt x="4029" y="3451"/>
                    <a:pt x="4141" y="3411"/>
                    <a:pt x="4227" y="3330"/>
                  </a:cubicBezTo>
                  <a:lnTo>
                    <a:pt x="4274" y="3282"/>
                  </a:lnTo>
                  <a:cubicBezTo>
                    <a:pt x="4446" y="3110"/>
                    <a:pt x="4446" y="2834"/>
                    <a:pt x="4274" y="2662"/>
                  </a:cubicBezTo>
                  <a:lnTo>
                    <a:pt x="4274" y="2662"/>
                  </a:lnTo>
                  <a:lnTo>
                    <a:pt x="4398" y="2786"/>
                  </a:lnTo>
                  <a:cubicBezTo>
                    <a:pt x="4484" y="2872"/>
                    <a:pt x="4596" y="2915"/>
                    <a:pt x="4710" y="2915"/>
                  </a:cubicBezTo>
                  <a:cubicBezTo>
                    <a:pt x="4823" y="2915"/>
                    <a:pt x="4937" y="2872"/>
                    <a:pt x="5028" y="2786"/>
                  </a:cubicBezTo>
                  <a:cubicBezTo>
                    <a:pt x="5009" y="2757"/>
                    <a:pt x="4990" y="2738"/>
                    <a:pt x="4961" y="2710"/>
                  </a:cubicBezTo>
                  <a:lnTo>
                    <a:pt x="4885" y="2633"/>
                  </a:lnTo>
                  <a:cubicBezTo>
                    <a:pt x="4837" y="2586"/>
                    <a:pt x="4790" y="2548"/>
                    <a:pt x="4732" y="2509"/>
                  </a:cubicBezTo>
                  <a:cubicBezTo>
                    <a:pt x="4751" y="2271"/>
                    <a:pt x="4665" y="2032"/>
                    <a:pt x="4503" y="1861"/>
                  </a:cubicBezTo>
                  <a:lnTo>
                    <a:pt x="4484" y="1842"/>
                  </a:lnTo>
                  <a:lnTo>
                    <a:pt x="4427" y="1784"/>
                  </a:lnTo>
                  <a:cubicBezTo>
                    <a:pt x="4351" y="1708"/>
                    <a:pt x="4255" y="1641"/>
                    <a:pt x="4160" y="1603"/>
                  </a:cubicBezTo>
                  <a:cubicBezTo>
                    <a:pt x="4141" y="1422"/>
                    <a:pt x="4064" y="1241"/>
                    <a:pt x="3940" y="1107"/>
                  </a:cubicBezTo>
                  <a:lnTo>
                    <a:pt x="3912" y="1078"/>
                  </a:lnTo>
                  <a:lnTo>
                    <a:pt x="3864" y="1031"/>
                  </a:lnTo>
                  <a:cubicBezTo>
                    <a:pt x="3788" y="954"/>
                    <a:pt x="3702" y="897"/>
                    <a:pt x="3616" y="859"/>
                  </a:cubicBezTo>
                  <a:cubicBezTo>
                    <a:pt x="3607" y="659"/>
                    <a:pt x="3530" y="477"/>
                    <a:pt x="3406" y="334"/>
                  </a:cubicBezTo>
                  <a:cubicBezTo>
                    <a:pt x="3387" y="315"/>
                    <a:pt x="3368" y="296"/>
                    <a:pt x="3359" y="287"/>
                  </a:cubicBezTo>
                  <a:lnTo>
                    <a:pt x="3330" y="258"/>
                  </a:lnTo>
                  <a:cubicBezTo>
                    <a:pt x="3158" y="86"/>
                    <a:pt x="2936" y="0"/>
                    <a:pt x="2716" y="0"/>
                  </a:cubicBezTo>
                  <a:close/>
                </a:path>
              </a:pathLst>
            </a:custGeom>
            <a:solidFill>
              <a:srgbClr val="DFE5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21" name="Google Shape;4921;p38"/>
            <p:cNvSpPr/>
            <p:nvPr/>
          </p:nvSpPr>
          <p:spPr>
            <a:xfrm>
              <a:off x="3533278" y="2473493"/>
              <a:ext cx="161902" cy="168082"/>
            </a:xfrm>
            <a:custGeom>
              <a:rect b="b" l="l" r="r" t="t"/>
              <a:pathLst>
                <a:path extrusionOk="0" h="6419" w="6183">
                  <a:moveTo>
                    <a:pt x="391" y="0"/>
                  </a:moveTo>
                  <a:lnTo>
                    <a:pt x="0" y="392"/>
                  </a:lnTo>
                  <a:lnTo>
                    <a:pt x="1088" y="1479"/>
                  </a:lnTo>
                  <a:cubicBezTo>
                    <a:pt x="1164" y="1565"/>
                    <a:pt x="1212" y="1660"/>
                    <a:pt x="1221" y="1775"/>
                  </a:cubicBezTo>
                  <a:cubicBezTo>
                    <a:pt x="1240" y="2004"/>
                    <a:pt x="1336" y="2214"/>
                    <a:pt x="1498" y="2376"/>
                  </a:cubicBezTo>
                  <a:lnTo>
                    <a:pt x="5409" y="6297"/>
                  </a:lnTo>
                  <a:cubicBezTo>
                    <a:pt x="5490" y="6378"/>
                    <a:pt x="5595" y="6418"/>
                    <a:pt x="5700" y="6418"/>
                  </a:cubicBezTo>
                  <a:cubicBezTo>
                    <a:pt x="5805" y="6418"/>
                    <a:pt x="5910" y="6378"/>
                    <a:pt x="5991" y="6297"/>
                  </a:cubicBezTo>
                  <a:lnTo>
                    <a:pt x="6077" y="6211"/>
                  </a:lnTo>
                  <a:cubicBezTo>
                    <a:pt x="6125" y="6154"/>
                    <a:pt x="6163" y="6087"/>
                    <a:pt x="6182" y="6011"/>
                  </a:cubicBezTo>
                  <a:lnTo>
                    <a:pt x="6182" y="6011"/>
                  </a:lnTo>
                  <a:cubicBezTo>
                    <a:pt x="6153" y="6017"/>
                    <a:pt x="6124" y="6020"/>
                    <a:pt x="6094" y="6020"/>
                  </a:cubicBezTo>
                  <a:cubicBezTo>
                    <a:pt x="5989" y="6020"/>
                    <a:pt x="5885" y="5980"/>
                    <a:pt x="5810" y="5906"/>
                  </a:cubicBezTo>
                  <a:lnTo>
                    <a:pt x="1889" y="1985"/>
                  </a:lnTo>
                  <a:cubicBezTo>
                    <a:pt x="1727" y="1823"/>
                    <a:pt x="1632" y="1603"/>
                    <a:pt x="1612" y="1384"/>
                  </a:cubicBezTo>
                  <a:cubicBezTo>
                    <a:pt x="1603" y="1269"/>
                    <a:pt x="1555" y="1164"/>
                    <a:pt x="1479" y="1088"/>
                  </a:cubicBezTo>
                  <a:lnTo>
                    <a:pt x="391" y="0"/>
                  </a:lnTo>
                  <a:close/>
                </a:path>
              </a:pathLst>
            </a:custGeom>
            <a:solidFill>
              <a:srgbClr val="DFE5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22" name="Google Shape;4922;p38"/>
            <p:cNvSpPr/>
            <p:nvPr/>
          </p:nvSpPr>
          <p:spPr>
            <a:xfrm>
              <a:off x="3533278" y="2427041"/>
              <a:ext cx="83713" cy="83452"/>
            </a:xfrm>
            <a:custGeom>
              <a:rect b="b" l="l" r="r" t="t"/>
              <a:pathLst>
                <a:path extrusionOk="0" h="3187" w="3197">
                  <a:moveTo>
                    <a:pt x="2166" y="0"/>
                  </a:moveTo>
                  <a:lnTo>
                    <a:pt x="0" y="2175"/>
                  </a:lnTo>
                  <a:lnTo>
                    <a:pt x="1011" y="3186"/>
                  </a:lnTo>
                  <a:lnTo>
                    <a:pt x="3196" y="1011"/>
                  </a:lnTo>
                  <a:cubicBezTo>
                    <a:pt x="3139" y="973"/>
                    <a:pt x="3091" y="925"/>
                    <a:pt x="3053" y="887"/>
                  </a:cubicBezTo>
                  <a:lnTo>
                    <a:pt x="2166" y="0"/>
                  </a:lnTo>
                  <a:close/>
                </a:path>
              </a:pathLst>
            </a:custGeom>
            <a:solidFill>
              <a:srgbClr val="DFE5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23" name="Google Shape;4923;p38"/>
            <p:cNvSpPr/>
            <p:nvPr/>
          </p:nvSpPr>
          <p:spPr>
            <a:xfrm>
              <a:off x="3519295" y="2413660"/>
              <a:ext cx="86934" cy="85782"/>
            </a:xfrm>
            <a:custGeom>
              <a:rect b="b" l="l" r="r" t="t"/>
              <a:pathLst>
                <a:path extrusionOk="0" h="3276" w="3320">
                  <a:moveTo>
                    <a:pt x="2428" y="1"/>
                  </a:moveTo>
                  <a:cubicBezTo>
                    <a:pt x="2371" y="1"/>
                    <a:pt x="2313" y="24"/>
                    <a:pt x="2271" y="72"/>
                  </a:cubicBezTo>
                  <a:lnTo>
                    <a:pt x="86" y="2247"/>
                  </a:lnTo>
                  <a:cubicBezTo>
                    <a:pt x="0" y="2333"/>
                    <a:pt x="0" y="2476"/>
                    <a:pt x="86" y="2562"/>
                  </a:cubicBezTo>
                  <a:lnTo>
                    <a:pt x="735" y="3211"/>
                  </a:lnTo>
                  <a:cubicBezTo>
                    <a:pt x="782" y="3254"/>
                    <a:pt x="840" y="3275"/>
                    <a:pt x="897" y="3275"/>
                  </a:cubicBezTo>
                  <a:cubicBezTo>
                    <a:pt x="954" y="3275"/>
                    <a:pt x="1011" y="3254"/>
                    <a:pt x="1059" y="3211"/>
                  </a:cubicBezTo>
                  <a:lnTo>
                    <a:pt x="3234" y="1026"/>
                  </a:lnTo>
                  <a:cubicBezTo>
                    <a:pt x="3320" y="940"/>
                    <a:pt x="3320" y="797"/>
                    <a:pt x="3225" y="711"/>
                  </a:cubicBezTo>
                  <a:lnTo>
                    <a:pt x="2585" y="72"/>
                  </a:lnTo>
                  <a:cubicBezTo>
                    <a:pt x="2542" y="24"/>
                    <a:pt x="2485" y="1"/>
                    <a:pt x="2428" y="1"/>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24" name="Google Shape;4924;p38"/>
            <p:cNvSpPr/>
            <p:nvPr/>
          </p:nvSpPr>
          <p:spPr>
            <a:xfrm>
              <a:off x="3519295" y="2462993"/>
              <a:ext cx="36973" cy="36188"/>
            </a:xfrm>
            <a:custGeom>
              <a:rect b="b" l="l" r="r" t="t"/>
              <a:pathLst>
                <a:path extrusionOk="0" h="1382" w="1412">
                  <a:moveTo>
                    <a:pt x="448" y="1"/>
                  </a:moveTo>
                  <a:lnTo>
                    <a:pt x="86" y="363"/>
                  </a:lnTo>
                  <a:cubicBezTo>
                    <a:pt x="0" y="449"/>
                    <a:pt x="0" y="592"/>
                    <a:pt x="86" y="678"/>
                  </a:cubicBezTo>
                  <a:lnTo>
                    <a:pt x="735" y="1317"/>
                  </a:lnTo>
                  <a:cubicBezTo>
                    <a:pt x="778" y="1360"/>
                    <a:pt x="835" y="1382"/>
                    <a:pt x="892" y="1382"/>
                  </a:cubicBezTo>
                  <a:cubicBezTo>
                    <a:pt x="949" y="1382"/>
                    <a:pt x="1006" y="1360"/>
                    <a:pt x="1049" y="1317"/>
                  </a:cubicBezTo>
                  <a:lnTo>
                    <a:pt x="1412" y="964"/>
                  </a:lnTo>
                  <a:lnTo>
                    <a:pt x="448" y="1"/>
                  </a:ln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25" name="Google Shape;4925;p38"/>
            <p:cNvSpPr/>
            <p:nvPr/>
          </p:nvSpPr>
          <p:spPr>
            <a:xfrm>
              <a:off x="3660353" y="2521831"/>
              <a:ext cx="81278" cy="77089"/>
            </a:xfrm>
            <a:custGeom>
              <a:rect b="b" l="l" r="r" t="t"/>
              <a:pathLst>
                <a:path extrusionOk="0" h="2944" w="3104">
                  <a:moveTo>
                    <a:pt x="311" y="1"/>
                  </a:moveTo>
                  <a:cubicBezTo>
                    <a:pt x="148" y="1"/>
                    <a:pt x="1" y="213"/>
                    <a:pt x="156" y="368"/>
                  </a:cubicBezTo>
                  <a:lnTo>
                    <a:pt x="2674" y="2877"/>
                  </a:lnTo>
                  <a:cubicBezTo>
                    <a:pt x="2712" y="2915"/>
                    <a:pt x="2770" y="2943"/>
                    <a:pt x="2827" y="2943"/>
                  </a:cubicBezTo>
                  <a:cubicBezTo>
                    <a:pt x="3008" y="2943"/>
                    <a:pt x="3104" y="2715"/>
                    <a:pt x="2970" y="2581"/>
                  </a:cubicBezTo>
                  <a:lnTo>
                    <a:pt x="451" y="62"/>
                  </a:lnTo>
                  <a:cubicBezTo>
                    <a:pt x="408" y="19"/>
                    <a:pt x="359" y="1"/>
                    <a:pt x="311" y="1"/>
                  </a:cubicBezTo>
                  <a:close/>
                </a:path>
              </a:pathLst>
            </a:custGeom>
            <a:solidFill>
              <a:srgbClr val="DFE5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26" name="Google Shape;4926;p38"/>
            <p:cNvSpPr/>
            <p:nvPr/>
          </p:nvSpPr>
          <p:spPr>
            <a:xfrm>
              <a:off x="3637075" y="2533090"/>
              <a:ext cx="84813" cy="80807"/>
            </a:xfrm>
            <a:custGeom>
              <a:rect b="b" l="l" r="r" t="t"/>
              <a:pathLst>
                <a:path extrusionOk="0" h="3086" w="3239">
                  <a:moveTo>
                    <a:pt x="305" y="0"/>
                  </a:moveTo>
                  <a:cubicBezTo>
                    <a:pt x="144" y="0"/>
                    <a:pt x="0" y="212"/>
                    <a:pt x="148" y="367"/>
                  </a:cubicBezTo>
                  <a:lnTo>
                    <a:pt x="2810" y="3019"/>
                  </a:lnTo>
                  <a:cubicBezTo>
                    <a:pt x="2848" y="3067"/>
                    <a:pt x="2905" y="3086"/>
                    <a:pt x="2962" y="3086"/>
                  </a:cubicBezTo>
                  <a:cubicBezTo>
                    <a:pt x="3144" y="3086"/>
                    <a:pt x="3239" y="2857"/>
                    <a:pt x="3105" y="2723"/>
                  </a:cubicBezTo>
                  <a:lnTo>
                    <a:pt x="444" y="62"/>
                  </a:lnTo>
                  <a:cubicBezTo>
                    <a:pt x="400" y="18"/>
                    <a:pt x="352" y="0"/>
                    <a:pt x="305" y="0"/>
                  </a:cubicBezTo>
                  <a:close/>
                </a:path>
              </a:pathLst>
            </a:custGeom>
            <a:solidFill>
              <a:srgbClr val="DFE5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27" name="Google Shape;4927;p38"/>
            <p:cNvSpPr/>
            <p:nvPr/>
          </p:nvSpPr>
          <p:spPr>
            <a:xfrm>
              <a:off x="3625841" y="2556552"/>
              <a:ext cx="73816" cy="69835"/>
            </a:xfrm>
            <a:custGeom>
              <a:rect b="b" l="l" r="r" t="t"/>
              <a:pathLst>
                <a:path extrusionOk="0" h="2667" w="2819">
                  <a:moveTo>
                    <a:pt x="304" y="1"/>
                  </a:moveTo>
                  <a:cubicBezTo>
                    <a:pt x="143" y="1"/>
                    <a:pt x="0" y="213"/>
                    <a:pt x="148" y="368"/>
                  </a:cubicBezTo>
                  <a:lnTo>
                    <a:pt x="2399" y="2610"/>
                  </a:lnTo>
                  <a:cubicBezTo>
                    <a:pt x="2437" y="2648"/>
                    <a:pt x="2485" y="2667"/>
                    <a:pt x="2542" y="2667"/>
                  </a:cubicBezTo>
                  <a:cubicBezTo>
                    <a:pt x="2733" y="2667"/>
                    <a:pt x="2819" y="2438"/>
                    <a:pt x="2695" y="2314"/>
                  </a:cubicBezTo>
                  <a:lnTo>
                    <a:pt x="443" y="62"/>
                  </a:lnTo>
                  <a:cubicBezTo>
                    <a:pt x="400" y="19"/>
                    <a:pt x="351" y="1"/>
                    <a:pt x="304" y="1"/>
                  </a:cubicBezTo>
                  <a:close/>
                </a:path>
              </a:pathLst>
            </a:custGeom>
            <a:solidFill>
              <a:srgbClr val="DFE5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28" name="Google Shape;4928;p38"/>
            <p:cNvSpPr/>
            <p:nvPr/>
          </p:nvSpPr>
          <p:spPr>
            <a:xfrm>
              <a:off x="3650429" y="2427277"/>
              <a:ext cx="215110" cy="224484"/>
            </a:xfrm>
            <a:custGeom>
              <a:rect b="b" l="l" r="r" t="t"/>
              <a:pathLst>
                <a:path extrusionOk="0" h="8573" w="8215">
                  <a:moveTo>
                    <a:pt x="6049" y="1"/>
                  </a:moveTo>
                  <a:lnTo>
                    <a:pt x="4961" y="1088"/>
                  </a:lnTo>
                  <a:cubicBezTo>
                    <a:pt x="4885" y="1164"/>
                    <a:pt x="4780" y="1212"/>
                    <a:pt x="4675" y="1222"/>
                  </a:cubicBezTo>
                  <a:cubicBezTo>
                    <a:pt x="4446" y="1231"/>
                    <a:pt x="4227" y="1336"/>
                    <a:pt x="4074" y="1489"/>
                  </a:cubicBezTo>
                  <a:lnTo>
                    <a:pt x="1851" y="3712"/>
                  </a:lnTo>
                  <a:lnTo>
                    <a:pt x="153" y="5400"/>
                  </a:lnTo>
                  <a:cubicBezTo>
                    <a:pt x="0" y="5562"/>
                    <a:pt x="0" y="5820"/>
                    <a:pt x="153" y="5982"/>
                  </a:cubicBezTo>
                  <a:lnTo>
                    <a:pt x="239" y="6068"/>
                  </a:lnTo>
                  <a:cubicBezTo>
                    <a:pt x="320" y="6149"/>
                    <a:pt x="425" y="6190"/>
                    <a:pt x="530" y="6190"/>
                  </a:cubicBezTo>
                  <a:cubicBezTo>
                    <a:pt x="635" y="6190"/>
                    <a:pt x="740" y="6149"/>
                    <a:pt x="821" y="6068"/>
                  </a:cubicBezTo>
                  <a:lnTo>
                    <a:pt x="821" y="6068"/>
                  </a:lnTo>
                  <a:lnTo>
                    <a:pt x="640" y="6249"/>
                  </a:lnTo>
                  <a:cubicBezTo>
                    <a:pt x="468" y="6411"/>
                    <a:pt x="468" y="6688"/>
                    <a:pt x="640" y="6850"/>
                  </a:cubicBezTo>
                  <a:lnTo>
                    <a:pt x="697" y="6907"/>
                  </a:lnTo>
                  <a:cubicBezTo>
                    <a:pt x="778" y="6993"/>
                    <a:pt x="888" y="7036"/>
                    <a:pt x="997" y="7036"/>
                  </a:cubicBezTo>
                  <a:cubicBezTo>
                    <a:pt x="1107" y="7036"/>
                    <a:pt x="1217" y="6993"/>
                    <a:pt x="1298" y="6907"/>
                  </a:cubicBezTo>
                  <a:lnTo>
                    <a:pt x="1298" y="6907"/>
                  </a:lnTo>
                  <a:lnTo>
                    <a:pt x="1212" y="7003"/>
                  </a:lnTo>
                  <a:cubicBezTo>
                    <a:pt x="1040" y="7175"/>
                    <a:pt x="1040" y="7442"/>
                    <a:pt x="1212" y="7613"/>
                  </a:cubicBezTo>
                  <a:lnTo>
                    <a:pt x="1260" y="7661"/>
                  </a:lnTo>
                  <a:cubicBezTo>
                    <a:pt x="1346" y="7747"/>
                    <a:pt x="1458" y="7790"/>
                    <a:pt x="1569" y="7790"/>
                  </a:cubicBezTo>
                  <a:cubicBezTo>
                    <a:pt x="1680" y="7790"/>
                    <a:pt x="1789" y="7747"/>
                    <a:pt x="1870" y="7661"/>
                  </a:cubicBezTo>
                  <a:lnTo>
                    <a:pt x="1870" y="7661"/>
                  </a:lnTo>
                  <a:lnTo>
                    <a:pt x="1756" y="7785"/>
                  </a:lnTo>
                  <a:cubicBezTo>
                    <a:pt x="1584" y="7957"/>
                    <a:pt x="1584" y="8243"/>
                    <a:pt x="1756" y="8415"/>
                  </a:cubicBezTo>
                  <a:lnTo>
                    <a:pt x="1784" y="8443"/>
                  </a:lnTo>
                  <a:cubicBezTo>
                    <a:pt x="1875" y="8529"/>
                    <a:pt x="1990" y="8572"/>
                    <a:pt x="2103" y="8572"/>
                  </a:cubicBezTo>
                  <a:cubicBezTo>
                    <a:pt x="2216" y="8572"/>
                    <a:pt x="2328" y="8529"/>
                    <a:pt x="2414" y="8443"/>
                  </a:cubicBezTo>
                  <a:lnTo>
                    <a:pt x="5753" y="5104"/>
                  </a:lnTo>
                  <a:lnTo>
                    <a:pt x="6249" y="6316"/>
                  </a:lnTo>
                  <a:cubicBezTo>
                    <a:pt x="6372" y="6531"/>
                    <a:pt x="6593" y="6653"/>
                    <a:pt x="6829" y="6653"/>
                  </a:cubicBezTo>
                  <a:cubicBezTo>
                    <a:pt x="6887" y="6653"/>
                    <a:pt x="6945" y="6646"/>
                    <a:pt x="7003" y="6631"/>
                  </a:cubicBezTo>
                  <a:cubicBezTo>
                    <a:pt x="7003" y="6631"/>
                    <a:pt x="7279" y="6450"/>
                    <a:pt x="7251" y="6345"/>
                  </a:cubicBezTo>
                  <a:cubicBezTo>
                    <a:pt x="7098" y="5858"/>
                    <a:pt x="7012" y="4685"/>
                    <a:pt x="6974" y="3988"/>
                  </a:cubicBezTo>
                  <a:cubicBezTo>
                    <a:pt x="6955" y="3702"/>
                    <a:pt x="7041" y="3416"/>
                    <a:pt x="7213" y="3187"/>
                  </a:cubicBezTo>
                  <a:cubicBezTo>
                    <a:pt x="7251" y="3130"/>
                    <a:pt x="7289" y="3091"/>
                    <a:pt x="7337" y="3044"/>
                  </a:cubicBezTo>
                  <a:lnTo>
                    <a:pt x="8214" y="2166"/>
                  </a:lnTo>
                  <a:lnTo>
                    <a:pt x="6049" y="1"/>
                  </a:lnTo>
                  <a:close/>
                </a:path>
              </a:pathLst>
            </a:custGeom>
            <a:solidFill>
              <a:srgbClr val="DFE5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29" name="Google Shape;4929;p38"/>
            <p:cNvSpPr/>
            <p:nvPr/>
          </p:nvSpPr>
          <p:spPr>
            <a:xfrm>
              <a:off x="3650167" y="2524449"/>
              <a:ext cx="107699" cy="127311"/>
            </a:xfrm>
            <a:custGeom>
              <a:rect b="b" l="l" r="r" t="t"/>
              <a:pathLst>
                <a:path extrusionOk="0" h="4862" w="4113">
                  <a:moveTo>
                    <a:pt x="1861" y="1"/>
                  </a:moveTo>
                  <a:lnTo>
                    <a:pt x="163" y="1689"/>
                  </a:lnTo>
                  <a:cubicBezTo>
                    <a:pt x="1" y="1851"/>
                    <a:pt x="1" y="2109"/>
                    <a:pt x="163" y="2271"/>
                  </a:cubicBezTo>
                  <a:lnTo>
                    <a:pt x="249" y="2357"/>
                  </a:lnTo>
                  <a:cubicBezTo>
                    <a:pt x="330" y="2438"/>
                    <a:pt x="435" y="2479"/>
                    <a:pt x="540" y="2479"/>
                  </a:cubicBezTo>
                  <a:cubicBezTo>
                    <a:pt x="645" y="2479"/>
                    <a:pt x="750" y="2438"/>
                    <a:pt x="831" y="2357"/>
                  </a:cubicBezTo>
                  <a:lnTo>
                    <a:pt x="831" y="2357"/>
                  </a:lnTo>
                  <a:lnTo>
                    <a:pt x="650" y="2538"/>
                  </a:lnTo>
                  <a:cubicBezTo>
                    <a:pt x="478" y="2700"/>
                    <a:pt x="478" y="2977"/>
                    <a:pt x="650" y="3139"/>
                  </a:cubicBezTo>
                  <a:lnTo>
                    <a:pt x="707" y="3196"/>
                  </a:lnTo>
                  <a:cubicBezTo>
                    <a:pt x="788" y="3282"/>
                    <a:pt x="898" y="3325"/>
                    <a:pt x="1007" y="3325"/>
                  </a:cubicBezTo>
                  <a:cubicBezTo>
                    <a:pt x="1117" y="3325"/>
                    <a:pt x="1227" y="3282"/>
                    <a:pt x="1308" y="3196"/>
                  </a:cubicBezTo>
                  <a:lnTo>
                    <a:pt x="1308" y="3196"/>
                  </a:lnTo>
                  <a:lnTo>
                    <a:pt x="1222" y="3292"/>
                  </a:lnTo>
                  <a:cubicBezTo>
                    <a:pt x="1050" y="3464"/>
                    <a:pt x="1050" y="3731"/>
                    <a:pt x="1222" y="3902"/>
                  </a:cubicBezTo>
                  <a:lnTo>
                    <a:pt x="1270" y="3950"/>
                  </a:lnTo>
                  <a:cubicBezTo>
                    <a:pt x="1356" y="4036"/>
                    <a:pt x="1465" y="4079"/>
                    <a:pt x="1575" y="4079"/>
                  </a:cubicBezTo>
                  <a:cubicBezTo>
                    <a:pt x="1685" y="4079"/>
                    <a:pt x="1794" y="4036"/>
                    <a:pt x="1880" y="3950"/>
                  </a:cubicBezTo>
                  <a:lnTo>
                    <a:pt x="1880" y="3950"/>
                  </a:lnTo>
                  <a:lnTo>
                    <a:pt x="1766" y="4074"/>
                  </a:lnTo>
                  <a:cubicBezTo>
                    <a:pt x="1594" y="4246"/>
                    <a:pt x="1594" y="4532"/>
                    <a:pt x="1766" y="4704"/>
                  </a:cubicBezTo>
                  <a:lnTo>
                    <a:pt x="1794" y="4732"/>
                  </a:lnTo>
                  <a:cubicBezTo>
                    <a:pt x="1880" y="4818"/>
                    <a:pt x="1995" y="4861"/>
                    <a:pt x="2109" y="4861"/>
                  </a:cubicBezTo>
                  <a:cubicBezTo>
                    <a:pt x="2224" y="4861"/>
                    <a:pt x="2338" y="4818"/>
                    <a:pt x="2424" y="4732"/>
                  </a:cubicBezTo>
                  <a:lnTo>
                    <a:pt x="4113" y="3053"/>
                  </a:lnTo>
                  <a:cubicBezTo>
                    <a:pt x="4074" y="2910"/>
                    <a:pt x="3998" y="2786"/>
                    <a:pt x="3903" y="2681"/>
                  </a:cubicBezTo>
                  <a:lnTo>
                    <a:pt x="3817" y="2605"/>
                  </a:lnTo>
                  <a:cubicBezTo>
                    <a:pt x="3769" y="2557"/>
                    <a:pt x="3722" y="2519"/>
                    <a:pt x="3664" y="2481"/>
                  </a:cubicBezTo>
                  <a:cubicBezTo>
                    <a:pt x="3683" y="2242"/>
                    <a:pt x="3597" y="2004"/>
                    <a:pt x="3435" y="1832"/>
                  </a:cubicBezTo>
                  <a:lnTo>
                    <a:pt x="3426" y="1823"/>
                  </a:lnTo>
                  <a:lnTo>
                    <a:pt x="3359" y="1756"/>
                  </a:lnTo>
                  <a:cubicBezTo>
                    <a:pt x="3283" y="1680"/>
                    <a:pt x="3197" y="1622"/>
                    <a:pt x="3092" y="1575"/>
                  </a:cubicBezTo>
                  <a:cubicBezTo>
                    <a:pt x="3073" y="1393"/>
                    <a:pt x="2996" y="1222"/>
                    <a:pt x="2872" y="1079"/>
                  </a:cubicBezTo>
                  <a:lnTo>
                    <a:pt x="2844" y="1050"/>
                  </a:lnTo>
                  <a:lnTo>
                    <a:pt x="2796" y="1002"/>
                  </a:lnTo>
                  <a:cubicBezTo>
                    <a:pt x="2729" y="936"/>
                    <a:pt x="2644" y="869"/>
                    <a:pt x="2548" y="831"/>
                  </a:cubicBezTo>
                  <a:cubicBezTo>
                    <a:pt x="2539" y="640"/>
                    <a:pt x="2462" y="449"/>
                    <a:pt x="2338" y="306"/>
                  </a:cubicBezTo>
                  <a:cubicBezTo>
                    <a:pt x="2319" y="287"/>
                    <a:pt x="2310" y="268"/>
                    <a:pt x="2300" y="258"/>
                  </a:cubicBezTo>
                  <a:lnTo>
                    <a:pt x="2262" y="230"/>
                  </a:lnTo>
                  <a:cubicBezTo>
                    <a:pt x="2157" y="115"/>
                    <a:pt x="2014" y="39"/>
                    <a:pt x="1861" y="1"/>
                  </a:cubicBez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30" name="Google Shape;4930;p38"/>
            <p:cNvSpPr/>
            <p:nvPr/>
          </p:nvSpPr>
          <p:spPr>
            <a:xfrm>
              <a:off x="3782323" y="2427041"/>
              <a:ext cx="83216" cy="83687"/>
            </a:xfrm>
            <a:custGeom>
              <a:rect b="b" l="l" r="r" t="t"/>
              <a:pathLst>
                <a:path extrusionOk="0" h="3196" w="3178">
                  <a:moveTo>
                    <a:pt x="1012" y="0"/>
                  </a:moveTo>
                  <a:lnTo>
                    <a:pt x="1" y="1021"/>
                  </a:lnTo>
                  <a:lnTo>
                    <a:pt x="2176" y="3196"/>
                  </a:lnTo>
                  <a:cubicBezTo>
                    <a:pt x="2214" y="3139"/>
                    <a:pt x="2252" y="3091"/>
                    <a:pt x="2300" y="3053"/>
                  </a:cubicBezTo>
                  <a:lnTo>
                    <a:pt x="3177" y="2175"/>
                  </a:lnTo>
                  <a:lnTo>
                    <a:pt x="1012" y="0"/>
                  </a:ln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31" name="Google Shape;4931;p38"/>
            <p:cNvSpPr/>
            <p:nvPr/>
          </p:nvSpPr>
          <p:spPr>
            <a:xfrm>
              <a:off x="3650167" y="2427041"/>
              <a:ext cx="168893" cy="162138"/>
            </a:xfrm>
            <a:custGeom>
              <a:rect b="b" l="l" r="r" t="t"/>
              <a:pathLst>
                <a:path extrusionOk="0" h="6192" w="6450">
                  <a:moveTo>
                    <a:pt x="6059" y="0"/>
                  </a:moveTo>
                  <a:lnTo>
                    <a:pt x="4971" y="1088"/>
                  </a:lnTo>
                  <a:cubicBezTo>
                    <a:pt x="4895" y="1164"/>
                    <a:pt x="4790" y="1212"/>
                    <a:pt x="4685" y="1221"/>
                  </a:cubicBezTo>
                  <a:cubicBezTo>
                    <a:pt x="4456" y="1240"/>
                    <a:pt x="4237" y="1336"/>
                    <a:pt x="4074" y="1498"/>
                  </a:cubicBezTo>
                  <a:lnTo>
                    <a:pt x="163" y="5419"/>
                  </a:lnTo>
                  <a:cubicBezTo>
                    <a:pt x="1" y="5571"/>
                    <a:pt x="1" y="5838"/>
                    <a:pt x="163" y="6001"/>
                  </a:cubicBezTo>
                  <a:lnTo>
                    <a:pt x="239" y="6077"/>
                  </a:lnTo>
                  <a:cubicBezTo>
                    <a:pt x="297" y="6134"/>
                    <a:pt x="363" y="6172"/>
                    <a:pt x="440" y="6191"/>
                  </a:cubicBezTo>
                  <a:cubicBezTo>
                    <a:pt x="411" y="6048"/>
                    <a:pt x="449" y="5905"/>
                    <a:pt x="554" y="5810"/>
                  </a:cubicBezTo>
                  <a:lnTo>
                    <a:pt x="4475" y="1889"/>
                  </a:lnTo>
                  <a:cubicBezTo>
                    <a:pt x="4637" y="1727"/>
                    <a:pt x="4847" y="1631"/>
                    <a:pt x="5076" y="1612"/>
                  </a:cubicBezTo>
                  <a:cubicBezTo>
                    <a:pt x="5181" y="1612"/>
                    <a:pt x="5286" y="1565"/>
                    <a:pt x="5362" y="1479"/>
                  </a:cubicBezTo>
                  <a:lnTo>
                    <a:pt x="6450" y="391"/>
                  </a:lnTo>
                  <a:lnTo>
                    <a:pt x="6059" y="0"/>
                  </a:ln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32" name="Google Shape;4932;p38"/>
            <p:cNvSpPr/>
            <p:nvPr/>
          </p:nvSpPr>
          <p:spPr>
            <a:xfrm>
              <a:off x="3792823" y="2413660"/>
              <a:ext cx="86699" cy="85782"/>
            </a:xfrm>
            <a:custGeom>
              <a:rect b="b" l="l" r="r" t="t"/>
              <a:pathLst>
                <a:path extrusionOk="0" h="3276" w="3311">
                  <a:moveTo>
                    <a:pt x="889" y="1"/>
                  </a:moveTo>
                  <a:cubicBezTo>
                    <a:pt x="833" y="1"/>
                    <a:pt x="778" y="24"/>
                    <a:pt x="735" y="72"/>
                  </a:cubicBezTo>
                  <a:lnTo>
                    <a:pt x="86" y="711"/>
                  </a:lnTo>
                  <a:cubicBezTo>
                    <a:pt x="0" y="797"/>
                    <a:pt x="0" y="940"/>
                    <a:pt x="86" y="1026"/>
                  </a:cubicBezTo>
                  <a:lnTo>
                    <a:pt x="2261" y="3211"/>
                  </a:lnTo>
                  <a:cubicBezTo>
                    <a:pt x="2304" y="3254"/>
                    <a:pt x="2361" y="3275"/>
                    <a:pt x="2419" y="3275"/>
                  </a:cubicBezTo>
                  <a:cubicBezTo>
                    <a:pt x="2476" y="3275"/>
                    <a:pt x="2533" y="3254"/>
                    <a:pt x="2576" y="3211"/>
                  </a:cubicBezTo>
                  <a:lnTo>
                    <a:pt x="3225" y="2562"/>
                  </a:lnTo>
                  <a:cubicBezTo>
                    <a:pt x="3311" y="2476"/>
                    <a:pt x="3311" y="2333"/>
                    <a:pt x="3225" y="2247"/>
                  </a:cubicBezTo>
                  <a:lnTo>
                    <a:pt x="1050" y="72"/>
                  </a:lnTo>
                  <a:cubicBezTo>
                    <a:pt x="1002" y="24"/>
                    <a:pt x="945" y="1"/>
                    <a:pt x="889"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33" name="Google Shape;4933;p38"/>
            <p:cNvSpPr/>
            <p:nvPr/>
          </p:nvSpPr>
          <p:spPr>
            <a:xfrm>
              <a:off x="3792823" y="2413844"/>
              <a:ext cx="36999" cy="36450"/>
            </a:xfrm>
            <a:custGeom>
              <a:rect b="b" l="l" r="r" t="t"/>
              <a:pathLst>
                <a:path extrusionOk="0" h="1392" w="1413">
                  <a:moveTo>
                    <a:pt x="892" y="1"/>
                  </a:moveTo>
                  <a:cubicBezTo>
                    <a:pt x="835" y="1"/>
                    <a:pt x="778" y="22"/>
                    <a:pt x="735" y="65"/>
                  </a:cubicBezTo>
                  <a:lnTo>
                    <a:pt x="86" y="714"/>
                  </a:lnTo>
                  <a:cubicBezTo>
                    <a:pt x="0" y="800"/>
                    <a:pt x="0" y="943"/>
                    <a:pt x="86" y="1029"/>
                  </a:cubicBezTo>
                  <a:lnTo>
                    <a:pt x="449" y="1391"/>
                  </a:lnTo>
                  <a:lnTo>
                    <a:pt x="1412" y="428"/>
                  </a:lnTo>
                  <a:lnTo>
                    <a:pt x="1050" y="65"/>
                  </a:lnTo>
                  <a:cubicBezTo>
                    <a:pt x="1007" y="22"/>
                    <a:pt x="949" y="1"/>
                    <a:pt x="892" y="1"/>
                  </a:cubicBezTo>
                  <a:close/>
                </a:path>
              </a:pathLst>
            </a:custGeom>
            <a:solidFill>
              <a:srgbClr val="A4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34" name="Google Shape;4934;p38"/>
            <p:cNvSpPr/>
            <p:nvPr/>
          </p:nvSpPr>
          <p:spPr>
            <a:xfrm>
              <a:off x="3691906" y="2556683"/>
              <a:ext cx="81226" cy="76958"/>
            </a:xfrm>
            <a:custGeom>
              <a:rect b="b" l="l" r="r" t="t"/>
              <a:pathLst>
                <a:path extrusionOk="0" h="2939" w="3102">
                  <a:moveTo>
                    <a:pt x="2801" y="0"/>
                  </a:moveTo>
                  <a:cubicBezTo>
                    <a:pt x="2752" y="0"/>
                    <a:pt x="2699" y="20"/>
                    <a:pt x="2652" y="67"/>
                  </a:cubicBezTo>
                  <a:lnTo>
                    <a:pt x="134" y="2576"/>
                  </a:lnTo>
                  <a:cubicBezTo>
                    <a:pt x="0" y="2710"/>
                    <a:pt x="96" y="2939"/>
                    <a:pt x="286" y="2939"/>
                  </a:cubicBezTo>
                  <a:cubicBezTo>
                    <a:pt x="334" y="2939"/>
                    <a:pt x="391" y="2919"/>
                    <a:pt x="429" y="2881"/>
                  </a:cubicBezTo>
                  <a:lnTo>
                    <a:pt x="2948" y="363"/>
                  </a:lnTo>
                  <a:cubicBezTo>
                    <a:pt x="3101" y="209"/>
                    <a:pt x="2964" y="0"/>
                    <a:pt x="2801" y="0"/>
                  </a:cubicBez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35" name="Google Shape;4935;p38"/>
            <p:cNvSpPr/>
            <p:nvPr/>
          </p:nvSpPr>
          <p:spPr>
            <a:xfrm>
              <a:off x="3676902" y="2533195"/>
              <a:ext cx="84970" cy="80702"/>
            </a:xfrm>
            <a:custGeom>
              <a:rect b="b" l="l" r="r" t="t"/>
              <a:pathLst>
                <a:path extrusionOk="0" h="3082" w="3245">
                  <a:moveTo>
                    <a:pt x="2945" y="1"/>
                  </a:moveTo>
                  <a:cubicBezTo>
                    <a:pt x="2895" y="1"/>
                    <a:pt x="2843" y="20"/>
                    <a:pt x="2796" y="67"/>
                  </a:cubicBezTo>
                  <a:lnTo>
                    <a:pt x="134" y="2719"/>
                  </a:lnTo>
                  <a:cubicBezTo>
                    <a:pt x="1" y="2853"/>
                    <a:pt x="96" y="3082"/>
                    <a:pt x="287" y="3082"/>
                  </a:cubicBezTo>
                  <a:cubicBezTo>
                    <a:pt x="335" y="3082"/>
                    <a:pt x="392" y="3063"/>
                    <a:pt x="430" y="3025"/>
                  </a:cubicBezTo>
                  <a:lnTo>
                    <a:pt x="3092" y="363"/>
                  </a:lnTo>
                  <a:cubicBezTo>
                    <a:pt x="3245" y="210"/>
                    <a:pt x="3108" y="1"/>
                    <a:pt x="2945" y="1"/>
                  </a:cubicBez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36" name="Google Shape;4936;p38"/>
            <p:cNvSpPr/>
            <p:nvPr/>
          </p:nvSpPr>
          <p:spPr>
            <a:xfrm>
              <a:off x="3664412" y="2522433"/>
              <a:ext cx="72768" cy="69233"/>
            </a:xfrm>
            <a:custGeom>
              <a:rect b="b" l="l" r="r" t="t"/>
              <a:pathLst>
                <a:path extrusionOk="0" h="2644" w="2779">
                  <a:moveTo>
                    <a:pt x="2498" y="1"/>
                  </a:moveTo>
                  <a:cubicBezTo>
                    <a:pt x="2458" y="1"/>
                    <a:pt x="2417" y="12"/>
                    <a:pt x="2376" y="39"/>
                  </a:cubicBezTo>
                  <a:lnTo>
                    <a:pt x="134" y="2291"/>
                  </a:lnTo>
                  <a:cubicBezTo>
                    <a:pt x="1" y="2415"/>
                    <a:pt x="96" y="2644"/>
                    <a:pt x="287" y="2644"/>
                  </a:cubicBezTo>
                  <a:cubicBezTo>
                    <a:pt x="335" y="2644"/>
                    <a:pt x="392" y="2625"/>
                    <a:pt x="430" y="2587"/>
                  </a:cubicBezTo>
                  <a:lnTo>
                    <a:pt x="2672" y="345"/>
                  </a:lnTo>
                  <a:cubicBezTo>
                    <a:pt x="2778" y="185"/>
                    <a:pt x="2654" y="1"/>
                    <a:pt x="2498" y="1"/>
                  </a:cubicBez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37" name="Google Shape;4937;p38"/>
            <p:cNvSpPr/>
            <p:nvPr/>
          </p:nvSpPr>
          <p:spPr>
            <a:xfrm>
              <a:off x="3533278" y="2534557"/>
              <a:ext cx="215607" cy="224746"/>
            </a:xfrm>
            <a:custGeom>
              <a:rect b="b" l="l" r="r" t="t"/>
              <a:pathLst>
                <a:path extrusionOk="0" h="8583" w="8234">
                  <a:moveTo>
                    <a:pt x="6112" y="1"/>
                  </a:moveTo>
                  <a:cubicBezTo>
                    <a:pt x="5998" y="1"/>
                    <a:pt x="5886" y="44"/>
                    <a:pt x="5801" y="130"/>
                  </a:cubicBezTo>
                  <a:lnTo>
                    <a:pt x="2462" y="3469"/>
                  </a:lnTo>
                  <a:lnTo>
                    <a:pt x="1965" y="2257"/>
                  </a:lnTo>
                  <a:cubicBezTo>
                    <a:pt x="1844" y="2052"/>
                    <a:pt x="1626" y="1926"/>
                    <a:pt x="1393" y="1926"/>
                  </a:cubicBezTo>
                  <a:cubicBezTo>
                    <a:pt x="1333" y="1926"/>
                    <a:pt x="1272" y="1934"/>
                    <a:pt x="1212" y="1952"/>
                  </a:cubicBezTo>
                  <a:cubicBezTo>
                    <a:pt x="1212" y="1952"/>
                    <a:pt x="935" y="2133"/>
                    <a:pt x="964" y="2238"/>
                  </a:cubicBezTo>
                  <a:cubicBezTo>
                    <a:pt x="1116" y="2715"/>
                    <a:pt x="1202" y="3888"/>
                    <a:pt x="1240" y="4594"/>
                  </a:cubicBezTo>
                  <a:cubicBezTo>
                    <a:pt x="1260" y="4947"/>
                    <a:pt x="1126" y="5291"/>
                    <a:pt x="878" y="5539"/>
                  </a:cubicBezTo>
                  <a:lnTo>
                    <a:pt x="0" y="6417"/>
                  </a:lnTo>
                  <a:lnTo>
                    <a:pt x="2166" y="8582"/>
                  </a:lnTo>
                  <a:lnTo>
                    <a:pt x="3253" y="7495"/>
                  </a:lnTo>
                  <a:cubicBezTo>
                    <a:pt x="3330" y="7418"/>
                    <a:pt x="3435" y="7371"/>
                    <a:pt x="3549" y="7371"/>
                  </a:cubicBezTo>
                  <a:cubicBezTo>
                    <a:pt x="3769" y="7351"/>
                    <a:pt x="3988" y="7256"/>
                    <a:pt x="4150" y="7094"/>
                  </a:cubicBezTo>
                  <a:lnTo>
                    <a:pt x="8071" y="3173"/>
                  </a:lnTo>
                  <a:cubicBezTo>
                    <a:pt x="8233" y="3011"/>
                    <a:pt x="8233" y="2753"/>
                    <a:pt x="8071" y="2591"/>
                  </a:cubicBezTo>
                  <a:lnTo>
                    <a:pt x="7985" y="2505"/>
                  </a:lnTo>
                  <a:cubicBezTo>
                    <a:pt x="7902" y="2427"/>
                    <a:pt x="7797" y="2386"/>
                    <a:pt x="7692" y="2386"/>
                  </a:cubicBezTo>
                  <a:cubicBezTo>
                    <a:pt x="7604" y="2386"/>
                    <a:pt x="7516" y="2416"/>
                    <a:pt x="7441" y="2477"/>
                  </a:cubicBezTo>
                  <a:lnTo>
                    <a:pt x="7394" y="2515"/>
                  </a:lnTo>
                  <a:lnTo>
                    <a:pt x="7575" y="2333"/>
                  </a:lnTo>
                  <a:cubicBezTo>
                    <a:pt x="7737" y="2162"/>
                    <a:pt x="7747" y="1904"/>
                    <a:pt x="7585" y="1732"/>
                  </a:cubicBezTo>
                  <a:lnTo>
                    <a:pt x="7575" y="1723"/>
                  </a:lnTo>
                  <a:lnTo>
                    <a:pt x="7518" y="1666"/>
                  </a:lnTo>
                  <a:cubicBezTo>
                    <a:pt x="7436" y="1584"/>
                    <a:pt x="7328" y="1544"/>
                    <a:pt x="7218" y="1544"/>
                  </a:cubicBezTo>
                  <a:cubicBezTo>
                    <a:pt x="7122" y="1544"/>
                    <a:pt x="7025" y="1575"/>
                    <a:pt x="6945" y="1637"/>
                  </a:cubicBezTo>
                  <a:lnTo>
                    <a:pt x="7003" y="1580"/>
                  </a:lnTo>
                  <a:cubicBezTo>
                    <a:pt x="7165" y="1418"/>
                    <a:pt x="7174" y="1151"/>
                    <a:pt x="7022" y="979"/>
                  </a:cubicBezTo>
                  <a:lnTo>
                    <a:pt x="7003" y="960"/>
                  </a:lnTo>
                  <a:lnTo>
                    <a:pt x="6955" y="912"/>
                  </a:lnTo>
                  <a:cubicBezTo>
                    <a:pt x="6872" y="830"/>
                    <a:pt x="6762" y="786"/>
                    <a:pt x="6651" y="786"/>
                  </a:cubicBezTo>
                  <a:cubicBezTo>
                    <a:pt x="6557" y="786"/>
                    <a:pt x="6461" y="818"/>
                    <a:pt x="6382" y="883"/>
                  </a:cubicBezTo>
                  <a:cubicBezTo>
                    <a:pt x="6363" y="893"/>
                    <a:pt x="6354" y="902"/>
                    <a:pt x="6344" y="912"/>
                  </a:cubicBezTo>
                  <a:lnTo>
                    <a:pt x="6344" y="912"/>
                  </a:lnTo>
                  <a:lnTo>
                    <a:pt x="6459" y="798"/>
                  </a:lnTo>
                  <a:cubicBezTo>
                    <a:pt x="6621" y="635"/>
                    <a:pt x="6631" y="368"/>
                    <a:pt x="6478" y="187"/>
                  </a:cubicBezTo>
                  <a:lnTo>
                    <a:pt x="6459" y="168"/>
                  </a:lnTo>
                  <a:lnTo>
                    <a:pt x="6430" y="130"/>
                  </a:lnTo>
                  <a:cubicBezTo>
                    <a:pt x="6340" y="44"/>
                    <a:pt x="6225" y="1"/>
                    <a:pt x="6112" y="1"/>
                  </a:cubicBezTo>
                  <a:close/>
                </a:path>
              </a:pathLst>
            </a:custGeom>
            <a:solidFill>
              <a:srgbClr val="B5C4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38" name="Google Shape;4938;p38"/>
            <p:cNvSpPr/>
            <p:nvPr/>
          </p:nvSpPr>
          <p:spPr>
            <a:xfrm>
              <a:off x="3579730" y="2597401"/>
              <a:ext cx="168893" cy="161902"/>
            </a:xfrm>
            <a:custGeom>
              <a:rect b="b" l="l" r="r" t="t"/>
              <a:pathLst>
                <a:path extrusionOk="0" h="6183" w="6450">
                  <a:moveTo>
                    <a:pt x="6011" y="0"/>
                  </a:moveTo>
                  <a:lnTo>
                    <a:pt x="6011" y="0"/>
                  </a:lnTo>
                  <a:cubicBezTo>
                    <a:pt x="6039" y="134"/>
                    <a:pt x="6001" y="277"/>
                    <a:pt x="5906" y="382"/>
                  </a:cubicBezTo>
                  <a:lnTo>
                    <a:pt x="1985" y="4303"/>
                  </a:lnTo>
                  <a:cubicBezTo>
                    <a:pt x="1823" y="4455"/>
                    <a:pt x="1603" y="4560"/>
                    <a:pt x="1384" y="4570"/>
                  </a:cubicBezTo>
                  <a:cubicBezTo>
                    <a:pt x="1269" y="4579"/>
                    <a:pt x="1165" y="4627"/>
                    <a:pt x="1088" y="4703"/>
                  </a:cubicBezTo>
                  <a:lnTo>
                    <a:pt x="1" y="5791"/>
                  </a:lnTo>
                  <a:lnTo>
                    <a:pt x="392" y="6182"/>
                  </a:lnTo>
                  <a:lnTo>
                    <a:pt x="1479" y="5095"/>
                  </a:lnTo>
                  <a:cubicBezTo>
                    <a:pt x="1556" y="5018"/>
                    <a:pt x="1661" y="4971"/>
                    <a:pt x="1775" y="4971"/>
                  </a:cubicBezTo>
                  <a:cubicBezTo>
                    <a:pt x="2004" y="4951"/>
                    <a:pt x="2214" y="4856"/>
                    <a:pt x="2376" y="4694"/>
                  </a:cubicBezTo>
                  <a:lnTo>
                    <a:pt x="6297" y="773"/>
                  </a:lnTo>
                  <a:cubicBezTo>
                    <a:pt x="6450" y="611"/>
                    <a:pt x="6450" y="353"/>
                    <a:pt x="6297" y="191"/>
                  </a:cubicBezTo>
                  <a:lnTo>
                    <a:pt x="6211" y="115"/>
                  </a:lnTo>
                  <a:cubicBezTo>
                    <a:pt x="6154" y="57"/>
                    <a:pt x="6087" y="19"/>
                    <a:pt x="6011" y="0"/>
                  </a:cubicBezTo>
                  <a:close/>
                </a:path>
              </a:pathLst>
            </a:custGeom>
            <a:solidFill>
              <a:srgbClr val="A5B7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39" name="Google Shape;4939;p38"/>
            <p:cNvSpPr/>
            <p:nvPr/>
          </p:nvSpPr>
          <p:spPr>
            <a:xfrm>
              <a:off x="3533278" y="2675825"/>
              <a:ext cx="83216" cy="83713"/>
            </a:xfrm>
            <a:custGeom>
              <a:rect b="b" l="l" r="r" t="t"/>
              <a:pathLst>
                <a:path extrusionOk="0" h="3197" w="3178">
                  <a:moveTo>
                    <a:pt x="1002" y="1"/>
                  </a:moveTo>
                  <a:cubicBezTo>
                    <a:pt x="964" y="48"/>
                    <a:pt x="926" y="96"/>
                    <a:pt x="878" y="144"/>
                  </a:cubicBezTo>
                  <a:lnTo>
                    <a:pt x="0" y="1022"/>
                  </a:lnTo>
                  <a:lnTo>
                    <a:pt x="2166" y="3197"/>
                  </a:lnTo>
                  <a:lnTo>
                    <a:pt x="3177" y="2176"/>
                  </a:lnTo>
                  <a:lnTo>
                    <a:pt x="1002" y="1"/>
                  </a:lnTo>
                  <a:close/>
                </a:path>
              </a:pathLst>
            </a:custGeom>
            <a:solidFill>
              <a:srgbClr val="A5B7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40" name="Google Shape;4940;p38"/>
            <p:cNvSpPr/>
            <p:nvPr/>
          </p:nvSpPr>
          <p:spPr>
            <a:xfrm>
              <a:off x="3519295" y="2687137"/>
              <a:ext cx="86934" cy="85834"/>
            </a:xfrm>
            <a:custGeom>
              <a:rect b="b" l="l" r="r" t="t"/>
              <a:pathLst>
                <a:path extrusionOk="0" h="3278" w="3320">
                  <a:moveTo>
                    <a:pt x="893" y="0"/>
                  </a:moveTo>
                  <a:cubicBezTo>
                    <a:pt x="835" y="0"/>
                    <a:pt x="778" y="22"/>
                    <a:pt x="735" y="65"/>
                  </a:cubicBezTo>
                  <a:lnTo>
                    <a:pt x="86" y="714"/>
                  </a:lnTo>
                  <a:cubicBezTo>
                    <a:pt x="0" y="799"/>
                    <a:pt x="0" y="943"/>
                    <a:pt x="86" y="1028"/>
                  </a:cubicBezTo>
                  <a:lnTo>
                    <a:pt x="2271" y="3213"/>
                  </a:lnTo>
                  <a:cubicBezTo>
                    <a:pt x="2313" y="3256"/>
                    <a:pt x="2371" y="3277"/>
                    <a:pt x="2428" y="3277"/>
                  </a:cubicBezTo>
                  <a:cubicBezTo>
                    <a:pt x="2485" y="3277"/>
                    <a:pt x="2542" y="3256"/>
                    <a:pt x="2585" y="3213"/>
                  </a:cubicBezTo>
                  <a:lnTo>
                    <a:pt x="3234" y="2555"/>
                  </a:lnTo>
                  <a:cubicBezTo>
                    <a:pt x="3320" y="2469"/>
                    <a:pt x="3320" y="2326"/>
                    <a:pt x="3234" y="2240"/>
                  </a:cubicBezTo>
                  <a:lnTo>
                    <a:pt x="1059" y="65"/>
                  </a:lnTo>
                  <a:cubicBezTo>
                    <a:pt x="1011" y="22"/>
                    <a:pt x="952" y="0"/>
                    <a:pt x="893" y="0"/>
                  </a:cubicBezTo>
                  <a:close/>
                </a:path>
              </a:pathLst>
            </a:custGeom>
            <a:solidFill>
              <a:srgbClr val="D1D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41" name="Google Shape;4941;p38"/>
            <p:cNvSpPr/>
            <p:nvPr/>
          </p:nvSpPr>
          <p:spPr>
            <a:xfrm>
              <a:off x="3569230" y="2736286"/>
              <a:ext cx="36764" cy="36685"/>
            </a:xfrm>
            <a:custGeom>
              <a:rect b="b" l="l" r="r" t="t"/>
              <a:pathLst>
                <a:path extrusionOk="0" h="1401" w="1404">
                  <a:moveTo>
                    <a:pt x="965" y="0"/>
                  </a:moveTo>
                  <a:lnTo>
                    <a:pt x="1" y="964"/>
                  </a:lnTo>
                  <a:lnTo>
                    <a:pt x="364" y="1336"/>
                  </a:lnTo>
                  <a:cubicBezTo>
                    <a:pt x="406" y="1379"/>
                    <a:pt x="464" y="1400"/>
                    <a:pt x="521" y="1400"/>
                  </a:cubicBezTo>
                  <a:cubicBezTo>
                    <a:pt x="578" y="1400"/>
                    <a:pt x="635" y="1379"/>
                    <a:pt x="678" y="1336"/>
                  </a:cubicBezTo>
                  <a:lnTo>
                    <a:pt x="1318" y="678"/>
                  </a:lnTo>
                  <a:cubicBezTo>
                    <a:pt x="1403" y="592"/>
                    <a:pt x="1403" y="449"/>
                    <a:pt x="1318" y="363"/>
                  </a:cubicBezTo>
                  <a:lnTo>
                    <a:pt x="965" y="0"/>
                  </a:lnTo>
                  <a:close/>
                </a:path>
              </a:pathLst>
            </a:custGeom>
            <a:solidFill>
              <a:srgbClr val="9DAB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42" name="Google Shape;4942;p38"/>
            <p:cNvSpPr/>
            <p:nvPr/>
          </p:nvSpPr>
          <p:spPr>
            <a:xfrm>
              <a:off x="3623694" y="2539427"/>
              <a:ext cx="83478" cy="86646"/>
            </a:xfrm>
            <a:custGeom>
              <a:rect b="b" l="l" r="r" t="t"/>
              <a:pathLst>
                <a:path extrusionOk="0" h="3309" w="3188">
                  <a:moveTo>
                    <a:pt x="3034" y="1"/>
                  </a:moveTo>
                  <a:lnTo>
                    <a:pt x="87" y="2949"/>
                  </a:lnTo>
                  <a:cubicBezTo>
                    <a:pt x="1" y="3025"/>
                    <a:pt x="1" y="3159"/>
                    <a:pt x="87" y="3245"/>
                  </a:cubicBezTo>
                  <a:cubicBezTo>
                    <a:pt x="125" y="3287"/>
                    <a:pt x="177" y="3309"/>
                    <a:pt x="231" y="3309"/>
                  </a:cubicBezTo>
                  <a:cubicBezTo>
                    <a:pt x="285" y="3309"/>
                    <a:pt x="339" y="3287"/>
                    <a:pt x="382" y="3245"/>
                  </a:cubicBezTo>
                  <a:lnTo>
                    <a:pt x="2891" y="726"/>
                  </a:lnTo>
                  <a:lnTo>
                    <a:pt x="3015" y="612"/>
                  </a:lnTo>
                  <a:cubicBezTo>
                    <a:pt x="3178" y="440"/>
                    <a:pt x="3187" y="182"/>
                    <a:pt x="3034" y="1"/>
                  </a:cubicBezTo>
                  <a:close/>
                </a:path>
              </a:pathLst>
            </a:custGeom>
            <a:solidFill>
              <a:srgbClr val="A5B7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43" name="Google Shape;4943;p38"/>
            <p:cNvSpPr/>
            <p:nvPr/>
          </p:nvSpPr>
          <p:spPr>
            <a:xfrm>
              <a:off x="3633147" y="2559930"/>
              <a:ext cx="88243" cy="89657"/>
            </a:xfrm>
            <a:custGeom>
              <a:rect b="b" l="l" r="r" t="t"/>
              <a:pathLst>
                <a:path extrusionOk="0" h="3424" w="3370">
                  <a:moveTo>
                    <a:pt x="3208" y="0"/>
                  </a:moveTo>
                  <a:lnTo>
                    <a:pt x="155" y="3063"/>
                  </a:lnTo>
                  <a:cubicBezTo>
                    <a:pt x="1" y="3209"/>
                    <a:pt x="140" y="3424"/>
                    <a:pt x="304" y="3424"/>
                  </a:cubicBezTo>
                  <a:cubicBezTo>
                    <a:pt x="353" y="3424"/>
                    <a:pt x="404" y="3405"/>
                    <a:pt x="451" y="3358"/>
                  </a:cubicBezTo>
                  <a:lnTo>
                    <a:pt x="3112" y="697"/>
                  </a:lnTo>
                  <a:lnTo>
                    <a:pt x="3198" y="601"/>
                  </a:lnTo>
                  <a:cubicBezTo>
                    <a:pt x="3360" y="439"/>
                    <a:pt x="3370" y="172"/>
                    <a:pt x="3208" y="0"/>
                  </a:cubicBezTo>
                  <a:close/>
                </a:path>
              </a:pathLst>
            </a:custGeom>
            <a:solidFill>
              <a:srgbClr val="A5B7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44" name="Google Shape;4944;p38"/>
            <p:cNvSpPr/>
            <p:nvPr/>
          </p:nvSpPr>
          <p:spPr>
            <a:xfrm>
              <a:off x="3656635" y="2579909"/>
              <a:ext cx="79760" cy="80938"/>
            </a:xfrm>
            <a:custGeom>
              <a:rect b="b" l="l" r="r" t="t"/>
              <a:pathLst>
                <a:path extrusionOk="0" h="3091" w="3046">
                  <a:moveTo>
                    <a:pt x="2883" y="0"/>
                  </a:moveTo>
                  <a:lnTo>
                    <a:pt x="155" y="2729"/>
                  </a:lnTo>
                  <a:cubicBezTo>
                    <a:pt x="1" y="2876"/>
                    <a:pt x="140" y="3090"/>
                    <a:pt x="304" y="3090"/>
                  </a:cubicBezTo>
                  <a:cubicBezTo>
                    <a:pt x="353" y="3090"/>
                    <a:pt x="404" y="3071"/>
                    <a:pt x="450" y="3025"/>
                  </a:cubicBezTo>
                  <a:lnTo>
                    <a:pt x="2692" y="773"/>
                  </a:lnTo>
                  <a:lnTo>
                    <a:pt x="2874" y="592"/>
                  </a:lnTo>
                  <a:cubicBezTo>
                    <a:pt x="3036" y="430"/>
                    <a:pt x="3045" y="163"/>
                    <a:pt x="2883" y="0"/>
                  </a:cubicBezTo>
                  <a:close/>
                </a:path>
              </a:pathLst>
            </a:custGeom>
            <a:solidFill>
              <a:srgbClr val="A5B7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945" name="Google Shape;4945;p38"/>
          <p:cNvGrpSpPr/>
          <p:nvPr/>
        </p:nvGrpSpPr>
        <p:grpSpPr>
          <a:xfrm>
            <a:off x="1512527" y="5078701"/>
            <a:ext cx="514981" cy="359735"/>
            <a:chOff x="1330255" y="3845718"/>
            <a:chExt cx="358997" cy="250774"/>
          </a:xfrm>
        </p:grpSpPr>
        <p:sp>
          <p:nvSpPr>
            <p:cNvPr id="4946" name="Google Shape;4946;p38"/>
            <p:cNvSpPr/>
            <p:nvPr/>
          </p:nvSpPr>
          <p:spPr>
            <a:xfrm>
              <a:off x="1445417" y="3845718"/>
              <a:ext cx="243835" cy="247762"/>
            </a:xfrm>
            <a:custGeom>
              <a:rect b="b" l="l" r="r" t="t"/>
              <a:pathLst>
                <a:path extrusionOk="0" h="9462" w="9312">
                  <a:moveTo>
                    <a:pt x="6267" y="0"/>
                  </a:moveTo>
                  <a:cubicBezTo>
                    <a:pt x="6153" y="0"/>
                    <a:pt x="6050" y="20"/>
                    <a:pt x="6020" y="84"/>
                  </a:cubicBezTo>
                  <a:cubicBezTo>
                    <a:pt x="5629" y="828"/>
                    <a:pt x="4360" y="2297"/>
                    <a:pt x="3587" y="3156"/>
                  </a:cubicBezTo>
                  <a:cubicBezTo>
                    <a:pt x="3215" y="3566"/>
                    <a:pt x="2700" y="3814"/>
                    <a:pt x="2156" y="3843"/>
                  </a:cubicBezTo>
                  <a:lnTo>
                    <a:pt x="0" y="3843"/>
                  </a:lnTo>
                  <a:lnTo>
                    <a:pt x="0" y="8889"/>
                  </a:lnTo>
                  <a:lnTo>
                    <a:pt x="2538" y="8889"/>
                  </a:lnTo>
                  <a:cubicBezTo>
                    <a:pt x="2719" y="8889"/>
                    <a:pt x="2891" y="8956"/>
                    <a:pt x="3034" y="9071"/>
                  </a:cubicBezTo>
                  <a:cubicBezTo>
                    <a:pt x="3311" y="9319"/>
                    <a:pt x="3683" y="9452"/>
                    <a:pt x="4055" y="9462"/>
                  </a:cubicBezTo>
                  <a:lnTo>
                    <a:pt x="7680" y="9462"/>
                  </a:lnTo>
                  <a:cubicBezTo>
                    <a:pt x="8052" y="9462"/>
                    <a:pt x="8357" y="9156"/>
                    <a:pt x="8357" y="8775"/>
                  </a:cubicBezTo>
                  <a:lnTo>
                    <a:pt x="8357" y="8584"/>
                  </a:lnTo>
                  <a:cubicBezTo>
                    <a:pt x="8357" y="8212"/>
                    <a:pt x="8052" y="7907"/>
                    <a:pt x="7680" y="7907"/>
                  </a:cubicBezTo>
                  <a:lnTo>
                    <a:pt x="8100" y="7907"/>
                  </a:lnTo>
                  <a:cubicBezTo>
                    <a:pt x="8491" y="7907"/>
                    <a:pt x="8806" y="7592"/>
                    <a:pt x="8806" y="7201"/>
                  </a:cubicBezTo>
                  <a:lnTo>
                    <a:pt x="8806" y="7067"/>
                  </a:lnTo>
                  <a:cubicBezTo>
                    <a:pt x="8806" y="6676"/>
                    <a:pt x="8491" y="6361"/>
                    <a:pt x="8100" y="6361"/>
                  </a:cubicBezTo>
                  <a:lnTo>
                    <a:pt x="8310" y="6361"/>
                  </a:lnTo>
                  <a:cubicBezTo>
                    <a:pt x="8710" y="6361"/>
                    <a:pt x="9025" y="6037"/>
                    <a:pt x="9025" y="5646"/>
                  </a:cubicBezTo>
                  <a:lnTo>
                    <a:pt x="9025" y="5531"/>
                  </a:lnTo>
                  <a:cubicBezTo>
                    <a:pt x="9025" y="5140"/>
                    <a:pt x="8710" y="4816"/>
                    <a:pt x="8310" y="4816"/>
                  </a:cubicBezTo>
                  <a:lnTo>
                    <a:pt x="8577" y="4816"/>
                  </a:lnTo>
                  <a:cubicBezTo>
                    <a:pt x="8987" y="4816"/>
                    <a:pt x="9311" y="4491"/>
                    <a:pt x="9311" y="4081"/>
                  </a:cubicBezTo>
                  <a:lnTo>
                    <a:pt x="9311" y="4005"/>
                  </a:lnTo>
                  <a:cubicBezTo>
                    <a:pt x="9311" y="3595"/>
                    <a:pt x="8987" y="3270"/>
                    <a:pt x="8577" y="3270"/>
                  </a:cubicBezTo>
                  <a:lnTo>
                    <a:pt x="6316" y="3270"/>
                  </a:lnTo>
                  <a:lnTo>
                    <a:pt x="7155" y="1286"/>
                  </a:lnTo>
                  <a:cubicBezTo>
                    <a:pt x="7289" y="799"/>
                    <a:pt x="7069" y="294"/>
                    <a:pt x="6640" y="46"/>
                  </a:cubicBezTo>
                  <a:cubicBezTo>
                    <a:pt x="6640" y="46"/>
                    <a:pt x="6441" y="0"/>
                    <a:pt x="6267" y="0"/>
                  </a:cubicBezTo>
                  <a:close/>
                </a:path>
              </a:pathLst>
            </a:custGeom>
            <a:solidFill>
              <a:srgbClr val="DFE5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47" name="Google Shape;4947;p38"/>
            <p:cNvSpPr/>
            <p:nvPr/>
          </p:nvSpPr>
          <p:spPr>
            <a:xfrm>
              <a:off x="1445417" y="4055250"/>
              <a:ext cx="218854" cy="38492"/>
            </a:xfrm>
            <a:custGeom>
              <a:rect b="b" l="l" r="r" t="t"/>
              <a:pathLst>
                <a:path extrusionOk="0" h="1470" w="8358">
                  <a:moveTo>
                    <a:pt x="0" y="0"/>
                  </a:moveTo>
                  <a:lnTo>
                    <a:pt x="0" y="897"/>
                  </a:lnTo>
                  <a:lnTo>
                    <a:pt x="2538" y="897"/>
                  </a:lnTo>
                  <a:cubicBezTo>
                    <a:pt x="2719" y="897"/>
                    <a:pt x="2901" y="964"/>
                    <a:pt x="3034" y="1078"/>
                  </a:cubicBezTo>
                  <a:cubicBezTo>
                    <a:pt x="3320" y="1326"/>
                    <a:pt x="3683" y="1460"/>
                    <a:pt x="4055" y="1469"/>
                  </a:cubicBezTo>
                  <a:lnTo>
                    <a:pt x="7680" y="1469"/>
                  </a:lnTo>
                  <a:cubicBezTo>
                    <a:pt x="8052" y="1469"/>
                    <a:pt x="8357" y="1164"/>
                    <a:pt x="8357" y="782"/>
                  </a:cubicBezTo>
                  <a:lnTo>
                    <a:pt x="8357" y="592"/>
                  </a:lnTo>
                  <a:cubicBezTo>
                    <a:pt x="8357" y="468"/>
                    <a:pt x="8329" y="344"/>
                    <a:pt x="8262" y="239"/>
                  </a:cubicBezTo>
                  <a:cubicBezTo>
                    <a:pt x="8138" y="439"/>
                    <a:pt x="7919" y="563"/>
                    <a:pt x="7680" y="572"/>
                  </a:cubicBezTo>
                  <a:lnTo>
                    <a:pt x="4055" y="572"/>
                  </a:lnTo>
                  <a:cubicBezTo>
                    <a:pt x="3683" y="563"/>
                    <a:pt x="3311" y="429"/>
                    <a:pt x="3034" y="181"/>
                  </a:cubicBezTo>
                  <a:cubicBezTo>
                    <a:pt x="2891" y="67"/>
                    <a:pt x="2719" y="0"/>
                    <a:pt x="2538" y="0"/>
                  </a:cubicBez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48" name="Google Shape;4948;p38"/>
            <p:cNvSpPr/>
            <p:nvPr/>
          </p:nvSpPr>
          <p:spPr>
            <a:xfrm>
              <a:off x="1445417" y="3946085"/>
              <a:ext cx="56219" cy="132653"/>
            </a:xfrm>
            <a:custGeom>
              <a:rect b="b" l="l" r="r" t="t"/>
              <a:pathLst>
                <a:path extrusionOk="0" h="5066" w="2147">
                  <a:moveTo>
                    <a:pt x="2147" y="0"/>
                  </a:moveTo>
                  <a:lnTo>
                    <a:pt x="2061" y="10"/>
                  </a:lnTo>
                  <a:lnTo>
                    <a:pt x="0" y="10"/>
                  </a:lnTo>
                  <a:lnTo>
                    <a:pt x="0" y="5066"/>
                  </a:lnTo>
                  <a:lnTo>
                    <a:pt x="2147" y="5066"/>
                  </a:lnTo>
                  <a:lnTo>
                    <a:pt x="2147" y="0"/>
                  </a:ln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49" name="Google Shape;4949;p38"/>
            <p:cNvSpPr/>
            <p:nvPr/>
          </p:nvSpPr>
          <p:spPr>
            <a:xfrm>
              <a:off x="1418446" y="3936083"/>
              <a:ext cx="58969" cy="152659"/>
            </a:xfrm>
            <a:custGeom>
              <a:rect b="b" l="l" r="r" t="t"/>
              <a:pathLst>
                <a:path extrusionOk="0" h="5830" w="2252">
                  <a:moveTo>
                    <a:pt x="0" y="1"/>
                  </a:moveTo>
                  <a:lnTo>
                    <a:pt x="0" y="5829"/>
                  </a:lnTo>
                  <a:lnTo>
                    <a:pt x="2023" y="5829"/>
                  </a:lnTo>
                  <a:cubicBezTo>
                    <a:pt x="2147" y="5829"/>
                    <a:pt x="2251" y="5734"/>
                    <a:pt x="2251" y="5610"/>
                  </a:cubicBezTo>
                  <a:lnTo>
                    <a:pt x="2251" y="220"/>
                  </a:lnTo>
                  <a:cubicBezTo>
                    <a:pt x="2251" y="106"/>
                    <a:pt x="2147" y="1"/>
                    <a:pt x="2023" y="1"/>
                  </a:cubicBezTo>
                  <a:close/>
                </a:path>
              </a:pathLst>
            </a:custGeom>
            <a:solidFill>
              <a:srgbClr val="EBEF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50" name="Google Shape;4950;p38"/>
            <p:cNvSpPr/>
            <p:nvPr/>
          </p:nvSpPr>
          <p:spPr>
            <a:xfrm>
              <a:off x="1418446" y="4056743"/>
              <a:ext cx="58969" cy="31998"/>
            </a:xfrm>
            <a:custGeom>
              <a:rect b="b" l="l" r="r" t="t"/>
              <a:pathLst>
                <a:path extrusionOk="0" h="1222" w="2252">
                  <a:moveTo>
                    <a:pt x="0" y="0"/>
                  </a:moveTo>
                  <a:lnTo>
                    <a:pt x="0" y="1221"/>
                  </a:lnTo>
                  <a:lnTo>
                    <a:pt x="2023" y="1221"/>
                  </a:lnTo>
                  <a:cubicBezTo>
                    <a:pt x="2147" y="1221"/>
                    <a:pt x="2251" y="1126"/>
                    <a:pt x="2251" y="1002"/>
                  </a:cubicBezTo>
                  <a:lnTo>
                    <a:pt x="2251" y="0"/>
                  </a:lnTo>
                  <a:close/>
                </a:path>
              </a:pathLst>
            </a:custGeom>
            <a:solidFill>
              <a:srgbClr val="AEBF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51" name="Google Shape;4951;p38"/>
            <p:cNvSpPr/>
            <p:nvPr/>
          </p:nvSpPr>
          <p:spPr>
            <a:xfrm>
              <a:off x="1330255" y="3928332"/>
              <a:ext cx="92459" cy="168160"/>
            </a:xfrm>
            <a:custGeom>
              <a:rect b="b" l="l" r="r" t="t"/>
              <a:pathLst>
                <a:path extrusionOk="0" h="6422" w="3531">
                  <a:moveTo>
                    <a:pt x="229" y="1"/>
                  </a:moveTo>
                  <a:cubicBezTo>
                    <a:pt x="105" y="1"/>
                    <a:pt x="0" y="96"/>
                    <a:pt x="0" y="220"/>
                  </a:cubicBezTo>
                  <a:lnTo>
                    <a:pt x="0" y="6202"/>
                  </a:lnTo>
                  <a:cubicBezTo>
                    <a:pt x="0" y="6326"/>
                    <a:pt x="105" y="6421"/>
                    <a:pt x="229" y="6421"/>
                  </a:cubicBezTo>
                  <a:lnTo>
                    <a:pt x="3311" y="6421"/>
                  </a:lnTo>
                  <a:cubicBezTo>
                    <a:pt x="3435" y="6421"/>
                    <a:pt x="3530" y="6326"/>
                    <a:pt x="3530" y="6202"/>
                  </a:cubicBezTo>
                  <a:lnTo>
                    <a:pt x="3530" y="220"/>
                  </a:lnTo>
                  <a:cubicBezTo>
                    <a:pt x="3530" y="96"/>
                    <a:pt x="3435" y="1"/>
                    <a:pt x="3320" y="1"/>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52" name="Google Shape;4952;p38"/>
            <p:cNvSpPr/>
            <p:nvPr/>
          </p:nvSpPr>
          <p:spPr>
            <a:xfrm>
              <a:off x="1330255" y="4056743"/>
              <a:ext cx="92459" cy="39749"/>
            </a:xfrm>
            <a:custGeom>
              <a:rect b="b" l="l" r="r" t="t"/>
              <a:pathLst>
                <a:path extrusionOk="0" h="1518" w="3531">
                  <a:moveTo>
                    <a:pt x="0" y="0"/>
                  </a:moveTo>
                  <a:lnTo>
                    <a:pt x="0" y="1298"/>
                  </a:lnTo>
                  <a:cubicBezTo>
                    <a:pt x="0" y="1422"/>
                    <a:pt x="105" y="1517"/>
                    <a:pt x="229" y="1517"/>
                  </a:cubicBezTo>
                  <a:lnTo>
                    <a:pt x="3311" y="1517"/>
                  </a:lnTo>
                  <a:cubicBezTo>
                    <a:pt x="3435" y="1517"/>
                    <a:pt x="3530" y="1422"/>
                    <a:pt x="3530" y="1298"/>
                  </a:cubicBezTo>
                  <a:lnTo>
                    <a:pt x="3530" y="0"/>
                  </a:ln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53" name="Google Shape;4953;p38"/>
            <p:cNvSpPr/>
            <p:nvPr/>
          </p:nvSpPr>
          <p:spPr>
            <a:xfrm>
              <a:off x="1631435" y="3961037"/>
              <a:ext cx="56062" cy="10841"/>
            </a:xfrm>
            <a:custGeom>
              <a:rect b="b" l="l" r="r" t="t"/>
              <a:pathLst>
                <a:path extrusionOk="0" h="414" w="2141">
                  <a:moveTo>
                    <a:pt x="272" y="1"/>
                  </a:moveTo>
                  <a:cubicBezTo>
                    <a:pt x="3" y="1"/>
                    <a:pt x="0" y="413"/>
                    <a:pt x="264" y="413"/>
                  </a:cubicBezTo>
                  <a:cubicBezTo>
                    <a:pt x="272" y="413"/>
                    <a:pt x="281" y="413"/>
                    <a:pt x="290" y="412"/>
                  </a:cubicBezTo>
                  <a:lnTo>
                    <a:pt x="1473" y="412"/>
                  </a:lnTo>
                  <a:cubicBezTo>
                    <a:pt x="1759" y="412"/>
                    <a:pt x="2017" y="250"/>
                    <a:pt x="2141" y="2"/>
                  </a:cubicBezTo>
                  <a:lnTo>
                    <a:pt x="290" y="2"/>
                  </a:lnTo>
                  <a:cubicBezTo>
                    <a:pt x="284" y="1"/>
                    <a:pt x="278" y="1"/>
                    <a:pt x="272" y="1"/>
                  </a:cubicBez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54" name="Google Shape;4954;p38"/>
            <p:cNvSpPr/>
            <p:nvPr/>
          </p:nvSpPr>
          <p:spPr>
            <a:xfrm>
              <a:off x="1632273" y="4001545"/>
              <a:ext cx="47971" cy="10998"/>
            </a:xfrm>
            <a:custGeom>
              <a:rect b="b" l="l" r="r" t="t"/>
              <a:pathLst>
                <a:path extrusionOk="0" h="420" w="1832">
                  <a:moveTo>
                    <a:pt x="258" y="0"/>
                  </a:moveTo>
                  <a:cubicBezTo>
                    <a:pt x="0" y="19"/>
                    <a:pt x="0" y="391"/>
                    <a:pt x="258" y="420"/>
                  </a:cubicBezTo>
                  <a:lnTo>
                    <a:pt x="1174" y="420"/>
                  </a:lnTo>
                  <a:cubicBezTo>
                    <a:pt x="1460" y="420"/>
                    <a:pt x="1708" y="258"/>
                    <a:pt x="1832" y="0"/>
                  </a:cubicBez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55" name="Google Shape;4955;p38"/>
            <p:cNvSpPr/>
            <p:nvPr/>
          </p:nvSpPr>
          <p:spPr>
            <a:xfrm>
              <a:off x="1631435" y="4041975"/>
              <a:ext cx="43074" cy="10814"/>
            </a:xfrm>
            <a:custGeom>
              <a:rect b="b" l="l" r="r" t="t"/>
              <a:pathLst>
                <a:path extrusionOk="0" h="413" w="1645">
                  <a:moveTo>
                    <a:pt x="272" y="1"/>
                  </a:moveTo>
                  <a:cubicBezTo>
                    <a:pt x="3" y="1"/>
                    <a:pt x="0" y="413"/>
                    <a:pt x="264" y="413"/>
                  </a:cubicBezTo>
                  <a:cubicBezTo>
                    <a:pt x="272" y="413"/>
                    <a:pt x="281" y="413"/>
                    <a:pt x="290" y="412"/>
                  </a:cubicBezTo>
                  <a:lnTo>
                    <a:pt x="996" y="412"/>
                  </a:lnTo>
                  <a:cubicBezTo>
                    <a:pt x="1272" y="412"/>
                    <a:pt x="1530" y="250"/>
                    <a:pt x="1645" y="1"/>
                  </a:cubicBezTo>
                  <a:lnTo>
                    <a:pt x="290" y="1"/>
                  </a:lnTo>
                  <a:cubicBezTo>
                    <a:pt x="284" y="1"/>
                    <a:pt x="278" y="1"/>
                    <a:pt x="272" y="1"/>
                  </a:cubicBez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956" name="Google Shape;4956;p38"/>
          <p:cNvGrpSpPr/>
          <p:nvPr/>
        </p:nvGrpSpPr>
        <p:grpSpPr>
          <a:xfrm>
            <a:off x="4072893" y="5000761"/>
            <a:ext cx="535677" cy="515432"/>
            <a:chOff x="3115103" y="3791384"/>
            <a:chExt cx="373424" cy="359311"/>
          </a:xfrm>
        </p:grpSpPr>
        <p:sp>
          <p:nvSpPr>
            <p:cNvPr id="4957" name="Google Shape;4957;p38"/>
            <p:cNvSpPr/>
            <p:nvPr/>
          </p:nvSpPr>
          <p:spPr>
            <a:xfrm>
              <a:off x="3115103" y="3891908"/>
              <a:ext cx="159152" cy="180598"/>
            </a:xfrm>
            <a:custGeom>
              <a:rect b="b" l="l" r="r" t="t"/>
              <a:pathLst>
                <a:path extrusionOk="0" h="6897" w="6078">
                  <a:moveTo>
                    <a:pt x="2429" y="0"/>
                  </a:moveTo>
                  <a:cubicBezTo>
                    <a:pt x="1860" y="0"/>
                    <a:pt x="1292" y="220"/>
                    <a:pt x="859" y="657"/>
                  </a:cubicBezTo>
                  <a:cubicBezTo>
                    <a:pt x="0" y="1525"/>
                    <a:pt x="10" y="2918"/>
                    <a:pt x="878" y="3777"/>
                  </a:cubicBezTo>
                  <a:lnTo>
                    <a:pt x="1651" y="4550"/>
                  </a:lnTo>
                  <a:cubicBezTo>
                    <a:pt x="2080" y="4979"/>
                    <a:pt x="2214" y="5628"/>
                    <a:pt x="1985" y="6190"/>
                  </a:cubicBezTo>
                  <a:cubicBezTo>
                    <a:pt x="1908" y="6372"/>
                    <a:pt x="1956" y="6582"/>
                    <a:pt x="2090" y="6725"/>
                  </a:cubicBezTo>
                  <a:lnTo>
                    <a:pt x="2118" y="6753"/>
                  </a:lnTo>
                  <a:cubicBezTo>
                    <a:pt x="2212" y="6851"/>
                    <a:pt x="2334" y="6897"/>
                    <a:pt x="2455" y="6897"/>
                  </a:cubicBezTo>
                  <a:cubicBezTo>
                    <a:pt x="2641" y="6897"/>
                    <a:pt x="2825" y="6788"/>
                    <a:pt x="2901" y="6591"/>
                  </a:cubicBezTo>
                  <a:cubicBezTo>
                    <a:pt x="3292" y="5656"/>
                    <a:pt x="3072" y="4569"/>
                    <a:pt x="2357" y="3853"/>
                  </a:cubicBezTo>
                  <a:lnTo>
                    <a:pt x="1565" y="3061"/>
                  </a:lnTo>
                  <a:cubicBezTo>
                    <a:pt x="1097" y="2594"/>
                    <a:pt x="1097" y="1840"/>
                    <a:pt x="1546" y="1363"/>
                  </a:cubicBezTo>
                  <a:cubicBezTo>
                    <a:pt x="1789" y="1120"/>
                    <a:pt x="2106" y="998"/>
                    <a:pt x="2422" y="998"/>
                  </a:cubicBezTo>
                  <a:cubicBezTo>
                    <a:pt x="2738" y="998"/>
                    <a:pt x="3053" y="1120"/>
                    <a:pt x="3292" y="1363"/>
                  </a:cubicBezTo>
                  <a:lnTo>
                    <a:pt x="5181" y="3252"/>
                  </a:lnTo>
                  <a:cubicBezTo>
                    <a:pt x="5277" y="3349"/>
                    <a:pt x="5403" y="3396"/>
                    <a:pt x="5530" y="3396"/>
                  </a:cubicBezTo>
                  <a:cubicBezTo>
                    <a:pt x="5654" y="3396"/>
                    <a:pt x="5778" y="3351"/>
                    <a:pt x="5877" y="3262"/>
                  </a:cubicBezTo>
                  <a:cubicBezTo>
                    <a:pt x="6077" y="3061"/>
                    <a:pt x="6077" y="2746"/>
                    <a:pt x="5877" y="2546"/>
                  </a:cubicBezTo>
                  <a:lnTo>
                    <a:pt x="3979" y="648"/>
                  </a:lnTo>
                  <a:lnTo>
                    <a:pt x="3979" y="638"/>
                  </a:lnTo>
                  <a:cubicBezTo>
                    <a:pt x="3548" y="212"/>
                    <a:pt x="2989" y="0"/>
                    <a:pt x="2429" y="0"/>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58" name="Google Shape;4958;p38"/>
            <p:cNvSpPr/>
            <p:nvPr/>
          </p:nvSpPr>
          <p:spPr>
            <a:xfrm>
              <a:off x="3232517" y="3940586"/>
              <a:ext cx="45798" cy="40561"/>
            </a:xfrm>
            <a:custGeom>
              <a:rect b="b" l="l" r="r" t="t"/>
              <a:pathLst>
                <a:path extrusionOk="0" h="1549" w="1749">
                  <a:moveTo>
                    <a:pt x="706" y="0"/>
                  </a:moveTo>
                  <a:lnTo>
                    <a:pt x="0" y="697"/>
                  </a:lnTo>
                  <a:lnTo>
                    <a:pt x="697" y="1403"/>
                  </a:lnTo>
                  <a:cubicBezTo>
                    <a:pt x="803" y="1505"/>
                    <a:pt x="922" y="1548"/>
                    <a:pt x="1035" y="1548"/>
                  </a:cubicBezTo>
                  <a:cubicBezTo>
                    <a:pt x="1419" y="1548"/>
                    <a:pt x="1748" y="1057"/>
                    <a:pt x="1403" y="697"/>
                  </a:cubicBezTo>
                  <a:lnTo>
                    <a:pt x="706" y="0"/>
                  </a:lnTo>
                  <a:close/>
                </a:path>
              </a:pathLst>
            </a:custGeom>
            <a:solidFill>
              <a:srgbClr val="9BA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59" name="Google Shape;4959;p38"/>
            <p:cNvSpPr/>
            <p:nvPr/>
          </p:nvSpPr>
          <p:spPr>
            <a:xfrm>
              <a:off x="3242493" y="3950956"/>
              <a:ext cx="43991" cy="43598"/>
            </a:xfrm>
            <a:custGeom>
              <a:rect b="b" l="l" r="r" t="t"/>
              <a:pathLst>
                <a:path extrusionOk="0" h="1665" w="1680">
                  <a:moveTo>
                    <a:pt x="931" y="0"/>
                  </a:moveTo>
                  <a:cubicBezTo>
                    <a:pt x="874" y="0"/>
                    <a:pt x="816" y="24"/>
                    <a:pt x="773" y="72"/>
                  </a:cubicBezTo>
                  <a:lnTo>
                    <a:pt x="87" y="759"/>
                  </a:lnTo>
                  <a:cubicBezTo>
                    <a:pt x="1" y="844"/>
                    <a:pt x="1" y="978"/>
                    <a:pt x="87" y="1073"/>
                  </a:cubicBezTo>
                  <a:lnTo>
                    <a:pt x="688" y="1665"/>
                  </a:lnTo>
                  <a:lnTo>
                    <a:pt x="1680" y="673"/>
                  </a:lnTo>
                  <a:lnTo>
                    <a:pt x="1088" y="72"/>
                  </a:lnTo>
                  <a:cubicBezTo>
                    <a:pt x="1045" y="24"/>
                    <a:pt x="988" y="0"/>
                    <a:pt x="931"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60" name="Google Shape;4960;p38"/>
            <p:cNvSpPr/>
            <p:nvPr/>
          </p:nvSpPr>
          <p:spPr>
            <a:xfrm>
              <a:off x="3319948" y="3791384"/>
              <a:ext cx="168579" cy="141478"/>
            </a:xfrm>
            <a:custGeom>
              <a:rect b="b" l="l" r="r" t="t"/>
              <a:pathLst>
                <a:path extrusionOk="0" h="5403" w="6438">
                  <a:moveTo>
                    <a:pt x="3241" y="1"/>
                  </a:moveTo>
                  <a:cubicBezTo>
                    <a:pt x="3204" y="1"/>
                    <a:pt x="3167" y="1"/>
                    <a:pt x="3129" y="3"/>
                  </a:cubicBezTo>
                  <a:cubicBezTo>
                    <a:pt x="1088" y="79"/>
                    <a:pt x="0" y="2455"/>
                    <a:pt x="1278" y="4057"/>
                  </a:cubicBezTo>
                  <a:lnTo>
                    <a:pt x="1221" y="5174"/>
                  </a:lnTo>
                  <a:cubicBezTo>
                    <a:pt x="1214" y="5304"/>
                    <a:pt x="1322" y="5403"/>
                    <a:pt x="1444" y="5403"/>
                  </a:cubicBezTo>
                  <a:cubicBezTo>
                    <a:pt x="1475" y="5403"/>
                    <a:pt x="1506" y="5397"/>
                    <a:pt x="1536" y="5383"/>
                  </a:cubicBezTo>
                  <a:lnTo>
                    <a:pt x="2547" y="4906"/>
                  </a:lnTo>
                  <a:cubicBezTo>
                    <a:pt x="2775" y="4971"/>
                    <a:pt x="3007" y="5003"/>
                    <a:pt x="3236" y="5003"/>
                  </a:cubicBezTo>
                  <a:cubicBezTo>
                    <a:pt x="4055" y="5003"/>
                    <a:pt x="4844" y="4603"/>
                    <a:pt x="5314" y="3895"/>
                  </a:cubicBezTo>
                  <a:cubicBezTo>
                    <a:pt x="6438" y="2228"/>
                    <a:pt x="5226" y="1"/>
                    <a:pt x="3241"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61" name="Google Shape;4961;p38"/>
            <p:cNvSpPr/>
            <p:nvPr/>
          </p:nvSpPr>
          <p:spPr>
            <a:xfrm>
              <a:off x="3233747" y="3945614"/>
              <a:ext cx="213879" cy="205081"/>
            </a:xfrm>
            <a:custGeom>
              <a:rect b="b" l="l" r="r" t="t"/>
              <a:pathLst>
                <a:path extrusionOk="0" h="7832" w="8168">
                  <a:moveTo>
                    <a:pt x="3095" y="0"/>
                  </a:moveTo>
                  <a:cubicBezTo>
                    <a:pt x="2719" y="0"/>
                    <a:pt x="2345" y="144"/>
                    <a:pt x="2061" y="428"/>
                  </a:cubicBezTo>
                  <a:lnTo>
                    <a:pt x="573" y="1917"/>
                  </a:lnTo>
                  <a:cubicBezTo>
                    <a:pt x="49" y="2441"/>
                    <a:pt x="1" y="3271"/>
                    <a:pt x="459" y="3853"/>
                  </a:cubicBezTo>
                  <a:lnTo>
                    <a:pt x="468" y="3872"/>
                  </a:lnTo>
                  <a:lnTo>
                    <a:pt x="3120" y="7268"/>
                  </a:lnTo>
                  <a:cubicBezTo>
                    <a:pt x="3412" y="7642"/>
                    <a:pt x="3843" y="7832"/>
                    <a:pt x="4277" y="7832"/>
                  </a:cubicBezTo>
                  <a:cubicBezTo>
                    <a:pt x="4651" y="7832"/>
                    <a:pt x="5027" y="7690"/>
                    <a:pt x="5315" y="7402"/>
                  </a:cubicBezTo>
                  <a:lnTo>
                    <a:pt x="7547" y="5170"/>
                  </a:lnTo>
                  <a:cubicBezTo>
                    <a:pt x="8167" y="4550"/>
                    <a:pt x="8110" y="3519"/>
                    <a:pt x="7413" y="2976"/>
                  </a:cubicBezTo>
                  <a:lnTo>
                    <a:pt x="4027" y="323"/>
                  </a:lnTo>
                  <a:lnTo>
                    <a:pt x="4008" y="314"/>
                  </a:lnTo>
                  <a:cubicBezTo>
                    <a:pt x="3736" y="104"/>
                    <a:pt x="3415" y="0"/>
                    <a:pt x="3095" y="0"/>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62" name="Google Shape;4962;p38"/>
            <p:cNvSpPr/>
            <p:nvPr/>
          </p:nvSpPr>
          <p:spPr>
            <a:xfrm>
              <a:off x="3311438" y="4019272"/>
              <a:ext cx="136424" cy="131423"/>
            </a:xfrm>
            <a:custGeom>
              <a:rect b="b" l="l" r="r" t="t"/>
              <a:pathLst>
                <a:path extrusionOk="0" h="5019" w="5210">
                  <a:moveTo>
                    <a:pt x="4246" y="0"/>
                  </a:moveTo>
                  <a:lnTo>
                    <a:pt x="4246" y="0"/>
                  </a:lnTo>
                  <a:cubicBezTo>
                    <a:pt x="4599" y="582"/>
                    <a:pt x="4504" y="1317"/>
                    <a:pt x="4027" y="1803"/>
                  </a:cubicBezTo>
                  <a:lnTo>
                    <a:pt x="1794" y="4026"/>
                  </a:lnTo>
                  <a:cubicBezTo>
                    <a:pt x="1511" y="4310"/>
                    <a:pt x="1133" y="4458"/>
                    <a:pt x="753" y="4458"/>
                  </a:cubicBezTo>
                  <a:cubicBezTo>
                    <a:pt x="494" y="4458"/>
                    <a:pt x="233" y="4389"/>
                    <a:pt x="1" y="4246"/>
                  </a:cubicBezTo>
                  <a:lnTo>
                    <a:pt x="1" y="4246"/>
                  </a:lnTo>
                  <a:lnTo>
                    <a:pt x="153" y="4455"/>
                  </a:lnTo>
                  <a:cubicBezTo>
                    <a:pt x="445" y="4829"/>
                    <a:pt x="876" y="5019"/>
                    <a:pt x="1311" y="5019"/>
                  </a:cubicBezTo>
                  <a:cubicBezTo>
                    <a:pt x="1687" y="5019"/>
                    <a:pt x="2065" y="4877"/>
                    <a:pt x="2357" y="4589"/>
                  </a:cubicBezTo>
                  <a:lnTo>
                    <a:pt x="4580" y="2357"/>
                  </a:lnTo>
                  <a:cubicBezTo>
                    <a:pt x="5210" y="1737"/>
                    <a:pt x="5143" y="706"/>
                    <a:pt x="4446" y="163"/>
                  </a:cubicBezTo>
                  <a:lnTo>
                    <a:pt x="4246" y="0"/>
                  </a:ln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63" name="Google Shape;4963;p38"/>
            <p:cNvSpPr/>
            <p:nvPr/>
          </p:nvSpPr>
          <p:spPr>
            <a:xfrm>
              <a:off x="3233747" y="3945614"/>
              <a:ext cx="164154" cy="156115"/>
            </a:xfrm>
            <a:custGeom>
              <a:rect b="b" l="l" r="r" t="t"/>
              <a:pathLst>
                <a:path extrusionOk="0" h="5962" w="6269">
                  <a:moveTo>
                    <a:pt x="3095" y="0"/>
                  </a:moveTo>
                  <a:cubicBezTo>
                    <a:pt x="2719" y="0"/>
                    <a:pt x="2345" y="144"/>
                    <a:pt x="2061" y="428"/>
                  </a:cubicBezTo>
                  <a:lnTo>
                    <a:pt x="573" y="1917"/>
                  </a:lnTo>
                  <a:cubicBezTo>
                    <a:pt x="49" y="2441"/>
                    <a:pt x="1" y="3271"/>
                    <a:pt x="459" y="3863"/>
                  </a:cubicBezTo>
                  <a:lnTo>
                    <a:pt x="468" y="3882"/>
                  </a:lnTo>
                  <a:lnTo>
                    <a:pt x="2414" y="5485"/>
                  </a:lnTo>
                  <a:cubicBezTo>
                    <a:pt x="2796" y="5800"/>
                    <a:pt x="3241" y="5961"/>
                    <a:pt x="3654" y="5961"/>
                  </a:cubicBezTo>
                  <a:cubicBezTo>
                    <a:pt x="4014" y="5961"/>
                    <a:pt x="4350" y="5838"/>
                    <a:pt x="4599" y="5589"/>
                  </a:cubicBezTo>
                  <a:lnTo>
                    <a:pt x="5734" y="4454"/>
                  </a:lnTo>
                  <a:cubicBezTo>
                    <a:pt x="6269" y="3920"/>
                    <a:pt x="6230" y="2976"/>
                    <a:pt x="5629" y="2260"/>
                  </a:cubicBezTo>
                  <a:lnTo>
                    <a:pt x="4027" y="323"/>
                  </a:lnTo>
                  <a:lnTo>
                    <a:pt x="4008" y="314"/>
                  </a:lnTo>
                  <a:cubicBezTo>
                    <a:pt x="3736" y="104"/>
                    <a:pt x="3415" y="0"/>
                    <a:pt x="3095" y="0"/>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64" name="Google Shape;4964;p38"/>
            <p:cNvSpPr/>
            <p:nvPr/>
          </p:nvSpPr>
          <p:spPr>
            <a:xfrm>
              <a:off x="3236261" y="3945509"/>
              <a:ext cx="151402" cy="146715"/>
            </a:xfrm>
            <a:custGeom>
              <a:rect b="b" l="l" r="r" t="t"/>
              <a:pathLst>
                <a:path extrusionOk="0" h="5603" w="5782">
                  <a:moveTo>
                    <a:pt x="3007" y="1"/>
                  </a:moveTo>
                  <a:cubicBezTo>
                    <a:pt x="2617" y="1"/>
                    <a:pt x="2245" y="153"/>
                    <a:pt x="1965" y="432"/>
                  </a:cubicBezTo>
                  <a:lnTo>
                    <a:pt x="477" y="1921"/>
                  </a:lnTo>
                  <a:cubicBezTo>
                    <a:pt x="153" y="2235"/>
                    <a:pt x="0" y="2693"/>
                    <a:pt x="57" y="3151"/>
                  </a:cubicBezTo>
                  <a:lnTo>
                    <a:pt x="2547" y="5202"/>
                  </a:lnTo>
                  <a:cubicBezTo>
                    <a:pt x="2865" y="5467"/>
                    <a:pt x="3229" y="5602"/>
                    <a:pt x="3559" y="5602"/>
                  </a:cubicBezTo>
                  <a:cubicBezTo>
                    <a:pt x="3824" y="5602"/>
                    <a:pt x="4067" y="5514"/>
                    <a:pt x="4246" y="5336"/>
                  </a:cubicBezTo>
                  <a:lnTo>
                    <a:pt x="5381" y="4201"/>
                  </a:lnTo>
                  <a:cubicBezTo>
                    <a:pt x="5781" y="3810"/>
                    <a:pt x="5724" y="3075"/>
                    <a:pt x="5257" y="2503"/>
                  </a:cubicBezTo>
                  <a:lnTo>
                    <a:pt x="3196" y="13"/>
                  </a:lnTo>
                  <a:cubicBezTo>
                    <a:pt x="3133" y="5"/>
                    <a:pt x="3070" y="1"/>
                    <a:pt x="3007" y="1"/>
                  </a:cubicBezTo>
                  <a:close/>
                </a:path>
              </a:pathLst>
            </a:custGeom>
            <a:solidFill>
              <a:srgbClr val="EBEF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65" name="Google Shape;4965;p38"/>
            <p:cNvSpPr/>
            <p:nvPr/>
          </p:nvSpPr>
          <p:spPr>
            <a:xfrm>
              <a:off x="3236261" y="3945509"/>
              <a:ext cx="151402" cy="146715"/>
            </a:xfrm>
            <a:custGeom>
              <a:rect b="b" l="l" r="r" t="t"/>
              <a:pathLst>
                <a:path extrusionOk="0" h="5603" w="5782">
                  <a:moveTo>
                    <a:pt x="1813" y="585"/>
                  </a:moveTo>
                  <a:lnTo>
                    <a:pt x="1784" y="614"/>
                  </a:lnTo>
                  <a:lnTo>
                    <a:pt x="1813" y="585"/>
                  </a:lnTo>
                  <a:close/>
                  <a:moveTo>
                    <a:pt x="648" y="1749"/>
                  </a:moveTo>
                  <a:lnTo>
                    <a:pt x="630" y="1768"/>
                  </a:lnTo>
                  <a:lnTo>
                    <a:pt x="630" y="1768"/>
                  </a:lnTo>
                  <a:lnTo>
                    <a:pt x="648" y="1749"/>
                  </a:lnTo>
                  <a:close/>
                  <a:moveTo>
                    <a:pt x="3001" y="1"/>
                  </a:moveTo>
                  <a:cubicBezTo>
                    <a:pt x="2617" y="1"/>
                    <a:pt x="2245" y="153"/>
                    <a:pt x="1965" y="432"/>
                  </a:cubicBezTo>
                  <a:lnTo>
                    <a:pt x="1813" y="585"/>
                  </a:lnTo>
                  <a:lnTo>
                    <a:pt x="1813" y="585"/>
                  </a:lnTo>
                  <a:cubicBezTo>
                    <a:pt x="1978" y="437"/>
                    <a:pt x="2183" y="365"/>
                    <a:pt x="2386" y="365"/>
                  </a:cubicBezTo>
                  <a:cubicBezTo>
                    <a:pt x="2630" y="365"/>
                    <a:pt x="2872" y="468"/>
                    <a:pt x="3043" y="671"/>
                  </a:cubicBezTo>
                  <a:lnTo>
                    <a:pt x="4637" y="2541"/>
                  </a:lnTo>
                  <a:cubicBezTo>
                    <a:pt x="5066" y="3046"/>
                    <a:pt x="5161" y="3647"/>
                    <a:pt x="4856" y="3953"/>
                  </a:cubicBezTo>
                  <a:lnTo>
                    <a:pt x="3997" y="4811"/>
                  </a:lnTo>
                  <a:cubicBezTo>
                    <a:pt x="3878" y="4927"/>
                    <a:pt x="3712" y="4983"/>
                    <a:pt x="3524" y="4983"/>
                  </a:cubicBezTo>
                  <a:cubicBezTo>
                    <a:pt x="3232" y="4983"/>
                    <a:pt x="2888" y="4847"/>
                    <a:pt x="2586" y="4592"/>
                  </a:cubicBezTo>
                  <a:lnTo>
                    <a:pt x="716" y="2999"/>
                  </a:lnTo>
                  <a:cubicBezTo>
                    <a:pt x="344" y="2684"/>
                    <a:pt x="306" y="2121"/>
                    <a:pt x="630" y="1768"/>
                  </a:cubicBezTo>
                  <a:lnTo>
                    <a:pt x="630" y="1768"/>
                  </a:lnTo>
                  <a:lnTo>
                    <a:pt x="477" y="1921"/>
                  </a:lnTo>
                  <a:cubicBezTo>
                    <a:pt x="153" y="2245"/>
                    <a:pt x="0" y="2693"/>
                    <a:pt x="57" y="3142"/>
                  </a:cubicBezTo>
                  <a:lnTo>
                    <a:pt x="2547" y="5202"/>
                  </a:lnTo>
                  <a:cubicBezTo>
                    <a:pt x="2859" y="5467"/>
                    <a:pt x="3224" y="5602"/>
                    <a:pt x="3555" y="5602"/>
                  </a:cubicBezTo>
                  <a:cubicBezTo>
                    <a:pt x="3822" y="5602"/>
                    <a:pt x="4067" y="5514"/>
                    <a:pt x="4246" y="5336"/>
                  </a:cubicBezTo>
                  <a:lnTo>
                    <a:pt x="5381" y="4201"/>
                  </a:lnTo>
                  <a:cubicBezTo>
                    <a:pt x="5781" y="3800"/>
                    <a:pt x="5724" y="3065"/>
                    <a:pt x="5247" y="2503"/>
                  </a:cubicBezTo>
                  <a:lnTo>
                    <a:pt x="3187" y="13"/>
                  </a:lnTo>
                  <a:cubicBezTo>
                    <a:pt x="3125" y="5"/>
                    <a:pt x="3063" y="1"/>
                    <a:pt x="3001" y="1"/>
                  </a:cubicBezTo>
                  <a:close/>
                </a:path>
              </a:pathLst>
            </a:custGeom>
            <a:solidFill>
              <a:srgbClr val="AEBF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66" name="Google Shape;4966;p38"/>
            <p:cNvSpPr/>
            <p:nvPr/>
          </p:nvSpPr>
          <p:spPr>
            <a:xfrm>
              <a:off x="3264488" y="3972558"/>
              <a:ext cx="87955" cy="87196"/>
            </a:xfrm>
            <a:custGeom>
              <a:rect b="b" l="l" r="r" t="t"/>
              <a:pathLst>
                <a:path extrusionOk="0" h="3330" w="3359">
                  <a:moveTo>
                    <a:pt x="296" y="0"/>
                  </a:moveTo>
                  <a:lnTo>
                    <a:pt x="0" y="296"/>
                  </a:lnTo>
                  <a:lnTo>
                    <a:pt x="2977" y="3273"/>
                  </a:lnTo>
                  <a:cubicBezTo>
                    <a:pt x="3020" y="3311"/>
                    <a:pt x="3075" y="3330"/>
                    <a:pt x="3128" y="3330"/>
                  </a:cubicBezTo>
                  <a:cubicBezTo>
                    <a:pt x="3182" y="3330"/>
                    <a:pt x="3234" y="3311"/>
                    <a:pt x="3272" y="3273"/>
                  </a:cubicBezTo>
                  <a:cubicBezTo>
                    <a:pt x="3358" y="3196"/>
                    <a:pt x="3358" y="3063"/>
                    <a:pt x="3272" y="2977"/>
                  </a:cubicBezTo>
                  <a:lnTo>
                    <a:pt x="296" y="0"/>
                  </a:ln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67" name="Google Shape;4967;p38"/>
            <p:cNvSpPr/>
            <p:nvPr/>
          </p:nvSpPr>
          <p:spPr>
            <a:xfrm>
              <a:off x="3283473" y="3992668"/>
              <a:ext cx="36999" cy="34302"/>
            </a:xfrm>
            <a:custGeom>
              <a:rect b="b" l="l" r="r" t="t"/>
              <a:pathLst>
                <a:path extrusionOk="0" h="1310" w="1413">
                  <a:moveTo>
                    <a:pt x="587" y="0"/>
                  </a:moveTo>
                  <a:cubicBezTo>
                    <a:pt x="451" y="0"/>
                    <a:pt x="315" y="53"/>
                    <a:pt x="210" y="158"/>
                  </a:cubicBezTo>
                  <a:cubicBezTo>
                    <a:pt x="0" y="368"/>
                    <a:pt x="0" y="711"/>
                    <a:pt x="210" y="921"/>
                  </a:cubicBezTo>
                  <a:lnTo>
                    <a:pt x="449" y="1159"/>
                  </a:lnTo>
                  <a:cubicBezTo>
                    <a:pt x="554" y="1260"/>
                    <a:pt x="690" y="1310"/>
                    <a:pt x="826" y="1310"/>
                  </a:cubicBezTo>
                  <a:cubicBezTo>
                    <a:pt x="961" y="1310"/>
                    <a:pt x="1097" y="1260"/>
                    <a:pt x="1202" y="1159"/>
                  </a:cubicBezTo>
                  <a:cubicBezTo>
                    <a:pt x="1412" y="950"/>
                    <a:pt x="1412" y="606"/>
                    <a:pt x="1202" y="396"/>
                  </a:cubicBezTo>
                  <a:lnTo>
                    <a:pt x="964" y="158"/>
                  </a:lnTo>
                  <a:cubicBezTo>
                    <a:pt x="859" y="53"/>
                    <a:pt x="723" y="0"/>
                    <a:pt x="587" y="0"/>
                  </a:cubicBezTo>
                  <a:close/>
                </a:path>
              </a:pathLst>
            </a:custGeom>
            <a:solidFill>
              <a:srgbClr val="A7B5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68" name="Google Shape;4968;p38"/>
            <p:cNvSpPr/>
            <p:nvPr/>
          </p:nvSpPr>
          <p:spPr>
            <a:xfrm>
              <a:off x="3392140" y="3828174"/>
              <a:ext cx="43729" cy="43493"/>
            </a:xfrm>
            <a:custGeom>
              <a:rect b="b" l="l" r="r" t="t"/>
              <a:pathLst>
                <a:path extrusionOk="0" h="1661" w="1670">
                  <a:moveTo>
                    <a:pt x="840" y="0"/>
                  </a:moveTo>
                  <a:cubicBezTo>
                    <a:pt x="372" y="0"/>
                    <a:pt x="0" y="372"/>
                    <a:pt x="0" y="830"/>
                  </a:cubicBezTo>
                  <a:cubicBezTo>
                    <a:pt x="0" y="1288"/>
                    <a:pt x="372" y="1660"/>
                    <a:pt x="840" y="1660"/>
                  </a:cubicBezTo>
                  <a:cubicBezTo>
                    <a:pt x="1298" y="1660"/>
                    <a:pt x="1670" y="1288"/>
                    <a:pt x="1670" y="830"/>
                  </a:cubicBezTo>
                  <a:cubicBezTo>
                    <a:pt x="1670" y="372"/>
                    <a:pt x="1298" y="0"/>
                    <a:pt x="840" y="0"/>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69" name="Google Shape;4969;p38"/>
            <p:cNvSpPr/>
            <p:nvPr/>
          </p:nvSpPr>
          <p:spPr>
            <a:xfrm>
              <a:off x="3376141" y="3822649"/>
              <a:ext cx="75360" cy="54517"/>
            </a:xfrm>
            <a:custGeom>
              <a:rect b="b" l="l" r="r" t="t"/>
              <a:pathLst>
                <a:path extrusionOk="0" h="2082" w="2878">
                  <a:moveTo>
                    <a:pt x="1451" y="412"/>
                  </a:moveTo>
                  <a:lnTo>
                    <a:pt x="1451" y="421"/>
                  </a:lnTo>
                  <a:cubicBezTo>
                    <a:pt x="1461" y="421"/>
                    <a:pt x="1471" y="420"/>
                    <a:pt x="1481" y="420"/>
                  </a:cubicBezTo>
                  <a:cubicBezTo>
                    <a:pt x="1632" y="420"/>
                    <a:pt x="1773" y="486"/>
                    <a:pt x="1890" y="593"/>
                  </a:cubicBezTo>
                  <a:cubicBezTo>
                    <a:pt x="2309" y="1013"/>
                    <a:pt x="1969" y="1667"/>
                    <a:pt x="1464" y="1667"/>
                  </a:cubicBezTo>
                  <a:cubicBezTo>
                    <a:pt x="1383" y="1667"/>
                    <a:pt x="1299" y="1650"/>
                    <a:pt x="1212" y="1614"/>
                  </a:cubicBezTo>
                  <a:cubicBezTo>
                    <a:pt x="573" y="1356"/>
                    <a:pt x="764" y="412"/>
                    <a:pt x="1451" y="412"/>
                  </a:cubicBezTo>
                  <a:close/>
                  <a:moveTo>
                    <a:pt x="1466" y="0"/>
                  </a:moveTo>
                  <a:cubicBezTo>
                    <a:pt x="1333" y="0"/>
                    <a:pt x="1193" y="27"/>
                    <a:pt x="1050" y="87"/>
                  </a:cubicBezTo>
                  <a:cubicBezTo>
                    <a:pt x="1" y="517"/>
                    <a:pt x="306" y="2081"/>
                    <a:pt x="1451" y="2081"/>
                  </a:cubicBezTo>
                  <a:cubicBezTo>
                    <a:pt x="1718" y="2081"/>
                    <a:pt x="1985" y="1976"/>
                    <a:pt x="2185" y="1776"/>
                  </a:cubicBezTo>
                  <a:cubicBezTo>
                    <a:pt x="2877" y="1084"/>
                    <a:pt x="2310" y="0"/>
                    <a:pt x="1466" y="0"/>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70" name="Google Shape;4970;p38"/>
            <p:cNvSpPr/>
            <p:nvPr/>
          </p:nvSpPr>
          <p:spPr>
            <a:xfrm>
              <a:off x="3366165" y="3859230"/>
              <a:ext cx="40953" cy="36659"/>
            </a:xfrm>
            <a:custGeom>
              <a:rect b="b" l="l" r="r" t="t"/>
              <a:pathLst>
                <a:path extrusionOk="0" h="1400" w="1564">
                  <a:moveTo>
                    <a:pt x="1253" y="1"/>
                  </a:moveTo>
                  <a:cubicBezTo>
                    <a:pt x="1199" y="1"/>
                    <a:pt x="1144" y="25"/>
                    <a:pt x="1097" y="83"/>
                  </a:cubicBezTo>
                  <a:lnTo>
                    <a:pt x="143" y="1037"/>
                  </a:lnTo>
                  <a:cubicBezTo>
                    <a:pt x="0" y="1171"/>
                    <a:pt x="95" y="1400"/>
                    <a:pt x="286" y="1400"/>
                  </a:cubicBezTo>
                  <a:cubicBezTo>
                    <a:pt x="343" y="1390"/>
                    <a:pt x="391" y="1371"/>
                    <a:pt x="429" y="1333"/>
                  </a:cubicBezTo>
                  <a:lnTo>
                    <a:pt x="1383" y="379"/>
                  </a:lnTo>
                  <a:cubicBezTo>
                    <a:pt x="1563" y="228"/>
                    <a:pt x="1417" y="1"/>
                    <a:pt x="1253" y="1"/>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971" name="Google Shape;4971;p38"/>
          <p:cNvGrpSpPr/>
          <p:nvPr/>
        </p:nvGrpSpPr>
        <p:grpSpPr>
          <a:xfrm>
            <a:off x="872164" y="5002569"/>
            <a:ext cx="542513" cy="512200"/>
            <a:chOff x="883853" y="3792641"/>
            <a:chExt cx="378190" cy="357059"/>
          </a:xfrm>
        </p:grpSpPr>
        <p:sp>
          <p:nvSpPr>
            <p:cNvPr id="4972" name="Google Shape;4972;p38"/>
            <p:cNvSpPr/>
            <p:nvPr/>
          </p:nvSpPr>
          <p:spPr>
            <a:xfrm>
              <a:off x="1012500" y="4093219"/>
              <a:ext cx="42734" cy="38989"/>
            </a:xfrm>
            <a:custGeom>
              <a:rect b="b" l="l" r="r" t="t"/>
              <a:pathLst>
                <a:path extrusionOk="0" h="1489" w="1632">
                  <a:moveTo>
                    <a:pt x="335" y="0"/>
                  </a:moveTo>
                  <a:lnTo>
                    <a:pt x="1" y="1488"/>
                  </a:lnTo>
                  <a:lnTo>
                    <a:pt x="1632" y="1488"/>
                  </a:lnTo>
                  <a:lnTo>
                    <a:pt x="1298" y="0"/>
                  </a:ln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73" name="Google Shape;4973;p38"/>
            <p:cNvSpPr/>
            <p:nvPr/>
          </p:nvSpPr>
          <p:spPr>
            <a:xfrm>
              <a:off x="983277" y="4128673"/>
              <a:ext cx="101205" cy="21027"/>
            </a:xfrm>
            <a:custGeom>
              <a:rect b="b" l="l" r="r" t="t"/>
              <a:pathLst>
                <a:path extrusionOk="0" h="803" w="3865">
                  <a:moveTo>
                    <a:pt x="220" y="1"/>
                  </a:moveTo>
                  <a:cubicBezTo>
                    <a:pt x="96" y="1"/>
                    <a:pt x="0" y="96"/>
                    <a:pt x="0" y="220"/>
                  </a:cubicBezTo>
                  <a:lnTo>
                    <a:pt x="0" y="583"/>
                  </a:lnTo>
                  <a:cubicBezTo>
                    <a:pt x="0" y="697"/>
                    <a:pt x="105" y="802"/>
                    <a:pt x="229" y="802"/>
                  </a:cubicBezTo>
                  <a:lnTo>
                    <a:pt x="3645" y="802"/>
                  </a:lnTo>
                  <a:cubicBezTo>
                    <a:pt x="3759" y="802"/>
                    <a:pt x="3864" y="697"/>
                    <a:pt x="3864" y="583"/>
                  </a:cubicBezTo>
                  <a:lnTo>
                    <a:pt x="3864" y="220"/>
                  </a:lnTo>
                  <a:cubicBezTo>
                    <a:pt x="3864" y="96"/>
                    <a:pt x="3759" y="1"/>
                    <a:pt x="3645" y="1"/>
                  </a:cubicBez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74" name="Google Shape;4974;p38"/>
            <p:cNvSpPr/>
            <p:nvPr/>
          </p:nvSpPr>
          <p:spPr>
            <a:xfrm>
              <a:off x="883853" y="3900602"/>
              <a:ext cx="300054" cy="196126"/>
            </a:xfrm>
            <a:custGeom>
              <a:rect b="b" l="l" r="r" t="t"/>
              <a:pathLst>
                <a:path extrusionOk="0" h="7490" w="11459">
                  <a:moveTo>
                    <a:pt x="220" y="1"/>
                  </a:moveTo>
                  <a:cubicBezTo>
                    <a:pt x="96" y="1"/>
                    <a:pt x="1" y="96"/>
                    <a:pt x="1" y="220"/>
                  </a:cubicBezTo>
                  <a:lnTo>
                    <a:pt x="1" y="7270"/>
                  </a:lnTo>
                  <a:cubicBezTo>
                    <a:pt x="1" y="7394"/>
                    <a:pt x="96" y="7490"/>
                    <a:pt x="220" y="7490"/>
                  </a:cubicBezTo>
                  <a:lnTo>
                    <a:pt x="11239" y="7490"/>
                  </a:lnTo>
                  <a:cubicBezTo>
                    <a:pt x="11363" y="7490"/>
                    <a:pt x="11458" y="7394"/>
                    <a:pt x="11458" y="7270"/>
                  </a:cubicBezTo>
                  <a:lnTo>
                    <a:pt x="11458" y="220"/>
                  </a:lnTo>
                  <a:cubicBezTo>
                    <a:pt x="11458" y="96"/>
                    <a:pt x="11363" y="1"/>
                    <a:pt x="11248"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75" name="Google Shape;4975;p38"/>
            <p:cNvSpPr/>
            <p:nvPr/>
          </p:nvSpPr>
          <p:spPr>
            <a:xfrm>
              <a:off x="883853" y="4081462"/>
              <a:ext cx="300290" cy="15266"/>
            </a:xfrm>
            <a:custGeom>
              <a:rect b="b" l="l" r="r" t="t"/>
              <a:pathLst>
                <a:path extrusionOk="0" h="583" w="11468">
                  <a:moveTo>
                    <a:pt x="1" y="1"/>
                  </a:moveTo>
                  <a:lnTo>
                    <a:pt x="1" y="363"/>
                  </a:lnTo>
                  <a:cubicBezTo>
                    <a:pt x="1" y="487"/>
                    <a:pt x="96" y="583"/>
                    <a:pt x="220" y="583"/>
                  </a:cubicBezTo>
                  <a:lnTo>
                    <a:pt x="11248" y="583"/>
                  </a:lnTo>
                  <a:cubicBezTo>
                    <a:pt x="11363" y="583"/>
                    <a:pt x="11468" y="487"/>
                    <a:pt x="11468" y="363"/>
                  </a:cubicBezTo>
                  <a:lnTo>
                    <a:pt x="11468" y="1"/>
                  </a:ln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76" name="Google Shape;4976;p38"/>
            <p:cNvSpPr/>
            <p:nvPr/>
          </p:nvSpPr>
          <p:spPr>
            <a:xfrm>
              <a:off x="902837" y="3920843"/>
              <a:ext cx="262086" cy="145667"/>
            </a:xfrm>
            <a:custGeom>
              <a:rect b="b" l="l" r="r" t="t"/>
              <a:pathLst>
                <a:path extrusionOk="0" h="5563" w="10009">
                  <a:moveTo>
                    <a:pt x="230" y="1"/>
                  </a:moveTo>
                  <a:cubicBezTo>
                    <a:pt x="106" y="1"/>
                    <a:pt x="1" y="106"/>
                    <a:pt x="10" y="230"/>
                  </a:cubicBezTo>
                  <a:lnTo>
                    <a:pt x="10" y="5343"/>
                  </a:lnTo>
                  <a:cubicBezTo>
                    <a:pt x="10" y="5467"/>
                    <a:pt x="106" y="5562"/>
                    <a:pt x="230" y="5562"/>
                  </a:cubicBezTo>
                  <a:lnTo>
                    <a:pt x="10008" y="5562"/>
                  </a:lnTo>
                  <a:lnTo>
                    <a:pt x="10008" y="230"/>
                  </a:lnTo>
                  <a:cubicBezTo>
                    <a:pt x="10008" y="106"/>
                    <a:pt x="9903" y="1"/>
                    <a:pt x="9779"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77" name="Google Shape;4977;p38"/>
            <p:cNvSpPr/>
            <p:nvPr/>
          </p:nvSpPr>
          <p:spPr>
            <a:xfrm>
              <a:off x="902837" y="3920843"/>
              <a:ext cx="262086" cy="145667"/>
            </a:xfrm>
            <a:custGeom>
              <a:rect b="b" l="l" r="r" t="t"/>
              <a:pathLst>
                <a:path extrusionOk="0" h="5563" w="10009">
                  <a:moveTo>
                    <a:pt x="230" y="1"/>
                  </a:moveTo>
                  <a:cubicBezTo>
                    <a:pt x="106" y="1"/>
                    <a:pt x="1" y="106"/>
                    <a:pt x="1" y="230"/>
                  </a:cubicBezTo>
                  <a:lnTo>
                    <a:pt x="1" y="5343"/>
                  </a:lnTo>
                  <a:cubicBezTo>
                    <a:pt x="10" y="5467"/>
                    <a:pt x="106" y="5562"/>
                    <a:pt x="230" y="5562"/>
                  </a:cubicBezTo>
                  <a:lnTo>
                    <a:pt x="10008" y="5562"/>
                  </a:lnTo>
                  <a:lnTo>
                    <a:pt x="10008" y="5095"/>
                  </a:lnTo>
                  <a:lnTo>
                    <a:pt x="506" y="5095"/>
                  </a:lnTo>
                  <a:lnTo>
                    <a:pt x="506" y="1"/>
                  </a:ln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78" name="Google Shape;4978;p38"/>
            <p:cNvSpPr/>
            <p:nvPr/>
          </p:nvSpPr>
          <p:spPr>
            <a:xfrm>
              <a:off x="1013495" y="4076225"/>
              <a:ext cx="40744" cy="11024"/>
            </a:xfrm>
            <a:custGeom>
              <a:rect b="b" l="l" r="r" t="t"/>
              <a:pathLst>
                <a:path extrusionOk="0" h="421" w="1556">
                  <a:moveTo>
                    <a:pt x="258" y="0"/>
                  </a:moveTo>
                  <a:cubicBezTo>
                    <a:pt x="1" y="20"/>
                    <a:pt x="1" y="401"/>
                    <a:pt x="258" y="420"/>
                  </a:cubicBezTo>
                  <a:lnTo>
                    <a:pt x="1298" y="420"/>
                  </a:lnTo>
                  <a:cubicBezTo>
                    <a:pt x="1556" y="401"/>
                    <a:pt x="1556" y="20"/>
                    <a:pt x="1298" y="0"/>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79" name="Google Shape;4979;p38"/>
            <p:cNvSpPr/>
            <p:nvPr/>
          </p:nvSpPr>
          <p:spPr>
            <a:xfrm>
              <a:off x="1084456" y="3792641"/>
              <a:ext cx="177587" cy="149228"/>
            </a:xfrm>
            <a:custGeom>
              <a:rect b="b" l="l" r="r" t="t"/>
              <a:pathLst>
                <a:path extrusionOk="0" h="5699" w="6782">
                  <a:moveTo>
                    <a:pt x="3413" y="0"/>
                  </a:moveTo>
                  <a:cubicBezTo>
                    <a:pt x="3376" y="0"/>
                    <a:pt x="3339" y="1"/>
                    <a:pt x="3301" y="3"/>
                  </a:cubicBezTo>
                  <a:cubicBezTo>
                    <a:pt x="1145" y="89"/>
                    <a:pt x="0" y="2588"/>
                    <a:pt x="1345" y="4277"/>
                  </a:cubicBezTo>
                  <a:lnTo>
                    <a:pt x="1288" y="5469"/>
                  </a:lnTo>
                  <a:cubicBezTo>
                    <a:pt x="1280" y="5599"/>
                    <a:pt x="1389" y="5698"/>
                    <a:pt x="1511" y="5698"/>
                  </a:cubicBezTo>
                  <a:cubicBezTo>
                    <a:pt x="1541" y="5698"/>
                    <a:pt x="1573" y="5692"/>
                    <a:pt x="1603" y="5679"/>
                  </a:cubicBezTo>
                  <a:lnTo>
                    <a:pt x="2681" y="5173"/>
                  </a:lnTo>
                  <a:cubicBezTo>
                    <a:pt x="2923" y="5242"/>
                    <a:pt x="3168" y="5275"/>
                    <a:pt x="3411" y="5275"/>
                  </a:cubicBezTo>
                  <a:cubicBezTo>
                    <a:pt x="4278" y="5275"/>
                    <a:pt x="5108" y="4850"/>
                    <a:pt x="5600" y="4105"/>
                  </a:cubicBezTo>
                  <a:cubicBezTo>
                    <a:pt x="6781" y="2343"/>
                    <a:pt x="5503" y="0"/>
                    <a:pt x="3413" y="0"/>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80" name="Google Shape;4980;p38"/>
            <p:cNvSpPr/>
            <p:nvPr/>
          </p:nvSpPr>
          <p:spPr>
            <a:xfrm>
              <a:off x="1157800" y="3841633"/>
              <a:ext cx="21341" cy="52998"/>
            </a:xfrm>
            <a:custGeom>
              <a:rect b="b" l="l" r="r" t="t"/>
              <a:pathLst>
                <a:path extrusionOk="0" h="2024" w="815">
                  <a:moveTo>
                    <a:pt x="272" y="1"/>
                  </a:moveTo>
                  <a:cubicBezTo>
                    <a:pt x="0" y="1"/>
                    <a:pt x="0" y="422"/>
                    <a:pt x="272" y="422"/>
                  </a:cubicBezTo>
                  <a:cubicBezTo>
                    <a:pt x="278" y="422"/>
                    <a:pt x="284" y="422"/>
                    <a:pt x="290" y="421"/>
                  </a:cubicBezTo>
                  <a:lnTo>
                    <a:pt x="405" y="421"/>
                  </a:lnTo>
                  <a:lnTo>
                    <a:pt x="405" y="1814"/>
                  </a:lnTo>
                  <a:cubicBezTo>
                    <a:pt x="405" y="1929"/>
                    <a:pt x="490" y="2024"/>
                    <a:pt x="614" y="2024"/>
                  </a:cubicBezTo>
                  <a:cubicBezTo>
                    <a:pt x="719" y="2024"/>
                    <a:pt x="815" y="1929"/>
                    <a:pt x="815" y="1824"/>
                  </a:cubicBezTo>
                  <a:lnTo>
                    <a:pt x="815" y="211"/>
                  </a:lnTo>
                  <a:cubicBezTo>
                    <a:pt x="815" y="97"/>
                    <a:pt x="729" y="1"/>
                    <a:pt x="614" y="1"/>
                  </a:cubicBezTo>
                  <a:lnTo>
                    <a:pt x="290" y="1"/>
                  </a:lnTo>
                  <a:cubicBezTo>
                    <a:pt x="284" y="1"/>
                    <a:pt x="278" y="1"/>
                    <a:pt x="272"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81" name="Google Shape;4981;p38"/>
            <p:cNvSpPr/>
            <p:nvPr/>
          </p:nvSpPr>
          <p:spPr>
            <a:xfrm>
              <a:off x="1157041" y="3886095"/>
              <a:ext cx="32338" cy="10814"/>
            </a:xfrm>
            <a:custGeom>
              <a:rect b="b" l="l" r="r" t="t"/>
              <a:pathLst>
                <a:path extrusionOk="0" h="413" w="1235">
                  <a:moveTo>
                    <a:pt x="273" y="0"/>
                  </a:moveTo>
                  <a:cubicBezTo>
                    <a:pt x="1" y="0"/>
                    <a:pt x="4" y="412"/>
                    <a:pt x="282" y="412"/>
                  </a:cubicBezTo>
                  <a:cubicBezTo>
                    <a:pt x="288" y="412"/>
                    <a:pt x="294" y="412"/>
                    <a:pt x="300" y="412"/>
                  </a:cubicBezTo>
                  <a:lnTo>
                    <a:pt x="977" y="412"/>
                  </a:lnTo>
                  <a:cubicBezTo>
                    <a:pt x="1235" y="393"/>
                    <a:pt x="1235" y="21"/>
                    <a:pt x="977" y="2"/>
                  </a:cubicBezTo>
                  <a:lnTo>
                    <a:pt x="300" y="2"/>
                  </a:lnTo>
                  <a:cubicBezTo>
                    <a:pt x="291" y="1"/>
                    <a:pt x="282" y="0"/>
                    <a:pt x="273" y="0"/>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82" name="Google Shape;4982;p38"/>
            <p:cNvSpPr/>
            <p:nvPr/>
          </p:nvSpPr>
          <p:spPr>
            <a:xfrm>
              <a:off x="1160628" y="3825058"/>
              <a:ext cx="18513" cy="15868"/>
            </a:xfrm>
            <a:custGeom>
              <a:rect b="b" l="l" r="r" t="t"/>
              <a:pathLst>
                <a:path extrusionOk="0" h="606" w="707">
                  <a:moveTo>
                    <a:pt x="404" y="1"/>
                  </a:moveTo>
                  <a:cubicBezTo>
                    <a:pt x="330" y="1"/>
                    <a:pt x="254" y="29"/>
                    <a:pt x="192" y="91"/>
                  </a:cubicBezTo>
                  <a:cubicBezTo>
                    <a:pt x="1" y="282"/>
                    <a:pt x="134" y="606"/>
                    <a:pt x="402" y="606"/>
                  </a:cubicBezTo>
                  <a:cubicBezTo>
                    <a:pt x="573" y="606"/>
                    <a:pt x="707" y="472"/>
                    <a:pt x="707" y="301"/>
                  </a:cubicBezTo>
                  <a:cubicBezTo>
                    <a:pt x="707" y="120"/>
                    <a:pt x="559" y="1"/>
                    <a:pt x="404"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83" name="Google Shape;4983;p38"/>
            <p:cNvSpPr/>
            <p:nvPr/>
          </p:nvSpPr>
          <p:spPr>
            <a:xfrm>
              <a:off x="976784" y="3861639"/>
              <a:ext cx="26997" cy="26997"/>
            </a:xfrm>
            <a:custGeom>
              <a:rect b="b" l="l" r="r" t="t"/>
              <a:pathLst>
                <a:path extrusionOk="0" h="1031" w="1031">
                  <a:moveTo>
                    <a:pt x="516" y="1"/>
                  </a:moveTo>
                  <a:cubicBezTo>
                    <a:pt x="229" y="1"/>
                    <a:pt x="0" y="230"/>
                    <a:pt x="0" y="516"/>
                  </a:cubicBezTo>
                  <a:cubicBezTo>
                    <a:pt x="0" y="802"/>
                    <a:pt x="229" y="1031"/>
                    <a:pt x="516" y="1031"/>
                  </a:cubicBezTo>
                  <a:cubicBezTo>
                    <a:pt x="802" y="1031"/>
                    <a:pt x="1031" y="802"/>
                    <a:pt x="1031" y="516"/>
                  </a:cubicBezTo>
                  <a:cubicBezTo>
                    <a:pt x="1031" y="230"/>
                    <a:pt x="802" y="1"/>
                    <a:pt x="516" y="1"/>
                  </a:cubicBez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84" name="Google Shape;4984;p38"/>
            <p:cNvSpPr/>
            <p:nvPr/>
          </p:nvSpPr>
          <p:spPr>
            <a:xfrm>
              <a:off x="1063953" y="3861639"/>
              <a:ext cx="27023" cy="26997"/>
            </a:xfrm>
            <a:custGeom>
              <a:rect b="b" l="l" r="r" t="t"/>
              <a:pathLst>
                <a:path extrusionOk="0" h="1031" w="1032">
                  <a:moveTo>
                    <a:pt x="516" y="1"/>
                  </a:moveTo>
                  <a:cubicBezTo>
                    <a:pt x="230" y="1"/>
                    <a:pt x="1" y="230"/>
                    <a:pt x="1" y="516"/>
                  </a:cubicBezTo>
                  <a:cubicBezTo>
                    <a:pt x="1" y="802"/>
                    <a:pt x="230" y="1031"/>
                    <a:pt x="516" y="1031"/>
                  </a:cubicBezTo>
                  <a:cubicBezTo>
                    <a:pt x="802" y="1031"/>
                    <a:pt x="1031" y="802"/>
                    <a:pt x="1031" y="516"/>
                  </a:cubicBezTo>
                  <a:cubicBezTo>
                    <a:pt x="1031" y="230"/>
                    <a:pt x="802" y="1"/>
                    <a:pt x="516" y="1"/>
                  </a:cubicBez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85" name="Google Shape;4985;p38"/>
            <p:cNvSpPr/>
            <p:nvPr/>
          </p:nvSpPr>
          <p:spPr>
            <a:xfrm>
              <a:off x="1013259" y="3901361"/>
              <a:ext cx="41241" cy="74208"/>
            </a:xfrm>
            <a:custGeom>
              <a:rect b="b" l="l" r="r" t="t"/>
              <a:pathLst>
                <a:path extrusionOk="0" h="2834" w="1575">
                  <a:moveTo>
                    <a:pt x="0" y="1"/>
                  </a:moveTo>
                  <a:lnTo>
                    <a:pt x="0" y="2157"/>
                  </a:lnTo>
                  <a:lnTo>
                    <a:pt x="783" y="2834"/>
                  </a:lnTo>
                  <a:lnTo>
                    <a:pt x="792" y="2834"/>
                  </a:lnTo>
                  <a:lnTo>
                    <a:pt x="1574" y="2157"/>
                  </a:lnTo>
                  <a:lnTo>
                    <a:pt x="1574" y="1"/>
                  </a:ln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86" name="Google Shape;4986;p38"/>
            <p:cNvSpPr/>
            <p:nvPr/>
          </p:nvSpPr>
          <p:spPr>
            <a:xfrm>
              <a:off x="928813" y="3947316"/>
              <a:ext cx="210108" cy="89710"/>
            </a:xfrm>
            <a:custGeom>
              <a:rect b="b" l="l" r="r" t="t"/>
              <a:pathLst>
                <a:path extrusionOk="0" h="3426" w="8024">
                  <a:moveTo>
                    <a:pt x="3225" y="1"/>
                  </a:moveTo>
                  <a:lnTo>
                    <a:pt x="1432" y="573"/>
                  </a:lnTo>
                  <a:cubicBezTo>
                    <a:pt x="583" y="850"/>
                    <a:pt x="1" y="1651"/>
                    <a:pt x="10" y="2548"/>
                  </a:cubicBezTo>
                  <a:lnTo>
                    <a:pt x="10" y="3216"/>
                  </a:lnTo>
                  <a:cubicBezTo>
                    <a:pt x="10" y="3330"/>
                    <a:pt x="106" y="3426"/>
                    <a:pt x="220" y="3426"/>
                  </a:cubicBezTo>
                  <a:lnTo>
                    <a:pt x="7804" y="3426"/>
                  </a:lnTo>
                  <a:cubicBezTo>
                    <a:pt x="7919" y="3426"/>
                    <a:pt x="8024" y="3330"/>
                    <a:pt x="8024" y="3216"/>
                  </a:cubicBezTo>
                  <a:lnTo>
                    <a:pt x="8024" y="2548"/>
                  </a:lnTo>
                  <a:cubicBezTo>
                    <a:pt x="8014" y="1642"/>
                    <a:pt x="7442" y="850"/>
                    <a:pt x="6583" y="573"/>
                  </a:cubicBezTo>
                  <a:lnTo>
                    <a:pt x="4799" y="1"/>
                  </a:lnTo>
                  <a:lnTo>
                    <a:pt x="4008" y="554"/>
                  </a:lnTo>
                  <a:lnTo>
                    <a:pt x="3225" y="1"/>
                  </a:ln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87" name="Google Shape;4987;p38"/>
            <p:cNvSpPr/>
            <p:nvPr/>
          </p:nvSpPr>
          <p:spPr>
            <a:xfrm>
              <a:off x="990269" y="3804686"/>
              <a:ext cx="87222" cy="120058"/>
            </a:xfrm>
            <a:custGeom>
              <a:rect b="b" l="l" r="r" t="t"/>
              <a:pathLst>
                <a:path extrusionOk="0" h="4585" w="3331">
                  <a:moveTo>
                    <a:pt x="1298" y="1"/>
                  </a:moveTo>
                  <a:cubicBezTo>
                    <a:pt x="1250" y="1"/>
                    <a:pt x="1193" y="10"/>
                    <a:pt x="1145" y="10"/>
                  </a:cubicBezTo>
                  <a:cubicBezTo>
                    <a:pt x="497" y="86"/>
                    <a:pt x="1" y="640"/>
                    <a:pt x="1" y="1298"/>
                  </a:cubicBezTo>
                  <a:lnTo>
                    <a:pt x="1" y="2624"/>
                  </a:lnTo>
                  <a:cubicBezTo>
                    <a:pt x="1" y="3320"/>
                    <a:pt x="363" y="3960"/>
                    <a:pt x="964" y="4313"/>
                  </a:cubicBezTo>
                  <a:lnTo>
                    <a:pt x="1203" y="4456"/>
                  </a:lnTo>
                  <a:cubicBezTo>
                    <a:pt x="1346" y="4542"/>
                    <a:pt x="1503" y="4585"/>
                    <a:pt x="1661" y="4585"/>
                  </a:cubicBezTo>
                  <a:cubicBezTo>
                    <a:pt x="1818" y="4585"/>
                    <a:pt x="1975" y="4542"/>
                    <a:pt x="2118" y="4456"/>
                  </a:cubicBezTo>
                  <a:lnTo>
                    <a:pt x="2366" y="4313"/>
                  </a:lnTo>
                  <a:cubicBezTo>
                    <a:pt x="2968" y="3960"/>
                    <a:pt x="3330" y="3320"/>
                    <a:pt x="3330" y="2624"/>
                  </a:cubicBezTo>
                  <a:lnTo>
                    <a:pt x="3330" y="1298"/>
                  </a:lnTo>
                  <a:cubicBezTo>
                    <a:pt x="3330" y="583"/>
                    <a:pt x="2748" y="1"/>
                    <a:pt x="2033" y="1"/>
                  </a:cubicBezTo>
                  <a:close/>
                </a:path>
              </a:pathLst>
            </a:custGeom>
            <a:solidFill>
              <a:srgbClr val="DFE5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88" name="Google Shape;4988;p38"/>
            <p:cNvSpPr/>
            <p:nvPr/>
          </p:nvSpPr>
          <p:spPr>
            <a:xfrm>
              <a:off x="990269" y="3804948"/>
              <a:ext cx="30008" cy="39487"/>
            </a:xfrm>
            <a:custGeom>
              <a:rect b="b" l="l" r="r" t="t"/>
              <a:pathLst>
                <a:path extrusionOk="0" h="1508" w="1146">
                  <a:moveTo>
                    <a:pt x="1145" y="0"/>
                  </a:moveTo>
                  <a:cubicBezTo>
                    <a:pt x="497" y="76"/>
                    <a:pt x="1" y="630"/>
                    <a:pt x="1" y="1288"/>
                  </a:cubicBezTo>
                  <a:lnTo>
                    <a:pt x="1" y="1507"/>
                  </a:lnTo>
                  <a:cubicBezTo>
                    <a:pt x="1" y="1507"/>
                    <a:pt x="840" y="1250"/>
                    <a:pt x="1145" y="0"/>
                  </a:cubicBezTo>
                  <a:close/>
                </a:path>
              </a:pathLst>
            </a:custGeom>
            <a:solidFill>
              <a:srgbClr val="738A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89" name="Google Shape;4989;p38"/>
            <p:cNvSpPr/>
            <p:nvPr/>
          </p:nvSpPr>
          <p:spPr>
            <a:xfrm>
              <a:off x="1020251" y="3804686"/>
              <a:ext cx="57240" cy="56979"/>
            </a:xfrm>
            <a:custGeom>
              <a:rect b="b" l="l" r="r" t="t"/>
              <a:pathLst>
                <a:path extrusionOk="0" h="2176" w="2186">
                  <a:moveTo>
                    <a:pt x="153" y="1"/>
                  </a:moveTo>
                  <a:cubicBezTo>
                    <a:pt x="105" y="1"/>
                    <a:pt x="48" y="10"/>
                    <a:pt x="0" y="10"/>
                  </a:cubicBezTo>
                  <a:cubicBezTo>
                    <a:pt x="0" y="10"/>
                    <a:pt x="229" y="2176"/>
                    <a:pt x="2185" y="2176"/>
                  </a:cubicBezTo>
                  <a:lnTo>
                    <a:pt x="2185" y="1298"/>
                  </a:lnTo>
                  <a:cubicBezTo>
                    <a:pt x="2185" y="583"/>
                    <a:pt x="1603" y="1"/>
                    <a:pt x="888" y="1"/>
                  </a:cubicBezTo>
                  <a:close/>
                </a:path>
              </a:pathLst>
            </a:custGeom>
            <a:solidFill>
              <a:srgbClr val="738A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90" name="Google Shape;4990;p38"/>
            <p:cNvSpPr/>
            <p:nvPr/>
          </p:nvSpPr>
          <p:spPr>
            <a:xfrm>
              <a:off x="1023000" y="3858837"/>
              <a:ext cx="22598" cy="32312"/>
            </a:xfrm>
            <a:custGeom>
              <a:rect b="b" l="l" r="r" t="t"/>
              <a:pathLst>
                <a:path extrusionOk="0" h="1234" w="863">
                  <a:moveTo>
                    <a:pt x="220" y="0"/>
                  </a:moveTo>
                  <a:cubicBezTo>
                    <a:pt x="110" y="0"/>
                    <a:pt x="0" y="74"/>
                    <a:pt x="10" y="222"/>
                  </a:cubicBezTo>
                  <a:lnTo>
                    <a:pt x="10" y="1024"/>
                  </a:lnTo>
                  <a:cubicBezTo>
                    <a:pt x="10" y="1138"/>
                    <a:pt x="105" y="1233"/>
                    <a:pt x="220" y="1233"/>
                  </a:cubicBezTo>
                  <a:lnTo>
                    <a:pt x="573" y="1233"/>
                  </a:lnTo>
                  <a:cubicBezTo>
                    <a:pt x="579" y="1234"/>
                    <a:pt x="585" y="1234"/>
                    <a:pt x="590" y="1234"/>
                  </a:cubicBezTo>
                  <a:cubicBezTo>
                    <a:pt x="860" y="1234"/>
                    <a:pt x="863" y="822"/>
                    <a:pt x="599" y="822"/>
                  </a:cubicBezTo>
                  <a:cubicBezTo>
                    <a:pt x="590" y="822"/>
                    <a:pt x="582" y="822"/>
                    <a:pt x="573" y="823"/>
                  </a:cubicBezTo>
                  <a:lnTo>
                    <a:pt x="430" y="823"/>
                  </a:lnTo>
                  <a:lnTo>
                    <a:pt x="430" y="222"/>
                  </a:lnTo>
                  <a:cubicBezTo>
                    <a:pt x="439" y="74"/>
                    <a:pt x="329" y="0"/>
                    <a:pt x="220" y="0"/>
                  </a:cubicBezTo>
                  <a:close/>
                </a:path>
              </a:pathLst>
            </a:custGeom>
            <a:solidFill>
              <a:srgbClr val="B5C4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91" name="Google Shape;4991;p38"/>
            <p:cNvSpPr/>
            <p:nvPr/>
          </p:nvSpPr>
          <p:spPr>
            <a:xfrm>
              <a:off x="1019256" y="3961822"/>
              <a:ext cx="29249" cy="75203"/>
            </a:xfrm>
            <a:custGeom>
              <a:rect b="b" l="l" r="r" t="t"/>
              <a:pathLst>
                <a:path extrusionOk="0" h="2872" w="1117">
                  <a:moveTo>
                    <a:pt x="0" y="0"/>
                  </a:moveTo>
                  <a:lnTo>
                    <a:pt x="0" y="678"/>
                  </a:lnTo>
                  <a:lnTo>
                    <a:pt x="181" y="1164"/>
                  </a:lnTo>
                  <a:lnTo>
                    <a:pt x="0" y="2872"/>
                  </a:lnTo>
                  <a:lnTo>
                    <a:pt x="1116" y="2872"/>
                  </a:lnTo>
                  <a:lnTo>
                    <a:pt x="935" y="1164"/>
                  </a:lnTo>
                  <a:lnTo>
                    <a:pt x="1116" y="678"/>
                  </a:lnTo>
                  <a:lnTo>
                    <a:pt x="1116" y="0"/>
                  </a:ln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92" name="Google Shape;4992;p38"/>
            <p:cNvSpPr/>
            <p:nvPr/>
          </p:nvSpPr>
          <p:spPr>
            <a:xfrm>
              <a:off x="1013259" y="3947316"/>
              <a:ext cx="20765" cy="39016"/>
            </a:xfrm>
            <a:custGeom>
              <a:rect b="b" l="l" r="r" t="t"/>
              <a:pathLst>
                <a:path extrusionOk="0" h="1490" w="793">
                  <a:moveTo>
                    <a:pt x="0" y="1"/>
                  </a:moveTo>
                  <a:lnTo>
                    <a:pt x="0" y="1489"/>
                  </a:lnTo>
                  <a:lnTo>
                    <a:pt x="792" y="554"/>
                  </a:lnTo>
                  <a:lnTo>
                    <a:pt x="0" y="1"/>
                  </a:ln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93" name="Google Shape;4993;p38"/>
            <p:cNvSpPr/>
            <p:nvPr/>
          </p:nvSpPr>
          <p:spPr>
            <a:xfrm>
              <a:off x="1033736" y="3947316"/>
              <a:ext cx="20765" cy="39016"/>
            </a:xfrm>
            <a:custGeom>
              <a:rect b="b" l="l" r="r" t="t"/>
              <a:pathLst>
                <a:path extrusionOk="0" h="1490" w="793">
                  <a:moveTo>
                    <a:pt x="792" y="1"/>
                  </a:moveTo>
                  <a:lnTo>
                    <a:pt x="1" y="554"/>
                  </a:lnTo>
                  <a:lnTo>
                    <a:pt x="792" y="1489"/>
                  </a:lnTo>
                  <a:lnTo>
                    <a:pt x="792" y="1"/>
                  </a:ln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94" name="Google Shape;4994;p38"/>
            <p:cNvSpPr/>
            <p:nvPr/>
          </p:nvSpPr>
          <p:spPr>
            <a:xfrm>
              <a:off x="928813" y="3947316"/>
              <a:ext cx="84473" cy="89710"/>
            </a:xfrm>
            <a:custGeom>
              <a:rect b="b" l="l" r="r" t="t"/>
              <a:pathLst>
                <a:path extrusionOk="0" h="3426" w="3226">
                  <a:moveTo>
                    <a:pt x="3225" y="1"/>
                  </a:moveTo>
                  <a:lnTo>
                    <a:pt x="2224" y="325"/>
                  </a:lnTo>
                  <a:lnTo>
                    <a:pt x="1432" y="573"/>
                  </a:lnTo>
                  <a:cubicBezTo>
                    <a:pt x="583" y="850"/>
                    <a:pt x="1" y="1651"/>
                    <a:pt x="10" y="2548"/>
                  </a:cubicBezTo>
                  <a:lnTo>
                    <a:pt x="10" y="3216"/>
                  </a:lnTo>
                  <a:cubicBezTo>
                    <a:pt x="10" y="3330"/>
                    <a:pt x="106" y="3426"/>
                    <a:pt x="220" y="3426"/>
                  </a:cubicBezTo>
                  <a:lnTo>
                    <a:pt x="3225" y="3426"/>
                  </a:lnTo>
                  <a:lnTo>
                    <a:pt x="3225" y="1"/>
                  </a:ln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95" name="Google Shape;4995;p38"/>
            <p:cNvSpPr/>
            <p:nvPr/>
          </p:nvSpPr>
          <p:spPr>
            <a:xfrm>
              <a:off x="928813" y="3955826"/>
              <a:ext cx="58497" cy="81200"/>
            </a:xfrm>
            <a:custGeom>
              <a:rect b="b" l="l" r="r" t="t"/>
              <a:pathLst>
                <a:path extrusionOk="0" h="3101" w="2234">
                  <a:moveTo>
                    <a:pt x="2233" y="0"/>
                  </a:moveTo>
                  <a:lnTo>
                    <a:pt x="1432" y="248"/>
                  </a:lnTo>
                  <a:cubicBezTo>
                    <a:pt x="583" y="525"/>
                    <a:pt x="1" y="1326"/>
                    <a:pt x="10" y="2223"/>
                  </a:cubicBezTo>
                  <a:lnTo>
                    <a:pt x="10" y="2891"/>
                  </a:lnTo>
                  <a:cubicBezTo>
                    <a:pt x="10" y="3005"/>
                    <a:pt x="106" y="3101"/>
                    <a:pt x="220" y="3101"/>
                  </a:cubicBezTo>
                  <a:lnTo>
                    <a:pt x="525" y="3101"/>
                  </a:lnTo>
                  <a:lnTo>
                    <a:pt x="525" y="2223"/>
                  </a:lnTo>
                  <a:cubicBezTo>
                    <a:pt x="525" y="1326"/>
                    <a:pt x="964" y="525"/>
                    <a:pt x="1623" y="248"/>
                  </a:cubicBezTo>
                  <a:lnTo>
                    <a:pt x="2233" y="0"/>
                  </a:ln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96" name="Google Shape;4996;p38"/>
            <p:cNvSpPr/>
            <p:nvPr/>
          </p:nvSpPr>
          <p:spPr>
            <a:xfrm>
              <a:off x="1054474" y="3947316"/>
              <a:ext cx="84211" cy="89710"/>
            </a:xfrm>
            <a:custGeom>
              <a:rect b="b" l="l" r="r" t="t"/>
              <a:pathLst>
                <a:path extrusionOk="0" h="3426" w="3216">
                  <a:moveTo>
                    <a:pt x="0" y="1"/>
                  </a:moveTo>
                  <a:lnTo>
                    <a:pt x="0" y="3426"/>
                  </a:lnTo>
                  <a:lnTo>
                    <a:pt x="3005" y="3426"/>
                  </a:lnTo>
                  <a:cubicBezTo>
                    <a:pt x="3120" y="3426"/>
                    <a:pt x="3215" y="3330"/>
                    <a:pt x="3215" y="3216"/>
                  </a:cubicBezTo>
                  <a:lnTo>
                    <a:pt x="3215" y="2548"/>
                  </a:lnTo>
                  <a:cubicBezTo>
                    <a:pt x="3215" y="1642"/>
                    <a:pt x="2643" y="850"/>
                    <a:pt x="1784" y="573"/>
                  </a:cubicBezTo>
                  <a:lnTo>
                    <a:pt x="1355" y="440"/>
                  </a:lnTo>
                  <a:lnTo>
                    <a:pt x="0" y="1"/>
                  </a:ln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97" name="Google Shape;4997;p38"/>
            <p:cNvSpPr/>
            <p:nvPr/>
          </p:nvSpPr>
          <p:spPr>
            <a:xfrm>
              <a:off x="1089955" y="3958811"/>
              <a:ext cx="48730" cy="78215"/>
            </a:xfrm>
            <a:custGeom>
              <a:rect b="b" l="l" r="r" t="t"/>
              <a:pathLst>
                <a:path extrusionOk="0" h="2987" w="1861">
                  <a:moveTo>
                    <a:pt x="0" y="1"/>
                  </a:moveTo>
                  <a:lnTo>
                    <a:pt x="334" y="134"/>
                  </a:lnTo>
                  <a:cubicBezTo>
                    <a:pt x="983" y="411"/>
                    <a:pt x="1431" y="1203"/>
                    <a:pt x="1431" y="2109"/>
                  </a:cubicBezTo>
                  <a:lnTo>
                    <a:pt x="1431" y="2987"/>
                  </a:lnTo>
                  <a:lnTo>
                    <a:pt x="1650" y="2987"/>
                  </a:lnTo>
                  <a:cubicBezTo>
                    <a:pt x="1765" y="2987"/>
                    <a:pt x="1860" y="2891"/>
                    <a:pt x="1860" y="2777"/>
                  </a:cubicBezTo>
                  <a:lnTo>
                    <a:pt x="1860" y="2109"/>
                  </a:lnTo>
                  <a:cubicBezTo>
                    <a:pt x="1860" y="1203"/>
                    <a:pt x="1288" y="411"/>
                    <a:pt x="429" y="134"/>
                  </a:cubicBezTo>
                  <a:lnTo>
                    <a:pt x="0" y="1"/>
                  </a:ln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4998" name="Google Shape;4998;p38"/>
          <p:cNvGrpSpPr/>
          <p:nvPr/>
        </p:nvGrpSpPr>
        <p:grpSpPr>
          <a:xfrm>
            <a:off x="5247878" y="3126476"/>
            <a:ext cx="575531" cy="307035"/>
            <a:chOff x="3934196" y="2484805"/>
            <a:chExt cx="401207" cy="214036"/>
          </a:xfrm>
        </p:grpSpPr>
        <p:sp>
          <p:nvSpPr>
            <p:cNvPr id="4999" name="Google Shape;4999;p38"/>
            <p:cNvSpPr/>
            <p:nvPr/>
          </p:nvSpPr>
          <p:spPr>
            <a:xfrm>
              <a:off x="4120555" y="2484805"/>
              <a:ext cx="214848" cy="214036"/>
            </a:xfrm>
            <a:custGeom>
              <a:rect b="b" l="l" r="r" t="t"/>
              <a:pathLst>
                <a:path extrusionOk="0" h="8174" w="8205">
                  <a:moveTo>
                    <a:pt x="4063" y="0"/>
                  </a:moveTo>
                  <a:cubicBezTo>
                    <a:pt x="3028" y="0"/>
                    <a:pt x="1999" y="432"/>
                    <a:pt x="1269" y="1276"/>
                  </a:cubicBezTo>
                  <a:cubicBezTo>
                    <a:pt x="1222" y="1333"/>
                    <a:pt x="1165" y="1391"/>
                    <a:pt x="1117" y="1448"/>
                  </a:cubicBezTo>
                  <a:cubicBezTo>
                    <a:pt x="1088" y="1486"/>
                    <a:pt x="1069" y="1515"/>
                    <a:pt x="1041" y="1543"/>
                  </a:cubicBezTo>
                  <a:cubicBezTo>
                    <a:pt x="67" y="2802"/>
                    <a:pt x="1" y="4548"/>
                    <a:pt x="888" y="5874"/>
                  </a:cubicBezTo>
                  <a:cubicBezTo>
                    <a:pt x="936" y="5951"/>
                    <a:pt x="993" y="6017"/>
                    <a:pt x="1041" y="6084"/>
                  </a:cubicBezTo>
                  <a:cubicBezTo>
                    <a:pt x="1069" y="6122"/>
                    <a:pt x="1088" y="6151"/>
                    <a:pt x="1117" y="6189"/>
                  </a:cubicBezTo>
                  <a:cubicBezTo>
                    <a:pt x="1155" y="6227"/>
                    <a:pt x="1193" y="6275"/>
                    <a:pt x="1241" y="6323"/>
                  </a:cubicBezTo>
                  <a:cubicBezTo>
                    <a:pt x="1951" y="7098"/>
                    <a:pt x="2948" y="7522"/>
                    <a:pt x="3971" y="7522"/>
                  </a:cubicBezTo>
                  <a:cubicBezTo>
                    <a:pt x="4308" y="7522"/>
                    <a:pt x="4647" y="7476"/>
                    <a:pt x="4981" y="7382"/>
                  </a:cubicBezTo>
                  <a:lnTo>
                    <a:pt x="6631" y="8154"/>
                  </a:lnTo>
                  <a:cubicBezTo>
                    <a:pt x="6661" y="8168"/>
                    <a:pt x="6692" y="8174"/>
                    <a:pt x="6723" y="8174"/>
                  </a:cubicBezTo>
                  <a:cubicBezTo>
                    <a:pt x="6845" y="8174"/>
                    <a:pt x="6953" y="8074"/>
                    <a:pt x="6946" y="7944"/>
                  </a:cubicBezTo>
                  <a:lnTo>
                    <a:pt x="6860" y="6122"/>
                  </a:lnTo>
                  <a:lnTo>
                    <a:pt x="6869" y="6122"/>
                  </a:lnTo>
                  <a:cubicBezTo>
                    <a:pt x="8205" y="4577"/>
                    <a:pt x="8033" y="2240"/>
                    <a:pt x="6488" y="904"/>
                  </a:cubicBezTo>
                  <a:cubicBezTo>
                    <a:pt x="5787" y="298"/>
                    <a:pt x="4922" y="0"/>
                    <a:pt x="4063"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00" name="Google Shape;5000;p38"/>
            <p:cNvSpPr/>
            <p:nvPr/>
          </p:nvSpPr>
          <p:spPr>
            <a:xfrm>
              <a:off x="4120555" y="2522695"/>
              <a:ext cx="54727" cy="124195"/>
            </a:xfrm>
            <a:custGeom>
              <a:rect b="b" l="l" r="r" t="t"/>
              <a:pathLst>
                <a:path extrusionOk="0" h="4743" w="2090">
                  <a:moveTo>
                    <a:pt x="1117" y="1"/>
                  </a:moveTo>
                  <a:cubicBezTo>
                    <a:pt x="1088" y="39"/>
                    <a:pt x="1060" y="68"/>
                    <a:pt x="1041" y="96"/>
                  </a:cubicBezTo>
                  <a:cubicBezTo>
                    <a:pt x="58" y="1355"/>
                    <a:pt x="1" y="3101"/>
                    <a:pt x="888" y="4427"/>
                  </a:cubicBezTo>
                  <a:cubicBezTo>
                    <a:pt x="936" y="4504"/>
                    <a:pt x="983" y="4570"/>
                    <a:pt x="1041" y="4637"/>
                  </a:cubicBezTo>
                  <a:cubicBezTo>
                    <a:pt x="1060" y="4675"/>
                    <a:pt x="1088" y="4704"/>
                    <a:pt x="1117" y="4742"/>
                  </a:cubicBezTo>
                  <a:lnTo>
                    <a:pt x="1136" y="4704"/>
                  </a:lnTo>
                  <a:cubicBezTo>
                    <a:pt x="2090" y="3283"/>
                    <a:pt x="2080" y="1422"/>
                    <a:pt x="1117" y="1"/>
                  </a:cubicBezTo>
                  <a:close/>
                </a:path>
              </a:pathLst>
            </a:custGeom>
            <a:solidFill>
              <a:srgbClr val="A4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01" name="Google Shape;5001;p38"/>
            <p:cNvSpPr/>
            <p:nvPr/>
          </p:nvSpPr>
          <p:spPr>
            <a:xfrm>
              <a:off x="3934196" y="2488131"/>
              <a:ext cx="248548" cy="210475"/>
            </a:xfrm>
            <a:custGeom>
              <a:rect b="b" l="l" r="r" t="t"/>
              <a:pathLst>
                <a:path extrusionOk="0" h="8038" w="9492">
                  <a:moveTo>
                    <a:pt x="4789" y="1"/>
                  </a:moveTo>
                  <a:cubicBezTo>
                    <a:pt x="4736" y="1"/>
                    <a:pt x="4682" y="2"/>
                    <a:pt x="4628" y="4"/>
                  </a:cubicBezTo>
                  <a:cubicBezTo>
                    <a:pt x="1604" y="128"/>
                    <a:pt x="1" y="3620"/>
                    <a:pt x="1871" y="5986"/>
                  </a:cubicBezTo>
                  <a:lnTo>
                    <a:pt x="1785" y="7808"/>
                  </a:lnTo>
                  <a:cubicBezTo>
                    <a:pt x="1777" y="7938"/>
                    <a:pt x="1886" y="8037"/>
                    <a:pt x="2008" y="8037"/>
                  </a:cubicBezTo>
                  <a:cubicBezTo>
                    <a:pt x="2038" y="8037"/>
                    <a:pt x="2069" y="8031"/>
                    <a:pt x="2100" y="8018"/>
                  </a:cubicBezTo>
                  <a:lnTo>
                    <a:pt x="3750" y="7245"/>
                  </a:lnTo>
                  <a:cubicBezTo>
                    <a:pt x="4087" y="7341"/>
                    <a:pt x="4429" y="7387"/>
                    <a:pt x="4768" y="7387"/>
                  </a:cubicBezTo>
                  <a:cubicBezTo>
                    <a:pt x="5982" y="7387"/>
                    <a:pt x="7149" y="6792"/>
                    <a:pt x="7843" y="5747"/>
                  </a:cubicBezTo>
                  <a:cubicBezTo>
                    <a:pt x="9491" y="3284"/>
                    <a:pt x="7709" y="1"/>
                    <a:pt x="4789" y="1"/>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02" name="Google Shape;5002;p38"/>
            <p:cNvSpPr/>
            <p:nvPr/>
          </p:nvSpPr>
          <p:spPr>
            <a:xfrm>
              <a:off x="4005393" y="2538353"/>
              <a:ext cx="104269" cy="97618"/>
            </a:xfrm>
            <a:custGeom>
              <a:rect b="b" l="l" r="r" t="t"/>
              <a:pathLst>
                <a:path extrusionOk="0" h="3728" w="3982">
                  <a:moveTo>
                    <a:pt x="1946" y="403"/>
                  </a:moveTo>
                  <a:cubicBezTo>
                    <a:pt x="2950" y="403"/>
                    <a:pt x="3717" y="1597"/>
                    <a:pt x="3025" y="2551"/>
                  </a:cubicBezTo>
                  <a:lnTo>
                    <a:pt x="2090" y="1616"/>
                  </a:lnTo>
                  <a:cubicBezTo>
                    <a:pt x="2041" y="1557"/>
                    <a:pt x="1983" y="1533"/>
                    <a:pt x="1928" y="1533"/>
                  </a:cubicBezTo>
                  <a:cubicBezTo>
                    <a:pt x="1760" y="1533"/>
                    <a:pt x="1614" y="1758"/>
                    <a:pt x="1794" y="1902"/>
                  </a:cubicBezTo>
                  <a:lnTo>
                    <a:pt x="2729" y="2847"/>
                  </a:lnTo>
                  <a:cubicBezTo>
                    <a:pt x="2500" y="3009"/>
                    <a:pt x="2224" y="3104"/>
                    <a:pt x="1937" y="3104"/>
                  </a:cubicBezTo>
                  <a:cubicBezTo>
                    <a:pt x="525" y="3104"/>
                    <a:pt x="68" y="1206"/>
                    <a:pt x="1327" y="557"/>
                  </a:cubicBezTo>
                  <a:cubicBezTo>
                    <a:pt x="1536" y="451"/>
                    <a:pt x="1746" y="403"/>
                    <a:pt x="1946" y="403"/>
                  </a:cubicBezTo>
                  <a:close/>
                  <a:moveTo>
                    <a:pt x="1948" y="0"/>
                  </a:moveTo>
                  <a:cubicBezTo>
                    <a:pt x="1494" y="0"/>
                    <a:pt x="1041" y="175"/>
                    <a:pt x="697" y="519"/>
                  </a:cubicBezTo>
                  <a:cubicBezTo>
                    <a:pt x="39" y="1177"/>
                    <a:pt x="1" y="2227"/>
                    <a:pt x="621" y="2923"/>
                  </a:cubicBezTo>
                  <a:cubicBezTo>
                    <a:pt x="969" y="3314"/>
                    <a:pt x="1456" y="3516"/>
                    <a:pt x="1945" y="3516"/>
                  </a:cubicBezTo>
                  <a:cubicBezTo>
                    <a:pt x="2325" y="3516"/>
                    <a:pt x="2707" y="3393"/>
                    <a:pt x="3025" y="3142"/>
                  </a:cubicBezTo>
                  <a:lnTo>
                    <a:pt x="3569" y="3677"/>
                  </a:lnTo>
                  <a:cubicBezTo>
                    <a:pt x="3611" y="3713"/>
                    <a:pt x="3656" y="3728"/>
                    <a:pt x="3700" y="3728"/>
                  </a:cubicBezTo>
                  <a:cubicBezTo>
                    <a:pt x="3853" y="3728"/>
                    <a:pt x="3981" y="3537"/>
                    <a:pt x="3855" y="3381"/>
                  </a:cubicBezTo>
                  <a:lnTo>
                    <a:pt x="3321" y="2847"/>
                  </a:lnTo>
                  <a:cubicBezTo>
                    <a:pt x="3893" y="2112"/>
                    <a:pt x="3807" y="1063"/>
                    <a:pt x="3111" y="443"/>
                  </a:cubicBezTo>
                  <a:cubicBezTo>
                    <a:pt x="2778" y="146"/>
                    <a:pt x="2363" y="0"/>
                    <a:pt x="1948"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03" name="Google Shape;5003;p38"/>
            <p:cNvSpPr/>
            <p:nvPr/>
          </p:nvSpPr>
          <p:spPr>
            <a:xfrm>
              <a:off x="4182849" y="2537070"/>
              <a:ext cx="81174" cy="92381"/>
            </a:xfrm>
            <a:custGeom>
              <a:rect b="b" l="l" r="r" t="t"/>
              <a:pathLst>
                <a:path extrusionOk="0" h="3528" w="3100">
                  <a:moveTo>
                    <a:pt x="1571" y="749"/>
                  </a:moveTo>
                  <a:lnTo>
                    <a:pt x="2039" y="1865"/>
                  </a:lnTo>
                  <a:lnTo>
                    <a:pt x="1104" y="1865"/>
                  </a:lnTo>
                  <a:lnTo>
                    <a:pt x="1571" y="749"/>
                  </a:lnTo>
                  <a:close/>
                  <a:moveTo>
                    <a:pt x="1568" y="0"/>
                  </a:moveTo>
                  <a:cubicBezTo>
                    <a:pt x="1490" y="0"/>
                    <a:pt x="1414" y="43"/>
                    <a:pt x="1380" y="129"/>
                  </a:cubicBezTo>
                  <a:lnTo>
                    <a:pt x="608" y="1989"/>
                  </a:lnTo>
                  <a:lnTo>
                    <a:pt x="93" y="3220"/>
                  </a:lnTo>
                  <a:cubicBezTo>
                    <a:pt x="1" y="3391"/>
                    <a:pt x="144" y="3527"/>
                    <a:pt x="284" y="3527"/>
                  </a:cubicBezTo>
                  <a:cubicBezTo>
                    <a:pt x="363" y="3527"/>
                    <a:pt x="440" y="3485"/>
                    <a:pt x="474" y="3382"/>
                  </a:cubicBezTo>
                  <a:lnTo>
                    <a:pt x="932" y="2276"/>
                  </a:lnTo>
                  <a:lnTo>
                    <a:pt x="2210" y="2276"/>
                  </a:lnTo>
                  <a:lnTo>
                    <a:pt x="2668" y="3382"/>
                  </a:lnTo>
                  <a:cubicBezTo>
                    <a:pt x="2712" y="3460"/>
                    <a:pt x="2782" y="3493"/>
                    <a:pt x="2851" y="3493"/>
                  </a:cubicBezTo>
                  <a:cubicBezTo>
                    <a:pt x="2977" y="3493"/>
                    <a:pt x="3099" y="3381"/>
                    <a:pt x="3050" y="3220"/>
                  </a:cubicBezTo>
                  <a:lnTo>
                    <a:pt x="2535" y="1989"/>
                  </a:lnTo>
                  <a:lnTo>
                    <a:pt x="1762" y="129"/>
                  </a:lnTo>
                  <a:cubicBezTo>
                    <a:pt x="1724" y="43"/>
                    <a:pt x="1645" y="0"/>
                    <a:pt x="1568" y="0"/>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004" name="Google Shape;5004;p38"/>
          <p:cNvGrpSpPr/>
          <p:nvPr/>
        </p:nvGrpSpPr>
        <p:grpSpPr>
          <a:xfrm>
            <a:off x="5342129" y="1714050"/>
            <a:ext cx="491279" cy="515318"/>
            <a:chOff x="3999894" y="1500197"/>
            <a:chExt cx="342474" cy="359232"/>
          </a:xfrm>
        </p:grpSpPr>
        <p:sp>
          <p:nvSpPr>
            <p:cNvPr id="5005" name="Google Shape;5005;p38"/>
            <p:cNvSpPr/>
            <p:nvPr/>
          </p:nvSpPr>
          <p:spPr>
            <a:xfrm>
              <a:off x="4165279" y="1500197"/>
              <a:ext cx="177089" cy="149412"/>
            </a:xfrm>
            <a:custGeom>
              <a:rect b="b" l="l" r="r" t="t"/>
              <a:pathLst>
                <a:path extrusionOk="0" h="5706" w="6763">
                  <a:moveTo>
                    <a:pt x="3404" y="1"/>
                  </a:moveTo>
                  <a:cubicBezTo>
                    <a:pt x="3367" y="1"/>
                    <a:pt x="3329" y="1"/>
                    <a:pt x="3292" y="3"/>
                  </a:cubicBezTo>
                  <a:cubicBezTo>
                    <a:pt x="1145" y="89"/>
                    <a:pt x="0" y="2579"/>
                    <a:pt x="1345" y="4267"/>
                  </a:cubicBezTo>
                  <a:lnTo>
                    <a:pt x="1288" y="5508"/>
                  </a:lnTo>
                  <a:cubicBezTo>
                    <a:pt x="1281" y="5622"/>
                    <a:pt x="1370" y="5706"/>
                    <a:pt x="1475" y="5706"/>
                  </a:cubicBezTo>
                  <a:cubicBezTo>
                    <a:pt x="1501" y="5706"/>
                    <a:pt x="1528" y="5700"/>
                    <a:pt x="1555" y="5689"/>
                  </a:cubicBezTo>
                  <a:lnTo>
                    <a:pt x="2681" y="5164"/>
                  </a:lnTo>
                  <a:cubicBezTo>
                    <a:pt x="2917" y="5230"/>
                    <a:pt x="3156" y="5261"/>
                    <a:pt x="3392" y="5261"/>
                  </a:cubicBezTo>
                  <a:cubicBezTo>
                    <a:pt x="4257" y="5261"/>
                    <a:pt x="5089" y="4837"/>
                    <a:pt x="5591" y="4096"/>
                  </a:cubicBezTo>
                  <a:cubicBezTo>
                    <a:pt x="6762" y="2334"/>
                    <a:pt x="5494" y="1"/>
                    <a:pt x="3404"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06" name="Google Shape;5006;p38"/>
            <p:cNvSpPr/>
            <p:nvPr/>
          </p:nvSpPr>
          <p:spPr>
            <a:xfrm>
              <a:off x="4210238" y="1533871"/>
              <a:ext cx="82457" cy="71773"/>
            </a:xfrm>
            <a:custGeom>
              <a:rect b="b" l="l" r="r" t="t"/>
              <a:pathLst>
                <a:path extrusionOk="0" h="2741" w="3149">
                  <a:moveTo>
                    <a:pt x="1543" y="0"/>
                  </a:moveTo>
                  <a:cubicBezTo>
                    <a:pt x="1528" y="0"/>
                    <a:pt x="1513" y="2"/>
                    <a:pt x="1498" y="5"/>
                  </a:cubicBezTo>
                  <a:cubicBezTo>
                    <a:pt x="411" y="215"/>
                    <a:pt x="1" y="1550"/>
                    <a:pt x="783" y="2333"/>
                  </a:cubicBezTo>
                  <a:cubicBezTo>
                    <a:pt x="1062" y="2612"/>
                    <a:pt x="1413" y="2741"/>
                    <a:pt x="1757" y="2741"/>
                  </a:cubicBezTo>
                  <a:cubicBezTo>
                    <a:pt x="2377" y="2741"/>
                    <a:pt x="2979" y="2325"/>
                    <a:pt x="3120" y="1627"/>
                  </a:cubicBezTo>
                  <a:cubicBezTo>
                    <a:pt x="3149" y="1493"/>
                    <a:pt x="3044" y="1360"/>
                    <a:pt x="2901" y="1360"/>
                  </a:cubicBezTo>
                  <a:lnTo>
                    <a:pt x="1985" y="1360"/>
                  </a:lnTo>
                  <a:cubicBezTo>
                    <a:pt x="1861" y="1360"/>
                    <a:pt x="1765" y="1264"/>
                    <a:pt x="1765" y="1140"/>
                  </a:cubicBezTo>
                  <a:lnTo>
                    <a:pt x="1765" y="224"/>
                  </a:lnTo>
                  <a:cubicBezTo>
                    <a:pt x="1765" y="97"/>
                    <a:pt x="1660" y="0"/>
                    <a:pt x="1543"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07" name="Google Shape;5007;p38"/>
            <p:cNvSpPr/>
            <p:nvPr/>
          </p:nvSpPr>
          <p:spPr>
            <a:xfrm>
              <a:off x="4017883" y="1549477"/>
              <a:ext cx="292303" cy="292539"/>
            </a:xfrm>
            <a:custGeom>
              <a:rect b="b" l="l" r="r" t="t"/>
              <a:pathLst>
                <a:path extrusionOk="0" h="11172" w="11163">
                  <a:moveTo>
                    <a:pt x="3616" y="0"/>
                  </a:moveTo>
                  <a:lnTo>
                    <a:pt x="1" y="3616"/>
                  </a:lnTo>
                  <a:lnTo>
                    <a:pt x="1813" y="5429"/>
                  </a:lnTo>
                  <a:cubicBezTo>
                    <a:pt x="2306" y="5921"/>
                    <a:pt x="2960" y="6179"/>
                    <a:pt x="3622" y="6179"/>
                  </a:cubicBezTo>
                  <a:cubicBezTo>
                    <a:pt x="4075" y="6179"/>
                    <a:pt x="4532" y="6058"/>
                    <a:pt x="4942" y="5810"/>
                  </a:cubicBezTo>
                  <a:lnTo>
                    <a:pt x="5362" y="6230"/>
                  </a:lnTo>
                  <a:cubicBezTo>
                    <a:pt x="4752" y="7241"/>
                    <a:pt x="4914" y="8529"/>
                    <a:pt x="5744" y="9369"/>
                  </a:cubicBezTo>
                  <a:lnTo>
                    <a:pt x="7547" y="11172"/>
                  </a:lnTo>
                  <a:lnTo>
                    <a:pt x="11162" y="7556"/>
                  </a:lnTo>
                  <a:lnTo>
                    <a:pt x="9359" y="5753"/>
                  </a:lnTo>
                  <a:cubicBezTo>
                    <a:pt x="8867" y="5260"/>
                    <a:pt x="8209" y="5003"/>
                    <a:pt x="7546" y="5003"/>
                  </a:cubicBezTo>
                  <a:cubicBezTo>
                    <a:pt x="7093" y="5003"/>
                    <a:pt x="6637" y="5123"/>
                    <a:pt x="6230" y="5371"/>
                  </a:cubicBezTo>
                  <a:lnTo>
                    <a:pt x="5801" y="4952"/>
                  </a:lnTo>
                  <a:cubicBezTo>
                    <a:pt x="6412" y="3940"/>
                    <a:pt x="6249" y="2652"/>
                    <a:pt x="5419" y="1822"/>
                  </a:cubicBezTo>
                  <a:lnTo>
                    <a:pt x="3616" y="0"/>
                  </a:lnTo>
                  <a:close/>
                </a:path>
              </a:pathLst>
            </a:custGeom>
            <a:solidFill>
              <a:srgbClr val="EBEF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08" name="Google Shape;5008;p38"/>
            <p:cNvSpPr/>
            <p:nvPr/>
          </p:nvSpPr>
          <p:spPr>
            <a:xfrm>
              <a:off x="4098324" y="1549713"/>
              <a:ext cx="211863" cy="211863"/>
            </a:xfrm>
            <a:custGeom>
              <a:rect b="b" l="l" r="r" t="t"/>
              <a:pathLst>
                <a:path extrusionOk="0" h="8091" w="8091">
                  <a:moveTo>
                    <a:pt x="544" y="1"/>
                  </a:moveTo>
                  <a:lnTo>
                    <a:pt x="1" y="545"/>
                  </a:lnTo>
                  <a:lnTo>
                    <a:pt x="1804" y="2348"/>
                  </a:lnTo>
                  <a:cubicBezTo>
                    <a:pt x="2567" y="3111"/>
                    <a:pt x="2767" y="4265"/>
                    <a:pt x="2319" y="5229"/>
                  </a:cubicBezTo>
                  <a:cubicBezTo>
                    <a:pt x="2242" y="5381"/>
                    <a:pt x="2271" y="5572"/>
                    <a:pt x="2395" y="5687"/>
                  </a:cubicBezTo>
                  <a:cubicBezTo>
                    <a:pt x="2470" y="5767"/>
                    <a:pt x="2576" y="5808"/>
                    <a:pt x="2684" y="5808"/>
                  </a:cubicBezTo>
                  <a:cubicBezTo>
                    <a:pt x="2742" y="5808"/>
                    <a:pt x="2800" y="5796"/>
                    <a:pt x="2853" y="5773"/>
                  </a:cubicBezTo>
                  <a:cubicBezTo>
                    <a:pt x="3198" y="5610"/>
                    <a:pt x="3566" y="5532"/>
                    <a:pt x="3930" y="5532"/>
                  </a:cubicBezTo>
                  <a:cubicBezTo>
                    <a:pt x="4594" y="5532"/>
                    <a:pt x="5248" y="5792"/>
                    <a:pt x="5734" y="6278"/>
                  </a:cubicBezTo>
                  <a:lnTo>
                    <a:pt x="7547" y="8091"/>
                  </a:lnTo>
                  <a:lnTo>
                    <a:pt x="8090" y="7547"/>
                  </a:lnTo>
                  <a:lnTo>
                    <a:pt x="6278" y="5734"/>
                  </a:lnTo>
                  <a:cubicBezTo>
                    <a:pt x="5786" y="5242"/>
                    <a:pt x="5129" y="4988"/>
                    <a:pt x="4468" y="4988"/>
                  </a:cubicBezTo>
                  <a:cubicBezTo>
                    <a:pt x="4013" y="4988"/>
                    <a:pt x="3557" y="5108"/>
                    <a:pt x="3149" y="5353"/>
                  </a:cubicBezTo>
                  <a:lnTo>
                    <a:pt x="2729" y="4933"/>
                  </a:lnTo>
                  <a:cubicBezTo>
                    <a:pt x="3330" y="3931"/>
                    <a:pt x="3177" y="2643"/>
                    <a:pt x="2347" y="1813"/>
                  </a:cubicBezTo>
                  <a:lnTo>
                    <a:pt x="544" y="1"/>
                  </a:lnTo>
                  <a:close/>
                </a:path>
              </a:pathLst>
            </a:custGeom>
            <a:solidFill>
              <a:srgbClr val="AEBF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09" name="Google Shape;5009;p38"/>
            <p:cNvSpPr/>
            <p:nvPr/>
          </p:nvSpPr>
          <p:spPr>
            <a:xfrm>
              <a:off x="3999894" y="1532300"/>
              <a:ext cx="130427" cy="129302"/>
            </a:xfrm>
            <a:custGeom>
              <a:rect b="b" l="l" r="r" t="t"/>
              <a:pathLst>
                <a:path extrusionOk="0" h="4938" w="4981">
                  <a:moveTo>
                    <a:pt x="4308" y="0"/>
                  </a:moveTo>
                  <a:cubicBezTo>
                    <a:pt x="4251" y="0"/>
                    <a:pt x="4194" y="22"/>
                    <a:pt x="4151" y="65"/>
                  </a:cubicBezTo>
                  <a:lnTo>
                    <a:pt x="87" y="4129"/>
                  </a:lnTo>
                  <a:cubicBezTo>
                    <a:pt x="1" y="4215"/>
                    <a:pt x="1" y="4358"/>
                    <a:pt x="87" y="4444"/>
                  </a:cubicBezTo>
                  <a:lnTo>
                    <a:pt x="516" y="4873"/>
                  </a:lnTo>
                  <a:cubicBezTo>
                    <a:pt x="559" y="4916"/>
                    <a:pt x="614" y="4937"/>
                    <a:pt x="670" y="4937"/>
                  </a:cubicBezTo>
                  <a:cubicBezTo>
                    <a:pt x="726" y="4937"/>
                    <a:pt x="783" y="4916"/>
                    <a:pt x="831" y="4873"/>
                  </a:cubicBezTo>
                  <a:lnTo>
                    <a:pt x="4895" y="809"/>
                  </a:lnTo>
                  <a:cubicBezTo>
                    <a:pt x="4981" y="723"/>
                    <a:pt x="4981" y="580"/>
                    <a:pt x="4895" y="494"/>
                  </a:cubicBezTo>
                  <a:lnTo>
                    <a:pt x="4466" y="65"/>
                  </a:lnTo>
                  <a:cubicBezTo>
                    <a:pt x="4423" y="22"/>
                    <a:pt x="4365" y="0"/>
                    <a:pt x="4308" y="0"/>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10" name="Google Shape;5010;p38"/>
            <p:cNvSpPr/>
            <p:nvPr/>
          </p:nvSpPr>
          <p:spPr>
            <a:xfrm>
              <a:off x="4007907" y="1539736"/>
              <a:ext cx="122415" cy="121865"/>
            </a:xfrm>
            <a:custGeom>
              <a:rect b="b" l="l" r="r" t="t"/>
              <a:pathLst>
                <a:path extrusionOk="0" h="4654" w="4675">
                  <a:moveTo>
                    <a:pt x="4379" y="0"/>
                  </a:moveTo>
                  <a:lnTo>
                    <a:pt x="0" y="4379"/>
                  </a:lnTo>
                  <a:lnTo>
                    <a:pt x="210" y="4589"/>
                  </a:lnTo>
                  <a:cubicBezTo>
                    <a:pt x="253" y="4632"/>
                    <a:pt x="308" y="4653"/>
                    <a:pt x="364" y="4653"/>
                  </a:cubicBezTo>
                  <a:cubicBezTo>
                    <a:pt x="420" y="4653"/>
                    <a:pt x="477" y="4632"/>
                    <a:pt x="525" y="4589"/>
                  </a:cubicBezTo>
                  <a:lnTo>
                    <a:pt x="4589" y="525"/>
                  </a:lnTo>
                  <a:cubicBezTo>
                    <a:pt x="4675" y="439"/>
                    <a:pt x="4675" y="296"/>
                    <a:pt x="4589" y="210"/>
                  </a:cubicBezTo>
                  <a:lnTo>
                    <a:pt x="4379" y="0"/>
                  </a:ln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11" name="Google Shape;5011;p38"/>
            <p:cNvSpPr/>
            <p:nvPr/>
          </p:nvSpPr>
          <p:spPr>
            <a:xfrm>
              <a:off x="4197748" y="1730153"/>
              <a:ext cx="130427" cy="129275"/>
            </a:xfrm>
            <a:custGeom>
              <a:rect b="b" l="l" r="r" t="t"/>
              <a:pathLst>
                <a:path extrusionOk="0" h="4937" w="4981">
                  <a:moveTo>
                    <a:pt x="4308" y="0"/>
                  </a:moveTo>
                  <a:cubicBezTo>
                    <a:pt x="4251" y="0"/>
                    <a:pt x="4193" y="22"/>
                    <a:pt x="4150" y="64"/>
                  </a:cubicBezTo>
                  <a:lnTo>
                    <a:pt x="86" y="4128"/>
                  </a:lnTo>
                  <a:cubicBezTo>
                    <a:pt x="1" y="4214"/>
                    <a:pt x="1" y="4357"/>
                    <a:pt x="86" y="4443"/>
                  </a:cubicBezTo>
                  <a:lnTo>
                    <a:pt x="516" y="4873"/>
                  </a:lnTo>
                  <a:cubicBezTo>
                    <a:pt x="559" y="4916"/>
                    <a:pt x="616" y="4937"/>
                    <a:pt x="673" y="4937"/>
                  </a:cubicBezTo>
                  <a:cubicBezTo>
                    <a:pt x="730" y="4937"/>
                    <a:pt x="788" y="4916"/>
                    <a:pt x="830" y="4873"/>
                  </a:cubicBezTo>
                  <a:lnTo>
                    <a:pt x="4894" y="809"/>
                  </a:lnTo>
                  <a:cubicBezTo>
                    <a:pt x="4980" y="723"/>
                    <a:pt x="4980" y="580"/>
                    <a:pt x="4894" y="494"/>
                  </a:cubicBezTo>
                  <a:lnTo>
                    <a:pt x="4465" y="64"/>
                  </a:lnTo>
                  <a:cubicBezTo>
                    <a:pt x="4422" y="22"/>
                    <a:pt x="4365" y="0"/>
                    <a:pt x="4308" y="0"/>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12" name="Google Shape;5012;p38"/>
            <p:cNvSpPr/>
            <p:nvPr/>
          </p:nvSpPr>
          <p:spPr>
            <a:xfrm>
              <a:off x="4205499" y="1737328"/>
              <a:ext cx="122677" cy="122101"/>
            </a:xfrm>
            <a:custGeom>
              <a:rect b="b" l="l" r="r" t="t"/>
              <a:pathLst>
                <a:path extrusionOk="0" h="4663" w="4685">
                  <a:moveTo>
                    <a:pt x="4379" y="0"/>
                  </a:moveTo>
                  <a:lnTo>
                    <a:pt x="0" y="4379"/>
                  </a:lnTo>
                  <a:lnTo>
                    <a:pt x="220" y="4599"/>
                  </a:lnTo>
                  <a:cubicBezTo>
                    <a:pt x="263" y="4642"/>
                    <a:pt x="320" y="4663"/>
                    <a:pt x="377" y="4663"/>
                  </a:cubicBezTo>
                  <a:cubicBezTo>
                    <a:pt x="434" y="4663"/>
                    <a:pt x="492" y="4642"/>
                    <a:pt x="534" y="4599"/>
                  </a:cubicBezTo>
                  <a:lnTo>
                    <a:pt x="4598" y="535"/>
                  </a:lnTo>
                  <a:cubicBezTo>
                    <a:pt x="4684" y="449"/>
                    <a:pt x="4684" y="306"/>
                    <a:pt x="4598" y="220"/>
                  </a:cubicBezTo>
                  <a:lnTo>
                    <a:pt x="4379" y="0"/>
                  </a:ln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13" name="Google Shape;5013;p38"/>
            <p:cNvSpPr/>
            <p:nvPr/>
          </p:nvSpPr>
          <p:spPr>
            <a:xfrm>
              <a:off x="4065854" y="1663879"/>
              <a:ext cx="86463" cy="32155"/>
            </a:xfrm>
            <a:custGeom>
              <a:rect b="b" l="l" r="r" t="t"/>
              <a:pathLst>
                <a:path extrusionOk="0" h="1228" w="3302">
                  <a:moveTo>
                    <a:pt x="287" y="1"/>
                  </a:moveTo>
                  <a:cubicBezTo>
                    <a:pt x="105" y="10"/>
                    <a:pt x="0" y="220"/>
                    <a:pt x="115" y="363"/>
                  </a:cubicBezTo>
                  <a:lnTo>
                    <a:pt x="268" y="554"/>
                  </a:lnTo>
                  <a:cubicBezTo>
                    <a:pt x="654" y="1005"/>
                    <a:pt x="1150" y="1227"/>
                    <a:pt x="1646" y="1227"/>
                  </a:cubicBezTo>
                  <a:cubicBezTo>
                    <a:pt x="2178" y="1227"/>
                    <a:pt x="2711" y="972"/>
                    <a:pt x="3110" y="468"/>
                  </a:cubicBezTo>
                  <a:lnTo>
                    <a:pt x="3187" y="363"/>
                  </a:lnTo>
                  <a:cubicBezTo>
                    <a:pt x="3301" y="211"/>
                    <a:pt x="3196" y="1"/>
                    <a:pt x="3015"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14" name="Google Shape;5014;p38"/>
            <p:cNvSpPr/>
            <p:nvPr/>
          </p:nvSpPr>
          <p:spPr>
            <a:xfrm>
              <a:off x="4164519" y="1753301"/>
              <a:ext cx="90705" cy="51689"/>
            </a:xfrm>
            <a:custGeom>
              <a:rect b="b" l="l" r="r" t="t"/>
              <a:pathLst>
                <a:path extrusionOk="0" h="1974" w="3464">
                  <a:moveTo>
                    <a:pt x="1" y="1"/>
                  </a:moveTo>
                  <a:cubicBezTo>
                    <a:pt x="10" y="278"/>
                    <a:pt x="115" y="535"/>
                    <a:pt x="306" y="735"/>
                  </a:cubicBezTo>
                  <a:lnTo>
                    <a:pt x="1479" y="1909"/>
                  </a:lnTo>
                  <a:cubicBezTo>
                    <a:pt x="1527" y="1952"/>
                    <a:pt x="1584" y="1973"/>
                    <a:pt x="1640" y="1973"/>
                  </a:cubicBezTo>
                  <a:cubicBezTo>
                    <a:pt x="1696" y="1973"/>
                    <a:pt x="1751" y="1952"/>
                    <a:pt x="1794" y="1909"/>
                  </a:cubicBezTo>
                  <a:lnTo>
                    <a:pt x="3321" y="383"/>
                  </a:lnTo>
                  <a:cubicBezTo>
                    <a:pt x="3464" y="239"/>
                    <a:pt x="3368" y="1"/>
                    <a:pt x="3168"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015" name="Google Shape;5015;p38"/>
          <p:cNvGrpSpPr/>
          <p:nvPr/>
        </p:nvGrpSpPr>
        <p:grpSpPr>
          <a:xfrm>
            <a:off x="2808651" y="3696481"/>
            <a:ext cx="333666" cy="526099"/>
            <a:chOff x="2233795" y="2882162"/>
            <a:chExt cx="232601" cy="366747"/>
          </a:xfrm>
        </p:grpSpPr>
        <p:sp>
          <p:nvSpPr>
            <p:cNvPr id="5016" name="Google Shape;5016;p38"/>
            <p:cNvSpPr/>
            <p:nvPr/>
          </p:nvSpPr>
          <p:spPr>
            <a:xfrm>
              <a:off x="2350946" y="2946368"/>
              <a:ext cx="115188" cy="214979"/>
            </a:xfrm>
            <a:custGeom>
              <a:rect b="b" l="l" r="r" t="t"/>
              <a:pathLst>
                <a:path extrusionOk="0" h="8210" w="4399">
                  <a:moveTo>
                    <a:pt x="726" y="0"/>
                  </a:moveTo>
                  <a:lnTo>
                    <a:pt x="726" y="2080"/>
                  </a:lnTo>
                  <a:cubicBezTo>
                    <a:pt x="325" y="2080"/>
                    <a:pt x="1" y="2376"/>
                    <a:pt x="1" y="2729"/>
                  </a:cubicBezTo>
                  <a:lnTo>
                    <a:pt x="1" y="7680"/>
                  </a:lnTo>
                  <a:cubicBezTo>
                    <a:pt x="15" y="8033"/>
                    <a:pt x="282" y="8210"/>
                    <a:pt x="549" y="8210"/>
                  </a:cubicBezTo>
                  <a:cubicBezTo>
                    <a:pt x="816" y="8210"/>
                    <a:pt x="1083" y="8033"/>
                    <a:pt x="1098" y="7680"/>
                  </a:cubicBezTo>
                  <a:lnTo>
                    <a:pt x="1098" y="5839"/>
                  </a:lnTo>
                  <a:lnTo>
                    <a:pt x="4399" y="5839"/>
                  </a:lnTo>
                  <a:lnTo>
                    <a:pt x="4399" y="2729"/>
                  </a:lnTo>
                  <a:cubicBezTo>
                    <a:pt x="4399" y="2381"/>
                    <a:pt x="4093" y="2080"/>
                    <a:pt x="3692" y="2080"/>
                  </a:cubicBezTo>
                  <a:cubicBezTo>
                    <a:pt x="3686" y="2080"/>
                    <a:pt x="3680" y="2080"/>
                    <a:pt x="3674" y="2080"/>
                  </a:cubicBezTo>
                  <a:lnTo>
                    <a:pt x="3674" y="0"/>
                  </a:lnTo>
                  <a:close/>
                </a:path>
              </a:pathLst>
            </a:custGeom>
            <a:solidFill>
              <a:srgbClr val="DFE5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17" name="Google Shape;5017;p38"/>
            <p:cNvSpPr/>
            <p:nvPr/>
          </p:nvSpPr>
          <p:spPr>
            <a:xfrm>
              <a:off x="2379933" y="3052679"/>
              <a:ext cx="86463" cy="46583"/>
            </a:xfrm>
            <a:custGeom>
              <a:rect b="b" l="l" r="r" t="t"/>
              <a:pathLst>
                <a:path extrusionOk="0" h="1779" w="3302">
                  <a:moveTo>
                    <a:pt x="549" y="1"/>
                  </a:moveTo>
                  <a:cubicBezTo>
                    <a:pt x="358" y="1"/>
                    <a:pt x="166" y="58"/>
                    <a:pt x="0" y="176"/>
                  </a:cubicBezTo>
                  <a:lnTo>
                    <a:pt x="0" y="1779"/>
                  </a:lnTo>
                  <a:lnTo>
                    <a:pt x="3301" y="1779"/>
                  </a:lnTo>
                  <a:lnTo>
                    <a:pt x="3301" y="510"/>
                  </a:lnTo>
                  <a:cubicBezTo>
                    <a:pt x="3160" y="413"/>
                    <a:pt x="3001" y="356"/>
                    <a:pt x="2827" y="356"/>
                  </a:cubicBezTo>
                  <a:cubicBezTo>
                    <a:pt x="2813" y="356"/>
                    <a:pt x="2800" y="357"/>
                    <a:pt x="2786" y="357"/>
                  </a:cubicBezTo>
                  <a:lnTo>
                    <a:pt x="2700" y="357"/>
                  </a:lnTo>
                  <a:cubicBezTo>
                    <a:pt x="2576" y="357"/>
                    <a:pt x="2462" y="377"/>
                    <a:pt x="2347" y="424"/>
                  </a:cubicBezTo>
                  <a:cubicBezTo>
                    <a:pt x="2166" y="233"/>
                    <a:pt x="1918" y="119"/>
                    <a:pt x="1660" y="119"/>
                  </a:cubicBezTo>
                  <a:lnTo>
                    <a:pt x="1641" y="119"/>
                  </a:lnTo>
                  <a:cubicBezTo>
                    <a:pt x="1479" y="119"/>
                    <a:pt x="1317" y="157"/>
                    <a:pt x="1183" y="243"/>
                  </a:cubicBezTo>
                  <a:cubicBezTo>
                    <a:pt x="1002" y="82"/>
                    <a:pt x="776" y="1"/>
                    <a:pt x="549" y="1"/>
                  </a:cubicBez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18" name="Google Shape;5018;p38"/>
            <p:cNvSpPr/>
            <p:nvPr/>
          </p:nvSpPr>
          <p:spPr>
            <a:xfrm>
              <a:off x="2369930" y="2946368"/>
              <a:ext cx="77220" cy="44750"/>
            </a:xfrm>
            <a:custGeom>
              <a:rect b="b" l="l" r="r" t="t"/>
              <a:pathLst>
                <a:path extrusionOk="0" h="1709" w="2949">
                  <a:moveTo>
                    <a:pt x="1" y="0"/>
                  </a:moveTo>
                  <a:lnTo>
                    <a:pt x="1" y="1708"/>
                  </a:lnTo>
                  <a:lnTo>
                    <a:pt x="2949" y="1708"/>
                  </a:lnTo>
                  <a:lnTo>
                    <a:pt x="2949" y="0"/>
                  </a:lnTo>
                  <a:close/>
                </a:path>
              </a:pathLst>
            </a:custGeom>
            <a:solidFill>
              <a:srgbClr val="B5C4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19" name="Google Shape;5019;p38"/>
            <p:cNvSpPr/>
            <p:nvPr/>
          </p:nvSpPr>
          <p:spPr>
            <a:xfrm>
              <a:off x="2357440" y="2882162"/>
              <a:ext cx="102200" cy="67976"/>
            </a:xfrm>
            <a:custGeom>
              <a:rect b="b" l="l" r="r" t="t"/>
              <a:pathLst>
                <a:path extrusionOk="0" h="2596" w="3903">
                  <a:moveTo>
                    <a:pt x="230" y="1"/>
                  </a:moveTo>
                  <a:cubicBezTo>
                    <a:pt x="106" y="1"/>
                    <a:pt x="1" y="96"/>
                    <a:pt x="1" y="220"/>
                  </a:cubicBezTo>
                  <a:lnTo>
                    <a:pt x="1" y="2596"/>
                  </a:lnTo>
                  <a:lnTo>
                    <a:pt x="3903" y="2596"/>
                  </a:lnTo>
                  <a:lnTo>
                    <a:pt x="3903" y="220"/>
                  </a:lnTo>
                  <a:cubicBezTo>
                    <a:pt x="3903" y="96"/>
                    <a:pt x="3807" y="1"/>
                    <a:pt x="3683" y="1"/>
                  </a:cubicBez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20" name="Google Shape;5020;p38"/>
            <p:cNvSpPr/>
            <p:nvPr/>
          </p:nvSpPr>
          <p:spPr>
            <a:xfrm>
              <a:off x="2379671" y="3062787"/>
              <a:ext cx="29013" cy="60959"/>
            </a:xfrm>
            <a:custGeom>
              <a:rect b="b" l="l" r="r" t="t"/>
              <a:pathLst>
                <a:path extrusionOk="0" h="2328" w="1108">
                  <a:moveTo>
                    <a:pt x="554" y="0"/>
                  </a:moveTo>
                  <a:cubicBezTo>
                    <a:pt x="249" y="0"/>
                    <a:pt x="10" y="248"/>
                    <a:pt x="1" y="553"/>
                  </a:cubicBezTo>
                  <a:lnTo>
                    <a:pt x="1" y="1774"/>
                  </a:lnTo>
                  <a:cubicBezTo>
                    <a:pt x="1" y="2080"/>
                    <a:pt x="249" y="2328"/>
                    <a:pt x="554" y="2328"/>
                  </a:cubicBezTo>
                  <a:cubicBezTo>
                    <a:pt x="859" y="2328"/>
                    <a:pt x="1107" y="2080"/>
                    <a:pt x="1107" y="1774"/>
                  </a:cubicBezTo>
                  <a:lnTo>
                    <a:pt x="1107" y="553"/>
                  </a:lnTo>
                  <a:cubicBezTo>
                    <a:pt x="1107" y="248"/>
                    <a:pt x="859" y="0"/>
                    <a:pt x="554" y="0"/>
                  </a:cubicBezTo>
                  <a:close/>
                </a:path>
              </a:pathLst>
            </a:custGeom>
            <a:solidFill>
              <a:srgbClr val="DFE5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21" name="Google Shape;5021;p38"/>
            <p:cNvSpPr/>
            <p:nvPr/>
          </p:nvSpPr>
          <p:spPr>
            <a:xfrm>
              <a:off x="2379671" y="3062787"/>
              <a:ext cx="16758" cy="60723"/>
            </a:xfrm>
            <a:custGeom>
              <a:rect b="b" l="l" r="r" t="t"/>
              <a:pathLst>
                <a:path extrusionOk="0" h="2319" w="640">
                  <a:moveTo>
                    <a:pt x="554" y="0"/>
                  </a:moveTo>
                  <a:cubicBezTo>
                    <a:pt x="249" y="0"/>
                    <a:pt x="1" y="248"/>
                    <a:pt x="1" y="553"/>
                  </a:cubicBezTo>
                  <a:lnTo>
                    <a:pt x="1" y="1774"/>
                  </a:lnTo>
                  <a:cubicBezTo>
                    <a:pt x="1" y="2080"/>
                    <a:pt x="249" y="2318"/>
                    <a:pt x="554" y="2318"/>
                  </a:cubicBezTo>
                  <a:lnTo>
                    <a:pt x="640" y="2318"/>
                  </a:lnTo>
                  <a:cubicBezTo>
                    <a:pt x="373" y="2271"/>
                    <a:pt x="172" y="2042"/>
                    <a:pt x="172" y="1774"/>
                  </a:cubicBezTo>
                  <a:lnTo>
                    <a:pt x="172" y="553"/>
                  </a:lnTo>
                  <a:cubicBezTo>
                    <a:pt x="172" y="277"/>
                    <a:pt x="373" y="48"/>
                    <a:pt x="640" y="10"/>
                  </a:cubicBezTo>
                  <a:cubicBezTo>
                    <a:pt x="611" y="0"/>
                    <a:pt x="583" y="0"/>
                    <a:pt x="554" y="0"/>
                  </a:cubicBez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22" name="Google Shape;5022;p38"/>
            <p:cNvSpPr/>
            <p:nvPr/>
          </p:nvSpPr>
          <p:spPr>
            <a:xfrm>
              <a:off x="2408658" y="3066034"/>
              <a:ext cx="29013" cy="57712"/>
            </a:xfrm>
            <a:custGeom>
              <a:rect b="b" l="l" r="r" t="t"/>
              <a:pathLst>
                <a:path extrusionOk="0" h="2204" w="1108">
                  <a:moveTo>
                    <a:pt x="544" y="0"/>
                  </a:moveTo>
                  <a:cubicBezTo>
                    <a:pt x="248" y="0"/>
                    <a:pt x="0" y="239"/>
                    <a:pt x="0" y="534"/>
                  </a:cubicBezTo>
                  <a:lnTo>
                    <a:pt x="0" y="1660"/>
                  </a:lnTo>
                  <a:cubicBezTo>
                    <a:pt x="0" y="1956"/>
                    <a:pt x="248" y="2204"/>
                    <a:pt x="544" y="2204"/>
                  </a:cubicBezTo>
                  <a:lnTo>
                    <a:pt x="573" y="2204"/>
                  </a:lnTo>
                  <a:cubicBezTo>
                    <a:pt x="859" y="2204"/>
                    <a:pt x="1107" y="1956"/>
                    <a:pt x="1107" y="1660"/>
                  </a:cubicBezTo>
                  <a:lnTo>
                    <a:pt x="1107" y="534"/>
                  </a:lnTo>
                  <a:cubicBezTo>
                    <a:pt x="1107" y="239"/>
                    <a:pt x="859" y="0"/>
                    <a:pt x="573" y="0"/>
                  </a:cubicBezTo>
                  <a:close/>
                </a:path>
              </a:pathLst>
            </a:custGeom>
            <a:solidFill>
              <a:srgbClr val="DFE5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23" name="Google Shape;5023;p38"/>
            <p:cNvSpPr/>
            <p:nvPr/>
          </p:nvSpPr>
          <p:spPr>
            <a:xfrm>
              <a:off x="2408658" y="3066034"/>
              <a:ext cx="17020" cy="57712"/>
            </a:xfrm>
            <a:custGeom>
              <a:rect b="b" l="l" r="r" t="t"/>
              <a:pathLst>
                <a:path extrusionOk="0" h="2204" w="650">
                  <a:moveTo>
                    <a:pt x="544" y="0"/>
                  </a:moveTo>
                  <a:cubicBezTo>
                    <a:pt x="248" y="0"/>
                    <a:pt x="0" y="239"/>
                    <a:pt x="0" y="534"/>
                  </a:cubicBezTo>
                  <a:lnTo>
                    <a:pt x="0" y="1660"/>
                  </a:lnTo>
                  <a:cubicBezTo>
                    <a:pt x="0" y="1956"/>
                    <a:pt x="248" y="2204"/>
                    <a:pt x="544" y="2204"/>
                  </a:cubicBezTo>
                  <a:lnTo>
                    <a:pt x="573" y="2204"/>
                  </a:lnTo>
                  <a:cubicBezTo>
                    <a:pt x="592" y="2194"/>
                    <a:pt x="621" y="2194"/>
                    <a:pt x="649" y="2194"/>
                  </a:cubicBezTo>
                  <a:cubicBezTo>
                    <a:pt x="382" y="2156"/>
                    <a:pt x="182" y="1927"/>
                    <a:pt x="182" y="1660"/>
                  </a:cubicBezTo>
                  <a:lnTo>
                    <a:pt x="182" y="534"/>
                  </a:lnTo>
                  <a:cubicBezTo>
                    <a:pt x="182" y="267"/>
                    <a:pt x="382" y="38"/>
                    <a:pt x="640" y="0"/>
                  </a:cubicBez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24" name="Google Shape;5024;p38"/>
            <p:cNvSpPr/>
            <p:nvPr/>
          </p:nvSpPr>
          <p:spPr>
            <a:xfrm>
              <a:off x="2437383" y="3072030"/>
              <a:ext cx="28751" cy="51715"/>
            </a:xfrm>
            <a:custGeom>
              <a:rect b="b" l="l" r="r" t="t"/>
              <a:pathLst>
                <a:path extrusionOk="0" h="1975" w="1098">
                  <a:moveTo>
                    <a:pt x="506" y="0"/>
                  </a:moveTo>
                  <a:cubicBezTo>
                    <a:pt x="229" y="0"/>
                    <a:pt x="1" y="229"/>
                    <a:pt x="1" y="506"/>
                  </a:cubicBezTo>
                  <a:lnTo>
                    <a:pt x="1" y="1460"/>
                  </a:lnTo>
                  <a:cubicBezTo>
                    <a:pt x="1" y="1746"/>
                    <a:pt x="229" y="1975"/>
                    <a:pt x="506" y="1975"/>
                  </a:cubicBezTo>
                  <a:lnTo>
                    <a:pt x="592" y="1975"/>
                  </a:lnTo>
                  <a:cubicBezTo>
                    <a:pt x="878" y="1975"/>
                    <a:pt x="1098" y="1746"/>
                    <a:pt x="1098" y="1460"/>
                  </a:cubicBezTo>
                  <a:lnTo>
                    <a:pt x="1098" y="506"/>
                  </a:lnTo>
                  <a:cubicBezTo>
                    <a:pt x="1098" y="229"/>
                    <a:pt x="878" y="0"/>
                    <a:pt x="592" y="0"/>
                  </a:cubicBezTo>
                  <a:close/>
                </a:path>
              </a:pathLst>
            </a:custGeom>
            <a:solidFill>
              <a:srgbClr val="DFE5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25" name="Google Shape;5025;p38"/>
            <p:cNvSpPr/>
            <p:nvPr/>
          </p:nvSpPr>
          <p:spPr>
            <a:xfrm>
              <a:off x="2437383" y="3072266"/>
              <a:ext cx="17020" cy="51480"/>
            </a:xfrm>
            <a:custGeom>
              <a:rect b="b" l="l" r="r" t="t"/>
              <a:pathLst>
                <a:path extrusionOk="0" h="1966" w="650">
                  <a:moveTo>
                    <a:pt x="506" y="1"/>
                  </a:moveTo>
                  <a:cubicBezTo>
                    <a:pt x="229" y="1"/>
                    <a:pt x="1" y="220"/>
                    <a:pt x="1" y="506"/>
                  </a:cubicBezTo>
                  <a:lnTo>
                    <a:pt x="1" y="1460"/>
                  </a:lnTo>
                  <a:cubicBezTo>
                    <a:pt x="1" y="1737"/>
                    <a:pt x="229" y="1966"/>
                    <a:pt x="506" y="1966"/>
                  </a:cubicBezTo>
                  <a:lnTo>
                    <a:pt x="649" y="1966"/>
                  </a:lnTo>
                  <a:cubicBezTo>
                    <a:pt x="392" y="1937"/>
                    <a:pt x="191" y="1718"/>
                    <a:pt x="191" y="1460"/>
                  </a:cubicBezTo>
                  <a:lnTo>
                    <a:pt x="191" y="506"/>
                  </a:lnTo>
                  <a:cubicBezTo>
                    <a:pt x="191" y="239"/>
                    <a:pt x="392" y="20"/>
                    <a:pt x="649" y="1"/>
                  </a:cubicBez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26" name="Google Shape;5026;p38"/>
            <p:cNvSpPr/>
            <p:nvPr/>
          </p:nvSpPr>
          <p:spPr>
            <a:xfrm>
              <a:off x="2357440" y="2944614"/>
              <a:ext cx="102462" cy="28751"/>
            </a:xfrm>
            <a:custGeom>
              <a:rect b="b" l="l" r="r" t="t"/>
              <a:pathLst>
                <a:path extrusionOk="0" h="1098" w="3913">
                  <a:moveTo>
                    <a:pt x="1" y="1"/>
                  </a:moveTo>
                  <a:lnTo>
                    <a:pt x="1" y="878"/>
                  </a:lnTo>
                  <a:cubicBezTo>
                    <a:pt x="1" y="1002"/>
                    <a:pt x="106" y="1098"/>
                    <a:pt x="230" y="1098"/>
                  </a:cubicBezTo>
                  <a:lnTo>
                    <a:pt x="3683" y="1098"/>
                  </a:lnTo>
                  <a:cubicBezTo>
                    <a:pt x="3807" y="1098"/>
                    <a:pt x="3912" y="1002"/>
                    <a:pt x="3912" y="878"/>
                  </a:cubicBezTo>
                  <a:lnTo>
                    <a:pt x="3912" y="1"/>
                  </a:ln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27" name="Google Shape;5027;p38"/>
            <p:cNvSpPr/>
            <p:nvPr/>
          </p:nvSpPr>
          <p:spPr>
            <a:xfrm>
              <a:off x="2350946" y="3028301"/>
              <a:ext cx="76722" cy="58969"/>
            </a:xfrm>
            <a:custGeom>
              <a:rect b="b" l="l" r="r" t="t"/>
              <a:pathLst>
                <a:path extrusionOk="0" h="2252" w="2930">
                  <a:moveTo>
                    <a:pt x="525" y="1"/>
                  </a:moveTo>
                  <a:cubicBezTo>
                    <a:pt x="335" y="1"/>
                    <a:pt x="153" y="58"/>
                    <a:pt x="1" y="172"/>
                  </a:cubicBezTo>
                  <a:lnTo>
                    <a:pt x="1" y="2090"/>
                  </a:lnTo>
                  <a:cubicBezTo>
                    <a:pt x="153" y="2195"/>
                    <a:pt x="335" y="2252"/>
                    <a:pt x="525" y="2252"/>
                  </a:cubicBezTo>
                  <a:lnTo>
                    <a:pt x="2338" y="2252"/>
                  </a:lnTo>
                  <a:cubicBezTo>
                    <a:pt x="2662" y="2252"/>
                    <a:pt x="2929" y="1985"/>
                    <a:pt x="2929" y="1661"/>
                  </a:cubicBezTo>
                  <a:lnTo>
                    <a:pt x="2929" y="916"/>
                  </a:lnTo>
                  <a:cubicBezTo>
                    <a:pt x="2929" y="411"/>
                    <a:pt x="2529" y="10"/>
                    <a:pt x="2033" y="1"/>
                  </a:cubicBez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28" name="Google Shape;5028;p38"/>
            <p:cNvSpPr/>
            <p:nvPr/>
          </p:nvSpPr>
          <p:spPr>
            <a:xfrm>
              <a:off x="2350946" y="3038539"/>
              <a:ext cx="66719" cy="38754"/>
            </a:xfrm>
            <a:custGeom>
              <a:rect b="b" l="l" r="r" t="t"/>
              <a:pathLst>
                <a:path extrusionOk="0" h="1480" w="2548">
                  <a:moveTo>
                    <a:pt x="525" y="1"/>
                  </a:moveTo>
                  <a:cubicBezTo>
                    <a:pt x="230" y="1"/>
                    <a:pt x="1" y="230"/>
                    <a:pt x="1" y="525"/>
                  </a:cubicBezTo>
                  <a:lnTo>
                    <a:pt x="1" y="955"/>
                  </a:lnTo>
                  <a:cubicBezTo>
                    <a:pt x="1" y="1241"/>
                    <a:pt x="239" y="1479"/>
                    <a:pt x="525" y="1479"/>
                  </a:cubicBezTo>
                  <a:lnTo>
                    <a:pt x="2348" y="1479"/>
                  </a:lnTo>
                  <a:cubicBezTo>
                    <a:pt x="2452" y="1479"/>
                    <a:pt x="2548" y="1384"/>
                    <a:pt x="2548" y="1279"/>
                  </a:cubicBezTo>
                  <a:lnTo>
                    <a:pt x="2548" y="525"/>
                  </a:lnTo>
                  <a:cubicBezTo>
                    <a:pt x="2548" y="230"/>
                    <a:pt x="2309" y="1"/>
                    <a:pt x="2023" y="1"/>
                  </a:cubicBezTo>
                  <a:close/>
                </a:path>
              </a:pathLst>
            </a:custGeom>
            <a:solidFill>
              <a:srgbClr val="DFE5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29" name="Google Shape;5029;p38"/>
            <p:cNvSpPr/>
            <p:nvPr/>
          </p:nvSpPr>
          <p:spPr>
            <a:xfrm>
              <a:off x="2282499" y="3193921"/>
              <a:ext cx="166641" cy="54988"/>
            </a:xfrm>
            <a:custGeom>
              <a:rect b="b" l="l" r="r" t="t"/>
              <a:pathLst>
                <a:path extrusionOk="0" h="2100" w="6364">
                  <a:moveTo>
                    <a:pt x="907" y="1"/>
                  </a:moveTo>
                  <a:lnTo>
                    <a:pt x="87" y="1737"/>
                  </a:lnTo>
                  <a:cubicBezTo>
                    <a:pt x="1" y="1909"/>
                    <a:pt x="134" y="2099"/>
                    <a:pt x="325" y="2099"/>
                  </a:cubicBezTo>
                  <a:lnTo>
                    <a:pt x="6049" y="2099"/>
                  </a:lnTo>
                  <a:cubicBezTo>
                    <a:pt x="6240" y="2099"/>
                    <a:pt x="6364" y="1909"/>
                    <a:pt x="6288" y="1737"/>
                  </a:cubicBezTo>
                  <a:lnTo>
                    <a:pt x="5477" y="1"/>
                  </a:ln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30" name="Google Shape;5030;p38"/>
            <p:cNvSpPr/>
            <p:nvPr/>
          </p:nvSpPr>
          <p:spPr>
            <a:xfrm>
              <a:off x="2306248" y="3178681"/>
              <a:ext cx="119665" cy="30506"/>
            </a:xfrm>
            <a:custGeom>
              <a:rect b="b" l="l" r="r" t="t"/>
              <a:pathLst>
                <a:path extrusionOk="0" h="1165" w="4570">
                  <a:moveTo>
                    <a:pt x="2290" y="1"/>
                  </a:moveTo>
                  <a:cubicBezTo>
                    <a:pt x="1021" y="1"/>
                    <a:pt x="0" y="258"/>
                    <a:pt x="0" y="583"/>
                  </a:cubicBezTo>
                  <a:cubicBezTo>
                    <a:pt x="0" y="907"/>
                    <a:pt x="1021" y="1164"/>
                    <a:pt x="2290" y="1164"/>
                  </a:cubicBezTo>
                  <a:cubicBezTo>
                    <a:pt x="3549" y="1164"/>
                    <a:pt x="4570" y="907"/>
                    <a:pt x="4570" y="583"/>
                  </a:cubicBezTo>
                  <a:cubicBezTo>
                    <a:pt x="4570" y="258"/>
                    <a:pt x="3549" y="1"/>
                    <a:pt x="2290" y="1"/>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31" name="Google Shape;5031;p38"/>
            <p:cNvSpPr/>
            <p:nvPr/>
          </p:nvSpPr>
          <p:spPr>
            <a:xfrm>
              <a:off x="2322719" y="3108296"/>
              <a:ext cx="11024" cy="59178"/>
            </a:xfrm>
            <a:custGeom>
              <a:rect b="b" l="l" r="r" t="t"/>
              <a:pathLst>
                <a:path extrusionOk="0" h="2260" w="421">
                  <a:moveTo>
                    <a:pt x="211" y="1"/>
                  </a:moveTo>
                  <a:cubicBezTo>
                    <a:pt x="106" y="1"/>
                    <a:pt x="1" y="70"/>
                    <a:pt x="1" y="208"/>
                  </a:cubicBezTo>
                  <a:lnTo>
                    <a:pt x="1" y="2049"/>
                  </a:lnTo>
                  <a:cubicBezTo>
                    <a:pt x="1" y="2164"/>
                    <a:pt x="96" y="2259"/>
                    <a:pt x="211" y="2259"/>
                  </a:cubicBezTo>
                  <a:cubicBezTo>
                    <a:pt x="325" y="2259"/>
                    <a:pt x="420" y="2164"/>
                    <a:pt x="420" y="2049"/>
                  </a:cubicBezTo>
                  <a:lnTo>
                    <a:pt x="420" y="208"/>
                  </a:lnTo>
                  <a:cubicBezTo>
                    <a:pt x="420" y="70"/>
                    <a:pt x="315" y="1"/>
                    <a:pt x="211"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32" name="Google Shape;5032;p38"/>
            <p:cNvSpPr/>
            <p:nvPr/>
          </p:nvSpPr>
          <p:spPr>
            <a:xfrm>
              <a:off x="2264928" y="3128668"/>
              <a:ext cx="48573" cy="44803"/>
            </a:xfrm>
            <a:custGeom>
              <a:rect b="b" l="l" r="r" t="t"/>
              <a:pathLst>
                <a:path extrusionOk="0" h="1711" w="1855">
                  <a:moveTo>
                    <a:pt x="290" y="0"/>
                  </a:moveTo>
                  <a:cubicBezTo>
                    <a:pt x="132" y="0"/>
                    <a:pt x="1" y="197"/>
                    <a:pt x="128" y="346"/>
                  </a:cubicBezTo>
                  <a:lnTo>
                    <a:pt x="1425" y="1643"/>
                  </a:lnTo>
                  <a:cubicBezTo>
                    <a:pt x="1464" y="1682"/>
                    <a:pt x="1521" y="1710"/>
                    <a:pt x="1578" y="1710"/>
                  </a:cubicBezTo>
                  <a:lnTo>
                    <a:pt x="1578" y="1701"/>
                  </a:lnTo>
                  <a:cubicBezTo>
                    <a:pt x="1759" y="1701"/>
                    <a:pt x="1855" y="1481"/>
                    <a:pt x="1721" y="1348"/>
                  </a:cubicBezTo>
                  <a:lnTo>
                    <a:pt x="424" y="50"/>
                  </a:lnTo>
                  <a:cubicBezTo>
                    <a:pt x="380" y="15"/>
                    <a:pt x="334" y="0"/>
                    <a:pt x="290"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33" name="Google Shape;5033;p38"/>
            <p:cNvSpPr/>
            <p:nvPr/>
          </p:nvSpPr>
          <p:spPr>
            <a:xfrm>
              <a:off x="2233795" y="3181928"/>
              <a:ext cx="62713" cy="11024"/>
            </a:xfrm>
            <a:custGeom>
              <a:rect b="b" l="l" r="r" t="t"/>
              <a:pathLst>
                <a:path extrusionOk="0" h="421" w="2395">
                  <a:moveTo>
                    <a:pt x="277" y="1"/>
                  </a:moveTo>
                  <a:cubicBezTo>
                    <a:pt x="0" y="1"/>
                    <a:pt x="0" y="420"/>
                    <a:pt x="277" y="420"/>
                  </a:cubicBezTo>
                  <a:lnTo>
                    <a:pt x="2118" y="420"/>
                  </a:lnTo>
                  <a:cubicBezTo>
                    <a:pt x="2395" y="420"/>
                    <a:pt x="2395" y="1"/>
                    <a:pt x="2118"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034" name="Google Shape;5034;p38"/>
          <p:cNvGrpSpPr/>
          <p:nvPr/>
        </p:nvGrpSpPr>
        <p:grpSpPr>
          <a:xfrm>
            <a:off x="4659126" y="4445659"/>
            <a:ext cx="519301" cy="350270"/>
            <a:chOff x="3523772" y="3404422"/>
            <a:chExt cx="362008" cy="244175"/>
          </a:xfrm>
        </p:grpSpPr>
        <p:sp>
          <p:nvSpPr>
            <p:cNvPr id="5035" name="Google Shape;5035;p38"/>
            <p:cNvSpPr/>
            <p:nvPr/>
          </p:nvSpPr>
          <p:spPr>
            <a:xfrm>
              <a:off x="3566244" y="3404579"/>
              <a:ext cx="122677" cy="233256"/>
            </a:xfrm>
            <a:custGeom>
              <a:rect b="b" l="l" r="r" t="t"/>
              <a:pathLst>
                <a:path extrusionOk="0" h="8908" w="4685">
                  <a:moveTo>
                    <a:pt x="1882" y="1"/>
                  </a:moveTo>
                  <a:cubicBezTo>
                    <a:pt x="1557" y="1"/>
                    <a:pt x="1231" y="211"/>
                    <a:pt x="1203" y="637"/>
                  </a:cubicBezTo>
                  <a:cubicBezTo>
                    <a:pt x="1107" y="503"/>
                    <a:pt x="955" y="408"/>
                    <a:pt x="792" y="379"/>
                  </a:cubicBezTo>
                  <a:cubicBezTo>
                    <a:pt x="754" y="370"/>
                    <a:pt x="716" y="370"/>
                    <a:pt x="668" y="370"/>
                  </a:cubicBezTo>
                  <a:cubicBezTo>
                    <a:pt x="296" y="370"/>
                    <a:pt x="1" y="675"/>
                    <a:pt x="1" y="1047"/>
                  </a:cubicBezTo>
                  <a:lnTo>
                    <a:pt x="1" y="8908"/>
                  </a:lnTo>
                  <a:lnTo>
                    <a:pt x="4685" y="8908"/>
                  </a:lnTo>
                  <a:lnTo>
                    <a:pt x="4666" y="2068"/>
                  </a:lnTo>
                  <a:cubicBezTo>
                    <a:pt x="4666" y="1744"/>
                    <a:pt x="4407" y="1531"/>
                    <a:pt x="4136" y="1531"/>
                  </a:cubicBezTo>
                  <a:cubicBezTo>
                    <a:pt x="4007" y="1531"/>
                    <a:pt x="3876" y="1579"/>
                    <a:pt x="3769" y="1686"/>
                  </a:cubicBezTo>
                  <a:lnTo>
                    <a:pt x="3769" y="1219"/>
                  </a:lnTo>
                  <a:cubicBezTo>
                    <a:pt x="3763" y="806"/>
                    <a:pt x="3426" y="544"/>
                    <a:pt x="3081" y="544"/>
                  </a:cubicBezTo>
                  <a:cubicBezTo>
                    <a:pt x="2891" y="544"/>
                    <a:pt x="2699" y="623"/>
                    <a:pt x="2557" y="799"/>
                  </a:cubicBezTo>
                  <a:lnTo>
                    <a:pt x="2557" y="675"/>
                  </a:lnTo>
                  <a:cubicBezTo>
                    <a:pt x="2557" y="228"/>
                    <a:pt x="2220" y="1"/>
                    <a:pt x="1882" y="1"/>
                  </a:cubicBezTo>
                  <a:close/>
                </a:path>
              </a:pathLst>
            </a:custGeom>
            <a:solidFill>
              <a:srgbClr val="EBEF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36" name="Google Shape;5036;p38"/>
            <p:cNvSpPr/>
            <p:nvPr/>
          </p:nvSpPr>
          <p:spPr>
            <a:xfrm>
              <a:off x="3566244" y="3511179"/>
              <a:ext cx="78476" cy="126657"/>
            </a:xfrm>
            <a:custGeom>
              <a:rect b="b" l="l" r="r" t="t"/>
              <a:pathLst>
                <a:path extrusionOk="0" h="4837" w="2997">
                  <a:moveTo>
                    <a:pt x="1" y="0"/>
                  </a:moveTo>
                  <a:lnTo>
                    <a:pt x="1" y="4837"/>
                  </a:lnTo>
                  <a:lnTo>
                    <a:pt x="2996" y="4837"/>
                  </a:lnTo>
                  <a:lnTo>
                    <a:pt x="2996" y="2996"/>
                  </a:lnTo>
                  <a:cubicBezTo>
                    <a:pt x="2996" y="1345"/>
                    <a:pt x="1651" y="0"/>
                    <a:pt x="1" y="0"/>
                  </a:cubicBezTo>
                  <a:close/>
                </a:path>
              </a:pathLst>
            </a:custGeom>
            <a:solidFill>
              <a:srgbClr val="AEBF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37" name="Google Shape;5037;p38"/>
            <p:cNvSpPr/>
            <p:nvPr/>
          </p:nvSpPr>
          <p:spPr>
            <a:xfrm>
              <a:off x="3586852" y="3414504"/>
              <a:ext cx="11390" cy="95759"/>
            </a:xfrm>
            <a:custGeom>
              <a:rect b="b" l="l" r="r" t="t"/>
              <a:pathLst>
                <a:path extrusionOk="0" h="3657" w="435">
                  <a:moveTo>
                    <a:pt x="15" y="0"/>
                  </a:moveTo>
                  <a:lnTo>
                    <a:pt x="15" y="3435"/>
                  </a:lnTo>
                  <a:cubicBezTo>
                    <a:pt x="1" y="3582"/>
                    <a:pt x="108" y="3656"/>
                    <a:pt x="216" y="3656"/>
                  </a:cubicBezTo>
                  <a:cubicBezTo>
                    <a:pt x="325" y="3656"/>
                    <a:pt x="435" y="3582"/>
                    <a:pt x="425" y="3435"/>
                  </a:cubicBezTo>
                  <a:lnTo>
                    <a:pt x="425" y="258"/>
                  </a:lnTo>
                  <a:cubicBezTo>
                    <a:pt x="320" y="124"/>
                    <a:pt x="177" y="29"/>
                    <a:pt x="15" y="0"/>
                  </a:cubicBezTo>
                  <a:close/>
                </a:path>
              </a:pathLst>
            </a:custGeom>
            <a:solidFill>
              <a:srgbClr val="AEBF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38" name="Google Shape;5038;p38"/>
            <p:cNvSpPr/>
            <p:nvPr/>
          </p:nvSpPr>
          <p:spPr>
            <a:xfrm>
              <a:off x="3622202" y="3405758"/>
              <a:ext cx="11521" cy="103928"/>
            </a:xfrm>
            <a:custGeom>
              <a:rect b="b" l="l" r="r" t="t"/>
              <a:pathLst>
                <a:path extrusionOk="0" h="3969" w="440">
                  <a:moveTo>
                    <a:pt x="10" y="0"/>
                  </a:moveTo>
                  <a:cubicBezTo>
                    <a:pt x="10" y="10"/>
                    <a:pt x="10" y="29"/>
                    <a:pt x="10" y="39"/>
                  </a:cubicBezTo>
                  <a:cubicBezTo>
                    <a:pt x="29" y="229"/>
                    <a:pt x="20" y="2719"/>
                    <a:pt x="0" y="3759"/>
                  </a:cubicBezTo>
                  <a:cubicBezTo>
                    <a:pt x="0" y="3874"/>
                    <a:pt x="96" y="3969"/>
                    <a:pt x="210" y="3969"/>
                  </a:cubicBezTo>
                  <a:cubicBezTo>
                    <a:pt x="325" y="3969"/>
                    <a:pt x="411" y="3883"/>
                    <a:pt x="411" y="3769"/>
                  </a:cubicBezTo>
                  <a:cubicBezTo>
                    <a:pt x="411" y="3759"/>
                    <a:pt x="420" y="3034"/>
                    <a:pt x="430" y="2299"/>
                  </a:cubicBezTo>
                  <a:cubicBezTo>
                    <a:pt x="439" y="1660"/>
                    <a:pt x="439" y="1145"/>
                    <a:pt x="430" y="754"/>
                  </a:cubicBezTo>
                  <a:lnTo>
                    <a:pt x="430" y="630"/>
                  </a:lnTo>
                  <a:cubicBezTo>
                    <a:pt x="430" y="353"/>
                    <a:pt x="268" y="105"/>
                    <a:pt x="10" y="0"/>
                  </a:cubicBezTo>
                  <a:close/>
                </a:path>
              </a:pathLst>
            </a:custGeom>
            <a:solidFill>
              <a:srgbClr val="AEBF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39" name="Google Shape;5039;p38"/>
            <p:cNvSpPr/>
            <p:nvPr/>
          </p:nvSpPr>
          <p:spPr>
            <a:xfrm>
              <a:off x="3654174" y="3420002"/>
              <a:ext cx="11024" cy="89317"/>
            </a:xfrm>
            <a:custGeom>
              <a:rect b="b" l="l" r="r" t="t"/>
              <a:pathLst>
                <a:path extrusionOk="0" h="3411" w="421">
                  <a:moveTo>
                    <a:pt x="1" y="0"/>
                  </a:moveTo>
                  <a:lnTo>
                    <a:pt x="1" y="3225"/>
                  </a:lnTo>
                  <a:cubicBezTo>
                    <a:pt x="10" y="3349"/>
                    <a:pt x="110" y="3411"/>
                    <a:pt x="210" y="3411"/>
                  </a:cubicBezTo>
                  <a:cubicBezTo>
                    <a:pt x="311" y="3411"/>
                    <a:pt x="411" y="3349"/>
                    <a:pt x="420" y="3225"/>
                  </a:cubicBezTo>
                  <a:lnTo>
                    <a:pt x="420" y="630"/>
                  </a:lnTo>
                  <a:cubicBezTo>
                    <a:pt x="420" y="353"/>
                    <a:pt x="258" y="105"/>
                    <a:pt x="1" y="0"/>
                  </a:cubicBezTo>
                  <a:close/>
                </a:path>
              </a:pathLst>
            </a:custGeom>
            <a:solidFill>
              <a:srgbClr val="AEBF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40" name="Google Shape;5040;p38"/>
            <p:cNvSpPr/>
            <p:nvPr/>
          </p:nvSpPr>
          <p:spPr>
            <a:xfrm>
              <a:off x="3523772" y="3493320"/>
              <a:ext cx="90469" cy="144515"/>
            </a:xfrm>
            <a:custGeom>
              <a:rect b="b" l="l" r="r" t="t"/>
              <a:pathLst>
                <a:path extrusionOk="0" h="5519" w="3455">
                  <a:moveTo>
                    <a:pt x="683" y="0"/>
                  </a:moveTo>
                  <a:cubicBezTo>
                    <a:pt x="523" y="0"/>
                    <a:pt x="363" y="62"/>
                    <a:pt x="239" y="186"/>
                  </a:cubicBezTo>
                  <a:cubicBezTo>
                    <a:pt x="1" y="425"/>
                    <a:pt x="1" y="825"/>
                    <a:pt x="239" y="1064"/>
                  </a:cubicBezTo>
                  <a:lnTo>
                    <a:pt x="1623" y="2447"/>
                  </a:lnTo>
                  <a:lnTo>
                    <a:pt x="1623" y="5519"/>
                  </a:lnTo>
                  <a:lnTo>
                    <a:pt x="3454" y="5519"/>
                  </a:lnTo>
                  <a:lnTo>
                    <a:pt x="3454" y="4107"/>
                  </a:lnTo>
                  <a:cubicBezTo>
                    <a:pt x="3454" y="3067"/>
                    <a:pt x="3034" y="2075"/>
                    <a:pt x="2300" y="1350"/>
                  </a:cubicBezTo>
                  <a:lnTo>
                    <a:pt x="1126" y="186"/>
                  </a:lnTo>
                  <a:cubicBezTo>
                    <a:pt x="1002" y="62"/>
                    <a:pt x="843" y="0"/>
                    <a:pt x="683" y="0"/>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41" name="Google Shape;5041;p38"/>
            <p:cNvSpPr/>
            <p:nvPr/>
          </p:nvSpPr>
          <p:spPr>
            <a:xfrm>
              <a:off x="3557263" y="3624324"/>
              <a:ext cx="140404" cy="24273"/>
            </a:xfrm>
            <a:custGeom>
              <a:rect b="b" l="l" r="r" t="t"/>
              <a:pathLst>
                <a:path extrusionOk="0" h="927" w="5362">
                  <a:moveTo>
                    <a:pt x="219" y="1"/>
                  </a:moveTo>
                  <a:cubicBezTo>
                    <a:pt x="105" y="1"/>
                    <a:pt x="0" y="106"/>
                    <a:pt x="0" y="230"/>
                  </a:cubicBezTo>
                  <a:lnTo>
                    <a:pt x="0" y="707"/>
                  </a:lnTo>
                  <a:cubicBezTo>
                    <a:pt x="0" y="821"/>
                    <a:pt x="105" y="926"/>
                    <a:pt x="219" y="926"/>
                  </a:cubicBezTo>
                  <a:lnTo>
                    <a:pt x="5142" y="926"/>
                  </a:lnTo>
                  <a:cubicBezTo>
                    <a:pt x="5266" y="926"/>
                    <a:pt x="5362" y="821"/>
                    <a:pt x="5362" y="707"/>
                  </a:cubicBezTo>
                  <a:lnTo>
                    <a:pt x="5362" y="230"/>
                  </a:lnTo>
                  <a:cubicBezTo>
                    <a:pt x="5362" y="106"/>
                    <a:pt x="5266" y="1"/>
                    <a:pt x="5142" y="1"/>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42" name="Google Shape;5042;p38"/>
            <p:cNvSpPr/>
            <p:nvPr/>
          </p:nvSpPr>
          <p:spPr>
            <a:xfrm>
              <a:off x="3720631" y="3404422"/>
              <a:ext cx="122677" cy="233413"/>
            </a:xfrm>
            <a:custGeom>
              <a:rect b="b" l="l" r="r" t="t"/>
              <a:pathLst>
                <a:path extrusionOk="0" h="8914" w="4685">
                  <a:moveTo>
                    <a:pt x="2786" y="1"/>
                  </a:moveTo>
                  <a:cubicBezTo>
                    <a:pt x="2473" y="1"/>
                    <a:pt x="2160" y="199"/>
                    <a:pt x="2118" y="605"/>
                  </a:cubicBezTo>
                  <a:cubicBezTo>
                    <a:pt x="2118" y="624"/>
                    <a:pt x="2118" y="652"/>
                    <a:pt x="2118" y="681"/>
                  </a:cubicBezTo>
                  <a:lnTo>
                    <a:pt x="2118" y="815"/>
                  </a:lnTo>
                  <a:cubicBezTo>
                    <a:pt x="1986" y="642"/>
                    <a:pt x="1789" y="548"/>
                    <a:pt x="1585" y="548"/>
                  </a:cubicBezTo>
                  <a:cubicBezTo>
                    <a:pt x="1496" y="548"/>
                    <a:pt x="1404" y="567"/>
                    <a:pt x="1317" y="605"/>
                  </a:cubicBezTo>
                  <a:cubicBezTo>
                    <a:pt x="1069" y="710"/>
                    <a:pt x="906" y="958"/>
                    <a:pt x="906" y="1225"/>
                  </a:cubicBezTo>
                  <a:lnTo>
                    <a:pt x="906" y="1683"/>
                  </a:lnTo>
                  <a:cubicBezTo>
                    <a:pt x="797" y="1579"/>
                    <a:pt x="666" y="1533"/>
                    <a:pt x="537" y="1533"/>
                  </a:cubicBezTo>
                  <a:cubicBezTo>
                    <a:pt x="262" y="1533"/>
                    <a:pt x="0" y="1746"/>
                    <a:pt x="0" y="2064"/>
                  </a:cubicBezTo>
                  <a:lnTo>
                    <a:pt x="0" y="8914"/>
                  </a:lnTo>
                  <a:lnTo>
                    <a:pt x="4684" y="8914"/>
                  </a:lnTo>
                  <a:lnTo>
                    <a:pt x="4684" y="1053"/>
                  </a:lnTo>
                  <a:cubicBezTo>
                    <a:pt x="4684" y="677"/>
                    <a:pt x="4388" y="375"/>
                    <a:pt x="4015" y="375"/>
                  </a:cubicBezTo>
                  <a:cubicBezTo>
                    <a:pt x="4009" y="375"/>
                    <a:pt x="4003" y="376"/>
                    <a:pt x="3997" y="376"/>
                  </a:cubicBezTo>
                  <a:cubicBezTo>
                    <a:pt x="3959" y="376"/>
                    <a:pt x="3921" y="376"/>
                    <a:pt x="3883" y="385"/>
                  </a:cubicBezTo>
                  <a:cubicBezTo>
                    <a:pt x="3711" y="414"/>
                    <a:pt x="3568" y="509"/>
                    <a:pt x="3463" y="643"/>
                  </a:cubicBezTo>
                  <a:cubicBezTo>
                    <a:pt x="3444" y="218"/>
                    <a:pt x="3115" y="1"/>
                    <a:pt x="2786" y="1"/>
                  </a:cubicBezTo>
                  <a:close/>
                </a:path>
              </a:pathLst>
            </a:custGeom>
            <a:solidFill>
              <a:srgbClr val="EBEF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43" name="Google Shape;5043;p38"/>
            <p:cNvSpPr/>
            <p:nvPr/>
          </p:nvSpPr>
          <p:spPr>
            <a:xfrm>
              <a:off x="3764831" y="3511179"/>
              <a:ext cx="78476" cy="126657"/>
            </a:xfrm>
            <a:custGeom>
              <a:rect b="b" l="l" r="r" t="t"/>
              <a:pathLst>
                <a:path extrusionOk="0" h="4837" w="2997">
                  <a:moveTo>
                    <a:pt x="2996" y="0"/>
                  </a:moveTo>
                  <a:cubicBezTo>
                    <a:pt x="1336" y="0"/>
                    <a:pt x="1" y="1345"/>
                    <a:pt x="1" y="2996"/>
                  </a:cubicBezTo>
                  <a:lnTo>
                    <a:pt x="1" y="4837"/>
                  </a:lnTo>
                  <a:lnTo>
                    <a:pt x="2996" y="4837"/>
                  </a:lnTo>
                  <a:lnTo>
                    <a:pt x="2996" y="0"/>
                  </a:lnTo>
                  <a:close/>
                </a:path>
              </a:pathLst>
            </a:custGeom>
            <a:solidFill>
              <a:srgbClr val="AEBF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44" name="Google Shape;5044;p38"/>
            <p:cNvSpPr/>
            <p:nvPr/>
          </p:nvSpPr>
          <p:spPr>
            <a:xfrm>
              <a:off x="3811546" y="3414504"/>
              <a:ext cx="10762" cy="94764"/>
            </a:xfrm>
            <a:custGeom>
              <a:rect b="b" l="l" r="r" t="t"/>
              <a:pathLst>
                <a:path extrusionOk="0" h="3619" w="411">
                  <a:moveTo>
                    <a:pt x="411" y="0"/>
                  </a:moveTo>
                  <a:cubicBezTo>
                    <a:pt x="249" y="29"/>
                    <a:pt x="96" y="124"/>
                    <a:pt x="1" y="258"/>
                  </a:cubicBezTo>
                  <a:lnTo>
                    <a:pt x="1" y="3425"/>
                  </a:lnTo>
                  <a:cubicBezTo>
                    <a:pt x="10" y="3554"/>
                    <a:pt x="108" y="3618"/>
                    <a:pt x="206" y="3618"/>
                  </a:cubicBezTo>
                  <a:cubicBezTo>
                    <a:pt x="304" y="3618"/>
                    <a:pt x="401" y="3554"/>
                    <a:pt x="411" y="3425"/>
                  </a:cubicBezTo>
                  <a:lnTo>
                    <a:pt x="411" y="0"/>
                  </a:lnTo>
                  <a:close/>
                </a:path>
              </a:pathLst>
            </a:custGeom>
            <a:solidFill>
              <a:srgbClr val="AEBF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45" name="Google Shape;5045;p38"/>
            <p:cNvSpPr/>
            <p:nvPr/>
          </p:nvSpPr>
          <p:spPr>
            <a:xfrm>
              <a:off x="3776091" y="3472372"/>
              <a:ext cx="11260" cy="37340"/>
            </a:xfrm>
            <a:custGeom>
              <a:rect b="b" l="l" r="r" t="t"/>
              <a:pathLst>
                <a:path extrusionOk="0" h="1426" w="430">
                  <a:moveTo>
                    <a:pt x="205" y="1"/>
                  </a:moveTo>
                  <a:cubicBezTo>
                    <a:pt x="103" y="1"/>
                    <a:pt x="0" y="70"/>
                    <a:pt x="0" y="204"/>
                  </a:cubicBezTo>
                  <a:cubicBezTo>
                    <a:pt x="10" y="481"/>
                    <a:pt x="10" y="805"/>
                    <a:pt x="10" y="1215"/>
                  </a:cubicBezTo>
                  <a:cubicBezTo>
                    <a:pt x="10" y="1330"/>
                    <a:pt x="95" y="1425"/>
                    <a:pt x="210" y="1425"/>
                  </a:cubicBezTo>
                  <a:cubicBezTo>
                    <a:pt x="215" y="1425"/>
                    <a:pt x="221" y="1426"/>
                    <a:pt x="226" y="1426"/>
                  </a:cubicBezTo>
                  <a:cubicBezTo>
                    <a:pt x="333" y="1426"/>
                    <a:pt x="420" y="1334"/>
                    <a:pt x="420" y="1225"/>
                  </a:cubicBezTo>
                  <a:cubicBezTo>
                    <a:pt x="429" y="805"/>
                    <a:pt x="429" y="471"/>
                    <a:pt x="410" y="185"/>
                  </a:cubicBezTo>
                  <a:cubicBezTo>
                    <a:pt x="397" y="61"/>
                    <a:pt x="301" y="1"/>
                    <a:pt x="205" y="1"/>
                  </a:cubicBezTo>
                  <a:close/>
                </a:path>
              </a:pathLst>
            </a:custGeom>
            <a:solidFill>
              <a:srgbClr val="AEBF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46" name="Google Shape;5046;p38"/>
            <p:cNvSpPr/>
            <p:nvPr/>
          </p:nvSpPr>
          <p:spPr>
            <a:xfrm>
              <a:off x="3744355" y="3420238"/>
              <a:ext cx="10762" cy="89265"/>
            </a:xfrm>
            <a:custGeom>
              <a:rect b="b" l="l" r="r" t="t"/>
              <a:pathLst>
                <a:path extrusionOk="0" h="3409" w="411">
                  <a:moveTo>
                    <a:pt x="411" y="1"/>
                  </a:moveTo>
                  <a:cubicBezTo>
                    <a:pt x="163" y="106"/>
                    <a:pt x="0" y="354"/>
                    <a:pt x="0" y="621"/>
                  </a:cubicBezTo>
                  <a:lnTo>
                    <a:pt x="0" y="3216"/>
                  </a:lnTo>
                  <a:cubicBezTo>
                    <a:pt x="10" y="3344"/>
                    <a:pt x="108" y="3409"/>
                    <a:pt x="206" y="3409"/>
                  </a:cubicBezTo>
                  <a:cubicBezTo>
                    <a:pt x="303" y="3409"/>
                    <a:pt x="401" y="3344"/>
                    <a:pt x="411" y="3216"/>
                  </a:cubicBezTo>
                  <a:lnTo>
                    <a:pt x="411" y="1"/>
                  </a:lnTo>
                  <a:close/>
                </a:path>
              </a:pathLst>
            </a:custGeom>
            <a:solidFill>
              <a:srgbClr val="AEBF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47" name="Google Shape;5047;p38"/>
            <p:cNvSpPr/>
            <p:nvPr/>
          </p:nvSpPr>
          <p:spPr>
            <a:xfrm>
              <a:off x="3795311" y="3493320"/>
              <a:ext cx="90469" cy="144515"/>
            </a:xfrm>
            <a:custGeom>
              <a:rect b="b" l="l" r="r" t="t"/>
              <a:pathLst>
                <a:path extrusionOk="0" h="5519" w="3455">
                  <a:moveTo>
                    <a:pt x="2773" y="0"/>
                  </a:moveTo>
                  <a:cubicBezTo>
                    <a:pt x="2615" y="0"/>
                    <a:pt x="2457" y="62"/>
                    <a:pt x="2338" y="186"/>
                  </a:cubicBezTo>
                  <a:lnTo>
                    <a:pt x="1155" y="1350"/>
                  </a:lnTo>
                  <a:cubicBezTo>
                    <a:pt x="420" y="2075"/>
                    <a:pt x="1" y="3067"/>
                    <a:pt x="1" y="4107"/>
                  </a:cubicBezTo>
                  <a:lnTo>
                    <a:pt x="1" y="5519"/>
                  </a:lnTo>
                  <a:lnTo>
                    <a:pt x="1832" y="5519"/>
                  </a:lnTo>
                  <a:lnTo>
                    <a:pt x="1832" y="2447"/>
                  </a:lnTo>
                  <a:lnTo>
                    <a:pt x="3216" y="1064"/>
                  </a:lnTo>
                  <a:cubicBezTo>
                    <a:pt x="3454" y="825"/>
                    <a:pt x="3454" y="425"/>
                    <a:pt x="3216" y="186"/>
                  </a:cubicBezTo>
                  <a:cubicBezTo>
                    <a:pt x="3092" y="62"/>
                    <a:pt x="2932" y="0"/>
                    <a:pt x="2773" y="0"/>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48" name="Google Shape;5048;p38"/>
            <p:cNvSpPr/>
            <p:nvPr/>
          </p:nvSpPr>
          <p:spPr>
            <a:xfrm>
              <a:off x="3711624" y="3624324"/>
              <a:ext cx="140666" cy="24273"/>
            </a:xfrm>
            <a:custGeom>
              <a:rect b="b" l="l" r="r" t="t"/>
              <a:pathLst>
                <a:path extrusionOk="0" h="927" w="5372">
                  <a:moveTo>
                    <a:pt x="230" y="1"/>
                  </a:moveTo>
                  <a:cubicBezTo>
                    <a:pt x="106" y="1"/>
                    <a:pt x="1" y="106"/>
                    <a:pt x="10" y="230"/>
                  </a:cubicBezTo>
                  <a:lnTo>
                    <a:pt x="10" y="707"/>
                  </a:lnTo>
                  <a:cubicBezTo>
                    <a:pt x="10" y="831"/>
                    <a:pt x="106" y="926"/>
                    <a:pt x="230" y="926"/>
                  </a:cubicBezTo>
                  <a:lnTo>
                    <a:pt x="5143" y="926"/>
                  </a:lnTo>
                  <a:cubicBezTo>
                    <a:pt x="5267" y="926"/>
                    <a:pt x="5372" y="821"/>
                    <a:pt x="5362" y="707"/>
                  </a:cubicBezTo>
                  <a:lnTo>
                    <a:pt x="5362" y="230"/>
                  </a:lnTo>
                  <a:cubicBezTo>
                    <a:pt x="5362" y="106"/>
                    <a:pt x="5267" y="1"/>
                    <a:pt x="5143" y="1"/>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49" name="Google Shape;5049;p38"/>
            <p:cNvSpPr/>
            <p:nvPr/>
          </p:nvSpPr>
          <p:spPr>
            <a:xfrm>
              <a:off x="3776327" y="3405758"/>
              <a:ext cx="10762" cy="56795"/>
            </a:xfrm>
            <a:custGeom>
              <a:rect b="b" l="l" r="r" t="t"/>
              <a:pathLst>
                <a:path extrusionOk="0" h="2169" w="411">
                  <a:moveTo>
                    <a:pt x="411" y="0"/>
                  </a:moveTo>
                  <a:cubicBezTo>
                    <a:pt x="182" y="96"/>
                    <a:pt x="20" y="306"/>
                    <a:pt x="1" y="554"/>
                  </a:cubicBezTo>
                  <a:lnTo>
                    <a:pt x="1" y="1975"/>
                  </a:lnTo>
                  <a:cubicBezTo>
                    <a:pt x="10" y="2104"/>
                    <a:pt x="108" y="2168"/>
                    <a:pt x="206" y="2168"/>
                  </a:cubicBezTo>
                  <a:cubicBezTo>
                    <a:pt x="304" y="2168"/>
                    <a:pt x="401" y="2104"/>
                    <a:pt x="411" y="1975"/>
                  </a:cubicBezTo>
                  <a:lnTo>
                    <a:pt x="411" y="0"/>
                  </a:lnTo>
                  <a:close/>
                </a:path>
              </a:pathLst>
            </a:custGeom>
            <a:solidFill>
              <a:srgbClr val="AEBF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050" name="Google Shape;5050;p38"/>
          <p:cNvGrpSpPr/>
          <p:nvPr/>
        </p:nvGrpSpPr>
        <p:grpSpPr>
          <a:xfrm>
            <a:off x="4669529" y="2398477"/>
            <a:ext cx="515318" cy="470281"/>
            <a:chOff x="3531026" y="1977314"/>
            <a:chExt cx="359232" cy="327836"/>
          </a:xfrm>
        </p:grpSpPr>
        <p:sp>
          <p:nvSpPr>
            <p:cNvPr id="5051" name="Google Shape;5051;p38"/>
            <p:cNvSpPr/>
            <p:nvPr/>
          </p:nvSpPr>
          <p:spPr>
            <a:xfrm>
              <a:off x="3668156" y="1977314"/>
              <a:ext cx="96806" cy="92590"/>
            </a:xfrm>
            <a:custGeom>
              <a:rect b="b" l="l" r="r" t="t"/>
              <a:pathLst>
                <a:path extrusionOk="0" h="3536" w="3697">
                  <a:moveTo>
                    <a:pt x="1845" y="862"/>
                  </a:moveTo>
                  <a:cubicBezTo>
                    <a:pt x="2066" y="862"/>
                    <a:pt x="2290" y="944"/>
                    <a:pt x="2472" y="1129"/>
                  </a:cubicBezTo>
                  <a:cubicBezTo>
                    <a:pt x="3044" y="1701"/>
                    <a:pt x="2643" y="2674"/>
                    <a:pt x="1832" y="2674"/>
                  </a:cubicBezTo>
                  <a:cubicBezTo>
                    <a:pt x="1336" y="2674"/>
                    <a:pt x="936" y="2264"/>
                    <a:pt x="936" y="1768"/>
                  </a:cubicBezTo>
                  <a:cubicBezTo>
                    <a:pt x="936" y="1225"/>
                    <a:pt x="1382" y="862"/>
                    <a:pt x="1845" y="862"/>
                  </a:cubicBezTo>
                  <a:close/>
                  <a:moveTo>
                    <a:pt x="1832" y="1"/>
                  </a:moveTo>
                  <a:cubicBezTo>
                    <a:pt x="1732" y="1"/>
                    <a:pt x="1632" y="65"/>
                    <a:pt x="1623" y="194"/>
                  </a:cubicBezTo>
                  <a:lnTo>
                    <a:pt x="1623" y="461"/>
                  </a:lnTo>
                  <a:cubicBezTo>
                    <a:pt x="1422" y="499"/>
                    <a:pt x="1231" y="576"/>
                    <a:pt x="1060" y="700"/>
                  </a:cubicBezTo>
                  <a:lnTo>
                    <a:pt x="869" y="509"/>
                  </a:lnTo>
                  <a:cubicBezTo>
                    <a:pt x="826" y="470"/>
                    <a:pt x="779" y="454"/>
                    <a:pt x="733" y="454"/>
                  </a:cubicBezTo>
                  <a:cubicBezTo>
                    <a:pt x="576" y="454"/>
                    <a:pt x="440" y="649"/>
                    <a:pt x="573" y="805"/>
                  </a:cubicBezTo>
                  <a:lnTo>
                    <a:pt x="764" y="995"/>
                  </a:lnTo>
                  <a:cubicBezTo>
                    <a:pt x="640" y="1158"/>
                    <a:pt x="564" y="1358"/>
                    <a:pt x="526" y="1558"/>
                  </a:cubicBezTo>
                  <a:lnTo>
                    <a:pt x="258" y="1558"/>
                  </a:lnTo>
                  <a:cubicBezTo>
                    <a:pt x="1" y="1577"/>
                    <a:pt x="1" y="1949"/>
                    <a:pt x="258" y="1978"/>
                  </a:cubicBezTo>
                  <a:lnTo>
                    <a:pt x="526" y="1978"/>
                  </a:lnTo>
                  <a:cubicBezTo>
                    <a:pt x="564" y="2178"/>
                    <a:pt x="640" y="2369"/>
                    <a:pt x="764" y="2541"/>
                  </a:cubicBezTo>
                  <a:lnTo>
                    <a:pt x="573" y="2732"/>
                  </a:lnTo>
                  <a:cubicBezTo>
                    <a:pt x="407" y="2876"/>
                    <a:pt x="552" y="3097"/>
                    <a:pt x="715" y="3097"/>
                  </a:cubicBezTo>
                  <a:cubicBezTo>
                    <a:pt x="768" y="3097"/>
                    <a:pt x="822" y="3074"/>
                    <a:pt x="869" y="3018"/>
                  </a:cubicBezTo>
                  <a:lnTo>
                    <a:pt x="1060" y="2837"/>
                  </a:lnTo>
                  <a:cubicBezTo>
                    <a:pt x="1231" y="2951"/>
                    <a:pt x="1422" y="3037"/>
                    <a:pt x="1623" y="3075"/>
                  </a:cubicBezTo>
                  <a:lnTo>
                    <a:pt x="1623" y="3342"/>
                  </a:lnTo>
                  <a:cubicBezTo>
                    <a:pt x="1632" y="3471"/>
                    <a:pt x="1732" y="3535"/>
                    <a:pt x="1832" y="3535"/>
                  </a:cubicBezTo>
                  <a:cubicBezTo>
                    <a:pt x="1933" y="3535"/>
                    <a:pt x="2033" y="3471"/>
                    <a:pt x="2042" y="3342"/>
                  </a:cubicBezTo>
                  <a:lnTo>
                    <a:pt x="2042" y="3066"/>
                  </a:lnTo>
                  <a:cubicBezTo>
                    <a:pt x="2243" y="3037"/>
                    <a:pt x="2443" y="2951"/>
                    <a:pt x="2605" y="2827"/>
                  </a:cubicBezTo>
                  <a:lnTo>
                    <a:pt x="2796" y="3018"/>
                  </a:lnTo>
                  <a:cubicBezTo>
                    <a:pt x="2838" y="3054"/>
                    <a:pt x="2884" y="3069"/>
                    <a:pt x="2929" y="3069"/>
                  </a:cubicBezTo>
                  <a:cubicBezTo>
                    <a:pt x="3084" y="3069"/>
                    <a:pt x="3218" y="2880"/>
                    <a:pt x="3092" y="2732"/>
                  </a:cubicBezTo>
                  <a:lnTo>
                    <a:pt x="2901" y="2541"/>
                  </a:lnTo>
                  <a:cubicBezTo>
                    <a:pt x="3025" y="2369"/>
                    <a:pt x="3101" y="2178"/>
                    <a:pt x="3139" y="1968"/>
                  </a:cubicBezTo>
                  <a:lnTo>
                    <a:pt x="3407" y="1968"/>
                  </a:lnTo>
                  <a:cubicBezTo>
                    <a:pt x="3416" y="1969"/>
                    <a:pt x="3424" y="1970"/>
                    <a:pt x="3433" y="1970"/>
                  </a:cubicBezTo>
                  <a:cubicBezTo>
                    <a:pt x="3696" y="1970"/>
                    <a:pt x="3694" y="1558"/>
                    <a:pt x="3424" y="1558"/>
                  </a:cubicBezTo>
                  <a:cubicBezTo>
                    <a:pt x="3419" y="1558"/>
                    <a:pt x="3413" y="1558"/>
                    <a:pt x="3407" y="1558"/>
                  </a:cubicBezTo>
                  <a:lnTo>
                    <a:pt x="3139" y="1558"/>
                  </a:lnTo>
                  <a:cubicBezTo>
                    <a:pt x="3101" y="1358"/>
                    <a:pt x="3025" y="1158"/>
                    <a:pt x="2901" y="995"/>
                  </a:cubicBezTo>
                  <a:lnTo>
                    <a:pt x="3092" y="805"/>
                  </a:lnTo>
                  <a:cubicBezTo>
                    <a:pt x="3218" y="648"/>
                    <a:pt x="3084" y="458"/>
                    <a:pt x="2928" y="458"/>
                  </a:cubicBezTo>
                  <a:cubicBezTo>
                    <a:pt x="2884" y="458"/>
                    <a:pt x="2838" y="473"/>
                    <a:pt x="2796" y="509"/>
                  </a:cubicBezTo>
                  <a:lnTo>
                    <a:pt x="2605" y="700"/>
                  </a:lnTo>
                  <a:cubicBezTo>
                    <a:pt x="2443" y="576"/>
                    <a:pt x="2243" y="499"/>
                    <a:pt x="2042" y="461"/>
                  </a:cubicBezTo>
                  <a:lnTo>
                    <a:pt x="2042" y="194"/>
                  </a:lnTo>
                  <a:cubicBezTo>
                    <a:pt x="2033" y="65"/>
                    <a:pt x="1933" y="1"/>
                    <a:pt x="1832" y="1"/>
                  </a:cubicBezTo>
                  <a:close/>
                </a:path>
              </a:pathLst>
            </a:custGeom>
            <a:solidFill>
              <a:srgbClr val="9BA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52" name="Google Shape;5052;p38"/>
            <p:cNvSpPr/>
            <p:nvPr/>
          </p:nvSpPr>
          <p:spPr>
            <a:xfrm>
              <a:off x="3692901" y="2005960"/>
              <a:ext cx="40744" cy="35140"/>
            </a:xfrm>
            <a:custGeom>
              <a:rect b="b" l="l" r="r" t="t"/>
              <a:pathLst>
                <a:path extrusionOk="0" h="1342" w="1556">
                  <a:moveTo>
                    <a:pt x="887" y="417"/>
                  </a:moveTo>
                  <a:cubicBezTo>
                    <a:pt x="1031" y="417"/>
                    <a:pt x="1145" y="531"/>
                    <a:pt x="1145" y="674"/>
                  </a:cubicBezTo>
                  <a:cubicBezTo>
                    <a:pt x="1145" y="824"/>
                    <a:pt x="1016" y="925"/>
                    <a:pt x="882" y="925"/>
                  </a:cubicBezTo>
                  <a:cubicBezTo>
                    <a:pt x="820" y="925"/>
                    <a:pt x="757" y="904"/>
                    <a:pt x="706" y="855"/>
                  </a:cubicBezTo>
                  <a:cubicBezTo>
                    <a:pt x="554" y="693"/>
                    <a:pt x="668" y="417"/>
                    <a:pt x="887" y="417"/>
                  </a:cubicBezTo>
                  <a:close/>
                  <a:moveTo>
                    <a:pt x="886" y="0"/>
                  </a:moveTo>
                  <a:cubicBezTo>
                    <a:pt x="722" y="0"/>
                    <a:pt x="556" y="61"/>
                    <a:pt x="420" y="197"/>
                  </a:cubicBezTo>
                  <a:cubicBezTo>
                    <a:pt x="0" y="617"/>
                    <a:pt x="296" y="1342"/>
                    <a:pt x="887" y="1342"/>
                  </a:cubicBezTo>
                  <a:cubicBezTo>
                    <a:pt x="1260" y="1342"/>
                    <a:pt x="1555" y="1037"/>
                    <a:pt x="1555" y="674"/>
                  </a:cubicBezTo>
                  <a:cubicBezTo>
                    <a:pt x="1555" y="267"/>
                    <a:pt x="1228" y="0"/>
                    <a:pt x="886" y="0"/>
                  </a:cubicBezTo>
                  <a:close/>
                </a:path>
              </a:pathLst>
            </a:custGeom>
            <a:solidFill>
              <a:srgbClr val="9BA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53" name="Google Shape;5053;p38"/>
            <p:cNvSpPr/>
            <p:nvPr/>
          </p:nvSpPr>
          <p:spPr>
            <a:xfrm>
              <a:off x="3531026" y="2088286"/>
              <a:ext cx="276068" cy="216864"/>
            </a:xfrm>
            <a:custGeom>
              <a:rect b="b" l="l" r="r" t="t"/>
              <a:pathLst>
                <a:path extrusionOk="0" h="8282" w="10543">
                  <a:moveTo>
                    <a:pt x="220" y="1"/>
                  </a:moveTo>
                  <a:cubicBezTo>
                    <a:pt x="96" y="1"/>
                    <a:pt x="0" y="96"/>
                    <a:pt x="0" y="220"/>
                  </a:cubicBezTo>
                  <a:lnTo>
                    <a:pt x="0" y="8062"/>
                  </a:lnTo>
                  <a:cubicBezTo>
                    <a:pt x="0" y="8186"/>
                    <a:pt x="96" y="8282"/>
                    <a:pt x="220" y="8282"/>
                  </a:cubicBezTo>
                  <a:lnTo>
                    <a:pt x="10361" y="8282"/>
                  </a:lnTo>
                  <a:cubicBezTo>
                    <a:pt x="10437" y="8282"/>
                    <a:pt x="10504" y="8243"/>
                    <a:pt x="10542" y="8186"/>
                  </a:cubicBezTo>
                  <a:lnTo>
                    <a:pt x="10542" y="1594"/>
                  </a:lnTo>
                  <a:cubicBezTo>
                    <a:pt x="10542" y="1470"/>
                    <a:pt x="10437" y="1375"/>
                    <a:pt x="10313" y="1375"/>
                  </a:cubicBezTo>
                  <a:lnTo>
                    <a:pt x="4265" y="1375"/>
                  </a:lnTo>
                  <a:lnTo>
                    <a:pt x="2948" y="58"/>
                  </a:lnTo>
                  <a:cubicBezTo>
                    <a:pt x="2910" y="20"/>
                    <a:pt x="2853" y="1"/>
                    <a:pt x="2796" y="1"/>
                  </a:cubicBezTo>
                  <a:close/>
                </a:path>
              </a:pathLst>
            </a:custGeom>
            <a:solidFill>
              <a:srgbClr val="A4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54" name="Google Shape;5054;p38"/>
            <p:cNvSpPr/>
            <p:nvPr/>
          </p:nvSpPr>
          <p:spPr>
            <a:xfrm>
              <a:off x="3743360" y="2124264"/>
              <a:ext cx="63472" cy="51742"/>
            </a:xfrm>
            <a:custGeom>
              <a:rect b="b" l="l" r="r" t="t"/>
              <a:pathLst>
                <a:path extrusionOk="0" h="1976" w="2424">
                  <a:moveTo>
                    <a:pt x="449" y="1"/>
                  </a:moveTo>
                  <a:lnTo>
                    <a:pt x="86" y="363"/>
                  </a:lnTo>
                  <a:cubicBezTo>
                    <a:pt x="0" y="449"/>
                    <a:pt x="0" y="583"/>
                    <a:pt x="86" y="678"/>
                  </a:cubicBezTo>
                  <a:lnTo>
                    <a:pt x="773" y="1365"/>
                  </a:lnTo>
                  <a:cubicBezTo>
                    <a:pt x="816" y="1403"/>
                    <a:pt x="873" y="1422"/>
                    <a:pt x="930" y="1422"/>
                  </a:cubicBezTo>
                  <a:cubicBezTo>
                    <a:pt x="988" y="1422"/>
                    <a:pt x="1045" y="1403"/>
                    <a:pt x="1088" y="1365"/>
                  </a:cubicBezTo>
                  <a:lnTo>
                    <a:pt x="1536" y="917"/>
                  </a:lnTo>
                  <a:cubicBezTo>
                    <a:pt x="1698" y="1002"/>
                    <a:pt x="1861" y="1069"/>
                    <a:pt x="2042" y="1126"/>
                  </a:cubicBezTo>
                  <a:lnTo>
                    <a:pt x="2042" y="1756"/>
                  </a:lnTo>
                  <a:cubicBezTo>
                    <a:pt x="2042" y="1880"/>
                    <a:pt x="2137" y="1975"/>
                    <a:pt x="2261" y="1975"/>
                  </a:cubicBezTo>
                  <a:lnTo>
                    <a:pt x="2423" y="1975"/>
                  </a:lnTo>
                  <a:lnTo>
                    <a:pt x="2423" y="220"/>
                  </a:lnTo>
                  <a:cubicBezTo>
                    <a:pt x="2423" y="106"/>
                    <a:pt x="2328" y="1"/>
                    <a:pt x="2204" y="1"/>
                  </a:cubicBez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55" name="Google Shape;5055;p38"/>
            <p:cNvSpPr/>
            <p:nvPr/>
          </p:nvSpPr>
          <p:spPr>
            <a:xfrm>
              <a:off x="3531026" y="2193471"/>
              <a:ext cx="276068" cy="111443"/>
            </a:xfrm>
            <a:custGeom>
              <a:rect b="b" l="l" r="r" t="t"/>
              <a:pathLst>
                <a:path extrusionOk="0" h="4256" w="10543">
                  <a:moveTo>
                    <a:pt x="0" y="0"/>
                  </a:moveTo>
                  <a:lnTo>
                    <a:pt x="0" y="4036"/>
                  </a:lnTo>
                  <a:cubicBezTo>
                    <a:pt x="0" y="4160"/>
                    <a:pt x="96" y="4255"/>
                    <a:pt x="220" y="4255"/>
                  </a:cubicBezTo>
                  <a:lnTo>
                    <a:pt x="10361" y="4255"/>
                  </a:lnTo>
                  <a:cubicBezTo>
                    <a:pt x="10437" y="4255"/>
                    <a:pt x="10504" y="4217"/>
                    <a:pt x="10542" y="4160"/>
                  </a:cubicBezTo>
                  <a:lnTo>
                    <a:pt x="10542" y="0"/>
                  </a:ln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56" name="Google Shape;5056;p38"/>
            <p:cNvSpPr/>
            <p:nvPr/>
          </p:nvSpPr>
          <p:spPr>
            <a:xfrm>
              <a:off x="3531785" y="2179462"/>
              <a:ext cx="298535" cy="125688"/>
            </a:xfrm>
            <a:custGeom>
              <a:rect b="b" l="l" r="r" t="t"/>
              <a:pathLst>
                <a:path extrusionOk="0" h="4800" w="11401">
                  <a:moveTo>
                    <a:pt x="1068" y="1"/>
                  </a:moveTo>
                  <a:cubicBezTo>
                    <a:pt x="964" y="1"/>
                    <a:pt x="868" y="77"/>
                    <a:pt x="849" y="182"/>
                  </a:cubicBezTo>
                  <a:lnTo>
                    <a:pt x="782" y="535"/>
                  </a:lnTo>
                  <a:lnTo>
                    <a:pt x="134" y="3951"/>
                  </a:lnTo>
                  <a:lnTo>
                    <a:pt x="0" y="4676"/>
                  </a:lnTo>
                  <a:cubicBezTo>
                    <a:pt x="38" y="4752"/>
                    <a:pt x="114" y="4800"/>
                    <a:pt x="191" y="4800"/>
                  </a:cubicBezTo>
                  <a:lnTo>
                    <a:pt x="10332" y="4800"/>
                  </a:lnTo>
                  <a:cubicBezTo>
                    <a:pt x="10437" y="4790"/>
                    <a:pt x="10523" y="4723"/>
                    <a:pt x="10542" y="4618"/>
                  </a:cubicBezTo>
                  <a:lnTo>
                    <a:pt x="10675" y="3951"/>
                  </a:lnTo>
                  <a:lnTo>
                    <a:pt x="11372" y="259"/>
                  </a:lnTo>
                  <a:cubicBezTo>
                    <a:pt x="11400" y="125"/>
                    <a:pt x="11295" y="1"/>
                    <a:pt x="11162"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57" name="Google Shape;5057;p38"/>
            <p:cNvSpPr/>
            <p:nvPr/>
          </p:nvSpPr>
          <p:spPr>
            <a:xfrm>
              <a:off x="3531785" y="2282893"/>
              <a:ext cx="279551" cy="22257"/>
            </a:xfrm>
            <a:custGeom>
              <a:rect b="b" l="l" r="r" t="t"/>
              <a:pathLst>
                <a:path extrusionOk="0" h="850" w="10676">
                  <a:moveTo>
                    <a:pt x="134" y="1"/>
                  </a:moveTo>
                  <a:lnTo>
                    <a:pt x="29" y="592"/>
                  </a:lnTo>
                  <a:lnTo>
                    <a:pt x="0" y="726"/>
                  </a:lnTo>
                  <a:cubicBezTo>
                    <a:pt x="38" y="802"/>
                    <a:pt x="114" y="850"/>
                    <a:pt x="191" y="850"/>
                  </a:cubicBezTo>
                  <a:lnTo>
                    <a:pt x="10332" y="850"/>
                  </a:lnTo>
                  <a:cubicBezTo>
                    <a:pt x="10437" y="840"/>
                    <a:pt x="10523" y="773"/>
                    <a:pt x="10542" y="668"/>
                  </a:cubicBezTo>
                  <a:lnTo>
                    <a:pt x="10675" y="1"/>
                  </a:lnTo>
                  <a:close/>
                </a:path>
              </a:pathLst>
            </a:custGeom>
            <a:solidFill>
              <a:srgbClr val="A4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58" name="Google Shape;5058;p38"/>
            <p:cNvSpPr/>
            <p:nvPr/>
          </p:nvSpPr>
          <p:spPr>
            <a:xfrm>
              <a:off x="3740846" y="2015596"/>
              <a:ext cx="149412" cy="149176"/>
            </a:xfrm>
            <a:custGeom>
              <a:rect b="b" l="l" r="r" t="t"/>
              <a:pathLst>
                <a:path extrusionOk="0" h="5697" w="5706">
                  <a:moveTo>
                    <a:pt x="2843" y="1622"/>
                  </a:moveTo>
                  <a:cubicBezTo>
                    <a:pt x="3468" y="1622"/>
                    <a:pt x="4065" y="2109"/>
                    <a:pt x="4065" y="2844"/>
                  </a:cubicBezTo>
                  <a:cubicBezTo>
                    <a:pt x="4065" y="3511"/>
                    <a:pt x="3521" y="4055"/>
                    <a:pt x="2853" y="4055"/>
                  </a:cubicBezTo>
                  <a:cubicBezTo>
                    <a:pt x="1766" y="4055"/>
                    <a:pt x="1222" y="2748"/>
                    <a:pt x="1985" y="1985"/>
                  </a:cubicBezTo>
                  <a:cubicBezTo>
                    <a:pt x="2236" y="1734"/>
                    <a:pt x="2543" y="1622"/>
                    <a:pt x="2843" y="1622"/>
                  </a:cubicBezTo>
                  <a:close/>
                  <a:moveTo>
                    <a:pt x="2787" y="1"/>
                  </a:moveTo>
                  <a:cubicBezTo>
                    <a:pt x="2663" y="1"/>
                    <a:pt x="2567" y="96"/>
                    <a:pt x="2567" y="220"/>
                  </a:cubicBezTo>
                  <a:lnTo>
                    <a:pt x="2567" y="764"/>
                  </a:lnTo>
                  <a:cubicBezTo>
                    <a:pt x="2205" y="812"/>
                    <a:pt x="1861" y="955"/>
                    <a:pt x="1565" y="1184"/>
                  </a:cubicBezTo>
                  <a:lnTo>
                    <a:pt x="1174" y="793"/>
                  </a:lnTo>
                  <a:cubicBezTo>
                    <a:pt x="1131" y="750"/>
                    <a:pt x="1077" y="728"/>
                    <a:pt x="1022" y="728"/>
                  </a:cubicBezTo>
                  <a:cubicBezTo>
                    <a:pt x="967" y="728"/>
                    <a:pt x="912" y="750"/>
                    <a:pt x="869" y="793"/>
                  </a:cubicBezTo>
                  <a:lnTo>
                    <a:pt x="783" y="878"/>
                  </a:lnTo>
                  <a:cubicBezTo>
                    <a:pt x="697" y="964"/>
                    <a:pt x="697" y="1098"/>
                    <a:pt x="783" y="1184"/>
                  </a:cubicBezTo>
                  <a:lnTo>
                    <a:pt x="1174" y="1575"/>
                  </a:lnTo>
                  <a:cubicBezTo>
                    <a:pt x="945" y="1871"/>
                    <a:pt x="802" y="2214"/>
                    <a:pt x="755" y="2577"/>
                  </a:cubicBezTo>
                  <a:lnTo>
                    <a:pt x="230" y="2577"/>
                  </a:lnTo>
                  <a:cubicBezTo>
                    <a:pt x="106" y="2577"/>
                    <a:pt x="1" y="2672"/>
                    <a:pt x="1" y="2796"/>
                  </a:cubicBezTo>
                  <a:lnTo>
                    <a:pt x="1" y="2920"/>
                  </a:lnTo>
                  <a:cubicBezTo>
                    <a:pt x="10" y="3035"/>
                    <a:pt x="106" y="3120"/>
                    <a:pt x="230" y="3120"/>
                  </a:cubicBezTo>
                  <a:lnTo>
                    <a:pt x="774" y="3120"/>
                  </a:lnTo>
                  <a:cubicBezTo>
                    <a:pt x="821" y="3483"/>
                    <a:pt x="964" y="3826"/>
                    <a:pt x="1193" y="4122"/>
                  </a:cubicBezTo>
                  <a:lnTo>
                    <a:pt x="802" y="4513"/>
                  </a:lnTo>
                  <a:cubicBezTo>
                    <a:pt x="716" y="4599"/>
                    <a:pt x="716" y="4733"/>
                    <a:pt x="802" y="4818"/>
                  </a:cubicBezTo>
                  <a:lnTo>
                    <a:pt x="888" y="4904"/>
                  </a:lnTo>
                  <a:cubicBezTo>
                    <a:pt x="931" y="4947"/>
                    <a:pt x="986" y="4969"/>
                    <a:pt x="1041" y="4969"/>
                  </a:cubicBezTo>
                  <a:cubicBezTo>
                    <a:pt x="1096" y="4969"/>
                    <a:pt x="1151" y="4947"/>
                    <a:pt x="1193" y="4904"/>
                  </a:cubicBezTo>
                  <a:lnTo>
                    <a:pt x="1585" y="4513"/>
                  </a:lnTo>
                  <a:cubicBezTo>
                    <a:pt x="1880" y="4742"/>
                    <a:pt x="2224" y="4885"/>
                    <a:pt x="2586" y="4933"/>
                  </a:cubicBezTo>
                  <a:lnTo>
                    <a:pt x="2586" y="5477"/>
                  </a:lnTo>
                  <a:cubicBezTo>
                    <a:pt x="2586" y="5601"/>
                    <a:pt x="2682" y="5696"/>
                    <a:pt x="2806" y="5696"/>
                  </a:cubicBezTo>
                  <a:lnTo>
                    <a:pt x="2930" y="5696"/>
                  </a:lnTo>
                  <a:cubicBezTo>
                    <a:pt x="3044" y="5696"/>
                    <a:pt x="3149" y="5601"/>
                    <a:pt x="3149" y="5477"/>
                  </a:cubicBezTo>
                  <a:lnTo>
                    <a:pt x="3149" y="4933"/>
                  </a:lnTo>
                  <a:cubicBezTo>
                    <a:pt x="3512" y="4885"/>
                    <a:pt x="3855" y="4742"/>
                    <a:pt x="4151" y="4513"/>
                  </a:cubicBezTo>
                  <a:lnTo>
                    <a:pt x="4532" y="4904"/>
                  </a:lnTo>
                  <a:cubicBezTo>
                    <a:pt x="4575" y="4947"/>
                    <a:pt x="4633" y="4969"/>
                    <a:pt x="4690" y="4969"/>
                  </a:cubicBezTo>
                  <a:cubicBezTo>
                    <a:pt x="4747" y="4969"/>
                    <a:pt x="4804" y="4947"/>
                    <a:pt x="4847" y="4904"/>
                  </a:cubicBezTo>
                  <a:lnTo>
                    <a:pt x="4933" y="4818"/>
                  </a:lnTo>
                  <a:cubicBezTo>
                    <a:pt x="5019" y="4733"/>
                    <a:pt x="5019" y="4599"/>
                    <a:pt x="4933" y="4513"/>
                  </a:cubicBezTo>
                  <a:lnTo>
                    <a:pt x="4523" y="4113"/>
                  </a:lnTo>
                  <a:cubicBezTo>
                    <a:pt x="4742" y="3826"/>
                    <a:pt x="4885" y="3483"/>
                    <a:pt x="4933" y="3111"/>
                  </a:cubicBezTo>
                  <a:lnTo>
                    <a:pt x="5486" y="3111"/>
                  </a:lnTo>
                  <a:cubicBezTo>
                    <a:pt x="5601" y="3111"/>
                    <a:pt x="5696" y="3015"/>
                    <a:pt x="5706" y="2901"/>
                  </a:cubicBezTo>
                  <a:lnTo>
                    <a:pt x="5706" y="2777"/>
                  </a:lnTo>
                  <a:cubicBezTo>
                    <a:pt x="5706" y="2662"/>
                    <a:pt x="5601" y="2558"/>
                    <a:pt x="5477" y="2558"/>
                  </a:cubicBezTo>
                  <a:lnTo>
                    <a:pt x="4933" y="2558"/>
                  </a:lnTo>
                  <a:cubicBezTo>
                    <a:pt x="4885" y="2195"/>
                    <a:pt x="4742" y="1852"/>
                    <a:pt x="4513" y="1556"/>
                  </a:cubicBezTo>
                  <a:lnTo>
                    <a:pt x="4904" y="1174"/>
                  </a:lnTo>
                  <a:cubicBezTo>
                    <a:pt x="4990" y="1079"/>
                    <a:pt x="4990" y="945"/>
                    <a:pt x="4904" y="859"/>
                  </a:cubicBezTo>
                  <a:lnTo>
                    <a:pt x="4819" y="774"/>
                  </a:lnTo>
                  <a:cubicBezTo>
                    <a:pt x="4776" y="731"/>
                    <a:pt x="4721" y="709"/>
                    <a:pt x="4666" y="709"/>
                  </a:cubicBezTo>
                  <a:cubicBezTo>
                    <a:pt x="4611" y="709"/>
                    <a:pt x="4556" y="731"/>
                    <a:pt x="4513" y="774"/>
                  </a:cubicBezTo>
                  <a:lnTo>
                    <a:pt x="4122" y="1165"/>
                  </a:lnTo>
                  <a:cubicBezTo>
                    <a:pt x="3826" y="936"/>
                    <a:pt x="3483" y="793"/>
                    <a:pt x="3121" y="745"/>
                  </a:cubicBezTo>
                  <a:lnTo>
                    <a:pt x="3121" y="201"/>
                  </a:lnTo>
                  <a:cubicBezTo>
                    <a:pt x="3111" y="87"/>
                    <a:pt x="3016" y="1"/>
                    <a:pt x="2911" y="1"/>
                  </a:cubicBezTo>
                  <a:close/>
                </a:path>
              </a:pathLst>
            </a:custGeom>
            <a:solidFill>
              <a:srgbClr val="94A3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59" name="Google Shape;5059;p38"/>
            <p:cNvSpPr/>
            <p:nvPr/>
          </p:nvSpPr>
          <p:spPr>
            <a:xfrm>
              <a:off x="3789576" y="2070532"/>
              <a:ext cx="45221" cy="38780"/>
            </a:xfrm>
            <a:custGeom>
              <a:rect b="b" l="l" r="r" t="t"/>
              <a:pathLst>
                <a:path extrusionOk="0" h="1481" w="1727">
                  <a:moveTo>
                    <a:pt x="989" y="0"/>
                  </a:moveTo>
                  <a:cubicBezTo>
                    <a:pt x="807" y="0"/>
                    <a:pt x="620" y="69"/>
                    <a:pt x="468" y="221"/>
                  </a:cubicBezTo>
                  <a:cubicBezTo>
                    <a:pt x="0" y="679"/>
                    <a:pt x="334" y="1480"/>
                    <a:pt x="992" y="1480"/>
                  </a:cubicBezTo>
                  <a:cubicBezTo>
                    <a:pt x="1393" y="1480"/>
                    <a:pt x="1727" y="1146"/>
                    <a:pt x="1727" y="736"/>
                  </a:cubicBezTo>
                  <a:cubicBezTo>
                    <a:pt x="1727" y="292"/>
                    <a:pt x="1367" y="0"/>
                    <a:pt x="989" y="0"/>
                  </a:cubicBezTo>
                  <a:close/>
                </a:path>
              </a:pathLst>
            </a:custGeom>
            <a:solidFill>
              <a:srgbClr val="94A3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60" name="Google Shape;5060;p38"/>
            <p:cNvSpPr/>
            <p:nvPr/>
          </p:nvSpPr>
          <p:spPr>
            <a:xfrm>
              <a:off x="3531026" y="2088286"/>
              <a:ext cx="111679" cy="36004"/>
            </a:xfrm>
            <a:custGeom>
              <a:rect b="b" l="l" r="r" t="t"/>
              <a:pathLst>
                <a:path extrusionOk="0" h="1375" w="4265">
                  <a:moveTo>
                    <a:pt x="220" y="1"/>
                  </a:moveTo>
                  <a:cubicBezTo>
                    <a:pt x="96" y="1"/>
                    <a:pt x="0" y="96"/>
                    <a:pt x="0" y="220"/>
                  </a:cubicBezTo>
                  <a:lnTo>
                    <a:pt x="0" y="1375"/>
                  </a:lnTo>
                  <a:lnTo>
                    <a:pt x="4265" y="1375"/>
                  </a:lnTo>
                  <a:lnTo>
                    <a:pt x="2948" y="58"/>
                  </a:lnTo>
                  <a:cubicBezTo>
                    <a:pt x="2910" y="20"/>
                    <a:pt x="2853" y="1"/>
                    <a:pt x="2796" y="1"/>
                  </a:cubicBez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061" name="Google Shape;5061;p38"/>
          <p:cNvGrpSpPr/>
          <p:nvPr/>
        </p:nvGrpSpPr>
        <p:grpSpPr>
          <a:xfrm>
            <a:off x="4084722" y="1714163"/>
            <a:ext cx="425733" cy="515319"/>
            <a:chOff x="3123351" y="1500275"/>
            <a:chExt cx="296782" cy="359232"/>
          </a:xfrm>
        </p:grpSpPr>
        <p:sp>
          <p:nvSpPr>
            <p:cNvPr id="5062" name="Google Shape;5062;p38"/>
            <p:cNvSpPr/>
            <p:nvPr/>
          </p:nvSpPr>
          <p:spPr>
            <a:xfrm>
              <a:off x="3123351" y="1562700"/>
              <a:ext cx="296781" cy="296545"/>
            </a:xfrm>
            <a:custGeom>
              <a:rect b="b" l="l" r="r" t="t"/>
              <a:pathLst>
                <a:path extrusionOk="0" h="11325" w="11334">
                  <a:moveTo>
                    <a:pt x="220" y="1"/>
                  </a:moveTo>
                  <a:cubicBezTo>
                    <a:pt x="96" y="1"/>
                    <a:pt x="0" y="96"/>
                    <a:pt x="0" y="220"/>
                  </a:cubicBezTo>
                  <a:lnTo>
                    <a:pt x="0" y="8806"/>
                  </a:lnTo>
                  <a:lnTo>
                    <a:pt x="258" y="9073"/>
                  </a:lnTo>
                  <a:lnTo>
                    <a:pt x="1813" y="10676"/>
                  </a:lnTo>
                  <a:lnTo>
                    <a:pt x="2452" y="11325"/>
                  </a:lnTo>
                  <a:lnTo>
                    <a:pt x="11114" y="11325"/>
                  </a:lnTo>
                  <a:cubicBezTo>
                    <a:pt x="11238" y="11325"/>
                    <a:pt x="11334" y="11229"/>
                    <a:pt x="11334" y="11105"/>
                  </a:cubicBezTo>
                  <a:lnTo>
                    <a:pt x="11334" y="220"/>
                  </a:lnTo>
                  <a:cubicBezTo>
                    <a:pt x="11334" y="96"/>
                    <a:pt x="11229" y="1"/>
                    <a:pt x="11114" y="1"/>
                  </a:cubicBezTo>
                  <a:close/>
                </a:path>
              </a:pathLst>
            </a:custGeom>
            <a:solidFill>
              <a:srgbClr val="D9E1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63" name="Google Shape;5063;p38"/>
            <p:cNvSpPr/>
            <p:nvPr/>
          </p:nvSpPr>
          <p:spPr>
            <a:xfrm>
              <a:off x="3276979" y="1562465"/>
              <a:ext cx="99189" cy="33569"/>
            </a:xfrm>
            <a:custGeom>
              <a:rect b="b" l="l" r="r" t="t"/>
              <a:pathLst>
                <a:path extrusionOk="0" h="1282" w="3788">
                  <a:moveTo>
                    <a:pt x="0" y="0"/>
                  </a:moveTo>
                  <a:cubicBezTo>
                    <a:pt x="344" y="854"/>
                    <a:pt x="1119" y="1281"/>
                    <a:pt x="1894" y="1281"/>
                  </a:cubicBezTo>
                  <a:cubicBezTo>
                    <a:pt x="2669" y="1281"/>
                    <a:pt x="3444" y="854"/>
                    <a:pt x="3788" y="0"/>
                  </a:cubicBezTo>
                  <a:close/>
                </a:path>
              </a:pathLst>
            </a:custGeom>
            <a:solidFill>
              <a:srgbClr val="A4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64" name="Google Shape;5064;p38"/>
            <p:cNvSpPr/>
            <p:nvPr/>
          </p:nvSpPr>
          <p:spPr>
            <a:xfrm>
              <a:off x="3130081" y="1800277"/>
              <a:ext cx="75963" cy="59230"/>
            </a:xfrm>
            <a:custGeom>
              <a:rect b="b" l="l" r="r" t="t"/>
              <a:pathLst>
                <a:path extrusionOk="0" h="2262" w="2901">
                  <a:moveTo>
                    <a:pt x="1" y="0"/>
                  </a:moveTo>
                  <a:lnTo>
                    <a:pt x="2195" y="2261"/>
                  </a:lnTo>
                  <a:lnTo>
                    <a:pt x="2901" y="2261"/>
                  </a:lnTo>
                  <a:lnTo>
                    <a:pt x="2901" y="172"/>
                  </a:lnTo>
                  <a:cubicBezTo>
                    <a:pt x="2901" y="77"/>
                    <a:pt x="2825" y="0"/>
                    <a:pt x="2729" y="0"/>
                  </a:cubicBezTo>
                  <a:close/>
                </a:path>
              </a:pathLst>
            </a:custGeom>
            <a:solidFill>
              <a:srgbClr val="A4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65" name="Google Shape;5065;p38"/>
            <p:cNvSpPr/>
            <p:nvPr/>
          </p:nvSpPr>
          <p:spPr>
            <a:xfrm>
              <a:off x="3170799" y="1562465"/>
              <a:ext cx="249334" cy="296781"/>
            </a:xfrm>
            <a:custGeom>
              <a:rect b="b" l="l" r="r" t="t"/>
              <a:pathLst>
                <a:path extrusionOk="0" h="11334" w="9522">
                  <a:moveTo>
                    <a:pt x="8882" y="0"/>
                  </a:moveTo>
                  <a:lnTo>
                    <a:pt x="8882" y="10685"/>
                  </a:lnTo>
                  <a:lnTo>
                    <a:pt x="1" y="10685"/>
                  </a:lnTo>
                  <a:lnTo>
                    <a:pt x="640" y="11334"/>
                  </a:lnTo>
                  <a:lnTo>
                    <a:pt x="9302" y="11334"/>
                  </a:lnTo>
                  <a:cubicBezTo>
                    <a:pt x="9426" y="11334"/>
                    <a:pt x="9522" y="11238"/>
                    <a:pt x="9522" y="11114"/>
                  </a:cubicBezTo>
                  <a:lnTo>
                    <a:pt x="9522" y="229"/>
                  </a:lnTo>
                  <a:cubicBezTo>
                    <a:pt x="9522" y="105"/>
                    <a:pt x="9426" y="10"/>
                    <a:pt x="9302" y="0"/>
                  </a:cubicBezTo>
                  <a:close/>
                </a:path>
              </a:pathLst>
            </a:custGeom>
            <a:solidFill>
              <a:srgbClr val="A4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66" name="Google Shape;5066;p38"/>
            <p:cNvSpPr/>
            <p:nvPr/>
          </p:nvSpPr>
          <p:spPr>
            <a:xfrm>
              <a:off x="3123351" y="1793285"/>
              <a:ext cx="64206" cy="66222"/>
            </a:xfrm>
            <a:custGeom>
              <a:rect b="b" l="l" r="r" t="t"/>
              <a:pathLst>
                <a:path extrusionOk="0" h="2529" w="2452">
                  <a:moveTo>
                    <a:pt x="0" y="0"/>
                  </a:moveTo>
                  <a:lnTo>
                    <a:pt x="2452" y="2528"/>
                  </a:lnTo>
                  <a:lnTo>
                    <a:pt x="2452" y="220"/>
                  </a:lnTo>
                  <a:cubicBezTo>
                    <a:pt x="2452" y="96"/>
                    <a:pt x="2347" y="0"/>
                    <a:pt x="2223"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67" name="Google Shape;5067;p38"/>
            <p:cNvSpPr/>
            <p:nvPr/>
          </p:nvSpPr>
          <p:spPr>
            <a:xfrm>
              <a:off x="3251998" y="1787787"/>
              <a:ext cx="131658" cy="11024"/>
            </a:xfrm>
            <a:custGeom>
              <a:rect b="b" l="l" r="r" t="t"/>
              <a:pathLst>
                <a:path extrusionOk="0" h="421" w="5028">
                  <a:moveTo>
                    <a:pt x="258" y="0"/>
                  </a:moveTo>
                  <a:cubicBezTo>
                    <a:pt x="0" y="20"/>
                    <a:pt x="0" y="401"/>
                    <a:pt x="258" y="420"/>
                  </a:cubicBezTo>
                  <a:lnTo>
                    <a:pt x="4770" y="420"/>
                  </a:lnTo>
                  <a:cubicBezTo>
                    <a:pt x="5028" y="401"/>
                    <a:pt x="5028" y="20"/>
                    <a:pt x="4770" y="0"/>
                  </a:cubicBez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68" name="Google Shape;5068;p38"/>
            <p:cNvSpPr/>
            <p:nvPr/>
          </p:nvSpPr>
          <p:spPr>
            <a:xfrm>
              <a:off x="3259304" y="1537432"/>
              <a:ext cx="74234" cy="70516"/>
            </a:xfrm>
            <a:custGeom>
              <a:rect b="b" l="l" r="r" t="t"/>
              <a:pathLst>
                <a:path extrusionOk="0" h="2693" w="2835">
                  <a:moveTo>
                    <a:pt x="2549" y="0"/>
                  </a:moveTo>
                  <a:cubicBezTo>
                    <a:pt x="2507" y="0"/>
                    <a:pt x="2462" y="15"/>
                    <a:pt x="2421" y="50"/>
                  </a:cubicBezTo>
                  <a:lnTo>
                    <a:pt x="131" y="2340"/>
                  </a:lnTo>
                  <a:cubicBezTo>
                    <a:pt x="1" y="2461"/>
                    <a:pt x="90" y="2693"/>
                    <a:pt x="273" y="2693"/>
                  </a:cubicBezTo>
                  <a:cubicBezTo>
                    <a:pt x="277" y="2693"/>
                    <a:pt x="280" y="2693"/>
                    <a:pt x="284" y="2693"/>
                  </a:cubicBezTo>
                  <a:cubicBezTo>
                    <a:pt x="332" y="2693"/>
                    <a:pt x="389" y="2674"/>
                    <a:pt x="427" y="2635"/>
                  </a:cubicBezTo>
                  <a:lnTo>
                    <a:pt x="2707" y="346"/>
                  </a:lnTo>
                  <a:cubicBezTo>
                    <a:pt x="2834" y="196"/>
                    <a:pt x="2704" y="0"/>
                    <a:pt x="2549" y="0"/>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69" name="Google Shape;5069;p38"/>
            <p:cNvSpPr/>
            <p:nvPr/>
          </p:nvSpPr>
          <p:spPr>
            <a:xfrm>
              <a:off x="3283970" y="1500275"/>
              <a:ext cx="84944" cy="84944"/>
            </a:xfrm>
            <a:custGeom>
              <a:rect b="b" l="l" r="r" t="t"/>
              <a:pathLst>
                <a:path extrusionOk="0" h="3244" w="3244">
                  <a:moveTo>
                    <a:pt x="1622" y="0"/>
                  </a:moveTo>
                  <a:cubicBezTo>
                    <a:pt x="725" y="0"/>
                    <a:pt x="0" y="725"/>
                    <a:pt x="0" y="1622"/>
                  </a:cubicBezTo>
                  <a:cubicBezTo>
                    <a:pt x="0" y="2519"/>
                    <a:pt x="725" y="3244"/>
                    <a:pt x="1622" y="3244"/>
                  </a:cubicBezTo>
                  <a:cubicBezTo>
                    <a:pt x="2519" y="3244"/>
                    <a:pt x="3244" y="2519"/>
                    <a:pt x="3244" y="1622"/>
                  </a:cubicBezTo>
                  <a:cubicBezTo>
                    <a:pt x="3244" y="725"/>
                    <a:pt x="2519" y="0"/>
                    <a:pt x="1622" y="0"/>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70" name="Google Shape;5070;p38"/>
            <p:cNvSpPr/>
            <p:nvPr/>
          </p:nvSpPr>
          <p:spPr>
            <a:xfrm>
              <a:off x="3185803" y="1633662"/>
              <a:ext cx="171878" cy="19743"/>
            </a:xfrm>
            <a:custGeom>
              <a:rect b="b" l="l" r="r" t="t"/>
              <a:pathLst>
                <a:path extrusionOk="0" h="754" w="6564">
                  <a:moveTo>
                    <a:pt x="220" y="0"/>
                  </a:moveTo>
                  <a:cubicBezTo>
                    <a:pt x="96" y="0"/>
                    <a:pt x="0" y="96"/>
                    <a:pt x="0" y="220"/>
                  </a:cubicBezTo>
                  <a:lnTo>
                    <a:pt x="0" y="525"/>
                  </a:lnTo>
                  <a:cubicBezTo>
                    <a:pt x="0" y="649"/>
                    <a:pt x="96" y="754"/>
                    <a:pt x="220" y="754"/>
                  </a:cubicBezTo>
                  <a:lnTo>
                    <a:pt x="6344" y="754"/>
                  </a:lnTo>
                  <a:cubicBezTo>
                    <a:pt x="6468" y="744"/>
                    <a:pt x="6564" y="649"/>
                    <a:pt x="6564" y="525"/>
                  </a:cubicBezTo>
                  <a:lnTo>
                    <a:pt x="6564" y="220"/>
                  </a:lnTo>
                  <a:cubicBezTo>
                    <a:pt x="6564" y="96"/>
                    <a:pt x="6468" y="0"/>
                    <a:pt x="6344" y="0"/>
                  </a:cubicBezTo>
                  <a:close/>
                </a:path>
              </a:pathLst>
            </a:custGeom>
            <a:solidFill>
              <a:srgbClr val="9DAB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71" name="Google Shape;5071;p38"/>
            <p:cNvSpPr/>
            <p:nvPr/>
          </p:nvSpPr>
          <p:spPr>
            <a:xfrm>
              <a:off x="3179047" y="1674851"/>
              <a:ext cx="186463" cy="10814"/>
            </a:xfrm>
            <a:custGeom>
              <a:rect b="b" l="l" r="r" t="t"/>
              <a:pathLst>
                <a:path extrusionOk="0" h="413" w="7121">
                  <a:moveTo>
                    <a:pt x="6849" y="0"/>
                  </a:moveTo>
                  <a:cubicBezTo>
                    <a:pt x="6840" y="0"/>
                    <a:pt x="6831" y="1"/>
                    <a:pt x="6822" y="1"/>
                  </a:cubicBezTo>
                  <a:lnTo>
                    <a:pt x="258" y="1"/>
                  </a:lnTo>
                  <a:cubicBezTo>
                    <a:pt x="1" y="20"/>
                    <a:pt x="1" y="393"/>
                    <a:pt x="258" y="412"/>
                  </a:cubicBezTo>
                  <a:lnTo>
                    <a:pt x="6822" y="412"/>
                  </a:lnTo>
                  <a:cubicBezTo>
                    <a:pt x="6828" y="412"/>
                    <a:pt x="6834" y="412"/>
                    <a:pt x="6840" y="412"/>
                  </a:cubicBezTo>
                  <a:cubicBezTo>
                    <a:pt x="7118" y="412"/>
                    <a:pt x="7121" y="0"/>
                    <a:pt x="6849" y="0"/>
                  </a:cubicBez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72" name="Google Shape;5072;p38"/>
            <p:cNvSpPr/>
            <p:nvPr/>
          </p:nvSpPr>
          <p:spPr>
            <a:xfrm>
              <a:off x="3179047" y="1701847"/>
              <a:ext cx="185390" cy="10762"/>
            </a:xfrm>
            <a:custGeom>
              <a:rect b="b" l="l" r="r" t="t"/>
              <a:pathLst>
                <a:path extrusionOk="0" h="411" w="7080">
                  <a:moveTo>
                    <a:pt x="258" y="1"/>
                  </a:moveTo>
                  <a:cubicBezTo>
                    <a:pt x="1" y="20"/>
                    <a:pt x="1" y="392"/>
                    <a:pt x="258" y="411"/>
                  </a:cubicBezTo>
                  <a:lnTo>
                    <a:pt x="6822" y="411"/>
                  </a:lnTo>
                  <a:cubicBezTo>
                    <a:pt x="7079" y="392"/>
                    <a:pt x="7079" y="20"/>
                    <a:pt x="6822" y="1"/>
                  </a:cubicBez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073" name="Google Shape;5073;p38"/>
          <p:cNvGrpSpPr/>
          <p:nvPr/>
        </p:nvGrpSpPr>
        <p:grpSpPr>
          <a:xfrm>
            <a:off x="3419266" y="1714163"/>
            <a:ext cx="476629" cy="515319"/>
            <a:chOff x="2659458" y="1500275"/>
            <a:chExt cx="332262" cy="359232"/>
          </a:xfrm>
        </p:grpSpPr>
        <p:sp>
          <p:nvSpPr>
            <p:cNvPr id="5074" name="Google Shape;5074;p38"/>
            <p:cNvSpPr/>
            <p:nvPr/>
          </p:nvSpPr>
          <p:spPr>
            <a:xfrm>
              <a:off x="2957234" y="1800015"/>
              <a:ext cx="34486" cy="59361"/>
            </a:xfrm>
            <a:custGeom>
              <a:rect b="b" l="l" r="r" t="t"/>
              <a:pathLst>
                <a:path extrusionOk="0" h="2267" w="1317">
                  <a:moveTo>
                    <a:pt x="0" y="1"/>
                  </a:moveTo>
                  <a:lnTo>
                    <a:pt x="248" y="1909"/>
                  </a:lnTo>
                  <a:cubicBezTo>
                    <a:pt x="277" y="2147"/>
                    <a:pt x="465" y="2267"/>
                    <a:pt x="655" y="2267"/>
                  </a:cubicBezTo>
                  <a:cubicBezTo>
                    <a:pt x="844" y="2267"/>
                    <a:pt x="1035" y="2147"/>
                    <a:pt x="1069" y="1909"/>
                  </a:cubicBezTo>
                  <a:lnTo>
                    <a:pt x="1317" y="1"/>
                  </a:ln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75" name="Google Shape;5075;p38"/>
            <p:cNvSpPr/>
            <p:nvPr/>
          </p:nvSpPr>
          <p:spPr>
            <a:xfrm>
              <a:off x="2974463" y="1800015"/>
              <a:ext cx="17256" cy="59492"/>
            </a:xfrm>
            <a:custGeom>
              <a:rect b="b" l="l" r="r" t="t"/>
              <a:pathLst>
                <a:path extrusionOk="0" h="2272" w="659">
                  <a:moveTo>
                    <a:pt x="0" y="1"/>
                  </a:moveTo>
                  <a:lnTo>
                    <a:pt x="0" y="2271"/>
                  </a:lnTo>
                  <a:cubicBezTo>
                    <a:pt x="201" y="2262"/>
                    <a:pt x="382" y="2109"/>
                    <a:pt x="411" y="1909"/>
                  </a:cubicBezTo>
                  <a:lnTo>
                    <a:pt x="659" y="1"/>
                  </a:lnTo>
                  <a:close/>
                </a:path>
              </a:pathLst>
            </a:custGeom>
            <a:solidFill>
              <a:srgbClr val="738A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76" name="Google Shape;5076;p38"/>
            <p:cNvSpPr/>
            <p:nvPr/>
          </p:nvSpPr>
          <p:spPr>
            <a:xfrm>
              <a:off x="2659458" y="1500275"/>
              <a:ext cx="266066" cy="358970"/>
            </a:xfrm>
            <a:custGeom>
              <a:rect b="b" l="l" r="r" t="t"/>
              <a:pathLst>
                <a:path extrusionOk="0" h="13709" w="10161">
                  <a:moveTo>
                    <a:pt x="3034" y="0"/>
                  </a:moveTo>
                  <a:lnTo>
                    <a:pt x="1" y="3034"/>
                  </a:lnTo>
                  <a:lnTo>
                    <a:pt x="1" y="13489"/>
                  </a:lnTo>
                  <a:cubicBezTo>
                    <a:pt x="1" y="13613"/>
                    <a:pt x="105" y="13709"/>
                    <a:pt x="220" y="13709"/>
                  </a:cubicBezTo>
                  <a:lnTo>
                    <a:pt x="9941" y="13709"/>
                  </a:lnTo>
                  <a:cubicBezTo>
                    <a:pt x="10065" y="13709"/>
                    <a:pt x="10161" y="13613"/>
                    <a:pt x="10161" y="13489"/>
                  </a:cubicBezTo>
                  <a:lnTo>
                    <a:pt x="10161" y="219"/>
                  </a:lnTo>
                  <a:cubicBezTo>
                    <a:pt x="10161" y="95"/>
                    <a:pt x="10056" y="0"/>
                    <a:pt x="9932" y="0"/>
                  </a:cubicBezTo>
                  <a:close/>
                </a:path>
              </a:pathLst>
            </a:custGeom>
            <a:solidFill>
              <a:srgbClr val="F0F3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77" name="Google Shape;5077;p38"/>
            <p:cNvSpPr/>
            <p:nvPr/>
          </p:nvSpPr>
          <p:spPr>
            <a:xfrm>
              <a:off x="2659458" y="1500275"/>
              <a:ext cx="92459" cy="92197"/>
            </a:xfrm>
            <a:custGeom>
              <a:rect b="b" l="l" r="r" t="t"/>
              <a:pathLst>
                <a:path extrusionOk="0" h="3521" w="3531">
                  <a:moveTo>
                    <a:pt x="3034" y="0"/>
                  </a:moveTo>
                  <a:lnTo>
                    <a:pt x="1" y="3034"/>
                  </a:lnTo>
                  <a:lnTo>
                    <a:pt x="1" y="3520"/>
                  </a:lnTo>
                  <a:lnTo>
                    <a:pt x="3301" y="3520"/>
                  </a:lnTo>
                  <a:cubicBezTo>
                    <a:pt x="3425" y="3520"/>
                    <a:pt x="3530" y="3425"/>
                    <a:pt x="3530" y="3301"/>
                  </a:cubicBezTo>
                  <a:lnTo>
                    <a:pt x="3530" y="0"/>
                  </a:ln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78" name="Google Shape;5078;p38"/>
            <p:cNvSpPr/>
            <p:nvPr/>
          </p:nvSpPr>
          <p:spPr>
            <a:xfrm>
              <a:off x="2659458" y="1500275"/>
              <a:ext cx="266066" cy="358970"/>
            </a:xfrm>
            <a:custGeom>
              <a:rect b="b" l="l" r="r" t="t"/>
              <a:pathLst>
                <a:path extrusionOk="0" h="13709" w="10161">
                  <a:moveTo>
                    <a:pt x="9254" y="0"/>
                  </a:moveTo>
                  <a:lnTo>
                    <a:pt x="9254" y="12774"/>
                  </a:lnTo>
                  <a:lnTo>
                    <a:pt x="1" y="12774"/>
                  </a:lnTo>
                  <a:lnTo>
                    <a:pt x="1" y="13489"/>
                  </a:lnTo>
                  <a:cubicBezTo>
                    <a:pt x="1" y="13613"/>
                    <a:pt x="105" y="13709"/>
                    <a:pt x="229" y="13709"/>
                  </a:cubicBezTo>
                  <a:lnTo>
                    <a:pt x="9932" y="13709"/>
                  </a:lnTo>
                  <a:cubicBezTo>
                    <a:pt x="10056" y="13709"/>
                    <a:pt x="10161" y="13613"/>
                    <a:pt x="10161" y="13489"/>
                  </a:cubicBezTo>
                  <a:lnTo>
                    <a:pt x="10161" y="219"/>
                  </a:lnTo>
                  <a:cubicBezTo>
                    <a:pt x="10161" y="95"/>
                    <a:pt x="10056" y="0"/>
                    <a:pt x="9932" y="0"/>
                  </a:cubicBez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79" name="Google Shape;5079;p38"/>
            <p:cNvSpPr/>
            <p:nvPr/>
          </p:nvSpPr>
          <p:spPr>
            <a:xfrm>
              <a:off x="2659458" y="1500275"/>
              <a:ext cx="79471" cy="79445"/>
            </a:xfrm>
            <a:custGeom>
              <a:rect b="b" l="l" r="r" t="t"/>
              <a:pathLst>
                <a:path extrusionOk="0" h="3034" w="3035">
                  <a:moveTo>
                    <a:pt x="3034" y="0"/>
                  </a:moveTo>
                  <a:lnTo>
                    <a:pt x="1" y="3034"/>
                  </a:lnTo>
                  <a:lnTo>
                    <a:pt x="2815" y="3034"/>
                  </a:lnTo>
                  <a:cubicBezTo>
                    <a:pt x="2939" y="3034"/>
                    <a:pt x="3034" y="2929"/>
                    <a:pt x="3034" y="2814"/>
                  </a:cubicBezTo>
                  <a:lnTo>
                    <a:pt x="3034" y="0"/>
                  </a:lnTo>
                  <a:close/>
                </a:path>
              </a:pathLst>
            </a:custGeom>
            <a:solidFill>
              <a:srgbClr val="DFE5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80" name="Google Shape;5080;p38"/>
            <p:cNvSpPr/>
            <p:nvPr/>
          </p:nvSpPr>
          <p:spPr>
            <a:xfrm>
              <a:off x="2710414" y="1744817"/>
              <a:ext cx="164154" cy="11024"/>
            </a:xfrm>
            <a:custGeom>
              <a:rect b="b" l="l" r="r" t="t"/>
              <a:pathLst>
                <a:path extrusionOk="0" h="421" w="6269">
                  <a:moveTo>
                    <a:pt x="258" y="1"/>
                  </a:moveTo>
                  <a:cubicBezTo>
                    <a:pt x="1" y="20"/>
                    <a:pt x="1" y="401"/>
                    <a:pt x="258" y="420"/>
                  </a:cubicBezTo>
                  <a:lnTo>
                    <a:pt x="6011" y="420"/>
                  </a:lnTo>
                  <a:cubicBezTo>
                    <a:pt x="6268" y="401"/>
                    <a:pt x="6268" y="20"/>
                    <a:pt x="6011" y="1"/>
                  </a:cubicBezTo>
                  <a:close/>
                </a:path>
              </a:pathLst>
            </a:custGeom>
            <a:solidFill>
              <a:srgbClr val="9BA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81" name="Google Shape;5081;p38"/>
            <p:cNvSpPr/>
            <p:nvPr/>
          </p:nvSpPr>
          <p:spPr>
            <a:xfrm>
              <a:off x="2785853" y="1811013"/>
              <a:ext cx="88715" cy="11024"/>
            </a:xfrm>
            <a:custGeom>
              <a:rect b="b" l="l" r="r" t="t"/>
              <a:pathLst>
                <a:path extrusionOk="0" h="421" w="3388">
                  <a:moveTo>
                    <a:pt x="258" y="1"/>
                  </a:moveTo>
                  <a:cubicBezTo>
                    <a:pt x="1" y="20"/>
                    <a:pt x="1" y="392"/>
                    <a:pt x="258" y="420"/>
                  </a:cubicBezTo>
                  <a:lnTo>
                    <a:pt x="3130" y="420"/>
                  </a:lnTo>
                  <a:cubicBezTo>
                    <a:pt x="3387" y="392"/>
                    <a:pt x="3387" y="20"/>
                    <a:pt x="3130" y="1"/>
                  </a:cubicBezTo>
                  <a:close/>
                </a:path>
              </a:pathLst>
            </a:custGeom>
            <a:solidFill>
              <a:srgbClr val="9BA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82" name="Google Shape;5082;p38"/>
            <p:cNvSpPr/>
            <p:nvPr/>
          </p:nvSpPr>
          <p:spPr>
            <a:xfrm>
              <a:off x="2710414" y="1717349"/>
              <a:ext cx="164154" cy="10998"/>
            </a:xfrm>
            <a:custGeom>
              <a:rect b="b" l="l" r="r" t="t"/>
              <a:pathLst>
                <a:path extrusionOk="0" h="420" w="6269">
                  <a:moveTo>
                    <a:pt x="258" y="0"/>
                  </a:moveTo>
                  <a:cubicBezTo>
                    <a:pt x="1" y="19"/>
                    <a:pt x="1" y="391"/>
                    <a:pt x="258" y="420"/>
                  </a:cubicBezTo>
                  <a:lnTo>
                    <a:pt x="6011" y="420"/>
                  </a:lnTo>
                  <a:cubicBezTo>
                    <a:pt x="6268" y="391"/>
                    <a:pt x="6268" y="19"/>
                    <a:pt x="6011" y="0"/>
                  </a:cubicBezTo>
                  <a:close/>
                </a:path>
              </a:pathLst>
            </a:custGeom>
            <a:solidFill>
              <a:srgbClr val="9BA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83" name="Google Shape;5083;p38"/>
            <p:cNvSpPr/>
            <p:nvPr/>
          </p:nvSpPr>
          <p:spPr>
            <a:xfrm>
              <a:off x="2710414" y="1689855"/>
              <a:ext cx="164154" cy="11024"/>
            </a:xfrm>
            <a:custGeom>
              <a:rect b="b" l="l" r="r" t="t"/>
              <a:pathLst>
                <a:path extrusionOk="0" h="421" w="6269">
                  <a:moveTo>
                    <a:pt x="258" y="1"/>
                  </a:moveTo>
                  <a:cubicBezTo>
                    <a:pt x="1" y="20"/>
                    <a:pt x="1" y="401"/>
                    <a:pt x="258" y="421"/>
                  </a:cubicBezTo>
                  <a:lnTo>
                    <a:pt x="6011" y="421"/>
                  </a:lnTo>
                  <a:cubicBezTo>
                    <a:pt x="6268" y="401"/>
                    <a:pt x="6268" y="20"/>
                    <a:pt x="6011" y="1"/>
                  </a:cubicBezTo>
                  <a:close/>
                </a:path>
              </a:pathLst>
            </a:custGeom>
            <a:solidFill>
              <a:srgbClr val="9BA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84" name="Google Shape;5084;p38"/>
            <p:cNvSpPr/>
            <p:nvPr/>
          </p:nvSpPr>
          <p:spPr>
            <a:xfrm>
              <a:off x="2709576" y="1662360"/>
              <a:ext cx="165830" cy="11050"/>
            </a:xfrm>
            <a:custGeom>
              <a:rect b="b" l="l" r="r" t="t"/>
              <a:pathLst>
                <a:path extrusionOk="0" h="422" w="6333">
                  <a:moveTo>
                    <a:pt x="272" y="1"/>
                  </a:moveTo>
                  <a:cubicBezTo>
                    <a:pt x="0" y="1"/>
                    <a:pt x="0" y="422"/>
                    <a:pt x="272" y="422"/>
                  </a:cubicBezTo>
                  <a:cubicBezTo>
                    <a:pt x="278" y="422"/>
                    <a:pt x="284" y="422"/>
                    <a:pt x="290" y="421"/>
                  </a:cubicBezTo>
                  <a:lnTo>
                    <a:pt x="6043" y="421"/>
                  </a:lnTo>
                  <a:cubicBezTo>
                    <a:pt x="6049" y="422"/>
                    <a:pt x="6055" y="422"/>
                    <a:pt x="6061" y="422"/>
                  </a:cubicBezTo>
                  <a:cubicBezTo>
                    <a:pt x="6333" y="422"/>
                    <a:pt x="6333" y="1"/>
                    <a:pt x="6061" y="1"/>
                  </a:cubicBezTo>
                  <a:cubicBezTo>
                    <a:pt x="6055" y="1"/>
                    <a:pt x="6049" y="1"/>
                    <a:pt x="6043" y="1"/>
                  </a:cubicBezTo>
                  <a:lnTo>
                    <a:pt x="290" y="1"/>
                  </a:lnTo>
                  <a:cubicBezTo>
                    <a:pt x="284" y="1"/>
                    <a:pt x="278" y="1"/>
                    <a:pt x="272" y="1"/>
                  </a:cubicBezTo>
                  <a:close/>
                </a:path>
              </a:pathLst>
            </a:custGeom>
            <a:solidFill>
              <a:srgbClr val="9BA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85" name="Google Shape;5085;p38"/>
            <p:cNvSpPr/>
            <p:nvPr/>
          </p:nvSpPr>
          <p:spPr>
            <a:xfrm>
              <a:off x="2774515" y="1581423"/>
              <a:ext cx="23357" cy="62242"/>
            </a:xfrm>
            <a:custGeom>
              <a:rect b="b" l="l" r="r" t="t"/>
              <a:pathLst>
                <a:path extrusionOk="0" h="2377" w="892">
                  <a:moveTo>
                    <a:pt x="273" y="1"/>
                  </a:moveTo>
                  <a:cubicBezTo>
                    <a:pt x="1" y="1"/>
                    <a:pt x="1" y="422"/>
                    <a:pt x="273" y="422"/>
                  </a:cubicBezTo>
                  <a:cubicBezTo>
                    <a:pt x="279" y="422"/>
                    <a:pt x="285" y="422"/>
                    <a:pt x="291" y="421"/>
                  </a:cubicBezTo>
                  <a:lnTo>
                    <a:pt x="472" y="421"/>
                  </a:lnTo>
                  <a:lnTo>
                    <a:pt x="472" y="2167"/>
                  </a:lnTo>
                  <a:cubicBezTo>
                    <a:pt x="472" y="2282"/>
                    <a:pt x="567" y="2377"/>
                    <a:pt x="682" y="2377"/>
                  </a:cubicBezTo>
                  <a:cubicBezTo>
                    <a:pt x="796" y="2377"/>
                    <a:pt x="892" y="2282"/>
                    <a:pt x="892" y="2167"/>
                  </a:cubicBezTo>
                  <a:lnTo>
                    <a:pt x="892" y="211"/>
                  </a:lnTo>
                  <a:cubicBezTo>
                    <a:pt x="892" y="97"/>
                    <a:pt x="796" y="1"/>
                    <a:pt x="682" y="1"/>
                  </a:cubicBezTo>
                  <a:lnTo>
                    <a:pt x="291" y="1"/>
                  </a:lnTo>
                  <a:cubicBezTo>
                    <a:pt x="285" y="1"/>
                    <a:pt x="279" y="1"/>
                    <a:pt x="273" y="1"/>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86" name="Google Shape;5086;p38"/>
            <p:cNvSpPr/>
            <p:nvPr/>
          </p:nvSpPr>
          <p:spPr>
            <a:xfrm>
              <a:off x="2773782" y="1635364"/>
              <a:ext cx="37183" cy="10814"/>
            </a:xfrm>
            <a:custGeom>
              <a:rect b="b" l="l" r="r" t="t"/>
              <a:pathLst>
                <a:path extrusionOk="0" h="413" w="1420">
                  <a:moveTo>
                    <a:pt x="273" y="1"/>
                  </a:moveTo>
                  <a:cubicBezTo>
                    <a:pt x="0" y="1"/>
                    <a:pt x="3" y="413"/>
                    <a:pt x="281" y="413"/>
                  </a:cubicBezTo>
                  <a:cubicBezTo>
                    <a:pt x="287" y="413"/>
                    <a:pt x="293" y="413"/>
                    <a:pt x="300" y="412"/>
                  </a:cubicBezTo>
                  <a:lnTo>
                    <a:pt x="1130" y="412"/>
                  </a:lnTo>
                  <a:cubicBezTo>
                    <a:pt x="1136" y="413"/>
                    <a:pt x="1141" y="413"/>
                    <a:pt x="1147" y="413"/>
                  </a:cubicBezTo>
                  <a:cubicBezTo>
                    <a:pt x="1417" y="413"/>
                    <a:pt x="1419" y="1"/>
                    <a:pt x="1156" y="1"/>
                  </a:cubicBezTo>
                  <a:cubicBezTo>
                    <a:pt x="1147" y="1"/>
                    <a:pt x="1138" y="1"/>
                    <a:pt x="1130" y="2"/>
                  </a:cubicBezTo>
                  <a:lnTo>
                    <a:pt x="300" y="2"/>
                  </a:lnTo>
                  <a:cubicBezTo>
                    <a:pt x="290" y="1"/>
                    <a:pt x="281" y="1"/>
                    <a:pt x="273" y="1"/>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87" name="Google Shape;5087;p38"/>
            <p:cNvSpPr/>
            <p:nvPr/>
          </p:nvSpPr>
          <p:spPr>
            <a:xfrm>
              <a:off x="2777866" y="1561103"/>
              <a:ext cx="20005" cy="17125"/>
            </a:xfrm>
            <a:custGeom>
              <a:rect b="b" l="l" r="r" t="t"/>
              <a:pathLst>
                <a:path extrusionOk="0" h="654" w="764">
                  <a:moveTo>
                    <a:pt x="439" y="0"/>
                  </a:moveTo>
                  <a:cubicBezTo>
                    <a:pt x="358" y="0"/>
                    <a:pt x="276" y="31"/>
                    <a:pt x="210" y="100"/>
                  </a:cubicBezTo>
                  <a:cubicBezTo>
                    <a:pt x="0" y="300"/>
                    <a:pt x="153" y="653"/>
                    <a:pt x="439" y="653"/>
                  </a:cubicBezTo>
                  <a:cubicBezTo>
                    <a:pt x="621" y="653"/>
                    <a:pt x="764" y="501"/>
                    <a:pt x="764" y="329"/>
                  </a:cubicBezTo>
                  <a:cubicBezTo>
                    <a:pt x="764" y="130"/>
                    <a:pt x="604" y="0"/>
                    <a:pt x="439" y="0"/>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88" name="Google Shape;5088;p38"/>
            <p:cNvSpPr/>
            <p:nvPr/>
          </p:nvSpPr>
          <p:spPr>
            <a:xfrm>
              <a:off x="2957234" y="1582941"/>
              <a:ext cx="34486" cy="229852"/>
            </a:xfrm>
            <a:custGeom>
              <a:rect b="b" l="l" r="r" t="t"/>
              <a:pathLst>
                <a:path extrusionOk="0" h="8778" w="1317">
                  <a:moveTo>
                    <a:pt x="0" y="1"/>
                  </a:moveTo>
                  <a:lnTo>
                    <a:pt x="0" y="8777"/>
                  </a:lnTo>
                  <a:lnTo>
                    <a:pt x="1317" y="8777"/>
                  </a:lnTo>
                  <a:lnTo>
                    <a:pt x="1317" y="1"/>
                  </a:ln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89" name="Google Shape;5089;p38"/>
            <p:cNvSpPr/>
            <p:nvPr/>
          </p:nvSpPr>
          <p:spPr>
            <a:xfrm>
              <a:off x="2974463" y="1582941"/>
              <a:ext cx="17256" cy="229852"/>
            </a:xfrm>
            <a:custGeom>
              <a:rect b="b" l="l" r="r" t="t"/>
              <a:pathLst>
                <a:path extrusionOk="0" h="8778" w="659">
                  <a:moveTo>
                    <a:pt x="0" y="1"/>
                  </a:moveTo>
                  <a:lnTo>
                    <a:pt x="0" y="8777"/>
                  </a:lnTo>
                  <a:lnTo>
                    <a:pt x="659" y="8777"/>
                  </a:lnTo>
                  <a:lnTo>
                    <a:pt x="659" y="1"/>
                  </a:lnTo>
                  <a:close/>
                </a:path>
              </a:pathLst>
            </a:custGeom>
            <a:solidFill>
              <a:srgbClr val="A4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90" name="Google Shape;5090;p38"/>
            <p:cNvSpPr/>
            <p:nvPr/>
          </p:nvSpPr>
          <p:spPr>
            <a:xfrm>
              <a:off x="2957234" y="1550210"/>
              <a:ext cx="34486" cy="40246"/>
            </a:xfrm>
            <a:custGeom>
              <a:rect b="b" l="l" r="r" t="t"/>
              <a:pathLst>
                <a:path extrusionOk="0" h="1537" w="1317">
                  <a:moveTo>
                    <a:pt x="0" y="1"/>
                  </a:moveTo>
                  <a:lnTo>
                    <a:pt x="0" y="1537"/>
                  </a:lnTo>
                  <a:lnTo>
                    <a:pt x="1317" y="1537"/>
                  </a:lnTo>
                  <a:lnTo>
                    <a:pt x="1317" y="1"/>
                  </a:ln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91" name="Google Shape;5091;p38"/>
            <p:cNvSpPr/>
            <p:nvPr/>
          </p:nvSpPr>
          <p:spPr>
            <a:xfrm>
              <a:off x="2974463" y="1550210"/>
              <a:ext cx="17256" cy="40246"/>
            </a:xfrm>
            <a:custGeom>
              <a:rect b="b" l="l" r="r" t="t"/>
              <a:pathLst>
                <a:path extrusionOk="0" h="1537" w="659">
                  <a:moveTo>
                    <a:pt x="0" y="1"/>
                  </a:moveTo>
                  <a:lnTo>
                    <a:pt x="0" y="1537"/>
                  </a:lnTo>
                  <a:lnTo>
                    <a:pt x="659" y="1537"/>
                  </a:lnTo>
                  <a:lnTo>
                    <a:pt x="659" y="1"/>
                  </a:ln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92" name="Google Shape;5092;p38"/>
            <p:cNvSpPr/>
            <p:nvPr/>
          </p:nvSpPr>
          <p:spPr>
            <a:xfrm>
              <a:off x="2957234" y="1500275"/>
              <a:ext cx="34486" cy="49961"/>
            </a:xfrm>
            <a:custGeom>
              <a:rect b="b" l="l" r="r" t="t"/>
              <a:pathLst>
                <a:path extrusionOk="0" h="1908" w="1317">
                  <a:moveTo>
                    <a:pt x="658" y="0"/>
                  </a:moveTo>
                  <a:cubicBezTo>
                    <a:pt x="296" y="0"/>
                    <a:pt x="0" y="296"/>
                    <a:pt x="0" y="658"/>
                  </a:cubicBezTo>
                  <a:lnTo>
                    <a:pt x="0" y="1908"/>
                  </a:lnTo>
                  <a:lnTo>
                    <a:pt x="1317" y="1908"/>
                  </a:lnTo>
                  <a:lnTo>
                    <a:pt x="1317" y="658"/>
                  </a:lnTo>
                  <a:cubicBezTo>
                    <a:pt x="1317" y="296"/>
                    <a:pt x="1021" y="0"/>
                    <a:pt x="658" y="0"/>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93" name="Google Shape;5093;p38"/>
            <p:cNvSpPr/>
            <p:nvPr/>
          </p:nvSpPr>
          <p:spPr>
            <a:xfrm>
              <a:off x="2974463" y="1500275"/>
              <a:ext cx="17256" cy="49961"/>
            </a:xfrm>
            <a:custGeom>
              <a:rect b="b" l="l" r="r" t="t"/>
              <a:pathLst>
                <a:path extrusionOk="0" h="1908" w="659">
                  <a:moveTo>
                    <a:pt x="0" y="0"/>
                  </a:moveTo>
                  <a:lnTo>
                    <a:pt x="0" y="1908"/>
                  </a:lnTo>
                  <a:lnTo>
                    <a:pt x="659" y="1908"/>
                  </a:lnTo>
                  <a:lnTo>
                    <a:pt x="659" y="658"/>
                  </a:lnTo>
                  <a:cubicBezTo>
                    <a:pt x="659" y="296"/>
                    <a:pt x="363" y="0"/>
                    <a:pt x="0"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094" name="Google Shape;5094;p38"/>
          <p:cNvGrpSpPr/>
          <p:nvPr/>
        </p:nvGrpSpPr>
        <p:grpSpPr>
          <a:xfrm>
            <a:off x="2114914" y="3024231"/>
            <a:ext cx="516031" cy="515618"/>
            <a:chOff x="1750184" y="2413530"/>
            <a:chExt cx="359729" cy="359441"/>
          </a:xfrm>
        </p:grpSpPr>
        <p:sp>
          <p:nvSpPr>
            <p:cNvPr id="5095" name="Google Shape;5095;p38"/>
            <p:cNvSpPr/>
            <p:nvPr/>
          </p:nvSpPr>
          <p:spPr>
            <a:xfrm>
              <a:off x="1867074" y="2496981"/>
              <a:ext cx="58000" cy="64965"/>
            </a:xfrm>
            <a:custGeom>
              <a:rect b="b" l="l" r="r" t="t"/>
              <a:pathLst>
                <a:path extrusionOk="0" h="2481" w="2215">
                  <a:moveTo>
                    <a:pt x="1203" y="0"/>
                  </a:moveTo>
                  <a:lnTo>
                    <a:pt x="335" y="878"/>
                  </a:lnTo>
                  <a:cubicBezTo>
                    <a:pt x="1" y="1202"/>
                    <a:pt x="1" y="1736"/>
                    <a:pt x="335" y="2070"/>
                  </a:cubicBezTo>
                  <a:lnTo>
                    <a:pt x="745" y="2481"/>
                  </a:lnTo>
                  <a:lnTo>
                    <a:pt x="2214" y="1011"/>
                  </a:lnTo>
                  <a:lnTo>
                    <a:pt x="1203" y="0"/>
                  </a:lnTo>
                  <a:close/>
                </a:path>
              </a:pathLst>
            </a:custGeom>
            <a:solidFill>
              <a:srgbClr val="B5C4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96" name="Google Shape;5096;p38"/>
            <p:cNvSpPr/>
            <p:nvPr/>
          </p:nvSpPr>
          <p:spPr>
            <a:xfrm>
              <a:off x="1824863" y="2413530"/>
              <a:ext cx="285050" cy="285312"/>
            </a:xfrm>
            <a:custGeom>
              <a:rect b="b" l="l" r="r" t="t"/>
              <a:pathLst>
                <a:path extrusionOk="0" h="10896" w="10886">
                  <a:moveTo>
                    <a:pt x="2033" y="1"/>
                  </a:moveTo>
                  <a:cubicBezTo>
                    <a:pt x="1851" y="1"/>
                    <a:pt x="1670" y="29"/>
                    <a:pt x="1498" y="77"/>
                  </a:cubicBezTo>
                  <a:cubicBezTo>
                    <a:pt x="1336" y="125"/>
                    <a:pt x="1279" y="335"/>
                    <a:pt x="1403" y="449"/>
                  </a:cubicBezTo>
                  <a:lnTo>
                    <a:pt x="2519" y="1565"/>
                  </a:lnTo>
                  <a:cubicBezTo>
                    <a:pt x="2586" y="1632"/>
                    <a:pt x="2643" y="1718"/>
                    <a:pt x="2672" y="1804"/>
                  </a:cubicBezTo>
                  <a:cubicBezTo>
                    <a:pt x="2843" y="2243"/>
                    <a:pt x="2510" y="2720"/>
                    <a:pt x="2033" y="2720"/>
                  </a:cubicBezTo>
                  <a:cubicBezTo>
                    <a:pt x="1956" y="2720"/>
                    <a:pt x="1870" y="2701"/>
                    <a:pt x="1794" y="2672"/>
                  </a:cubicBezTo>
                  <a:cubicBezTo>
                    <a:pt x="1708" y="2643"/>
                    <a:pt x="1622" y="2586"/>
                    <a:pt x="1556" y="2519"/>
                  </a:cubicBezTo>
                  <a:lnTo>
                    <a:pt x="439" y="1403"/>
                  </a:lnTo>
                  <a:cubicBezTo>
                    <a:pt x="397" y="1360"/>
                    <a:pt x="341" y="1340"/>
                    <a:pt x="285" y="1340"/>
                  </a:cubicBezTo>
                  <a:cubicBezTo>
                    <a:pt x="192" y="1340"/>
                    <a:pt x="101" y="1397"/>
                    <a:pt x="77" y="1499"/>
                  </a:cubicBezTo>
                  <a:cubicBezTo>
                    <a:pt x="20" y="1680"/>
                    <a:pt x="1" y="1861"/>
                    <a:pt x="1" y="2042"/>
                  </a:cubicBezTo>
                  <a:cubicBezTo>
                    <a:pt x="1" y="3120"/>
                    <a:pt x="831" y="4008"/>
                    <a:pt x="1909" y="4065"/>
                  </a:cubicBezTo>
                  <a:lnTo>
                    <a:pt x="2042" y="4084"/>
                  </a:lnTo>
                  <a:cubicBezTo>
                    <a:pt x="2242" y="4084"/>
                    <a:pt x="2443" y="4055"/>
                    <a:pt x="2634" y="3989"/>
                  </a:cubicBezTo>
                  <a:cubicBezTo>
                    <a:pt x="2681" y="3979"/>
                    <a:pt x="2719" y="3960"/>
                    <a:pt x="2758" y="3950"/>
                  </a:cubicBezTo>
                  <a:lnTo>
                    <a:pt x="6946" y="8138"/>
                  </a:lnTo>
                  <a:cubicBezTo>
                    <a:pt x="6927" y="8177"/>
                    <a:pt x="6917" y="8215"/>
                    <a:pt x="6907" y="8262"/>
                  </a:cubicBezTo>
                  <a:cubicBezTo>
                    <a:pt x="6841" y="8453"/>
                    <a:pt x="6812" y="8654"/>
                    <a:pt x="6812" y="8854"/>
                  </a:cubicBezTo>
                  <a:lnTo>
                    <a:pt x="6831" y="8987"/>
                  </a:lnTo>
                  <a:cubicBezTo>
                    <a:pt x="6888" y="10065"/>
                    <a:pt x="7776" y="10895"/>
                    <a:pt x="8854" y="10895"/>
                  </a:cubicBezTo>
                  <a:cubicBezTo>
                    <a:pt x="9035" y="10895"/>
                    <a:pt x="9216" y="10876"/>
                    <a:pt x="9388" y="10819"/>
                  </a:cubicBezTo>
                  <a:cubicBezTo>
                    <a:pt x="9569" y="10781"/>
                    <a:pt x="9617" y="10552"/>
                    <a:pt x="9483" y="10438"/>
                  </a:cubicBezTo>
                  <a:lnTo>
                    <a:pt x="8367" y="9331"/>
                  </a:lnTo>
                  <a:cubicBezTo>
                    <a:pt x="8300" y="9264"/>
                    <a:pt x="8243" y="9178"/>
                    <a:pt x="8214" y="9092"/>
                  </a:cubicBezTo>
                  <a:cubicBezTo>
                    <a:pt x="8043" y="8644"/>
                    <a:pt x="8367" y="8177"/>
                    <a:pt x="8844" y="8177"/>
                  </a:cubicBezTo>
                  <a:cubicBezTo>
                    <a:pt x="8920" y="8177"/>
                    <a:pt x="9006" y="8186"/>
                    <a:pt x="9083" y="8224"/>
                  </a:cubicBezTo>
                  <a:cubicBezTo>
                    <a:pt x="9178" y="8253"/>
                    <a:pt x="9254" y="8301"/>
                    <a:pt x="9331" y="8377"/>
                  </a:cubicBezTo>
                  <a:lnTo>
                    <a:pt x="10437" y="9484"/>
                  </a:lnTo>
                  <a:cubicBezTo>
                    <a:pt x="10485" y="9531"/>
                    <a:pt x="10543" y="9553"/>
                    <a:pt x="10600" y="9553"/>
                  </a:cubicBezTo>
                  <a:cubicBezTo>
                    <a:pt x="10692" y="9553"/>
                    <a:pt x="10780" y="9494"/>
                    <a:pt x="10809" y="9388"/>
                  </a:cubicBezTo>
                  <a:cubicBezTo>
                    <a:pt x="10867" y="9216"/>
                    <a:pt x="10886" y="9035"/>
                    <a:pt x="10886" y="8854"/>
                  </a:cubicBezTo>
                  <a:cubicBezTo>
                    <a:pt x="10886" y="7785"/>
                    <a:pt x="10046" y="6898"/>
                    <a:pt x="8978" y="6831"/>
                  </a:cubicBezTo>
                  <a:lnTo>
                    <a:pt x="8844" y="6812"/>
                  </a:lnTo>
                  <a:cubicBezTo>
                    <a:pt x="8644" y="6812"/>
                    <a:pt x="8443" y="6851"/>
                    <a:pt x="8253" y="6908"/>
                  </a:cubicBezTo>
                  <a:lnTo>
                    <a:pt x="8129" y="6946"/>
                  </a:lnTo>
                  <a:lnTo>
                    <a:pt x="3941" y="2758"/>
                  </a:lnTo>
                  <a:cubicBezTo>
                    <a:pt x="3960" y="2720"/>
                    <a:pt x="3969" y="2682"/>
                    <a:pt x="3979" y="2643"/>
                  </a:cubicBezTo>
                  <a:cubicBezTo>
                    <a:pt x="4045" y="2453"/>
                    <a:pt x="4074" y="2252"/>
                    <a:pt x="4074" y="2052"/>
                  </a:cubicBezTo>
                  <a:lnTo>
                    <a:pt x="4065" y="1909"/>
                  </a:lnTo>
                  <a:cubicBezTo>
                    <a:pt x="3998" y="840"/>
                    <a:pt x="3111" y="10"/>
                    <a:pt x="2033" y="1"/>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97" name="Google Shape;5097;p38"/>
            <p:cNvSpPr/>
            <p:nvPr/>
          </p:nvSpPr>
          <p:spPr>
            <a:xfrm>
              <a:off x="1893808" y="2482737"/>
              <a:ext cx="147160" cy="146898"/>
            </a:xfrm>
            <a:custGeom>
              <a:rect b="b" l="l" r="r" t="t"/>
              <a:pathLst>
                <a:path extrusionOk="0" h="5610" w="5620">
                  <a:moveTo>
                    <a:pt x="1365" y="0"/>
                  </a:moveTo>
                  <a:lnTo>
                    <a:pt x="1" y="1346"/>
                  </a:lnTo>
                  <a:cubicBezTo>
                    <a:pt x="39" y="1336"/>
                    <a:pt x="77" y="1317"/>
                    <a:pt x="115" y="1307"/>
                  </a:cubicBezTo>
                  <a:lnTo>
                    <a:pt x="4303" y="5495"/>
                  </a:lnTo>
                  <a:cubicBezTo>
                    <a:pt x="4294" y="5534"/>
                    <a:pt x="4274" y="5572"/>
                    <a:pt x="4265" y="5610"/>
                  </a:cubicBezTo>
                  <a:lnTo>
                    <a:pt x="5620" y="4255"/>
                  </a:lnTo>
                  <a:lnTo>
                    <a:pt x="5620" y="4255"/>
                  </a:lnTo>
                  <a:lnTo>
                    <a:pt x="5505" y="4303"/>
                  </a:lnTo>
                  <a:lnTo>
                    <a:pt x="1327" y="115"/>
                  </a:lnTo>
                  <a:cubicBezTo>
                    <a:pt x="1336" y="77"/>
                    <a:pt x="1346" y="39"/>
                    <a:pt x="1365" y="0"/>
                  </a:cubicBezTo>
                  <a:close/>
                </a:path>
              </a:pathLst>
            </a:custGeom>
            <a:solidFill>
              <a:srgbClr val="9BA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98" name="Google Shape;5098;p38"/>
            <p:cNvSpPr/>
            <p:nvPr/>
          </p:nvSpPr>
          <p:spPr>
            <a:xfrm>
              <a:off x="1787654" y="2492294"/>
              <a:ext cx="245065" cy="246767"/>
            </a:xfrm>
            <a:custGeom>
              <a:rect b="b" l="l" r="r" t="t"/>
              <a:pathLst>
                <a:path extrusionOk="0" h="9424" w="9359">
                  <a:moveTo>
                    <a:pt x="6073" y="0"/>
                  </a:moveTo>
                  <a:cubicBezTo>
                    <a:pt x="5922" y="0"/>
                    <a:pt x="5772" y="60"/>
                    <a:pt x="5657" y="179"/>
                  </a:cubicBezTo>
                  <a:lnTo>
                    <a:pt x="2853" y="2984"/>
                  </a:lnTo>
                  <a:cubicBezTo>
                    <a:pt x="2557" y="3270"/>
                    <a:pt x="2557" y="3747"/>
                    <a:pt x="2853" y="4033"/>
                  </a:cubicBezTo>
                  <a:lnTo>
                    <a:pt x="2957" y="4148"/>
                  </a:lnTo>
                  <a:lnTo>
                    <a:pt x="0" y="7105"/>
                  </a:lnTo>
                  <a:lnTo>
                    <a:pt x="2318" y="9423"/>
                  </a:lnTo>
                  <a:lnTo>
                    <a:pt x="5266" y="6456"/>
                  </a:lnTo>
                  <a:cubicBezTo>
                    <a:pt x="5414" y="6604"/>
                    <a:pt x="5607" y="6678"/>
                    <a:pt x="5799" y="6678"/>
                  </a:cubicBezTo>
                  <a:cubicBezTo>
                    <a:pt x="5991" y="6678"/>
                    <a:pt x="6182" y="6604"/>
                    <a:pt x="6325" y="6456"/>
                  </a:cubicBezTo>
                  <a:lnTo>
                    <a:pt x="9130" y="3652"/>
                  </a:lnTo>
                  <a:cubicBezTo>
                    <a:pt x="9359" y="3423"/>
                    <a:pt x="9359" y="3041"/>
                    <a:pt x="9120" y="2812"/>
                  </a:cubicBezTo>
                  <a:lnTo>
                    <a:pt x="9101" y="2793"/>
                  </a:lnTo>
                  <a:cubicBezTo>
                    <a:pt x="8984" y="2676"/>
                    <a:pt x="8829" y="2616"/>
                    <a:pt x="8673" y="2616"/>
                  </a:cubicBezTo>
                  <a:cubicBezTo>
                    <a:pt x="8537" y="2616"/>
                    <a:pt x="8401" y="2662"/>
                    <a:pt x="8290" y="2755"/>
                  </a:cubicBezTo>
                  <a:cubicBezTo>
                    <a:pt x="8287" y="2758"/>
                    <a:pt x="8284" y="2761"/>
                    <a:pt x="8280" y="2764"/>
                  </a:cubicBezTo>
                  <a:lnTo>
                    <a:pt x="8280" y="2764"/>
                  </a:lnTo>
                  <a:cubicBezTo>
                    <a:pt x="8490" y="2525"/>
                    <a:pt x="8481" y="2173"/>
                    <a:pt x="8252" y="1944"/>
                  </a:cubicBezTo>
                  <a:lnTo>
                    <a:pt x="8224" y="1925"/>
                  </a:lnTo>
                  <a:cubicBezTo>
                    <a:pt x="8185" y="1877"/>
                    <a:pt x="8138" y="1839"/>
                    <a:pt x="8080" y="1811"/>
                  </a:cubicBezTo>
                  <a:cubicBezTo>
                    <a:pt x="7994" y="1767"/>
                    <a:pt x="7900" y="1746"/>
                    <a:pt x="7807" y="1746"/>
                  </a:cubicBezTo>
                  <a:cubicBezTo>
                    <a:pt x="7655" y="1746"/>
                    <a:pt x="7506" y="1803"/>
                    <a:pt x="7394" y="1915"/>
                  </a:cubicBezTo>
                  <a:cubicBezTo>
                    <a:pt x="7623" y="1677"/>
                    <a:pt x="7623" y="1305"/>
                    <a:pt x="7394" y="1066"/>
                  </a:cubicBezTo>
                  <a:lnTo>
                    <a:pt x="7365" y="1047"/>
                  </a:lnTo>
                  <a:cubicBezTo>
                    <a:pt x="7250" y="928"/>
                    <a:pt x="7098" y="868"/>
                    <a:pt x="6945" y="868"/>
                  </a:cubicBezTo>
                  <a:cubicBezTo>
                    <a:pt x="6793" y="868"/>
                    <a:pt x="6640" y="928"/>
                    <a:pt x="6525" y="1047"/>
                  </a:cubicBezTo>
                  <a:cubicBezTo>
                    <a:pt x="6754" y="809"/>
                    <a:pt x="6754" y="437"/>
                    <a:pt x="6525" y="198"/>
                  </a:cubicBezTo>
                  <a:lnTo>
                    <a:pt x="6497" y="179"/>
                  </a:lnTo>
                  <a:cubicBezTo>
                    <a:pt x="6378" y="60"/>
                    <a:pt x="6225" y="0"/>
                    <a:pt x="6073" y="0"/>
                  </a:cubicBezTo>
                  <a:close/>
                </a:path>
              </a:pathLst>
            </a:custGeom>
            <a:solidFill>
              <a:srgbClr val="DFE5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99" name="Google Shape;5099;p38"/>
            <p:cNvSpPr/>
            <p:nvPr/>
          </p:nvSpPr>
          <p:spPr>
            <a:xfrm>
              <a:off x="1806141" y="2613871"/>
              <a:ext cx="106442" cy="106442"/>
            </a:xfrm>
            <a:custGeom>
              <a:rect b="b" l="l" r="r" t="t"/>
              <a:pathLst>
                <a:path extrusionOk="0" h="4065" w="4065">
                  <a:moveTo>
                    <a:pt x="1746" y="1"/>
                  </a:moveTo>
                  <a:lnTo>
                    <a:pt x="0" y="1747"/>
                  </a:lnTo>
                  <a:lnTo>
                    <a:pt x="2318" y="4065"/>
                  </a:lnTo>
                  <a:lnTo>
                    <a:pt x="4064" y="2310"/>
                  </a:lnTo>
                  <a:lnTo>
                    <a:pt x="1746" y="1"/>
                  </a:lnTo>
                  <a:close/>
                </a:path>
              </a:pathLst>
            </a:custGeom>
            <a:solidFill>
              <a:srgbClr val="B5C4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00" name="Google Shape;5100;p38"/>
            <p:cNvSpPr/>
            <p:nvPr/>
          </p:nvSpPr>
          <p:spPr>
            <a:xfrm>
              <a:off x="1923790" y="2515075"/>
              <a:ext cx="52972" cy="46321"/>
            </a:xfrm>
            <a:custGeom>
              <a:rect b="b" l="l" r="r" t="t"/>
              <a:pathLst>
                <a:path extrusionOk="0" h="1769" w="2023">
                  <a:moveTo>
                    <a:pt x="1741" y="1"/>
                  </a:moveTo>
                  <a:cubicBezTo>
                    <a:pt x="1588" y="1"/>
                    <a:pt x="1438" y="60"/>
                    <a:pt x="1326" y="177"/>
                  </a:cubicBezTo>
                  <a:lnTo>
                    <a:pt x="77" y="1408"/>
                  </a:lnTo>
                  <a:cubicBezTo>
                    <a:pt x="0" y="1494"/>
                    <a:pt x="0" y="1627"/>
                    <a:pt x="77" y="1704"/>
                  </a:cubicBezTo>
                  <a:cubicBezTo>
                    <a:pt x="120" y="1747"/>
                    <a:pt x="172" y="1768"/>
                    <a:pt x="225" y="1768"/>
                  </a:cubicBezTo>
                  <a:cubicBezTo>
                    <a:pt x="277" y="1768"/>
                    <a:pt x="329" y="1747"/>
                    <a:pt x="372" y="1704"/>
                  </a:cubicBezTo>
                  <a:lnTo>
                    <a:pt x="2023" y="72"/>
                  </a:lnTo>
                  <a:cubicBezTo>
                    <a:pt x="1934" y="24"/>
                    <a:pt x="1837" y="1"/>
                    <a:pt x="1741" y="1"/>
                  </a:cubicBezTo>
                  <a:close/>
                </a:path>
              </a:pathLst>
            </a:custGeom>
            <a:solidFill>
              <a:srgbClr val="B5C4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01" name="Google Shape;5101;p38"/>
            <p:cNvSpPr/>
            <p:nvPr/>
          </p:nvSpPr>
          <p:spPr>
            <a:xfrm>
              <a:off x="1944215" y="2537882"/>
              <a:ext cx="55277" cy="46766"/>
            </a:xfrm>
            <a:custGeom>
              <a:rect b="b" l="l" r="r" t="t"/>
              <a:pathLst>
                <a:path extrusionOk="0" h="1786" w="2111">
                  <a:moveTo>
                    <a:pt x="1839" y="0"/>
                  </a:moveTo>
                  <a:cubicBezTo>
                    <a:pt x="1686" y="0"/>
                    <a:pt x="1533" y="62"/>
                    <a:pt x="1415" y="174"/>
                  </a:cubicBezTo>
                  <a:lnTo>
                    <a:pt x="174" y="1415"/>
                  </a:lnTo>
                  <a:cubicBezTo>
                    <a:pt x="0" y="1567"/>
                    <a:pt x="146" y="1785"/>
                    <a:pt x="313" y="1785"/>
                  </a:cubicBezTo>
                  <a:cubicBezTo>
                    <a:pt x="367" y="1785"/>
                    <a:pt x="422" y="1763"/>
                    <a:pt x="470" y="1710"/>
                  </a:cubicBezTo>
                  <a:lnTo>
                    <a:pt x="2111" y="70"/>
                  </a:lnTo>
                  <a:cubicBezTo>
                    <a:pt x="2025" y="23"/>
                    <a:pt x="1932" y="0"/>
                    <a:pt x="1839" y="0"/>
                  </a:cubicBezTo>
                  <a:close/>
                </a:path>
              </a:pathLst>
            </a:custGeom>
            <a:solidFill>
              <a:srgbClr val="B5C4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02" name="Google Shape;5102;p38"/>
            <p:cNvSpPr/>
            <p:nvPr/>
          </p:nvSpPr>
          <p:spPr>
            <a:xfrm>
              <a:off x="1968252" y="2560611"/>
              <a:ext cx="53993" cy="46243"/>
            </a:xfrm>
            <a:custGeom>
              <a:rect b="b" l="l" r="r" t="t"/>
              <a:pathLst>
                <a:path extrusionOk="0" h="1766" w="2062">
                  <a:moveTo>
                    <a:pt x="1790" y="0"/>
                  </a:moveTo>
                  <a:cubicBezTo>
                    <a:pt x="1653" y="0"/>
                    <a:pt x="1516" y="50"/>
                    <a:pt x="1403" y="146"/>
                  </a:cubicBezTo>
                  <a:lnTo>
                    <a:pt x="134" y="1415"/>
                  </a:lnTo>
                  <a:cubicBezTo>
                    <a:pt x="1" y="1570"/>
                    <a:pt x="132" y="1766"/>
                    <a:pt x="290" y="1766"/>
                  </a:cubicBezTo>
                  <a:cubicBezTo>
                    <a:pt x="336" y="1766"/>
                    <a:pt x="385" y="1749"/>
                    <a:pt x="430" y="1711"/>
                  </a:cubicBezTo>
                  <a:lnTo>
                    <a:pt x="2061" y="70"/>
                  </a:lnTo>
                  <a:cubicBezTo>
                    <a:pt x="1976" y="23"/>
                    <a:pt x="1883" y="0"/>
                    <a:pt x="1790" y="0"/>
                  </a:cubicBezTo>
                  <a:close/>
                </a:path>
              </a:pathLst>
            </a:custGeom>
            <a:solidFill>
              <a:srgbClr val="B5C4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03" name="Google Shape;5103;p38"/>
            <p:cNvSpPr/>
            <p:nvPr/>
          </p:nvSpPr>
          <p:spPr>
            <a:xfrm>
              <a:off x="1792630" y="2614945"/>
              <a:ext cx="116707" cy="115869"/>
            </a:xfrm>
            <a:custGeom>
              <a:rect b="b" l="l" r="r" t="t"/>
              <a:pathLst>
                <a:path extrusionOk="0" h="4425" w="4457">
                  <a:moveTo>
                    <a:pt x="1122" y="0"/>
                  </a:moveTo>
                  <a:cubicBezTo>
                    <a:pt x="1065" y="0"/>
                    <a:pt x="1007" y="22"/>
                    <a:pt x="964" y="65"/>
                  </a:cubicBezTo>
                  <a:lnTo>
                    <a:pt x="1" y="1028"/>
                  </a:lnTo>
                  <a:lnTo>
                    <a:pt x="3407" y="4425"/>
                  </a:lnTo>
                  <a:lnTo>
                    <a:pt x="4370" y="3471"/>
                  </a:lnTo>
                  <a:cubicBezTo>
                    <a:pt x="4456" y="3375"/>
                    <a:pt x="4456" y="3242"/>
                    <a:pt x="4370" y="3156"/>
                  </a:cubicBezTo>
                  <a:lnTo>
                    <a:pt x="1279" y="65"/>
                  </a:lnTo>
                  <a:cubicBezTo>
                    <a:pt x="1236" y="22"/>
                    <a:pt x="1179" y="0"/>
                    <a:pt x="1122" y="0"/>
                  </a:cubicBezTo>
                  <a:close/>
                </a:path>
              </a:pathLst>
            </a:custGeom>
            <a:solidFill>
              <a:srgbClr val="EBEF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04" name="Google Shape;5104;p38"/>
            <p:cNvSpPr/>
            <p:nvPr/>
          </p:nvSpPr>
          <p:spPr>
            <a:xfrm>
              <a:off x="1750184" y="2637621"/>
              <a:ext cx="135900" cy="135350"/>
            </a:xfrm>
            <a:custGeom>
              <a:rect b="b" l="l" r="r" t="t"/>
              <a:pathLst>
                <a:path extrusionOk="0" h="5169" w="5190">
                  <a:moveTo>
                    <a:pt x="1784" y="0"/>
                  </a:moveTo>
                  <a:lnTo>
                    <a:pt x="86" y="1698"/>
                  </a:lnTo>
                  <a:cubicBezTo>
                    <a:pt x="0" y="1784"/>
                    <a:pt x="0" y="1927"/>
                    <a:pt x="86" y="2013"/>
                  </a:cubicBezTo>
                  <a:lnTo>
                    <a:pt x="3177" y="5104"/>
                  </a:lnTo>
                  <a:cubicBezTo>
                    <a:pt x="3220" y="5147"/>
                    <a:pt x="3277" y="5168"/>
                    <a:pt x="3334" y="5168"/>
                  </a:cubicBezTo>
                  <a:cubicBezTo>
                    <a:pt x="3392" y="5168"/>
                    <a:pt x="3449" y="5147"/>
                    <a:pt x="3492" y="5104"/>
                  </a:cubicBezTo>
                  <a:lnTo>
                    <a:pt x="5190" y="3396"/>
                  </a:lnTo>
                  <a:lnTo>
                    <a:pt x="1784" y="0"/>
                  </a:lnTo>
                  <a:close/>
                </a:path>
              </a:pathLst>
            </a:custGeom>
            <a:solidFill>
              <a:srgbClr val="5368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05" name="Google Shape;5105;p38"/>
            <p:cNvSpPr/>
            <p:nvPr/>
          </p:nvSpPr>
          <p:spPr>
            <a:xfrm>
              <a:off x="1750184" y="2665586"/>
              <a:ext cx="107673" cy="107385"/>
            </a:xfrm>
            <a:custGeom>
              <a:rect b="b" l="l" r="r" t="t"/>
              <a:pathLst>
                <a:path extrusionOk="0" h="4101" w="4112">
                  <a:moveTo>
                    <a:pt x="716" y="1"/>
                  </a:moveTo>
                  <a:lnTo>
                    <a:pt x="86" y="630"/>
                  </a:lnTo>
                  <a:cubicBezTo>
                    <a:pt x="0" y="716"/>
                    <a:pt x="0" y="859"/>
                    <a:pt x="86" y="945"/>
                  </a:cubicBezTo>
                  <a:lnTo>
                    <a:pt x="3177" y="4036"/>
                  </a:lnTo>
                  <a:cubicBezTo>
                    <a:pt x="3220" y="4079"/>
                    <a:pt x="3277" y="4100"/>
                    <a:pt x="3334" y="4100"/>
                  </a:cubicBezTo>
                  <a:cubicBezTo>
                    <a:pt x="3392" y="4100"/>
                    <a:pt x="3449" y="4079"/>
                    <a:pt x="3492" y="4036"/>
                  </a:cubicBezTo>
                  <a:lnTo>
                    <a:pt x="4112" y="3406"/>
                  </a:lnTo>
                  <a:lnTo>
                    <a:pt x="716" y="1"/>
                  </a:lnTo>
                  <a:close/>
                </a:path>
              </a:pathLst>
            </a:custGeom>
            <a:solidFill>
              <a:srgbClr val="395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106" name="Google Shape;5106;p38"/>
          <p:cNvGrpSpPr/>
          <p:nvPr/>
        </p:nvGrpSpPr>
        <p:grpSpPr>
          <a:xfrm>
            <a:off x="2803285" y="1714090"/>
            <a:ext cx="454054" cy="515394"/>
            <a:chOff x="2230050" y="1500223"/>
            <a:chExt cx="316524" cy="359285"/>
          </a:xfrm>
        </p:grpSpPr>
        <p:sp>
          <p:nvSpPr>
            <p:cNvPr id="5107" name="Google Shape;5107;p38"/>
            <p:cNvSpPr/>
            <p:nvPr/>
          </p:nvSpPr>
          <p:spPr>
            <a:xfrm>
              <a:off x="2230050" y="1584958"/>
              <a:ext cx="189632" cy="274550"/>
            </a:xfrm>
            <a:custGeom>
              <a:rect b="b" l="l" r="r" t="t"/>
              <a:pathLst>
                <a:path extrusionOk="0" h="10485" w="7242">
                  <a:moveTo>
                    <a:pt x="229" y="0"/>
                  </a:moveTo>
                  <a:cubicBezTo>
                    <a:pt x="105" y="0"/>
                    <a:pt x="0" y="105"/>
                    <a:pt x="0" y="229"/>
                  </a:cubicBezTo>
                  <a:lnTo>
                    <a:pt x="0" y="10255"/>
                  </a:lnTo>
                  <a:cubicBezTo>
                    <a:pt x="0" y="10379"/>
                    <a:pt x="105" y="10484"/>
                    <a:pt x="229" y="10484"/>
                  </a:cubicBezTo>
                  <a:lnTo>
                    <a:pt x="7012" y="10484"/>
                  </a:lnTo>
                  <a:cubicBezTo>
                    <a:pt x="7146" y="10484"/>
                    <a:pt x="7241" y="10379"/>
                    <a:pt x="7241" y="10255"/>
                  </a:cubicBezTo>
                  <a:lnTo>
                    <a:pt x="7241" y="229"/>
                  </a:lnTo>
                  <a:cubicBezTo>
                    <a:pt x="7241" y="95"/>
                    <a:pt x="7136" y="0"/>
                    <a:pt x="7012" y="0"/>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08" name="Google Shape;5108;p38"/>
            <p:cNvSpPr/>
            <p:nvPr/>
          </p:nvSpPr>
          <p:spPr>
            <a:xfrm>
              <a:off x="2230050" y="1849243"/>
              <a:ext cx="189632" cy="10265"/>
            </a:xfrm>
            <a:custGeom>
              <a:rect b="b" l="l" r="r" t="t"/>
              <a:pathLst>
                <a:path extrusionOk="0" h="392" w="7242">
                  <a:moveTo>
                    <a:pt x="0" y="0"/>
                  </a:moveTo>
                  <a:lnTo>
                    <a:pt x="0" y="162"/>
                  </a:lnTo>
                  <a:cubicBezTo>
                    <a:pt x="0" y="286"/>
                    <a:pt x="105" y="391"/>
                    <a:pt x="229" y="391"/>
                  </a:cubicBezTo>
                  <a:lnTo>
                    <a:pt x="7012" y="391"/>
                  </a:lnTo>
                  <a:cubicBezTo>
                    <a:pt x="7136" y="391"/>
                    <a:pt x="7241" y="286"/>
                    <a:pt x="7241" y="162"/>
                  </a:cubicBezTo>
                  <a:lnTo>
                    <a:pt x="7241" y="0"/>
                  </a:lnTo>
                  <a:close/>
                </a:path>
              </a:pathLst>
            </a:custGeom>
            <a:solidFill>
              <a:srgbClr val="7E93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09" name="Google Shape;5109;p38"/>
            <p:cNvSpPr/>
            <p:nvPr/>
          </p:nvSpPr>
          <p:spPr>
            <a:xfrm>
              <a:off x="2266028" y="1585193"/>
              <a:ext cx="117675" cy="37759"/>
            </a:xfrm>
            <a:custGeom>
              <a:rect b="b" l="l" r="r" t="t"/>
              <a:pathLst>
                <a:path extrusionOk="0" h="1442" w="4494">
                  <a:moveTo>
                    <a:pt x="0" y="1"/>
                  </a:moveTo>
                  <a:lnTo>
                    <a:pt x="0" y="1126"/>
                  </a:lnTo>
                  <a:cubicBezTo>
                    <a:pt x="0" y="1298"/>
                    <a:pt x="143" y="1441"/>
                    <a:pt x="315" y="1441"/>
                  </a:cubicBezTo>
                  <a:lnTo>
                    <a:pt x="4169" y="1441"/>
                  </a:lnTo>
                  <a:cubicBezTo>
                    <a:pt x="4350" y="1441"/>
                    <a:pt x="4493" y="1298"/>
                    <a:pt x="4493" y="1126"/>
                  </a:cubicBezTo>
                  <a:lnTo>
                    <a:pt x="4493" y="1"/>
                  </a:lnTo>
                  <a:close/>
                </a:path>
              </a:pathLst>
            </a:custGeom>
            <a:solidFill>
              <a:srgbClr val="7E93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10" name="Google Shape;5110;p38"/>
            <p:cNvSpPr/>
            <p:nvPr/>
          </p:nvSpPr>
          <p:spPr>
            <a:xfrm>
              <a:off x="2248039" y="1603680"/>
              <a:ext cx="153654" cy="229852"/>
            </a:xfrm>
            <a:custGeom>
              <a:rect b="b" l="l" r="r" t="t"/>
              <a:pathLst>
                <a:path extrusionOk="0" h="8778" w="5868">
                  <a:moveTo>
                    <a:pt x="220" y="1"/>
                  </a:moveTo>
                  <a:cubicBezTo>
                    <a:pt x="105" y="1"/>
                    <a:pt x="0" y="105"/>
                    <a:pt x="0" y="229"/>
                  </a:cubicBezTo>
                  <a:lnTo>
                    <a:pt x="0" y="8548"/>
                  </a:lnTo>
                  <a:cubicBezTo>
                    <a:pt x="0" y="8672"/>
                    <a:pt x="105" y="8777"/>
                    <a:pt x="220" y="8777"/>
                  </a:cubicBezTo>
                  <a:lnTo>
                    <a:pt x="5638" y="8777"/>
                  </a:lnTo>
                  <a:cubicBezTo>
                    <a:pt x="5762" y="8777"/>
                    <a:pt x="5867" y="8672"/>
                    <a:pt x="5867" y="8548"/>
                  </a:cubicBezTo>
                  <a:lnTo>
                    <a:pt x="5867" y="229"/>
                  </a:lnTo>
                  <a:cubicBezTo>
                    <a:pt x="5867" y="105"/>
                    <a:pt x="5762" y="1"/>
                    <a:pt x="5648"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11" name="Google Shape;5111;p38"/>
            <p:cNvSpPr/>
            <p:nvPr/>
          </p:nvSpPr>
          <p:spPr>
            <a:xfrm>
              <a:off x="2248039" y="1603680"/>
              <a:ext cx="153654" cy="229852"/>
            </a:xfrm>
            <a:custGeom>
              <a:rect b="b" l="l" r="r" t="t"/>
              <a:pathLst>
                <a:path extrusionOk="0" h="8778" w="5868">
                  <a:moveTo>
                    <a:pt x="220" y="1"/>
                  </a:moveTo>
                  <a:cubicBezTo>
                    <a:pt x="105" y="1"/>
                    <a:pt x="0" y="105"/>
                    <a:pt x="0" y="229"/>
                  </a:cubicBezTo>
                  <a:lnTo>
                    <a:pt x="0" y="8777"/>
                  </a:lnTo>
                  <a:lnTo>
                    <a:pt x="5638" y="8777"/>
                  </a:lnTo>
                  <a:cubicBezTo>
                    <a:pt x="5762" y="8777"/>
                    <a:pt x="5867" y="8672"/>
                    <a:pt x="5867" y="8548"/>
                  </a:cubicBezTo>
                  <a:lnTo>
                    <a:pt x="5867" y="8310"/>
                  </a:lnTo>
                  <a:lnTo>
                    <a:pt x="382" y="8310"/>
                  </a:lnTo>
                  <a:lnTo>
                    <a:pt x="382" y="1"/>
                  </a:ln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12" name="Google Shape;5112;p38"/>
            <p:cNvSpPr/>
            <p:nvPr/>
          </p:nvSpPr>
          <p:spPr>
            <a:xfrm>
              <a:off x="2266028" y="1603680"/>
              <a:ext cx="117675" cy="19272"/>
            </a:xfrm>
            <a:custGeom>
              <a:rect b="b" l="l" r="r" t="t"/>
              <a:pathLst>
                <a:path extrusionOk="0" h="736" w="4494">
                  <a:moveTo>
                    <a:pt x="0" y="1"/>
                  </a:moveTo>
                  <a:lnTo>
                    <a:pt x="0" y="420"/>
                  </a:lnTo>
                  <a:cubicBezTo>
                    <a:pt x="0" y="592"/>
                    <a:pt x="143" y="735"/>
                    <a:pt x="315" y="735"/>
                  </a:cubicBezTo>
                  <a:lnTo>
                    <a:pt x="4169" y="735"/>
                  </a:lnTo>
                  <a:cubicBezTo>
                    <a:pt x="4350" y="735"/>
                    <a:pt x="4493" y="592"/>
                    <a:pt x="4493" y="420"/>
                  </a:cubicBezTo>
                  <a:lnTo>
                    <a:pt x="4493" y="1"/>
                  </a:ln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13" name="Google Shape;5113;p38"/>
            <p:cNvSpPr/>
            <p:nvPr/>
          </p:nvSpPr>
          <p:spPr>
            <a:xfrm>
              <a:off x="2275272" y="1546466"/>
              <a:ext cx="99189" cy="67243"/>
            </a:xfrm>
            <a:custGeom>
              <a:rect b="b" l="l" r="r" t="t"/>
              <a:pathLst>
                <a:path extrusionOk="0" h="2568" w="3788">
                  <a:moveTo>
                    <a:pt x="1899" y="1"/>
                  </a:moveTo>
                  <a:cubicBezTo>
                    <a:pt x="1374" y="1"/>
                    <a:pt x="945" y="411"/>
                    <a:pt x="916" y="936"/>
                  </a:cubicBezTo>
                  <a:lnTo>
                    <a:pt x="229" y="936"/>
                  </a:lnTo>
                  <a:cubicBezTo>
                    <a:pt x="105" y="936"/>
                    <a:pt x="0" y="1031"/>
                    <a:pt x="0" y="1155"/>
                  </a:cubicBezTo>
                  <a:lnTo>
                    <a:pt x="0" y="2348"/>
                  </a:lnTo>
                  <a:cubicBezTo>
                    <a:pt x="0" y="2472"/>
                    <a:pt x="105" y="2567"/>
                    <a:pt x="229" y="2567"/>
                  </a:cubicBezTo>
                  <a:lnTo>
                    <a:pt x="3568" y="2567"/>
                  </a:lnTo>
                  <a:cubicBezTo>
                    <a:pt x="3682" y="2567"/>
                    <a:pt x="3787" y="2472"/>
                    <a:pt x="3787" y="2348"/>
                  </a:cubicBezTo>
                  <a:lnTo>
                    <a:pt x="3787" y="1155"/>
                  </a:lnTo>
                  <a:cubicBezTo>
                    <a:pt x="3787" y="1031"/>
                    <a:pt x="3682" y="936"/>
                    <a:pt x="3568" y="936"/>
                  </a:cubicBezTo>
                  <a:lnTo>
                    <a:pt x="2872" y="936"/>
                  </a:lnTo>
                  <a:cubicBezTo>
                    <a:pt x="2853" y="411"/>
                    <a:pt x="2414" y="1"/>
                    <a:pt x="1899" y="1"/>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14" name="Google Shape;5114;p38"/>
            <p:cNvSpPr/>
            <p:nvPr/>
          </p:nvSpPr>
          <p:spPr>
            <a:xfrm>
              <a:off x="2275272" y="1599935"/>
              <a:ext cx="99189" cy="13773"/>
            </a:xfrm>
            <a:custGeom>
              <a:rect b="b" l="l" r="r" t="t"/>
              <a:pathLst>
                <a:path extrusionOk="0" h="526" w="3788">
                  <a:moveTo>
                    <a:pt x="0" y="0"/>
                  </a:moveTo>
                  <a:lnTo>
                    <a:pt x="0" y="306"/>
                  </a:lnTo>
                  <a:cubicBezTo>
                    <a:pt x="0" y="430"/>
                    <a:pt x="105" y="525"/>
                    <a:pt x="229" y="525"/>
                  </a:cubicBezTo>
                  <a:lnTo>
                    <a:pt x="3568" y="525"/>
                  </a:lnTo>
                  <a:cubicBezTo>
                    <a:pt x="3682" y="525"/>
                    <a:pt x="3787" y="430"/>
                    <a:pt x="3787" y="306"/>
                  </a:cubicBezTo>
                  <a:lnTo>
                    <a:pt x="3787" y="0"/>
                  </a:lnTo>
                  <a:close/>
                </a:path>
              </a:pathLst>
            </a:custGeom>
            <a:solidFill>
              <a:srgbClr val="9BA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15" name="Google Shape;5115;p38"/>
            <p:cNvSpPr/>
            <p:nvPr/>
          </p:nvSpPr>
          <p:spPr>
            <a:xfrm>
              <a:off x="2272156" y="1710070"/>
              <a:ext cx="105395" cy="10814"/>
            </a:xfrm>
            <a:custGeom>
              <a:rect b="b" l="l" r="r" t="t"/>
              <a:pathLst>
                <a:path extrusionOk="0" h="413" w="4025">
                  <a:moveTo>
                    <a:pt x="265" y="0"/>
                  </a:moveTo>
                  <a:cubicBezTo>
                    <a:pt x="1" y="0"/>
                    <a:pt x="4" y="412"/>
                    <a:pt x="273" y="412"/>
                  </a:cubicBezTo>
                  <a:cubicBezTo>
                    <a:pt x="279" y="412"/>
                    <a:pt x="285" y="412"/>
                    <a:pt x="291" y="412"/>
                  </a:cubicBezTo>
                  <a:lnTo>
                    <a:pt x="3735" y="412"/>
                  </a:lnTo>
                  <a:cubicBezTo>
                    <a:pt x="3741" y="412"/>
                    <a:pt x="3747" y="412"/>
                    <a:pt x="3752" y="412"/>
                  </a:cubicBezTo>
                  <a:cubicBezTo>
                    <a:pt x="4022" y="412"/>
                    <a:pt x="4025" y="0"/>
                    <a:pt x="3761" y="0"/>
                  </a:cubicBezTo>
                  <a:cubicBezTo>
                    <a:pt x="3752" y="0"/>
                    <a:pt x="3744" y="1"/>
                    <a:pt x="3735" y="2"/>
                  </a:cubicBezTo>
                  <a:lnTo>
                    <a:pt x="291" y="2"/>
                  </a:lnTo>
                  <a:cubicBezTo>
                    <a:pt x="282" y="1"/>
                    <a:pt x="273" y="0"/>
                    <a:pt x="265" y="0"/>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16" name="Google Shape;5116;p38"/>
            <p:cNvSpPr/>
            <p:nvPr/>
          </p:nvSpPr>
          <p:spPr>
            <a:xfrm>
              <a:off x="2272156" y="1730808"/>
              <a:ext cx="105395" cy="10814"/>
            </a:xfrm>
            <a:custGeom>
              <a:rect b="b" l="l" r="r" t="t"/>
              <a:pathLst>
                <a:path extrusionOk="0" h="413" w="4025">
                  <a:moveTo>
                    <a:pt x="265" y="0"/>
                  </a:moveTo>
                  <a:cubicBezTo>
                    <a:pt x="1" y="0"/>
                    <a:pt x="4" y="412"/>
                    <a:pt x="273" y="412"/>
                  </a:cubicBezTo>
                  <a:cubicBezTo>
                    <a:pt x="279" y="412"/>
                    <a:pt x="285" y="412"/>
                    <a:pt x="291" y="412"/>
                  </a:cubicBezTo>
                  <a:lnTo>
                    <a:pt x="3735" y="412"/>
                  </a:lnTo>
                  <a:cubicBezTo>
                    <a:pt x="3741" y="412"/>
                    <a:pt x="3747" y="412"/>
                    <a:pt x="3752" y="412"/>
                  </a:cubicBezTo>
                  <a:cubicBezTo>
                    <a:pt x="4022" y="412"/>
                    <a:pt x="4025" y="0"/>
                    <a:pt x="3761" y="0"/>
                  </a:cubicBezTo>
                  <a:cubicBezTo>
                    <a:pt x="3752" y="0"/>
                    <a:pt x="3744" y="0"/>
                    <a:pt x="3735" y="1"/>
                  </a:cubicBezTo>
                  <a:lnTo>
                    <a:pt x="291" y="1"/>
                  </a:lnTo>
                  <a:cubicBezTo>
                    <a:pt x="282" y="0"/>
                    <a:pt x="273" y="0"/>
                    <a:pt x="265" y="0"/>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17" name="Google Shape;5117;p38"/>
            <p:cNvSpPr/>
            <p:nvPr/>
          </p:nvSpPr>
          <p:spPr>
            <a:xfrm>
              <a:off x="2272156" y="1751547"/>
              <a:ext cx="105395" cy="10814"/>
            </a:xfrm>
            <a:custGeom>
              <a:rect b="b" l="l" r="r" t="t"/>
              <a:pathLst>
                <a:path extrusionOk="0" h="413" w="4025">
                  <a:moveTo>
                    <a:pt x="273" y="1"/>
                  </a:moveTo>
                  <a:cubicBezTo>
                    <a:pt x="4" y="1"/>
                    <a:pt x="1" y="413"/>
                    <a:pt x="265" y="413"/>
                  </a:cubicBezTo>
                  <a:cubicBezTo>
                    <a:pt x="273" y="413"/>
                    <a:pt x="282" y="412"/>
                    <a:pt x="291" y="411"/>
                  </a:cubicBezTo>
                  <a:lnTo>
                    <a:pt x="3735" y="411"/>
                  </a:lnTo>
                  <a:cubicBezTo>
                    <a:pt x="3744" y="412"/>
                    <a:pt x="3752" y="413"/>
                    <a:pt x="3761" y="413"/>
                  </a:cubicBezTo>
                  <a:cubicBezTo>
                    <a:pt x="4025" y="413"/>
                    <a:pt x="4022" y="1"/>
                    <a:pt x="3752" y="1"/>
                  </a:cubicBezTo>
                  <a:cubicBezTo>
                    <a:pt x="3747" y="1"/>
                    <a:pt x="3741" y="1"/>
                    <a:pt x="3735" y="1"/>
                  </a:cubicBezTo>
                  <a:lnTo>
                    <a:pt x="291" y="1"/>
                  </a:lnTo>
                  <a:cubicBezTo>
                    <a:pt x="285" y="1"/>
                    <a:pt x="279" y="1"/>
                    <a:pt x="273" y="1"/>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18" name="Google Shape;5118;p38"/>
            <p:cNvSpPr/>
            <p:nvPr/>
          </p:nvSpPr>
          <p:spPr>
            <a:xfrm>
              <a:off x="2272156" y="1772285"/>
              <a:ext cx="105395" cy="11050"/>
            </a:xfrm>
            <a:custGeom>
              <a:rect b="b" l="l" r="r" t="t"/>
              <a:pathLst>
                <a:path extrusionOk="0" h="422" w="4025">
                  <a:moveTo>
                    <a:pt x="273" y="0"/>
                  </a:moveTo>
                  <a:cubicBezTo>
                    <a:pt x="1" y="0"/>
                    <a:pt x="1" y="421"/>
                    <a:pt x="273" y="421"/>
                  </a:cubicBezTo>
                  <a:cubicBezTo>
                    <a:pt x="279" y="421"/>
                    <a:pt x="285" y="421"/>
                    <a:pt x="291" y="421"/>
                  </a:cubicBezTo>
                  <a:lnTo>
                    <a:pt x="3735" y="421"/>
                  </a:lnTo>
                  <a:cubicBezTo>
                    <a:pt x="3741" y="421"/>
                    <a:pt x="3747" y="421"/>
                    <a:pt x="3752" y="421"/>
                  </a:cubicBezTo>
                  <a:cubicBezTo>
                    <a:pt x="4025" y="421"/>
                    <a:pt x="4025" y="0"/>
                    <a:pt x="3752" y="0"/>
                  </a:cubicBezTo>
                  <a:cubicBezTo>
                    <a:pt x="3747" y="0"/>
                    <a:pt x="3741" y="1"/>
                    <a:pt x="3735" y="1"/>
                  </a:cubicBezTo>
                  <a:lnTo>
                    <a:pt x="291" y="1"/>
                  </a:lnTo>
                  <a:cubicBezTo>
                    <a:pt x="285" y="1"/>
                    <a:pt x="279" y="0"/>
                    <a:pt x="273" y="0"/>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19" name="Google Shape;5119;p38"/>
            <p:cNvSpPr/>
            <p:nvPr/>
          </p:nvSpPr>
          <p:spPr>
            <a:xfrm>
              <a:off x="2382918" y="1500223"/>
              <a:ext cx="163656" cy="137209"/>
            </a:xfrm>
            <a:custGeom>
              <a:rect b="b" l="l" r="r" t="t"/>
              <a:pathLst>
                <a:path extrusionOk="0" h="5240" w="6250">
                  <a:moveTo>
                    <a:pt x="3144" y="0"/>
                  </a:moveTo>
                  <a:cubicBezTo>
                    <a:pt x="3111" y="0"/>
                    <a:pt x="3078" y="1"/>
                    <a:pt x="3044" y="2"/>
                  </a:cubicBezTo>
                  <a:cubicBezTo>
                    <a:pt x="1060" y="78"/>
                    <a:pt x="1" y="2377"/>
                    <a:pt x="1241" y="3942"/>
                  </a:cubicBezTo>
                  <a:lnTo>
                    <a:pt x="1193" y="5010"/>
                  </a:lnTo>
                  <a:cubicBezTo>
                    <a:pt x="1186" y="5140"/>
                    <a:pt x="1294" y="5240"/>
                    <a:pt x="1411" y="5240"/>
                  </a:cubicBezTo>
                  <a:cubicBezTo>
                    <a:pt x="1441" y="5240"/>
                    <a:pt x="1470" y="5234"/>
                    <a:pt x="1499" y="5220"/>
                  </a:cubicBezTo>
                  <a:lnTo>
                    <a:pt x="2481" y="4772"/>
                  </a:lnTo>
                  <a:cubicBezTo>
                    <a:pt x="2699" y="4834"/>
                    <a:pt x="2920" y="4863"/>
                    <a:pt x="3140" y="4863"/>
                  </a:cubicBezTo>
                  <a:cubicBezTo>
                    <a:pt x="3938" y="4863"/>
                    <a:pt x="4705" y="4468"/>
                    <a:pt x="5162" y="3780"/>
                  </a:cubicBezTo>
                  <a:cubicBezTo>
                    <a:pt x="6250" y="2157"/>
                    <a:pt x="5070" y="0"/>
                    <a:pt x="3144"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20" name="Google Shape;5120;p38"/>
            <p:cNvSpPr/>
            <p:nvPr/>
          </p:nvSpPr>
          <p:spPr>
            <a:xfrm>
              <a:off x="2427380" y="1560396"/>
              <a:ext cx="11521" cy="12333"/>
            </a:xfrm>
            <a:custGeom>
              <a:rect b="b" l="l" r="r" t="t"/>
              <a:pathLst>
                <a:path extrusionOk="0" h="471" w="440">
                  <a:moveTo>
                    <a:pt x="220" y="1"/>
                  </a:moveTo>
                  <a:cubicBezTo>
                    <a:pt x="111" y="1"/>
                    <a:pt x="1" y="75"/>
                    <a:pt x="10" y="223"/>
                  </a:cubicBezTo>
                  <a:lnTo>
                    <a:pt x="10" y="261"/>
                  </a:lnTo>
                  <a:cubicBezTo>
                    <a:pt x="10" y="375"/>
                    <a:pt x="106" y="471"/>
                    <a:pt x="220" y="471"/>
                  </a:cubicBezTo>
                  <a:cubicBezTo>
                    <a:pt x="335" y="471"/>
                    <a:pt x="430" y="375"/>
                    <a:pt x="430" y="261"/>
                  </a:cubicBezTo>
                  <a:lnTo>
                    <a:pt x="430" y="223"/>
                  </a:lnTo>
                  <a:cubicBezTo>
                    <a:pt x="440" y="75"/>
                    <a:pt x="330" y="1"/>
                    <a:pt x="220" y="1"/>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21" name="Google Shape;5121;p38"/>
            <p:cNvSpPr/>
            <p:nvPr/>
          </p:nvSpPr>
          <p:spPr>
            <a:xfrm>
              <a:off x="2448878" y="1560396"/>
              <a:ext cx="11390" cy="12333"/>
            </a:xfrm>
            <a:custGeom>
              <a:rect b="b" l="l" r="r" t="t"/>
              <a:pathLst>
                <a:path extrusionOk="0" h="471" w="435">
                  <a:moveTo>
                    <a:pt x="219" y="1"/>
                  </a:moveTo>
                  <a:cubicBezTo>
                    <a:pt x="110" y="1"/>
                    <a:pt x="0" y="75"/>
                    <a:pt x="10" y="223"/>
                  </a:cubicBezTo>
                  <a:lnTo>
                    <a:pt x="10" y="261"/>
                  </a:lnTo>
                  <a:cubicBezTo>
                    <a:pt x="10" y="375"/>
                    <a:pt x="105" y="471"/>
                    <a:pt x="220" y="471"/>
                  </a:cubicBezTo>
                  <a:cubicBezTo>
                    <a:pt x="334" y="471"/>
                    <a:pt x="420" y="375"/>
                    <a:pt x="420" y="261"/>
                  </a:cubicBezTo>
                  <a:lnTo>
                    <a:pt x="420" y="223"/>
                  </a:lnTo>
                  <a:cubicBezTo>
                    <a:pt x="434" y="75"/>
                    <a:pt x="327" y="1"/>
                    <a:pt x="219" y="1"/>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22" name="Google Shape;5122;p38"/>
            <p:cNvSpPr/>
            <p:nvPr/>
          </p:nvSpPr>
          <p:spPr>
            <a:xfrm>
              <a:off x="2470114" y="1560396"/>
              <a:ext cx="11521" cy="12333"/>
            </a:xfrm>
            <a:custGeom>
              <a:rect b="b" l="l" r="r" t="t"/>
              <a:pathLst>
                <a:path extrusionOk="0" h="471" w="440">
                  <a:moveTo>
                    <a:pt x="220" y="1"/>
                  </a:moveTo>
                  <a:cubicBezTo>
                    <a:pt x="110" y="1"/>
                    <a:pt x="0" y="75"/>
                    <a:pt x="10" y="223"/>
                  </a:cubicBezTo>
                  <a:lnTo>
                    <a:pt x="10" y="261"/>
                  </a:lnTo>
                  <a:cubicBezTo>
                    <a:pt x="10" y="375"/>
                    <a:pt x="105" y="471"/>
                    <a:pt x="220" y="471"/>
                  </a:cubicBezTo>
                  <a:cubicBezTo>
                    <a:pt x="334" y="471"/>
                    <a:pt x="430" y="375"/>
                    <a:pt x="430" y="261"/>
                  </a:cubicBezTo>
                  <a:lnTo>
                    <a:pt x="430" y="223"/>
                  </a:lnTo>
                  <a:cubicBezTo>
                    <a:pt x="439" y="75"/>
                    <a:pt x="329" y="1"/>
                    <a:pt x="220" y="1"/>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23" name="Google Shape;5123;p38"/>
            <p:cNvSpPr/>
            <p:nvPr/>
          </p:nvSpPr>
          <p:spPr>
            <a:xfrm>
              <a:off x="2491455" y="1560396"/>
              <a:ext cx="11390" cy="12333"/>
            </a:xfrm>
            <a:custGeom>
              <a:rect b="b" l="l" r="r" t="t"/>
              <a:pathLst>
                <a:path extrusionOk="0" h="471" w="435">
                  <a:moveTo>
                    <a:pt x="217" y="1"/>
                  </a:moveTo>
                  <a:cubicBezTo>
                    <a:pt x="108" y="1"/>
                    <a:pt x="1" y="75"/>
                    <a:pt x="15" y="223"/>
                  </a:cubicBezTo>
                  <a:lnTo>
                    <a:pt x="15" y="261"/>
                  </a:lnTo>
                  <a:cubicBezTo>
                    <a:pt x="15" y="375"/>
                    <a:pt x="101" y="471"/>
                    <a:pt x="225" y="471"/>
                  </a:cubicBezTo>
                  <a:cubicBezTo>
                    <a:pt x="330" y="471"/>
                    <a:pt x="425" y="375"/>
                    <a:pt x="425" y="261"/>
                  </a:cubicBezTo>
                  <a:lnTo>
                    <a:pt x="425" y="223"/>
                  </a:lnTo>
                  <a:cubicBezTo>
                    <a:pt x="435" y="75"/>
                    <a:pt x="325" y="1"/>
                    <a:pt x="217" y="1"/>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24" name="Google Shape;5124;p38"/>
            <p:cNvSpPr/>
            <p:nvPr/>
          </p:nvSpPr>
          <p:spPr>
            <a:xfrm>
              <a:off x="2310229" y="1645393"/>
              <a:ext cx="20005" cy="49490"/>
            </a:xfrm>
            <a:custGeom>
              <a:rect b="b" l="l" r="r" t="t"/>
              <a:pathLst>
                <a:path extrusionOk="0" h="1890" w="764">
                  <a:moveTo>
                    <a:pt x="258" y="1"/>
                  </a:moveTo>
                  <a:cubicBezTo>
                    <a:pt x="1" y="20"/>
                    <a:pt x="1" y="392"/>
                    <a:pt x="258" y="411"/>
                  </a:cubicBezTo>
                  <a:lnTo>
                    <a:pt x="344" y="411"/>
                  </a:lnTo>
                  <a:lnTo>
                    <a:pt x="344" y="1689"/>
                  </a:lnTo>
                  <a:cubicBezTo>
                    <a:pt x="344" y="1804"/>
                    <a:pt x="440" y="1890"/>
                    <a:pt x="554" y="1890"/>
                  </a:cubicBezTo>
                  <a:cubicBezTo>
                    <a:pt x="668" y="1890"/>
                    <a:pt x="764" y="1804"/>
                    <a:pt x="764" y="1689"/>
                  </a:cubicBezTo>
                  <a:lnTo>
                    <a:pt x="764" y="211"/>
                  </a:lnTo>
                  <a:cubicBezTo>
                    <a:pt x="764" y="96"/>
                    <a:pt x="668" y="1"/>
                    <a:pt x="554" y="1"/>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25" name="Google Shape;5125;p38"/>
            <p:cNvSpPr/>
            <p:nvPr/>
          </p:nvSpPr>
          <p:spPr>
            <a:xfrm>
              <a:off x="2308893" y="1686110"/>
              <a:ext cx="31946" cy="11050"/>
            </a:xfrm>
            <a:custGeom>
              <a:rect b="b" l="l" r="r" t="t"/>
              <a:pathLst>
                <a:path extrusionOk="0" h="422" w="1220">
                  <a:moveTo>
                    <a:pt x="281" y="0"/>
                  </a:moveTo>
                  <a:cubicBezTo>
                    <a:pt x="1" y="0"/>
                    <a:pt x="1" y="421"/>
                    <a:pt x="281" y="421"/>
                  </a:cubicBezTo>
                  <a:cubicBezTo>
                    <a:pt x="287" y="421"/>
                    <a:pt x="293" y="421"/>
                    <a:pt x="300" y="420"/>
                  </a:cubicBezTo>
                  <a:lnTo>
                    <a:pt x="929" y="420"/>
                  </a:lnTo>
                  <a:cubicBezTo>
                    <a:pt x="935" y="421"/>
                    <a:pt x="941" y="421"/>
                    <a:pt x="947" y="421"/>
                  </a:cubicBezTo>
                  <a:cubicBezTo>
                    <a:pt x="1219" y="421"/>
                    <a:pt x="1219" y="0"/>
                    <a:pt x="947" y="0"/>
                  </a:cubicBezTo>
                  <a:cubicBezTo>
                    <a:pt x="941" y="0"/>
                    <a:pt x="935" y="0"/>
                    <a:pt x="929" y="1"/>
                  </a:cubicBezTo>
                  <a:lnTo>
                    <a:pt x="300" y="1"/>
                  </a:lnTo>
                  <a:cubicBezTo>
                    <a:pt x="293" y="0"/>
                    <a:pt x="287" y="0"/>
                    <a:pt x="281" y="0"/>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26" name="Google Shape;5126;p38"/>
            <p:cNvSpPr/>
            <p:nvPr/>
          </p:nvSpPr>
          <p:spPr>
            <a:xfrm>
              <a:off x="2311983" y="1627063"/>
              <a:ext cx="18251" cy="15606"/>
            </a:xfrm>
            <a:custGeom>
              <a:rect b="b" l="l" r="r" t="t"/>
              <a:pathLst>
                <a:path extrusionOk="0" h="596" w="697">
                  <a:moveTo>
                    <a:pt x="397" y="0"/>
                  </a:moveTo>
                  <a:cubicBezTo>
                    <a:pt x="324" y="0"/>
                    <a:pt x="250" y="28"/>
                    <a:pt x="191" y="90"/>
                  </a:cubicBezTo>
                  <a:cubicBezTo>
                    <a:pt x="0" y="271"/>
                    <a:pt x="134" y="596"/>
                    <a:pt x="401" y="596"/>
                  </a:cubicBezTo>
                  <a:cubicBezTo>
                    <a:pt x="563" y="596"/>
                    <a:pt x="697" y="462"/>
                    <a:pt x="697" y="300"/>
                  </a:cubicBezTo>
                  <a:cubicBezTo>
                    <a:pt x="697" y="120"/>
                    <a:pt x="549" y="0"/>
                    <a:pt x="397" y="0"/>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127" name="Google Shape;5127;p38"/>
          <p:cNvGrpSpPr/>
          <p:nvPr/>
        </p:nvGrpSpPr>
        <p:grpSpPr>
          <a:xfrm>
            <a:off x="3463140" y="5676954"/>
            <a:ext cx="515544" cy="515318"/>
            <a:chOff x="2690042" y="4262767"/>
            <a:chExt cx="359389" cy="359232"/>
          </a:xfrm>
        </p:grpSpPr>
        <p:sp>
          <p:nvSpPr>
            <p:cNvPr id="5128" name="Google Shape;5128;p38"/>
            <p:cNvSpPr/>
            <p:nvPr/>
          </p:nvSpPr>
          <p:spPr>
            <a:xfrm>
              <a:off x="2690042" y="4262767"/>
              <a:ext cx="205002" cy="173214"/>
            </a:xfrm>
            <a:custGeom>
              <a:rect b="b" l="l" r="r" t="t"/>
              <a:pathLst>
                <a:path extrusionOk="0" h="6615" w="7829">
                  <a:moveTo>
                    <a:pt x="3888" y="0"/>
                  </a:moveTo>
                  <a:cubicBezTo>
                    <a:pt x="1472" y="0"/>
                    <a:pt x="1" y="2709"/>
                    <a:pt x="1361" y="4744"/>
                  </a:cubicBezTo>
                  <a:cubicBezTo>
                    <a:pt x="1935" y="5609"/>
                    <a:pt x="2895" y="6102"/>
                    <a:pt x="3897" y="6102"/>
                  </a:cubicBezTo>
                  <a:cubicBezTo>
                    <a:pt x="4176" y="6102"/>
                    <a:pt x="4459" y="6063"/>
                    <a:pt x="4738" y="5984"/>
                  </a:cubicBezTo>
                  <a:lnTo>
                    <a:pt x="6035" y="6595"/>
                  </a:lnTo>
                  <a:cubicBezTo>
                    <a:pt x="6065" y="6608"/>
                    <a:pt x="6096" y="6614"/>
                    <a:pt x="6126" y="6614"/>
                  </a:cubicBezTo>
                  <a:cubicBezTo>
                    <a:pt x="6249" y="6614"/>
                    <a:pt x="6358" y="6513"/>
                    <a:pt x="6350" y="6375"/>
                  </a:cubicBezTo>
                  <a:lnTo>
                    <a:pt x="6283" y="4944"/>
                  </a:lnTo>
                  <a:cubicBezTo>
                    <a:pt x="7829" y="2998"/>
                    <a:pt x="6512" y="108"/>
                    <a:pt x="4013" y="3"/>
                  </a:cubicBezTo>
                  <a:cubicBezTo>
                    <a:pt x="3971" y="1"/>
                    <a:pt x="3929" y="0"/>
                    <a:pt x="3888"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29" name="Google Shape;5129;p38"/>
            <p:cNvSpPr/>
            <p:nvPr/>
          </p:nvSpPr>
          <p:spPr>
            <a:xfrm>
              <a:off x="2729293" y="4277456"/>
              <a:ext cx="124038" cy="125086"/>
            </a:xfrm>
            <a:custGeom>
              <a:rect b="b" l="l" r="r" t="t"/>
              <a:pathLst>
                <a:path extrusionOk="0" h="4777" w="4737">
                  <a:moveTo>
                    <a:pt x="3048" y="0"/>
                  </a:moveTo>
                  <a:cubicBezTo>
                    <a:pt x="2905" y="0"/>
                    <a:pt x="2762" y="155"/>
                    <a:pt x="2867" y="319"/>
                  </a:cubicBezTo>
                  <a:lnTo>
                    <a:pt x="2962" y="491"/>
                  </a:lnTo>
                  <a:cubicBezTo>
                    <a:pt x="2773" y="440"/>
                    <a:pt x="2582" y="415"/>
                    <a:pt x="2393" y="415"/>
                  </a:cubicBezTo>
                  <a:cubicBezTo>
                    <a:pt x="1637" y="415"/>
                    <a:pt x="917" y="812"/>
                    <a:pt x="520" y="1483"/>
                  </a:cubicBezTo>
                  <a:cubicBezTo>
                    <a:pt x="14" y="2332"/>
                    <a:pt x="148" y="3401"/>
                    <a:pt x="825" y="4107"/>
                  </a:cubicBezTo>
                  <a:cubicBezTo>
                    <a:pt x="1245" y="4544"/>
                    <a:pt x="1815" y="4776"/>
                    <a:pt x="2394" y="4776"/>
                  </a:cubicBezTo>
                  <a:cubicBezTo>
                    <a:pt x="2750" y="4776"/>
                    <a:pt x="3109" y="4689"/>
                    <a:pt x="3439" y="4507"/>
                  </a:cubicBezTo>
                  <a:cubicBezTo>
                    <a:pt x="4298" y="4040"/>
                    <a:pt x="4737" y="3057"/>
                    <a:pt x="4517" y="2103"/>
                  </a:cubicBezTo>
                  <a:lnTo>
                    <a:pt x="4527" y="2103"/>
                  </a:lnTo>
                  <a:cubicBezTo>
                    <a:pt x="4507" y="1979"/>
                    <a:pt x="4416" y="1926"/>
                    <a:pt x="4324" y="1926"/>
                  </a:cubicBezTo>
                  <a:cubicBezTo>
                    <a:pt x="4197" y="1926"/>
                    <a:pt x="4067" y="2029"/>
                    <a:pt x="4116" y="2189"/>
                  </a:cubicBezTo>
                  <a:cubicBezTo>
                    <a:pt x="4407" y="3419"/>
                    <a:pt x="3424" y="4371"/>
                    <a:pt x="2382" y="4371"/>
                  </a:cubicBezTo>
                  <a:cubicBezTo>
                    <a:pt x="1953" y="4371"/>
                    <a:pt x="1514" y="4210"/>
                    <a:pt x="1149" y="3840"/>
                  </a:cubicBezTo>
                  <a:cubicBezTo>
                    <a:pt x="1" y="2691"/>
                    <a:pt x="892" y="828"/>
                    <a:pt x="2375" y="828"/>
                  </a:cubicBezTo>
                  <a:cubicBezTo>
                    <a:pt x="2518" y="828"/>
                    <a:pt x="2666" y="845"/>
                    <a:pt x="2819" y="882"/>
                  </a:cubicBezTo>
                  <a:lnTo>
                    <a:pt x="2590" y="930"/>
                  </a:lnTo>
                  <a:cubicBezTo>
                    <a:pt x="2323" y="973"/>
                    <a:pt x="2383" y="1344"/>
                    <a:pt x="2608" y="1344"/>
                  </a:cubicBezTo>
                  <a:cubicBezTo>
                    <a:pt x="2632" y="1344"/>
                    <a:pt x="2658" y="1340"/>
                    <a:pt x="2685" y="1331"/>
                  </a:cubicBezTo>
                  <a:lnTo>
                    <a:pt x="3515" y="1140"/>
                  </a:lnTo>
                  <a:cubicBezTo>
                    <a:pt x="3649" y="1111"/>
                    <a:pt x="3716" y="959"/>
                    <a:pt x="3649" y="835"/>
                  </a:cubicBezTo>
                  <a:lnTo>
                    <a:pt x="3220" y="110"/>
                  </a:lnTo>
                  <a:cubicBezTo>
                    <a:pt x="3178" y="32"/>
                    <a:pt x="3113" y="0"/>
                    <a:pt x="3048" y="0"/>
                  </a:cubicBez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30" name="Google Shape;5130;p38"/>
            <p:cNvSpPr/>
            <p:nvPr/>
          </p:nvSpPr>
          <p:spPr>
            <a:xfrm>
              <a:off x="2762365" y="4322285"/>
              <a:ext cx="37261" cy="45981"/>
            </a:xfrm>
            <a:custGeom>
              <a:rect b="b" l="l" r="r" t="t"/>
              <a:pathLst>
                <a:path extrusionOk="0" h="1756" w="1423">
                  <a:moveTo>
                    <a:pt x="650" y="0"/>
                  </a:moveTo>
                  <a:cubicBezTo>
                    <a:pt x="325" y="0"/>
                    <a:pt x="68" y="258"/>
                    <a:pt x="58" y="573"/>
                  </a:cubicBezTo>
                  <a:cubicBezTo>
                    <a:pt x="68" y="701"/>
                    <a:pt x="166" y="766"/>
                    <a:pt x="263" y="766"/>
                  </a:cubicBezTo>
                  <a:cubicBezTo>
                    <a:pt x="361" y="766"/>
                    <a:pt x="459" y="701"/>
                    <a:pt x="468" y="573"/>
                  </a:cubicBezTo>
                  <a:cubicBezTo>
                    <a:pt x="477" y="492"/>
                    <a:pt x="546" y="419"/>
                    <a:pt x="634" y="419"/>
                  </a:cubicBezTo>
                  <a:cubicBezTo>
                    <a:pt x="639" y="419"/>
                    <a:pt x="644" y="419"/>
                    <a:pt x="650" y="420"/>
                  </a:cubicBezTo>
                  <a:lnTo>
                    <a:pt x="716" y="420"/>
                  </a:lnTo>
                  <a:cubicBezTo>
                    <a:pt x="726" y="420"/>
                    <a:pt x="745" y="420"/>
                    <a:pt x="755" y="439"/>
                  </a:cubicBezTo>
                  <a:cubicBezTo>
                    <a:pt x="755" y="439"/>
                    <a:pt x="755" y="449"/>
                    <a:pt x="755" y="458"/>
                  </a:cubicBezTo>
                  <a:lnTo>
                    <a:pt x="96" y="1431"/>
                  </a:lnTo>
                  <a:cubicBezTo>
                    <a:pt x="1" y="1565"/>
                    <a:pt x="106" y="1756"/>
                    <a:pt x="268" y="1756"/>
                  </a:cubicBezTo>
                  <a:lnTo>
                    <a:pt x="1165" y="1756"/>
                  </a:lnTo>
                  <a:cubicBezTo>
                    <a:pt x="1422" y="1737"/>
                    <a:pt x="1422" y="1364"/>
                    <a:pt x="1165" y="1345"/>
                  </a:cubicBezTo>
                  <a:lnTo>
                    <a:pt x="659" y="1345"/>
                  </a:lnTo>
                  <a:lnTo>
                    <a:pt x="1098" y="687"/>
                  </a:lnTo>
                  <a:cubicBezTo>
                    <a:pt x="1184" y="554"/>
                    <a:pt x="1193" y="382"/>
                    <a:pt x="1117" y="239"/>
                  </a:cubicBezTo>
                  <a:cubicBezTo>
                    <a:pt x="1041" y="96"/>
                    <a:pt x="879" y="0"/>
                    <a:pt x="716" y="0"/>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31" name="Google Shape;5131;p38"/>
            <p:cNvSpPr/>
            <p:nvPr/>
          </p:nvSpPr>
          <p:spPr>
            <a:xfrm>
              <a:off x="2795594" y="4322285"/>
              <a:ext cx="26761" cy="45536"/>
            </a:xfrm>
            <a:custGeom>
              <a:rect b="b" l="l" r="r" t="t"/>
              <a:pathLst>
                <a:path extrusionOk="0" h="1739" w="1022">
                  <a:moveTo>
                    <a:pt x="812" y="0"/>
                  </a:moveTo>
                  <a:cubicBezTo>
                    <a:pt x="697" y="0"/>
                    <a:pt x="602" y="96"/>
                    <a:pt x="602" y="210"/>
                  </a:cubicBezTo>
                  <a:lnTo>
                    <a:pt x="602" y="716"/>
                  </a:lnTo>
                  <a:lnTo>
                    <a:pt x="411" y="716"/>
                  </a:lnTo>
                  <a:lnTo>
                    <a:pt x="411" y="210"/>
                  </a:lnTo>
                  <a:cubicBezTo>
                    <a:pt x="401" y="81"/>
                    <a:pt x="304" y="17"/>
                    <a:pt x="206" y="17"/>
                  </a:cubicBezTo>
                  <a:cubicBezTo>
                    <a:pt x="108" y="17"/>
                    <a:pt x="10" y="81"/>
                    <a:pt x="1" y="210"/>
                  </a:cubicBezTo>
                  <a:lnTo>
                    <a:pt x="1" y="916"/>
                  </a:lnTo>
                  <a:cubicBezTo>
                    <a:pt x="1" y="1031"/>
                    <a:pt x="96" y="1126"/>
                    <a:pt x="211" y="1126"/>
                  </a:cubicBezTo>
                  <a:lnTo>
                    <a:pt x="602" y="1126"/>
                  </a:lnTo>
                  <a:lnTo>
                    <a:pt x="602" y="1546"/>
                  </a:lnTo>
                  <a:cubicBezTo>
                    <a:pt x="611" y="1675"/>
                    <a:pt x="712" y="1739"/>
                    <a:pt x="812" y="1739"/>
                  </a:cubicBezTo>
                  <a:cubicBezTo>
                    <a:pt x="912" y="1739"/>
                    <a:pt x="1012" y="1675"/>
                    <a:pt x="1022" y="1546"/>
                  </a:cubicBezTo>
                  <a:lnTo>
                    <a:pt x="1022" y="210"/>
                  </a:lnTo>
                  <a:cubicBezTo>
                    <a:pt x="1022" y="96"/>
                    <a:pt x="926" y="0"/>
                    <a:pt x="812" y="0"/>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32" name="Google Shape;5132;p38"/>
            <p:cNvSpPr/>
            <p:nvPr/>
          </p:nvSpPr>
          <p:spPr>
            <a:xfrm>
              <a:off x="2753122" y="4328439"/>
              <a:ext cx="296309" cy="293560"/>
            </a:xfrm>
            <a:custGeom>
              <a:rect b="b" l="l" r="r" t="t"/>
              <a:pathLst>
                <a:path extrusionOk="0" h="11211" w="11316">
                  <a:moveTo>
                    <a:pt x="8125" y="1"/>
                  </a:moveTo>
                  <a:cubicBezTo>
                    <a:pt x="8028" y="1"/>
                    <a:pt x="7931" y="5"/>
                    <a:pt x="7833" y="13"/>
                  </a:cubicBezTo>
                  <a:cubicBezTo>
                    <a:pt x="6355" y="128"/>
                    <a:pt x="4990" y="1511"/>
                    <a:pt x="4895" y="2999"/>
                  </a:cubicBezTo>
                  <a:cubicBezTo>
                    <a:pt x="4866" y="3534"/>
                    <a:pt x="4962" y="4077"/>
                    <a:pt x="5200" y="4564"/>
                  </a:cubicBezTo>
                  <a:lnTo>
                    <a:pt x="478" y="8618"/>
                  </a:lnTo>
                  <a:cubicBezTo>
                    <a:pt x="30" y="9000"/>
                    <a:pt x="1" y="9677"/>
                    <a:pt x="411" y="10097"/>
                  </a:cubicBezTo>
                  <a:lnTo>
                    <a:pt x="1213" y="10908"/>
                  </a:lnTo>
                  <a:cubicBezTo>
                    <a:pt x="1410" y="11110"/>
                    <a:pt x="1671" y="11210"/>
                    <a:pt x="1932" y="11210"/>
                  </a:cubicBezTo>
                  <a:cubicBezTo>
                    <a:pt x="2215" y="11210"/>
                    <a:pt x="2498" y="11093"/>
                    <a:pt x="2701" y="10860"/>
                  </a:cubicBezTo>
                  <a:lnTo>
                    <a:pt x="6793" y="6119"/>
                  </a:lnTo>
                  <a:cubicBezTo>
                    <a:pt x="7194" y="6307"/>
                    <a:pt x="7636" y="6404"/>
                    <a:pt x="8078" y="6404"/>
                  </a:cubicBezTo>
                  <a:cubicBezTo>
                    <a:pt x="8153" y="6404"/>
                    <a:pt x="8227" y="6401"/>
                    <a:pt x="8301" y="6395"/>
                  </a:cubicBezTo>
                  <a:cubicBezTo>
                    <a:pt x="9789" y="6300"/>
                    <a:pt x="11182" y="4936"/>
                    <a:pt x="11287" y="3438"/>
                  </a:cubicBezTo>
                  <a:cubicBezTo>
                    <a:pt x="11315" y="3095"/>
                    <a:pt x="11287" y="2751"/>
                    <a:pt x="11201" y="2427"/>
                  </a:cubicBezTo>
                  <a:cubicBezTo>
                    <a:pt x="11164" y="2281"/>
                    <a:pt x="11035" y="2193"/>
                    <a:pt x="10904" y="2193"/>
                  </a:cubicBezTo>
                  <a:cubicBezTo>
                    <a:pt x="10829" y="2193"/>
                    <a:pt x="10754" y="2222"/>
                    <a:pt x="10695" y="2284"/>
                  </a:cubicBezTo>
                  <a:lnTo>
                    <a:pt x="9341" y="3629"/>
                  </a:lnTo>
                  <a:cubicBezTo>
                    <a:pt x="9193" y="3782"/>
                    <a:pt x="8997" y="3858"/>
                    <a:pt x="8802" y="3858"/>
                  </a:cubicBezTo>
                  <a:cubicBezTo>
                    <a:pt x="8606" y="3858"/>
                    <a:pt x="8410" y="3782"/>
                    <a:pt x="8263" y="3629"/>
                  </a:cubicBezTo>
                  <a:lnTo>
                    <a:pt x="7633" y="3009"/>
                  </a:lnTo>
                  <a:cubicBezTo>
                    <a:pt x="7337" y="2713"/>
                    <a:pt x="7337" y="2227"/>
                    <a:pt x="7633" y="1931"/>
                  </a:cubicBezTo>
                  <a:lnTo>
                    <a:pt x="8969" y="595"/>
                  </a:lnTo>
                  <a:cubicBezTo>
                    <a:pt x="9140" y="424"/>
                    <a:pt x="9054" y="137"/>
                    <a:pt x="8825" y="80"/>
                  </a:cubicBezTo>
                  <a:cubicBezTo>
                    <a:pt x="8596" y="26"/>
                    <a:pt x="8361" y="1"/>
                    <a:pt x="8125" y="1"/>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33" name="Google Shape;5133;p38"/>
            <p:cNvSpPr/>
            <p:nvPr/>
          </p:nvSpPr>
          <p:spPr>
            <a:xfrm>
              <a:off x="2753122" y="4543103"/>
              <a:ext cx="81985" cy="78895"/>
            </a:xfrm>
            <a:custGeom>
              <a:rect b="b" l="l" r="r" t="t"/>
              <a:pathLst>
                <a:path extrusionOk="0" h="3013" w="3131">
                  <a:moveTo>
                    <a:pt x="965" y="1"/>
                  </a:moveTo>
                  <a:lnTo>
                    <a:pt x="478" y="420"/>
                  </a:lnTo>
                  <a:cubicBezTo>
                    <a:pt x="30" y="802"/>
                    <a:pt x="1" y="1479"/>
                    <a:pt x="411" y="1899"/>
                  </a:cubicBezTo>
                  <a:lnTo>
                    <a:pt x="1213" y="2710"/>
                  </a:lnTo>
                  <a:cubicBezTo>
                    <a:pt x="1410" y="2912"/>
                    <a:pt x="1671" y="3012"/>
                    <a:pt x="1932" y="3012"/>
                  </a:cubicBezTo>
                  <a:cubicBezTo>
                    <a:pt x="2215" y="3012"/>
                    <a:pt x="2498" y="2895"/>
                    <a:pt x="2701" y="2662"/>
                  </a:cubicBezTo>
                  <a:lnTo>
                    <a:pt x="3130" y="2176"/>
                  </a:lnTo>
                  <a:lnTo>
                    <a:pt x="3130" y="2176"/>
                  </a:lnTo>
                  <a:cubicBezTo>
                    <a:pt x="2981" y="2250"/>
                    <a:pt x="2822" y="2286"/>
                    <a:pt x="2665" y="2286"/>
                  </a:cubicBezTo>
                  <a:cubicBezTo>
                    <a:pt x="2399" y="2286"/>
                    <a:pt x="2139" y="2183"/>
                    <a:pt x="1947" y="1985"/>
                  </a:cubicBezTo>
                  <a:lnTo>
                    <a:pt x="1146" y="1164"/>
                  </a:lnTo>
                  <a:cubicBezTo>
                    <a:pt x="841" y="859"/>
                    <a:pt x="764" y="392"/>
                    <a:pt x="965" y="1"/>
                  </a:cubicBezTo>
                  <a:close/>
                </a:path>
              </a:pathLst>
            </a:custGeom>
            <a:solidFill>
              <a:srgbClr val="9BA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34" name="Google Shape;5134;p38"/>
            <p:cNvSpPr/>
            <p:nvPr/>
          </p:nvSpPr>
          <p:spPr>
            <a:xfrm>
              <a:off x="2926990" y="4373241"/>
              <a:ext cx="70726" cy="73711"/>
            </a:xfrm>
            <a:custGeom>
              <a:rect b="b" l="l" r="r" t="t"/>
              <a:pathLst>
                <a:path extrusionOk="0" h="2815" w="2701">
                  <a:moveTo>
                    <a:pt x="1222" y="0"/>
                  </a:moveTo>
                  <a:lnTo>
                    <a:pt x="993" y="220"/>
                  </a:lnTo>
                  <a:cubicBezTo>
                    <a:pt x="974" y="239"/>
                    <a:pt x="955" y="259"/>
                    <a:pt x="939" y="280"/>
                  </a:cubicBezTo>
                  <a:lnTo>
                    <a:pt x="939" y="280"/>
                  </a:lnTo>
                  <a:lnTo>
                    <a:pt x="1222" y="0"/>
                  </a:lnTo>
                  <a:close/>
                  <a:moveTo>
                    <a:pt x="2701" y="1918"/>
                  </a:moveTo>
                  <a:lnTo>
                    <a:pt x="2692" y="1926"/>
                  </a:lnTo>
                  <a:lnTo>
                    <a:pt x="2692" y="1926"/>
                  </a:lnTo>
                  <a:cubicBezTo>
                    <a:pt x="2695" y="1924"/>
                    <a:pt x="2698" y="1921"/>
                    <a:pt x="2701" y="1918"/>
                  </a:cubicBezTo>
                  <a:close/>
                  <a:moveTo>
                    <a:pt x="939" y="280"/>
                  </a:moveTo>
                  <a:lnTo>
                    <a:pt x="421" y="792"/>
                  </a:lnTo>
                  <a:cubicBezTo>
                    <a:pt x="1" y="1212"/>
                    <a:pt x="1" y="1899"/>
                    <a:pt x="421" y="2319"/>
                  </a:cubicBezTo>
                  <a:lnTo>
                    <a:pt x="602" y="2500"/>
                  </a:lnTo>
                  <a:cubicBezTo>
                    <a:pt x="812" y="2710"/>
                    <a:pt x="1088" y="2815"/>
                    <a:pt x="1365" y="2815"/>
                  </a:cubicBezTo>
                  <a:cubicBezTo>
                    <a:pt x="1642" y="2815"/>
                    <a:pt x="1918" y="2710"/>
                    <a:pt x="2128" y="2500"/>
                  </a:cubicBezTo>
                  <a:lnTo>
                    <a:pt x="2692" y="1926"/>
                  </a:lnTo>
                  <a:lnTo>
                    <a:pt x="2692" y="1926"/>
                  </a:lnTo>
                  <a:cubicBezTo>
                    <a:pt x="2545" y="2073"/>
                    <a:pt x="2354" y="2147"/>
                    <a:pt x="2162" y="2147"/>
                  </a:cubicBezTo>
                  <a:cubicBezTo>
                    <a:pt x="1966" y="2147"/>
                    <a:pt x="1770" y="2071"/>
                    <a:pt x="1623" y="1918"/>
                  </a:cubicBezTo>
                  <a:lnTo>
                    <a:pt x="993" y="1298"/>
                  </a:lnTo>
                  <a:cubicBezTo>
                    <a:pt x="717" y="1021"/>
                    <a:pt x="698" y="579"/>
                    <a:pt x="939" y="280"/>
                  </a:cubicBezTo>
                  <a:close/>
                </a:path>
              </a:pathLst>
            </a:custGeom>
            <a:solidFill>
              <a:srgbClr val="9BA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135" name="Google Shape;5135;p38"/>
          <p:cNvGrpSpPr/>
          <p:nvPr/>
        </p:nvGrpSpPr>
        <p:grpSpPr>
          <a:xfrm>
            <a:off x="3462277" y="3696479"/>
            <a:ext cx="318941" cy="526062"/>
            <a:chOff x="2689440" y="2882162"/>
            <a:chExt cx="222336" cy="366722"/>
          </a:xfrm>
        </p:grpSpPr>
        <p:sp>
          <p:nvSpPr>
            <p:cNvPr id="5136" name="Google Shape;5136;p38"/>
            <p:cNvSpPr/>
            <p:nvPr/>
          </p:nvSpPr>
          <p:spPr>
            <a:xfrm>
              <a:off x="2689440" y="3022566"/>
              <a:ext cx="30741" cy="46976"/>
            </a:xfrm>
            <a:custGeom>
              <a:rect b="b" l="l" r="r" t="t"/>
              <a:pathLst>
                <a:path extrusionOk="0" h="1794" w="1174">
                  <a:moveTo>
                    <a:pt x="735" y="0"/>
                  </a:moveTo>
                  <a:lnTo>
                    <a:pt x="77" y="1469"/>
                  </a:lnTo>
                  <a:cubicBezTo>
                    <a:pt x="0" y="1622"/>
                    <a:pt x="115" y="1794"/>
                    <a:pt x="277" y="1794"/>
                  </a:cubicBezTo>
                  <a:lnTo>
                    <a:pt x="1174" y="1794"/>
                  </a:lnTo>
                  <a:lnTo>
                    <a:pt x="1174" y="0"/>
                  </a:lnTo>
                  <a:close/>
                </a:path>
              </a:pathLst>
            </a:custGeom>
            <a:solidFill>
              <a:srgbClr val="B5C4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37" name="Google Shape;5137;p38"/>
            <p:cNvSpPr/>
            <p:nvPr/>
          </p:nvSpPr>
          <p:spPr>
            <a:xfrm>
              <a:off x="2719422" y="3061268"/>
              <a:ext cx="162635" cy="187616"/>
            </a:xfrm>
            <a:custGeom>
              <a:rect b="b" l="l" r="r" t="t"/>
              <a:pathLst>
                <a:path extrusionOk="0" h="7165" w="6211">
                  <a:moveTo>
                    <a:pt x="1622" y="1"/>
                  </a:moveTo>
                  <a:lnTo>
                    <a:pt x="1622" y="4466"/>
                  </a:lnTo>
                  <a:cubicBezTo>
                    <a:pt x="1622" y="4513"/>
                    <a:pt x="1603" y="4561"/>
                    <a:pt x="1584" y="4599"/>
                  </a:cubicBezTo>
                  <a:lnTo>
                    <a:pt x="76" y="6812"/>
                  </a:lnTo>
                  <a:cubicBezTo>
                    <a:pt x="0" y="6908"/>
                    <a:pt x="19" y="7041"/>
                    <a:pt x="115" y="7108"/>
                  </a:cubicBezTo>
                  <a:cubicBezTo>
                    <a:pt x="154" y="7148"/>
                    <a:pt x="204" y="7165"/>
                    <a:pt x="256" y="7165"/>
                  </a:cubicBezTo>
                  <a:cubicBezTo>
                    <a:pt x="278" y="7165"/>
                    <a:pt x="301" y="7162"/>
                    <a:pt x="324" y="7156"/>
                  </a:cubicBezTo>
                  <a:lnTo>
                    <a:pt x="5991" y="5477"/>
                  </a:lnTo>
                  <a:cubicBezTo>
                    <a:pt x="6153" y="5429"/>
                    <a:pt x="6211" y="5238"/>
                    <a:pt x="6096" y="5114"/>
                  </a:cubicBezTo>
                  <a:lnTo>
                    <a:pt x="5314" y="4217"/>
                  </a:lnTo>
                  <a:lnTo>
                    <a:pt x="5314" y="1"/>
                  </a:ln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38" name="Google Shape;5138;p38"/>
            <p:cNvSpPr/>
            <p:nvPr/>
          </p:nvSpPr>
          <p:spPr>
            <a:xfrm>
              <a:off x="2761867" y="3061268"/>
              <a:ext cx="96701" cy="86227"/>
            </a:xfrm>
            <a:custGeom>
              <a:rect b="b" l="l" r="r" t="t"/>
              <a:pathLst>
                <a:path extrusionOk="0" h="3293" w="3693">
                  <a:moveTo>
                    <a:pt x="1" y="1"/>
                  </a:moveTo>
                  <a:lnTo>
                    <a:pt x="1" y="3292"/>
                  </a:lnTo>
                  <a:lnTo>
                    <a:pt x="106" y="3292"/>
                  </a:lnTo>
                  <a:lnTo>
                    <a:pt x="3483" y="1432"/>
                  </a:lnTo>
                  <a:cubicBezTo>
                    <a:pt x="3550" y="1394"/>
                    <a:pt x="3626" y="1356"/>
                    <a:pt x="3693" y="1317"/>
                  </a:cubicBezTo>
                  <a:lnTo>
                    <a:pt x="3693" y="1"/>
                  </a:lnTo>
                  <a:close/>
                </a:path>
              </a:pathLst>
            </a:custGeom>
            <a:solidFill>
              <a:srgbClr val="B5C4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39" name="Google Shape;5139;p38"/>
            <p:cNvSpPr/>
            <p:nvPr/>
          </p:nvSpPr>
          <p:spPr>
            <a:xfrm>
              <a:off x="2722407" y="3171690"/>
              <a:ext cx="159650" cy="77193"/>
            </a:xfrm>
            <a:custGeom>
              <a:rect b="b" l="l" r="r" t="t"/>
              <a:pathLst>
                <a:path extrusionOk="0" h="2948" w="6097">
                  <a:moveTo>
                    <a:pt x="5200" y="0"/>
                  </a:moveTo>
                  <a:cubicBezTo>
                    <a:pt x="5181" y="0"/>
                    <a:pt x="1279" y="2176"/>
                    <a:pt x="1" y="2891"/>
                  </a:cubicBezTo>
                  <a:cubicBezTo>
                    <a:pt x="40" y="2931"/>
                    <a:pt x="90" y="2948"/>
                    <a:pt x="142" y="2948"/>
                  </a:cubicBezTo>
                  <a:cubicBezTo>
                    <a:pt x="164" y="2948"/>
                    <a:pt x="187" y="2945"/>
                    <a:pt x="210" y="2939"/>
                  </a:cubicBezTo>
                  <a:lnTo>
                    <a:pt x="5877" y="1260"/>
                  </a:lnTo>
                  <a:cubicBezTo>
                    <a:pt x="6039" y="1212"/>
                    <a:pt x="6097" y="1012"/>
                    <a:pt x="5982" y="888"/>
                  </a:cubicBezTo>
                  <a:lnTo>
                    <a:pt x="5200" y="0"/>
                  </a:lnTo>
                  <a:close/>
                </a:path>
              </a:pathLst>
            </a:custGeom>
            <a:solidFill>
              <a:srgbClr val="B5C4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40" name="Google Shape;5140;p38"/>
            <p:cNvSpPr/>
            <p:nvPr/>
          </p:nvSpPr>
          <p:spPr>
            <a:xfrm>
              <a:off x="2708659" y="2882162"/>
              <a:ext cx="203117" cy="254335"/>
            </a:xfrm>
            <a:custGeom>
              <a:rect b="b" l="l" r="r" t="t"/>
              <a:pathLst>
                <a:path extrusionOk="0" h="9713" w="7757">
                  <a:moveTo>
                    <a:pt x="3874" y="1"/>
                  </a:moveTo>
                  <a:cubicBezTo>
                    <a:pt x="1737" y="1"/>
                    <a:pt x="1" y="1680"/>
                    <a:pt x="1" y="3750"/>
                  </a:cubicBezTo>
                  <a:cubicBezTo>
                    <a:pt x="1" y="3807"/>
                    <a:pt x="1" y="6259"/>
                    <a:pt x="1" y="7995"/>
                  </a:cubicBezTo>
                  <a:lnTo>
                    <a:pt x="1" y="8424"/>
                  </a:lnTo>
                  <a:lnTo>
                    <a:pt x="1" y="9025"/>
                  </a:lnTo>
                  <a:cubicBezTo>
                    <a:pt x="1" y="9398"/>
                    <a:pt x="316" y="9712"/>
                    <a:pt x="688" y="9712"/>
                  </a:cubicBezTo>
                  <a:lnTo>
                    <a:pt x="2033" y="9712"/>
                  </a:lnTo>
                  <a:lnTo>
                    <a:pt x="5305" y="7900"/>
                  </a:lnTo>
                  <a:cubicBezTo>
                    <a:pt x="6822" y="7070"/>
                    <a:pt x="7757" y="5477"/>
                    <a:pt x="7757" y="3750"/>
                  </a:cubicBezTo>
                  <a:cubicBezTo>
                    <a:pt x="7757" y="1680"/>
                    <a:pt x="6021" y="1"/>
                    <a:pt x="3874" y="1"/>
                  </a:cubicBezTo>
                  <a:close/>
                </a:path>
              </a:pathLst>
            </a:custGeom>
            <a:solidFill>
              <a:srgbClr val="DFE5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41" name="Google Shape;5141;p38"/>
            <p:cNvSpPr/>
            <p:nvPr/>
          </p:nvSpPr>
          <p:spPr>
            <a:xfrm>
              <a:off x="2708659" y="3091512"/>
              <a:ext cx="40246" cy="11260"/>
            </a:xfrm>
            <a:custGeom>
              <a:rect b="b" l="l" r="r" t="t"/>
              <a:pathLst>
                <a:path extrusionOk="0" h="430" w="1537">
                  <a:moveTo>
                    <a:pt x="1" y="0"/>
                  </a:moveTo>
                  <a:lnTo>
                    <a:pt x="1" y="429"/>
                  </a:lnTo>
                  <a:lnTo>
                    <a:pt x="1317" y="429"/>
                  </a:lnTo>
                  <a:cubicBezTo>
                    <a:pt x="1441" y="429"/>
                    <a:pt x="1537" y="334"/>
                    <a:pt x="1537" y="220"/>
                  </a:cubicBezTo>
                  <a:cubicBezTo>
                    <a:pt x="1537" y="96"/>
                    <a:pt x="1441" y="0"/>
                    <a:pt x="1327" y="0"/>
                  </a:cubicBezTo>
                  <a:close/>
                </a:path>
              </a:pathLst>
            </a:custGeom>
            <a:solidFill>
              <a:srgbClr val="B5C4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42" name="Google Shape;5142;p38"/>
            <p:cNvSpPr/>
            <p:nvPr/>
          </p:nvSpPr>
          <p:spPr>
            <a:xfrm>
              <a:off x="2755871" y="2907641"/>
              <a:ext cx="127181" cy="127181"/>
            </a:xfrm>
            <a:custGeom>
              <a:rect b="b" l="l" r="r" t="t"/>
              <a:pathLst>
                <a:path extrusionOk="0" h="4857" w="4857">
                  <a:moveTo>
                    <a:pt x="2434" y="1"/>
                  </a:moveTo>
                  <a:cubicBezTo>
                    <a:pt x="1088" y="1"/>
                    <a:pt x="1" y="1088"/>
                    <a:pt x="1" y="2424"/>
                  </a:cubicBezTo>
                  <a:cubicBezTo>
                    <a:pt x="1" y="3769"/>
                    <a:pt x="1088" y="4857"/>
                    <a:pt x="2434" y="4857"/>
                  </a:cubicBezTo>
                  <a:cubicBezTo>
                    <a:pt x="3769" y="4857"/>
                    <a:pt x="4857" y="3769"/>
                    <a:pt x="4857" y="2424"/>
                  </a:cubicBezTo>
                  <a:cubicBezTo>
                    <a:pt x="4857" y="1088"/>
                    <a:pt x="3769" y="1"/>
                    <a:pt x="2434" y="1"/>
                  </a:cubicBezTo>
                  <a:close/>
                </a:path>
              </a:pathLst>
            </a:custGeom>
            <a:solidFill>
              <a:srgbClr val="9DAB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43" name="Google Shape;5143;p38"/>
            <p:cNvSpPr/>
            <p:nvPr/>
          </p:nvSpPr>
          <p:spPr>
            <a:xfrm>
              <a:off x="2788602" y="2927122"/>
              <a:ext cx="84028" cy="60985"/>
            </a:xfrm>
            <a:custGeom>
              <a:rect b="b" l="l" r="r" t="t"/>
              <a:pathLst>
                <a:path extrusionOk="0" h="2329" w="3209">
                  <a:moveTo>
                    <a:pt x="1613" y="430"/>
                  </a:moveTo>
                  <a:cubicBezTo>
                    <a:pt x="2262" y="430"/>
                    <a:pt x="2586" y="1222"/>
                    <a:pt x="2128" y="1680"/>
                  </a:cubicBezTo>
                  <a:cubicBezTo>
                    <a:pt x="1981" y="1827"/>
                    <a:pt x="1794" y="1897"/>
                    <a:pt x="1611" y="1897"/>
                  </a:cubicBezTo>
                  <a:cubicBezTo>
                    <a:pt x="1331" y="1897"/>
                    <a:pt x="1057" y="1735"/>
                    <a:pt x="936" y="1441"/>
                  </a:cubicBezTo>
                  <a:cubicBezTo>
                    <a:pt x="735" y="964"/>
                    <a:pt x="1088" y="430"/>
                    <a:pt x="1613" y="430"/>
                  </a:cubicBezTo>
                  <a:close/>
                  <a:moveTo>
                    <a:pt x="1628" y="0"/>
                  </a:moveTo>
                  <a:cubicBezTo>
                    <a:pt x="1480" y="0"/>
                    <a:pt x="1324" y="30"/>
                    <a:pt x="1165" y="96"/>
                  </a:cubicBezTo>
                  <a:cubicBezTo>
                    <a:pt x="1" y="583"/>
                    <a:pt x="344" y="2329"/>
                    <a:pt x="1613" y="2329"/>
                  </a:cubicBezTo>
                  <a:cubicBezTo>
                    <a:pt x="1918" y="2329"/>
                    <a:pt x="2214" y="2205"/>
                    <a:pt x="2433" y="1985"/>
                  </a:cubicBezTo>
                  <a:cubicBezTo>
                    <a:pt x="3208" y="1210"/>
                    <a:pt x="2572" y="0"/>
                    <a:pt x="1628" y="0"/>
                  </a:cubicBez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44" name="Google Shape;5144;p38"/>
            <p:cNvSpPr/>
            <p:nvPr/>
          </p:nvSpPr>
          <p:spPr>
            <a:xfrm>
              <a:off x="2777369" y="2969385"/>
              <a:ext cx="44017" cy="39696"/>
            </a:xfrm>
            <a:custGeom>
              <a:rect b="b" l="l" r="r" t="t"/>
              <a:pathLst>
                <a:path extrusionOk="0" h="1516" w="1681">
                  <a:moveTo>
                    <a:pt x="1369" y="1"/>
                  </a:moveTo>
                  <a:cubicBezTo>
                    <a:pt x="1319" y="1"/>
                    <a:pt x="1268" y="20"/>
                    <a:pt x="1221" y="66"/>
                  </a:cubicBezTo>
                  <a:lnTo>
                    <a:pt x="143" y="1153"/>
                  </a:lnTo>
                  <a:cubicBezTo>
                    <a:pt x="0" y="1287"/>
                    <a:pt x="96" y="1516"/>
                    <a:pt x="296" y="1516"/>
                  </a:cubicBezTo>
                  <a:cubicBezTo>
                    <a:pt x="344" y="1516"/>
                    <a:pt x="401" y="1497"/>
                    <a:pt x="439" y="1449"/>
                  </a:cubicBezTo>
                  <a:lnTo>
                    <a:pt x="1527" y="371"/>
                  </a:lnTo>
                  <a:cubicBezTo>
                    <a:pt x="1681" y="217"/>
                    <a:pt x="1536" y="1"/>
                    <a:pt x="1369" y="1"/>
                  </a:cubicBez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5145" name="Google Shape;5145;p38"/>
          <p:cNvSpPr/>
          <p:nvPr/>
        </p:nvSpPr>
        <p:spPr>
          <a:xfrm>
            <a:off x="3388463" y="2833970"/>
            <a:ext cx="434711" cy="30123"/>
          </a:xfrm>
          <a:custGeom>
            <a:rect b="b" l="l" r="r" t="t"/>
            <a:pathLst>
              <a:path extrusionOk="0" h="802" w="11573">
                <a:moveTo>
                  <a:pt x="0" y="0"/>
                </a:moveTo>
                <a:lnTo>
                  <a:pt x="0" y="582"/>
                </a:lnTo>
                <a:cubicBezTo>
                  <a:pt x="0" y="706"/>
                  <a:pt x="105" y="802"/>
                  <a:pt x="219" y="802"/>
                </a:cubicBezTo>
                <a:lnTo>
                  <a:pt x="11343" y="802"/>
                </a:lnTo>
                <a:cubicBezTo>
                  <a:pt x="11467" y="802"/>
                  <a:pt x="11572" y="706"/>
                  <a:pt x="11572" y="582"/>
                </a:cubicBezTo>
                <a:lnTo>
                  <a:pt x="11572" y="0"/>
                </a:lnTo>
                <a:close/>
              </a:path>
            </a:pathLst>
          </a:custGeom>
          <a:solidFill>
            <a:srgbClr val="A4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5146" name="Google Shape;5146;p38"/>
          <p:cNvGrpSpPr/>
          <p:nvPr/>
        </p:nvGrpSpPr>
        <p:grpSpPr>
          <a:xfrm>
            <a:off x="3388465" y="2402535"/>
            <a:ext cx="515318" cy="461942"/>
            <a:chOff x="2637986" y="1980142"/>
            <a:chExt cx="359232" cy="322023"/>
          </a:xfrm>
        </p:grpSpPr>
        <p:sp>
          <p:nvSpPr>
            <p:cNvPr id="5147" name="Google Shape;5147;p38"/>
            <p:cNvSpPr/>
            <p:nvPr/>
          </p:nvSpPr>
          <p:spPr>
            <a:xfrm>
              <a:off x="2637986" y="2064065"/>
              <a:ext cx="303039" cy="238100"/>
            </a:xfrm>
            <a:custGeom>
              <a:rect b="b" l="l" r="r" t="t"/>
              <a:pathLst>
                <a:path extrusionOk="0" h="9093" w="11573">
                  <a:moveTo>
                    <a:pt x="219" y="1"/>
                  </a:moveTo>
                  <a:cubicBezTo>
                    <a:pt x="105" y="1"/>
                    <a:pt x="0" y="105"/>
                    <a:pt x="0" y="220"/>
                  </a:cubicBezTo>
                  <a:lnTo>
                    <a:pt x="0" y="8873"/>
                  </a:lnTo>
                  <a:cubicBezTo>
                    <a:pt x="0" y="8997"/>
                    <a:pt x="105" y="9092"/>
                    <a:pt x="219" y="9092"/>
                  </a:cubicBezTo>
                  <a:lnTo>
                    <a:pt x="11343" y="9092"/>
                  </a:lnTo>
                  <a:cubicBezTo>
                    <a:pt x="11467" y="9092"/>
                    <a:pt x="11572" y="8997"/>
                    <a:pt x="11572" y="8873"/>
                  </a:cubicBezTo>
                  <a:lnTo>
                    <a:pt x="11572" y="1517"/>
                  </a:lnTo>
                  <a:lnTo>
                    <a:pt x="4684" y="1517"/>
                  </a:lnTo>
                  <a:lnTo>
                    <a:pt x="3234" y="67"/>
                  </a:lnTo>
                  <a:cubicBezTo>
                    <a:pt x="3196" y="29"/>
                    <a:pt x="3139" y="1"/>
                    <a:pt x="3072"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48" name="Google Shape;5148;p38"/>
            <p:cNvSpPr/>
            <p:nvPr/>
          </p:nvSpPr>
          <p:spPr>
            <a:xfrm>
              <a:off x="2638222" y="2064065"/>
              <a:ext cx="122441" cy="39749"/>
            </a:xfrm>
            <a:custGeom>
              <a:rect b="b" l="l" r="r" t="t"/>
              <a:pathLst>
                <a:path extrusionOk="0" h="1518" w="4676">
                  <a:moveTo>
                    <a:pt x="220" y="1"/>
                  </a:moveTo>
                  <a:cubicBezTo>
                    <a:pt x="96" y="1"/>
                    <a:pt x="1" y="105"/>
                    <a:pt x="1" y="220"/>
                  </a:cubicBezTo>
                  <a:lnTo>
                    <a:pt x="1" y="1517"/>
                  </a:lnTo>
                  <a:lnTo>
                    <a:pt x="4675" y="1517"/>
                  </a:lnTo>
                  <a:lnTo>
                    <a:pt x="3225" y="67"/>
                  </a:lnTo>
                  <a:cubicBezTo>
                    <a:pt x="3187" y="29"/>
                    <a:pt x="3130" y="1"/>
                    <a:pt x="3072" y="1"/>
                  </a:cubicBez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49" name="Google Shape;5149;p38"/>
            <p:cNvSpPr/>
            <p:nvPr/>
          </p:nvSpPr>
          <p:spPr>
            <a:xfrm>
              <a:off x="2918742" y="2110019"/>
              <a:ext cx="22022" cy="192146"/>
            </a:xfrm>
            <a:custGeom>
              <a:rect b="b" l="l" r="r" t="t"/>
              <a:pathLst>
                <a:path extrusionOk="0" h="7338" w="841">
                  <a:moveTo>
                    <a:pt x="1" y="1"/>
                  </a:moveTo>
                  <a:lnTo>
                    <a:pt x="1" y="7337"/>
                  </a:lnTo>
                  <a:lnTo>
                    <a:pt x="621" y="7337"/>
                  </a:lnTo>
                  <a:cubicBezTo>
                    <a:pt x="736" y="7337"/>
                    <a:pt x="840" y="7242"/>
                    <a:pt x="840" y="7118"/>
                  </a:cubicBezTo>
                  <a:lnTo>
                    <a:pt x="840" y="1"/>
                  </a:lnTo>
                  <a:close/>
                </a:path>
              </a:pathLst>
            </a:custGeom>
            <a:solidFill>
              <a:srgbClr val="A4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50" name="Google Shape;5150;p38"/>
            <p:cNvSpPr/>
            <p:nvPr/>
          </p:nvSpPr>
          <p:spPr>
            <a:xfrm>
              <a:off x="2835814" y="2103787"/>
              <a:ext cx="105211" cy="49149"/>
            </a:xfrm>
            <a:custGeom>
              <a:rect b="b" l="l" r="r" t="t"/>
              <a:pathLst>
                <a:path extrusionOk="0" h="1877" w="4018">
                  <a:moveTo>
                    <a:pt x="1" y="0"/>
                  </a:moveTo>
                  <a:cubicBezTo>
                    <a:pt x="656" y="1177"/>
                    <a:pt x="1888" y="1877"/>
                    <a:pt x="3196" y="1877"/>
                  </a:cubicBezTo>
                  <a:cubicBezTo>
                    <a:pt x="3468" y="1877"/>
                    <a:pt x="3743" y="1847"/>
                    <a:pt x="4017" y="1784"/>
                  </a:cubicBezTo>
                  <a:lnTo>
                    <a:pt x="4017" y="0"/>
                  </a:lnTo>
                  <a:close/>
                </a:path>
              </a:pathLst>
            </a:custGeom>
            <a:solidFill>
              <a:srgbClr val="A4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51" name="Google Shape;5151;p38"/>
            <p:cNvSpPr/>
            <p:nvPr/>
          </p:nvSpPr>
          <p:spPr>
            <a:xfrm>
              <a:off x="2842072" y="1980142"/>
              <a:ext cx="155146" cy="154884"/>
            </a:xfrm>
            <a:custGeom>
              <a:rect b="b" l="l" r="r" t="t"/>
              <a:pathLst>
                <a:path extrusionOk="0" h="5915" w="5925">
                  <a:moveTo>
                    <a:pt x="2958" y="0"/>
                  </a:moveTo>
                  <a:cubicBezTo>
                    <a:pt x="1326" y="0"/>
                    <a:pt x="0" y="1317"/>
                    <a:pt x="0" y="2958"/>
                  </a:cubicBezTo>
                  <a:cubicBezTo>
                    <a:pt x="0" y="4589"/>
                    <a:pt x="1326" y="5915"/>
                    <a:pt x="2958" y="5915"/>
                  </a:cubicBezTo>
                  <a:cubicBezTo>
                    <a:pt x="4598" y="5915"/>
                    <a:pt x="5925" y="4589"/>
                    <a:pt x="5925" y="2958"/>
                  </a:cubicBezTo>
                  <a:cubicBezTo>
                    <a:pt x="5925" y="1317"/>
                    <a:pt x="4598" y="0"/>
                    <a:pt x="2958" y="0"/>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52" name="Google Shape;5152;p38"/>
            <p:cNvSpPr/>
            <p:nvPr/>
          </p:nvSpPr>
          <p:spPr>
            <a:xfrm>
              <a:off x="2885277" y="2043326"/>
              <a:ext cx="66719" cy="47997"/>
            </a:xfrm>
            <a:custGeom>
              <a:rect b="b" l="l" r="r" t="t"/>
              <a:pathLst>
                <a:path extrusionOk="0" h="1833" w="2548">
                  <a:moveTo>
                    <a:pt x="230" y="1"/>
                  </a:moveTo>
                  <a:cubicBezTo>
                    <a:pt x="106" y="1"/>
                    <a:pt x="1" y="96"/>
                    <a:pt x="1" y="220"/>
                  </a:cubicBezTo>
                  <a:lnTo>
                    <a:pt x="1" y="1613"/>
                  </a:lnTo>
                  <a:cubicBezTo>
                    <a:pt x="1" y="1727"/>
                    <a:pt x="106" y="1832"/>
                    <a:pt x="230" y="1832"/>
                  </a:cubicBezTo>
                  <a:lnTo>
                    <a:pt x="2338" y="1832"/>
                  </a:lnTo>
                  <a:cubicBezTo>
                    <a:pt x="2452" y="1832"/>
                    <a:pt x="2548" y="1727"/>
                    <a:pt x="2548" y="1613"/>
                  </a:cubicBezTo>
                  <a:lnTo>
                    <a:pt x="2548" y="220"/>
                  </a:lnTo>
                  <a:cubicBezTo>
                    <a:pt x="2548" y="96"/>
                    <a:pt x="2452" y="1"/>
                    <a:pt x="2328"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53" name="Google Shape;5153;p38"/>
            <p:cNvSpPr/>
            <p:nvPr/>
          </p:nvSpPr>
          <p:spPr>
            <a:xfrm>
              <a:off x="2723166" y="2183232"/>
              <a:ext cx="33255" cy="33229"/>
            </a:xfrm>
            <a:custGeom>
              <a:rect b="b" l="l" r="r" t="t"/>
              <a:pathLst>
                <a:path extrusionOk="0" h="1269" w="1270">
                  <a:moveTo>
                    <a:pt x="220" y="0"/>
                  </a:moveTo>
                  <a:cubicBezTo>
                    <a:pt x="96" y="0"/>
                    <a:pt x="0" y="95"/>
                    <a:pt x="0" y="220"/>
                  </a:cubicBezTo>
                  <a:lnTo>
                    <a:pt x="0" y="1049"/>
                  </a:lnTo>
                  <a:cubicBezTo>
                    <a:pt x="0" y="1164"/>
                    <a:pt x="96" y="1269"/>
                    <a:pt x="220" y="1269"/>
                  </a:cubicBezTo>
                  <a:lnTo>
                    <a:pt x="1050" y="1269"/>
                  </a:lnTo>
                  <a:cubicBezTo>
                    <a:pt x="1174" y="1269"/>
                    <a:pt x="1269" y="1164"/>
                    <a:pt x="1269" y="1049"/>
                  </a:cubicBezTo>
                  <a:lnTo>
                    <a:pt x="1269" y="220"/>
                  </a:lnTo>
                  <a:cubicBezTo>
                    <a:pt x="1269" y="95"/>
                    <a:pt x="1174" y="0"/>
                    <a:pt x="1050" y="0"/>
                  </a:cubicBez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54" name="Google Shape;5154;p38"/>
            <p:cNvSpPr/>
            <p:nvPr/>
          </p:nvSpPr>
          <p:spPr>
            <a:xfrm>
              <a:off x="2770613" y="2177734"/>
              <a:ext cx="91962" cy="10762"/>
            </a:xfrm>
            <a:custGeom>
              <a:rect b="b" l="l" r="r" t="t"/>
              <a:pathLst>
                <a:path extrusionOk="0" h="411" w="3512">
                  <a:moveTo>
                    <a:pt x="258" y="0"/>
                  </a:moveTo>
                  <a:cubicBezTo>
                    <a:pt x="1" y="19"/>
                    <a:pt x="1" y="391"/>
                    <a:pt x="258" y="410"/>
                  </a:cubicBezTo>
                  <a:lnTo>
                    <a:pt x="3254" y="410"/>
                  </a:lnTo>
                  <a:cubicBezTo>
                    <a:pt x="3511" y="391"/>
                    <a:pt x="3511" y="19"/>
                    <a:pt x="3254" y="0"/>
                  </a:cubicBez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55" name="Google Shape;5155;p38"/>
            <p:cNvSpPr/>
            <p:nvPr/>
          </p:nvSpPr>
          <p:spPr>
            <a:xfrm>
              <a:off x="2770613" y="2194204"/>
              <a:ext cx="92800" cy="11050"/>
            </a:xfrm>
            <a:custGeom>
              <a:rect b="b" l="l" r="r" t="t"/>
              <a:pathLst>
                <a:path extrusionOk="0" h="422" w="3544">
                  <a:moveTo>
                    <a:pt x="3272" y="0"/>
                  </a:moveTo>
                  <a:cubicBezTo>
                    <a:pt x="3266" y="0"/>
                    <a:pt x="3260" y="0"/>
                    <a:pt x="3254" y="1"/>
                  </a:cubicBezTo>
                  <a:lnTo>
                    <a:pt x="258" y="1"/>
                  </a:lnTo>
                  <a:cubicBezTo>
                    <a:pt x="1" y="20"/>
                    <a:pt x="1" y="402"/>
                    <a:pt x="258" y="421"/>
                  </a:cubicBezTo>
                  <a:lnTo>
                    <a:pt x="3254" y="421"/>
                  </a:lnTo>
                  <a:cubicBezTo>
                    <a:pt x="3260" y="421"/>
                    <a:pt x="3266" y="421"/>
                    <a:pt x="3272" y="421"/>
                  </a:cubicBezTo>
                  <a:cubicBezTo>
                    <a:pt x="3544" y="421"/>
                    <a:pt x="3544" y="0"/>
                    <a:pt x="3272" y="0"/>
                  </a:cubicBez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56" name="Google Shape;5156;p38"/>
            <p:cNvSpPr/>
            <p:nvPr/>
          </p:nvSpPr>
          <p:spPr>
            <a:xfrm>
              <a:off x="2770613" y="2210962"/>
              <a:ext cx="91962" cy="10762"/>
            </a:xfrm>
            <a:custGeom>
              <a:rect b="b" l="l" r="r" t="t"/>
              <a:pathLst>
                <a:path extrusionOk="0" h="411" w="3512">
                  <a:moveTo>
                    <a:pt x="258" y="0"/>
                  </a:moveTo>
                  <a:cubicBezTo>
                    <a:pt x="1" y="19"/>
                    <a:pt x="1" y="391"/>
                    <a:pt x="258" y="410"/>
                  </a:cubicBezTo>
                  <a:lnTo>
                    <a:pt x="3254" y="410"/>
                  </a:lnTo>
                  <a:cubicBezTo>
                    <a:pt x="3511" y="391"/>
                    <a:pt x="3511" y="19"/>
                    <a:pt x="3254" y="0"/>
                  </a:cubicBez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57" name="Google Shape;5157;p38"/>
            <p:cNvSpPr/>
            <p:nvPr/>
          </p:nvSpPr>
          <p:spPr>
            <a:xfrm>
              <a:off x="2909420" y="2057780"/>
              <a:ext cx="20686" cy="10814"/>
            </a:xfrm>
            <a:custGeom>
              <a:rect b="b" l="l" r="r" t="t"/>
              <a:pathLst>
                <a:path extrusionOk="0" h="413" w="790">
                  <a:moveTo>
                    <a:pt x="264" y="1"/>
                  </a:moveTo>
                  <a:cubicBezTo>
                    <a:pt x="0" y="1"/>
                    <a:pt x="3" y="413"/>
                    <a:pt x="272" y="413"/>
                  </a:cubicBezTo>
                  <a:cubicBezTo>
                    <a:pt x="278" y="413"/>
                    <a:pt x="284" y="413"/>
                    <a:pt x="290" y="412"/>
                  </a:cubicBezTo>
                  <a:lnTo>
                    <a:pt x="500" y="412"/>
                  </a:lnTo>
                  <a:cubicBezTo>
                    <a:pt x="506" y="413"/>
                    <a:pt x="512" y="413"/>
                    <a:pt x="518" y="413"/>
                  </a:cubicBezTo>
                  <a:cubicBezTo>
                    <a:pt x="787" y="413"/>
                    <a:pt x="790" y="1"/>
                    <a:pt x="526" y="1"/>
                  </a:cubicBezTo>
                  <a:cubicBezTo>
                    <a:pt x="518" y="1"/>
                    <a:pt x="509" y="1"/>
                    <a:pt x="500" y="2"/>
                  </a:cubicBezTo>
                  <a:lnTo>
                    <a:pt x="290" y="2"/>
                  </a:lnTo>
                  <a:cubicBezTo>
                    <a:pt x="281" y="1"/>
                    <a:pt x="273" y="1"/>
                    <a:pt x="264" y="1"/>
                  </a:cubicBez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58" name="Google Shape;5158;p38"/>
            <p:cNvSpPr/>
            <p:nvPr/>
          </p:nvSpPr>
          <p:spPr>
            <a:xfrm>
              <a:off x="2914264" y="2058016"/>
              <a:ext cx="10762" cy="18827"/>
            </a:xfrm>
            <a:custGeom>
              <a:rect b="b" l="l" r="r" t="t"/>
              <a:pathLst>
                <a:path extrusionOk="0" h="719" w="411">
                  <a:moveTo>
                    <a:pt x="205" y="0"/>
                  </a:moveTo>
                  <a:cubicBezTo>
                    <a:pt x="108" y="0"/>
                    <a:pt x="10" y="65"/>
                    <a:pt x="0" y="193"/>
                  </a:cubicBezTo>
                  <a:lnTo>
                    <a:pt x="0" y="508"/>
                  </a:lnTo>
                  <a:cubicBezTo>
                    <a:pt x="0" y="623"/>
                    <a:pt x="86" y="718"/>
                    <a:pt x="201" y="718"/>
                  </a:cubicBezTo>
                  <a:cubicBezTo>
                    <a:pt x="315" y="718"/>
                    <a:pt x="410" y="623"/>
                    <a:pt x="410" y="508"/>
                  </a:cubicBezTo>
                  <a:lnTo>
                    <a:pt x="410" y="193"/>
                  </a:lnTo>
                  <a:cubicBezTo>
                    <a:pt x="401" y="65"/>
                    <a:pt x="303" y="0"/>
                    <a:pt x="205" y="0"/>
                  </a:cubicBez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59" name="Google Shape;5159;p38"/>
            <p:cNvSpPr/>
            <p:nvPr/>
          </p:nvSpPr>
          <p:spPr>
            <a:xfrm>
              <a:off x="2898265" y="2004363"/>
              <a:ext cx="40744" cy="38989"/>
            </a:xfrm>
            <a:custGeom>
              <a:rect b="b" l="l" r="r" t="t"/>
              <a:pathLst>
                <a:path extrusionOk="0" h="1489" w="1556">
                  <a:moveTo>
                    <a:pt x="783" y="1"/>
                  </a:moveTo>
                  <a:cubicBezTo>
                    <a:pt x="354" y="1"/>
                    <a:pt x="1" y="344"/>
                    <a:pt x="1" y="773"/>
                  </a:cubicBezTo>
                  <a:lnTo>
                    <a:pt x="1" y="1489"/>
                  </a:lnTo>
                  <a:lnTo>
                    <a:pt x="420" y="1489"/>
                  </a:lnTo>
                  <a:lnTo>
                    <a:pt x="420" y="773"/>
                  </a:lnTo>
                  <a:cubicBezTo>
                    <a:pt x="420" y="535"/>
                    <a:pt x="599" y="416"/>
                    <a:pt x="778" y="416"/>
                  </a:cubicBezTo>
                  <a:cubicBezTo>
                    <a:pt x="957" y="416"/>
                    <a:pt x="1136" y="535"/>
                    <a:pt x="1136" y="773"/>
                  </a:cubicBezTo>
                  <a:lnTo>
                    <a:pt x="1136" y="1489"/>
                  </a:lnTo>
                  <a:lnTo>
                    <a:pt x="1556" y="1489"/>
                  </a:lnTo>
                  <a:lnTo>
                    <a:pt x="1556" y="773"/>
                  </a:lnTo>
                  <a:cubicBezTo>
                    <a:pt x="1556" y="344"/>
                    <a:pt x="1203" y="1"/>
                    <a:pt x="783" y="1"/>
                  </a:cubicBez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160" name="Google Shape;5160;p38"/>
          <p:cNvGrpSpPr/>
          <p:nvPr/>
        </p:nvGrpSpPr>
        <p:grpSpPr>
          <a:xfrm>
            <a:off x="1478494" y="4363256"/>
            <a:ext cx="463370" cy="515093"/>
            <a:chOff x="1306531" y="3346972"/>
            <a:chExt cx="323018" cy="359075"/>
          </a:xfrm>
        </p:grpSpPr>
        <p:sp>
          <p:nvSpPr>
            <p:cNvPr id="5161" name="Google Shape;5161;p38"/>
            <p:cNvSpPr/>
            <p:nvPr/>
          </p:nvSpPr>
          <p:spPr>
            <a:xfrm>
              <a:off x="1314020" y="3592614"/>
              <a:ext cx="98194" cy="97880"/>
            </a:xfrm>
            <a:custGeom>
              <a:rect b="b" l="l" r="r" t="t"/>
              <a:pathLst>
                <a:path extrusionOk="0" h="3738" w="3750">
                  <a:moveTo>
                    <a:pt x="2280" y="0"/>
                  </a:moveTo>
                  <a:lnTo>
                    <a:pt x="0" y="2280"/>
                  </a:lnTo>
                  <a:lnTo>
                    <a:pt x="1384" y="3673"/>
                  </a:lnTo>
                  <a:cubicBezTo>
                    <a:pt x="1427" y="3716"/>
                    <a:pt x="1484" y="3737"/>
                    <a:pt x="1541" y="3737"/>
                  </a:cubicBezTo>
                  <a:cubicBezTo>
                    <a:pt x="1598" y="3737"/>
                    <a:pt x="1656" y="3716"/>
                    <a:pt x="1698" y="3673"/>
                  </a:cubicBezTo>
                  <a:lnTo>
                    <a:pt x="1842" y="3530"/>
                  </a:lnTo>
                  <a:cubicBezTo>
                    <a:pt x="1927" y="3435"/>
                    <a:pt x="1927" y="3301"/>
                    <a:pt x="1842" y="3215"/>
                  </a:cubicBezTo>
                  <a:lnTo>
                    <a:pt x="1574" y="2948"/>
                  </a:lnTo>
                  <a:cubicBezTo>
                    <a:pt x="1489" y="2862"/>
                    <a:pt x="1489" y="2719"/>
                    <a:pt x="1574" y="2633"/>
                  </a:cubicBezTo>
                  <a:lnTo>
                    <a:pt x="1718" y="2490"/>
                  </a:lnTo>
                  <a:cubicBezTo>
                    <a:pt x="1760" y="2447"/>
                    <a:pt x="1815" y="2426"/>
                    <a:pt x="1871" y="2426"/>
                  </a:cubicBezTo>
                  <a:cubicBezTo>
                    <a:pt x="1927" y="2426"/>
                    <a:pt x="1985" y="2447"/>
                    <a:pt x="2032" y="2490"/>
                  </a:cubicBezTo>
                  <a:lnTo>
                    <a:pt x="2299" y="2757"/>
                  </a:lnTo>
                  <a:cubicBezTo>
                    <a:pt x="2342" y="2800"/>
                    <a:pt x="2397" y="2822"/>
                    <a:pt x="2452" y="2822"/>
                  </a:cubicBezTo>
                  <a:cubicBezTo>
                    <a:pt x="2507" y="2822"/>
                    <a:pt x="2562" y="2800"/>
                    <a:pt x="2605" y="2757"/>
                  </a:cubicBezTo>
                  <a:lnTo>
                    <a:pt x="2757" y="2614"/>
                  </a:lnTo>
                  <a:cubicBezTo>
                    <a:pt x="2843" y="2528"/>
                    <a:pt x="2843" y="2385"/>
                    <a:pt x="2757" y="2299"/>
                  </a:cubicBezTo>
                  <a:lnTo>
                    <a:pt x="2481" y="2032"/>
                  </a:lnTo>
                  <a:cubicBezTo>
                    <a:pt x="2395" y="1946"/>
                    <a:pt x="2395" y="1803"/>
                    <a:pt x="2481" y="1717"/>
                  </a:cubicBezTo>
                  <a:lnTo>
                    <a:pt x="2624" y="1574"/>
                  </a:lnTo>
                  <a:cubicBezTo>
                    <a:pt x="2667" y="1531"/>
                    <a:pt x="2724" y="1510"/>
                    <a:pt x="2781" y="1510"/>
                  </a:cubicBezTo>
                  <a:cubicBezTo>
                    <a:pt x="2838" y="1510"/>
                    <a:pt x="2896" y="1531"/>
                    <a:pt x="2939" y="1574"/>
                  </a:cubicBezTo>
                  <a:lnTo>
                    <a:pt x="3206" y="1851"/>
                  </a:lnTo>
                  <a:cubicBezTo>
                    <a:pt x="3249" y="1894"/>
                    <a:pt x="3306" y="1915"/>
                    <a:pt x="3363" y="1915"/>
                  </a:cubicBezTo>
                  <a:cubicBezTo>
                    <a:pt x="3420" y="1915"/>
                    <a:pt x="3478" y="1894"/>
                    <a:pt x="3521" y="1851"/>
                  </a:cubicBezTo>
                  <a:lnTo>
                    <a:pt x="3664" y="1698"/>
                  </a:lnTo>
                  <a:cubicBezTo>
                    <a:pt x="3750" y="1612"/>
                    <a:pt x="3750" y="1479"/>
                    <a:pt x="3664" y="1393"/>
                  </a:cubicBezTo>
                  <a:lnTo>
                    <a:pt x="2280" y="0"/>
                  </a:ln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62" name="Google Shape;5162;p38"/>
            <p:cNvSpPr/>
            <p:nvPr/>
          </p:nvSpPr>
          <p:spPr>
            <a:xfrm>
              <a:off x="1444657" y="3534326"/>
              <a:ext cx="170909" cy="171721"/>
            </a:xfrm>
            <a:custGeom>
              <a:rect b="b" l="l" r="r" t="t"/>
              <a:pathLst>
                <a:path extrusionOk="0" h="6558" w="6527">
                  <a:moveTo>
                    <a:pt x="2243" y="0"/>
                  </a:moveTo>
                  <a:cubicBezTo>
                    <a:pt x="2165" y="0"/>
                    <a:pt x="2090" y="46"/>
                    <a:pt x="2061" y="127"/>
                  </a:cubicBezTo>
                  <a:lnTo>
                    <a:pt x="1613" y="1368"/>
                  </a:lnTo>
                  <a:cubicBezTo>
                    <a:pt x="554" y="1950"/>
                    <a:pt x="1" y="3142"/>
                    <a:pt x="239" y="4325"/>
                  </a:cubicBezTo>
                  <a:cubicBezTo>
                    <a:pt x="516" y="5729"/>
                    <a:pt x="1726" y="6558"/>
                    <a:pt x="2966" y="6558"/>
                  </a:cubicBezTo>
                  <a:cubicBezTo>
                    <a:pt x="3690" y="6558"/>
                    <a:pt x="4424" y="6276"/>
                    <a:pt x="4990" y="5661"/>
                  </a:cubicBezTo>
                  <a:cubicBezTo>
                    <a:pt x="6526" y="4001"/>
                    <a:pt x="5524" y="1291"/>
                    <a:pt x="3273" y="1034"/>
                  </a:cubicBezTo>
                  <a:lnTo>
                    <a:pt x="2386" y="61"/>
                  </a:lnTo>
                  <a:cubicBezTo>
                    <a:pt x="2345" y="19"/>
                    <a:pt x="2293" y="0"/>
                    <a:pt x="2243" y="0"/>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63" name="Google Shape;5163;p38"/>
            <p:cNvSpPr/>
            <p:nvPr/>
          </p:nvSpPr>
          <p:spPr>
            <a:xfrm>
              <a:off x="1503364" y="3585125"/>
              <a:ext cx="36240" cy="39723"/>
            </a:xfrm>
            <a:custGeom>
              <a:rect b="b" l="l" r="r" t="t"/>
              <a:pathLst>
                <a:path extrusionOk="0" h="1517" w="1384">
                  <a:moveTo>
                    <a:pt x="697" y="0"/>
                  </a:moveTo>
                  <a:cubicBezTo>
                    <a:pt x="306" y="0"/>
                    <a:pt x="1" y="315"/>
                    <a:pt x="1" y="696"/>
                  </a:cubicBezTo>
                  <a:lnTo>
                    <a:pt x="1" y="1307"/>
                  </a:lnTo>
                  <a:cubicBezTo>
                    <a:pt x="1" y="1421"/>
                    <a:pt x="87" y="1517"/>
                    <a:pt x="211" y="1517"/>
                  </a:cubicBezTo>
                  <a:cubicBezTo>
                    <a:pt x="315" y="1517"/>
                    <a:pt x="411" y="1421"/>
                    <a:pt x="411" y="1307"/>
                  </a:cubicBezTo>
                  <a:lnTo>
                    <a:pt x="411" y="696"/>
                  </a:lnTo>
                  <a:cubicBezTo>
                    <a:pt x="411" y="510"/>
                    <a:pt x="552" y="417"/>
                    <a:pt x="692" y="417"/>
                  </a:cubicBezTo>
                  <a:cubicBezTo>
                    <a:pt x="833" y="417"/>
                    <a:pt x="974" y="510"/>
                    <a:pt x="974" y="696"/>
                  </a:cubicBezTo>
                  <a:cubicBezTo>
                    <a:pt x="983" y="825"/>
                    <a:pt x="1081" y="890"/>
                    <a:pt x="1179" y="890"/>
                  </a:cubicBezTo>
                  <a:cubicBezTo>
                    <a:pt x="1277" y="890"/>
                    <a:pt x="1374" y="825"/>
                    <a:pt x="1384" y="696"/>
                  </a:cubicBezTo>
                  <a:cubicBezTo>
                    <a:pt x="1384" y="315"/>
                    <a:pt x="1079" y="0"/>
                    <a:pt x="697" y="0"/>
                  </a:cubicBez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64" name="Google Shape;5164;p38"/>
            <p:cNvSpPr/>
            <p:nvPr/>
          </p:nvSpPr>
          <p:spPr>
            <a:xfrm>
              <a:off x="1492628" y="3619584"/>
              <a:ext cx="57476" cy="41241"/>
            </a:xfrm>
            <a:custGeom>
              <a:rect b="b" l="l" r="r" t="t"/>
              <a:pathLst>
                <a:path extrusionOk="0" h="1575" w="2195">
                  <a:moveTo>
                    <a:pt x="229" y="1"/>
                  </a:moveTo>
                  <a:cubicBezTo>
                    <a:pt x="105" y="1"/>
                    <a:pt x="0" y="96"/>
                    <a:pt x="0" y="220"/>
                  </a:cubicBezTo>
                  <a:lnTo>
                    <a:pt x="0" y="1346"/>
                  </a:lnTo>
                  <a:cubicBezTo>
                    <a:pt x="0" y="1470"/>
                    <a:pt x="105" y="1575"/>
                    <a:pt x="229" y="1575"/>
                  </a:cubicBezTo>
                  <a:lnTo>
                    <a:pt x="1975" y="1575"/>
                  </a:lnTo>
                  <a:cubicBezTo>
                    <a:pt x="2099" y="1565"/>
                    <a:pt x="2195" y="1470"/>
                    <a:pt x="2195" y="1346"/>
                  </a:cubicBezTo>
                  <a:lnTo>
                    <a:pt x="2195" y="220"/>
                  </a:lnTo>
                  <a:cubicBezTo>
                    <a:pt x="2195" y="96"/>
                    <a:pt x="2090" y="1"/>
                    <a:pt x="1975"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65" name="Google Shape;5165;p38"/>
            <p:cNvSpPr/>
            <p:nvPr/>
          </p:nvSpPr>
          <p:spPr>
            <a:xfrm>
              <a:off x="1306531" y="3459463"/>
              <a:ext cx="200368" cy="202122"/>
            </a:xfrm>
            <a:custGeom>
              <a:rect b="b" l="l" r="r" t="t"/>
              <a:pathLst>
                <a:path extrusionOk="0" h="7719" w="7652">
                  <a:moveTo>
                    <a:pt x="6955" y="0"/>
                  </a:moveTo>
                  <a:lnTo>
                    <a:pt x="86" y="6860"/>
                  </a:lnTo>
                  <a:cubicBezTo>
                    <a:pt x="0" y="6945"/>
                    <a:pt x="0" y="7089"/>
                    <a:pt x="86" y="7174"/>
                  </a:cubicBezTo>
                  <a:lnTo>
                    <a:pt x="630" y="7718"/>
                  </a:lnTo>
                  <a:lnTo>
                    <a:pt x="7651" y="697"/>
                  </a:lnTo>
                  <a:lnTo>
                    <a:pt x="6955" y="0"/>
                  </a:lnTo>
                  <a:close/>
                </a:path>
              </a:pathLst>
            </a:custGeom>
            <a:solidFill>
              <a:srgbClr val="A4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66" name="Google Shape;5166;p38"/>
            <p:cNvSpPr/>
            <p:nvPr/>
          </p:nvSpPr>
          <p:spPr>
            <a:xfrm>
              <a:off x="1470633" y="3462710"/>
              <a:ext cx="33019" cy="32993"/>
            </a:xfrm>
            <a:custGeom>
              <a:rect b="b" l="l" r="r" t="t"/>
              <a:pathLst>
                <a:path extrusionOk="0" h="1260" w="1261">
                  <a:moveTo>
                    <a:pt x="554" y="0"/>
                  </a:moveTo>
                  <a:lnTo>
                    <a:pt x="1" y="554"/>
                  </a:lnTo>
                  <a:cubicBezTo>
                    <a:pt x="211" y="811"/>
                    <a:pt x="449" y="1040"/>
                    <a:pt x="707" y="1260"/>
                  </a:cubicBezTo>
                  <a:lnTo>
                    <a:pt x="1260" y="706"/>
                  </a:lnTo>
                  <a:lnTo>
                    <a:pt x="554" y="0"/>
                  </a:ln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67" name="Google Shape;5167;p38"/>
            <p:cNvSpPr/>
            <p:nvPr/>
          </p:nvSpPr>
          <p:spPr>
            <a:xfrm>
              <a:off x="1450156" y="3346972"/>
              <a:ext cx="179393" cy="158995"/>
            </a:xfrm>
            <a:custGeom>
              <a:rect b="b" l="l" r="r" t="t"/>
              <a:pathLst>
                <a:path extrusionOk="0" h="6072" w="6851">
                  <a:moveTo>
                    <a:pt x="2872" y="825"/>
                  </a:moveTo>
                  <a:cubicBezTo>
                    <a:pt x="3511" y="825"/>
                    <a:pt x="4219" y="1121"/>
                    <a:pt x="4780" y="1683"/>
                  </a:cubicBezTo>
                  <a:cubicBezTo>
                    <a:pt x="5744" y="2646"/>
                    <a:pt x="5925" y="4029"/>
                    <a:pt x="5171" y="4783"/>
                  </a:cubicBezTo>
                  <a:cubicBezTo>
                    <a:pt x="4860" y="5094"/>
                    <a:pt x="4437" y="5245"/>
                    <a:pt x="3979" y="5245"/>
                  </a:cubicBezTo>
                  <a:cubicBezTo>
                    <a:pt x="3342" y="5245"/>
                    <a:pt x="2637" y="4953"/>
                    <a:pt x="2071" y="4392"/>
                  </a:cubicBezTo>
                  <a:cubicBezTo>
                    <a:pt x="1107" y="3428"/>
                    <a:pt x="936" y="2035"/>
                    <a:pt x="1680" y="1291"/>
                  </a:cubicBezTo>
                  <a:cubicBezTo>
                    <a:pt x="1990" y="977"/>
                    <a:pt x="2414" y="825"/>
                    <a:pt x="2872" y="825"/>
                  </a:cubicBezTo>
                  <a:close/>
                  <a:moveTo>
                    <a:pt x="2665" y="1"/>
                  </a:moveTo>
                  <a:cubicBezTo>
                    <a:pt x="2037" y="1"/>
                    <a:pt x="1457" y="207"/>
                    <a:pt x="1031" y="633"/>
                  </a:cubicBezTo>
                  <a:cubicBezTo>
                    <a:pt x="1" y="1663"/>
                    <a:pt x="239" y="3571"/>
                    <a:pt x="1565" y="4897"/>
                  </a:cubicBezTo>
                  <a:cubicBezTo>
                    <a:pt x="2336" y="5669"/>
                    <a:pt x="3304" y="6072"/>
                    <a:pt x="4180" y="6072"/>
                  </a:cubicBezTo>
                  <a:cubicBezTo>
                    <a:pt x="4810" y="6072"/>
                    <a:pt x="5393" y="5863"/>
                    <a:pt x="5820" y="5432"/>
                  </a:cubicBezTo>
                  <a:cubicBezTo>
                    <a:pt x="6850" y="4411"/>
                    <a:pt x="6612" y="2503"/>
                    <a:pt x="5286" y="1177"/>
                  </a:cubicBezTo>
                  <a:cubicBezTo>
                    <a:pt x="4513" y="404"/>
                    <a:pt x="3542" y="1"/>
                    <a:pt x="2665"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68" name="Google Shape;5168;p38"/>
            <p:cNvSpPr/>
            <p:nvPr/>
          </p:nvSpPr>
          <p:spPr>
            <a:xfrm>
              <a:off x="1511272" y="3631551"/>
              <a:ext cx="19613" cy="10814"/>
            </a:xfrm>
            <a:custGeom>
              <a:rect b="b" l="l" r="r" t="t"/>
              <a:pathLst>
                <a:path extrusionOk="0" h="413" w="749">
                  <a:moveTo>
                    <a:pt x="264" y="0"/>
                  </a:moveTo>
                  <a:cubicBezTo>
                    <a:pt x="0" y="0"/>
                    <a:pt x="3" y="412"/>
                    <a:pt x="272" y="412"/>
                  </a:cubicBezTo>
                  <a:cubicBezTo>
                    <a:pt x="278" y="412"/>
                    <a:pt x="284" y="412"/>
                    <a:pt x="290" y="412"/>
                  </a:cubicBezTo>
                  <a:lnTo>
                    <a:pt x="490" y="412"/>
                  </a:lnTo>
                  <a:cubicBezTo>
                    <a:pt x="748" y="393"/>
                    <a:pt x="748" y="21"/>
                    <a:pt x="490" y="1"/>
                  </a:cubicBezTo>
                  <a:lnTo>
                    <a:pt x="290" y="1"/>
                  </a:lnTo>
                  <a:cubicBezTo>
                    <a:pt x="281" y="1"/>
                    <a:pt x="272" y="0"/>
                    <a:pt x="264" y="0"/>
                  </a:cubicBez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69" name="Google Shape;5169;p38"/>
            <p:cNvSpPr/>
            <p:nvPr/>
          </p:nvSpPr>
          <p:spPr>
            <a:xfrm>
              <a:off x="1516116" y="3631760"/>
              <a:ext cx="10762" cy="18827"/>
            </a:xfrm>
            <a:custGeom>
              <a:rect b="b" l="l" r="r" t="t"/>
              <a:pathLst>
                <a:path extrusionOk="0" h="719" w="411">
                  <a:moveTo>
                    <a:pt x="205" y="1"/>
                  </a:moveTo>
                  <a:cubicBezTo>
                    <a:pt x="108" y="1"/>
                    <a:pt x="10" y="65"/>
                    <a:pt x="0" y="194"/>
                  </a:cubicBezTo>
                  <a:lnTo>
                    <a:pt x="0" y="518"/>
                  </a:lnTo>
                  <a:cubicBezTo>
                    <a:pt x="0" y="633"/>
                    <a:pt x="86" y="718"/>
                    <a:pt x="210" y="718"/>
                  </a:cubicBezTo>
                  <a:cubicBezTo>
                    <a:pt x="315" y="718"/>
                    <a:pt x="410" y="623"/>
                    <a:pt x="410" y="518"/>
                  </a:cubicBezTo>
                  <a:lnTo>
                    <a:pt x="410" y="194"/>
                  </a:lnTo>
                  <a:cubicBezTo>
                    <a:pt x="401" y="65"/>
                    <a:pt x="303" y="1"/>
                    <a:pt x="205" y="1"/>
                  </a:cubicBez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170" name="Google Shape;5170;p38"/>
          <p:cNvGrpSpPr/>
          <p:nvPr/>
        </p:nvGrpSpPr>
        <p:grpSpPr>
          <a:xfrm>
            <a:off x="1480637" y="3024867"/>
            <a:ext cx="516783" cy="512275"/>
            <a:chOff x="1308024" y="2413975"/>
            <a:chExt cx="360253" cy="357111"/>
          </a:xfrm>
        </p:grpSpPr>
        <p:sp>
          <p:nvSpPr>
            <p:cNvPr id="5171" name="Google Shape;5171;p38"/>
            <p:cNvSpPr/>
            <p:nvPr/>
          </p:nvSpPr>
          <p:spPr>
            <a:xfrm>
              <a:off x="1403939" y="2569173"/>
              <a:ext cx="212622" cy="201913"/>
            </a:xfrm>
            <a:custGeom>
              <a:rect b="b" l="l" r="r" t="t"/>
              <a:pathLst>
                <a:path extrusionOk="0" h="7711" w="8120">
                  <a:moveTo>
                    <a:pt x="6078" y="0"/>
                  </a:moveTo>
                  <a:lnTo>
                    <a:pt x="5257" y="830"/>
                  </a:lnTo>
                  <a:cubicBezTo>
                    <a:pt x="5210" y="878"/>
                    <a:pt x="5162" y="916"/>
                    <a:pt x="5114" y="954"/>
                  </a:cubicBezTo>
                  <a:cubicBezTo>
                    <a:pt x="4924" y="1093"/>
                    <a:pt x="4686" y="1176"/>
                    <a:pt x="4437" y="1176"/>
                  </a:cubicBezTo>
                  <a:cubicBezTo>
                    <a:pt x="4412" y="1176"/>
                    <a:pt x="4386" y="1175"/>
                    <a:pt x="4360" y="1174"/>
                  </a:cubicBezTo>
                  <a:cubicBezTo>
                    <a:pt x="3702" y="1135"/>
                    <a:pt x="2605" y="1059"/>
                    <a:pt x="2147" y="916"/>
                  </a:cubicBezTo>
                  <a:cubicBezTo>
                    <a:pt x="2142" y="915"/>
                    <a:pt x="2137" y="914"/>
                    <a:pt x="2132" y="914"/>
                  </a:cubicBezTo>
                  <a:cubicBezTo>
                    <a:pt x="2035" y="914"/>
                    <a:pt x="1880" y="1155"/>
                    <a:pt x="1880" y="1155"/>
                  </a:cubicBezTo>
                  <a:cubicBezTo>
                    <a:pt x="1804" y="1431"/>
                    <a:pt x="1918" y="1727"/>
                    <a:pt x="2176" y="1870"/>
                  </a:cubicBezTo>
                  <a:lnTo>
                    <a:pt x="3311" y="2328"/>
                  </a:lnTo>
                  <a:lnTo>
                    <a:pt x="697" y="4932"/>
                  </a:lnTo>
                  <a:lnTo>
                    <a:pt x="172" y="5467"/>
                  </a:lnTo>
                  <a:cubicBezTo>
                    <a:pt x="1" y="5629"/>
                    <a:pt x="1" y="5896"/>
                    <a:pt x="172" y="6058"/>
                  </a:cubicBezTo>
                  <a:lnTo>
                    <a:pt x="201" y="6096"/>
                  </a:lnTo>
                  <a:cubicBezTo>
                    <a:pt x="282" y="6177"/>
                    <a:pt x="389" y="6218"/>
                    <a:pt x="498" y="6218"/>
                  </a:cubicBezTo>
                  <a:cubicBezTo>
                    <a:pt x="607" y="6218"/>
                    <a:pt x="716" y="6177"/>
                    <a:pt x="802" y="6096"/>
                  </a:cubicBezTo>
                  <a:lnTo>
                    <a:pt x="892" y="5998"/>
                  </a:lnTo>
                  <a:lnTo>
                    <a:pt x="892" y="5998"/>
                  </a:lnTo>
                  <a:cubicBezTo>
                    <a:pt x="888" y="6004"/>
                    <a:pt x="883" y="6011"/>
                    <a:pt x="878" y="6020"/>
                  </a:cubicBezTo>
                  <a:cubicBezTo>
                    <a:pt x="745" y="6182"/>
                    <a:pt x="754" y="6411"/>
                    <a:pt x="907" y="6564"/>
                  </a:cubicBezTo>
                  <a:lnTo>
                    <a:pt x="955" y="6611"/>
                  </a:lnTo>
                  <a:cubicBezTo>
                    <a:pt x="1031" y="6688"/>
                    <a:pt x="1136" y="6726"/>
                    <a:pt x="1241" y="6726"/>
                  </a:cubicBezTo>
                  <a:cubicBezTo>
                    <a:pt x="1346" y="6726"/>
                    <a:pt x="1451" y="6688"/>
                    <a:pt x="1527" y="6611"/>
                  </a:cubicBezTo>
                  <a:lnTo>
                    <a:pt x="1613" y="6526"/>
                  </a:lnTo>
                  <a:lnTo>
                    <a:pt x="1594" y="6554"/>
                  </a:lnTo>
                  <a:cubicBezTo>
                    <a:pt x="1460" y="6707"/>
                    <a:pt x="1470" y="6945"/>
                    <a:pt x="1613" y="7088"/>
                  </a:cubicBezTo>
                  <a:lnTo>
                    <a:pt x="1670" y="7146"/>
                  </a:lnTo>
                  <a:cubicBezTo>
                    <a:pt x="1747" y="7227"/>
                    <a:pt x="1849" y="7267"/>
                    <a:pt x="1953" y="7267"/>
                  </a:cubicBezTo>
                  <a:cubicBezTo>
                    <a:pt x="2057" y="7267"/>
                    <a:pt x="2162" y="7227"/>
                    <a:pt x="2243" y="7146"/>
                  </a:cubicBezTo>
                  <a:lnTo>
                    <a:pt x="2386" y="7003"/>
                  </a:lnTo>
                  <a:lnTo>
                    <a:pt x="2386" y="7003"/>
                  </a:lnTo>
                  <a:cubicBezTo>
                    <a:pt x="2262" y="7155"/>
                    <a:pt x="2271" y="7384"/>
                    <a:pt x="2414" y="7518"/>
                  </a:cubicBezTo>
                  <a:lnTo>
                    <a:pt x="2491" y="7604"/>
                  </a:lnTo>
                  <a:cubicBezTo>
                    <a:pt x="2562" y="7675"/>
                    <a:pt x="2660" y="7711"/>
                    <a:pt x="2759" y="7711"/>
                  </a:cubicBezTo>
                  <a:cubicBezTo>
                    <a:pt x="2858" y="7711"/>
                    <a:pt x="2958" y="7675"/>
                    <a:pt x="3034" y="7604"/>
                  </a:cubicBezTo>
                  <a:lnTo>
                    <a:pt x="3206" y="7432"/>
                  </a:lnTo>
                  <a:lnTo>
                    <a:pt x="6087" y="4541"/>
                  </a:lnTo>
                  <a:lnTo>
                    <a:pt x="6717" y="3912"/>
                  </a:lnTo>
                  <a:cubicBezTo>
                    <a:pt x="6870" y="3759"/>
                    <a:pt x="6965" y="3559"/>
                    <a:pt x="6974" y="3349"/>
                  </a:cubicBezTo>
                  <a:cubicBezTo>
                    <a:pt x="6984" y="3244"/>
                    <a:pt x="7022" y="3148"/>
                    <a:pt x="7098" y="3072"/>
                  </a:cubicBezTo>
                  <a:lnTo>
                    <a:pt x="8119" y="2051"/>
                  </a:lnTo>
                  <a:lnTo>
                    <a:pt x="6078" y="0"/>
                  </a:ln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72" name="Google Shape;5172;p38"/>
            <p:cNvSpPr/>
            <p:nvPr/>
          </p:nvSpPr>
          <p:spPr>
            <a:xfrm>
              <a:off x="1422426" y="2593080"/>
              <a:ext cx="140928" cy="170700"/>
            </a:xfrm>
            <a:custGeom>
              <a:rect b="b" l="l" r="r" t="t"/>
              <a:pathLst>
                <a:path extrusionOk="0" h="6519" w="5382">
                  <a:moveTo>
                    <a:pt x="1426" y="1"/>
                  </a:moveTo>
                  <a:cubicBezTo>
                    <a:pt x="1329" y="1"/>
                    <a:pt x="1174" y="242"/>
                    <a:pt x="1174" y="242"/>
                  </a:cubicBezTo>
                  <a:cubicBezTo>
                    <a:pt x="1098" y="518"/>
                    <a:pt x="1212" y="814"/>
                    <a:pt x="1470" y="957"/>
                  </a:cubicBezTo>
                  <a:lnTo>
                    <a:pt x="2605" y="1415"/>
                  </a:lnTo>
                  <a:lnTo>
                    <a:pt x="1" y="4019"/>
                  </a:lnTo>
                  <a:lnTo>
                    <a:pt x="2491" y="6519"/>
                  </a:lnTo>
                  <a:lnTo>
                    <a:pt x="5381" y="3628"/>
                  </a:lnTo>
                  <a:lnTo>
                    <a:pt x="2910" y="1148"/>
                  </a:lnTo>
                  <a:lnTo>
                    <a:pt x="3674" y="833"/>
                  </a:lnTo>
                  <a:lnTo>
                    <a:pt x="3693" y="823"/>
                  </a:lnTo>
                  <a:cubicBezTo>
                    <a:pt x="3931" y="690"/>
                    <a:pt x="4093" y="461"/>
                    <a:pt x="4131" y="184"/>
                  </a:cubicBezTo>
                  <a:lnTo>
                    <a:pt x="4131" y="184"/>
                  </a:lnTo>
                  <a:cubicBezTo>
                    <a:pt x="3998" y="234"/>
                    <a:pt x="3858" y="262"/>
                    <a:pt x="3716" y="262"/>
                  </a:cubicBezTo>
                  <a:cubicBezTo>
                    <a:pt x="3696" y="262"/>
                    <a:pt x="3675" y="262"/>
                    <a:pt x="3654" y="261"/>
                  </a:cubicBezTo>
                  <a:cubicBezTo>
                    <a:pt x="2996" y="222"/>
                    <a:pt x="1899" y="146"/>
                    <a:pt x="1441" y="3"/>
                  </a:cubicBezTo>
                  <a:cubicBezTo>
                    <a:pt x="1436" y="2"/>
                    <a:pt x="1431" y="1"/>
                    <a:pt x="1426" y="1"/>
                  </a:cubicBezTo>
                  <a:close/>
                </a:path>
              </a:pathLst>
            </a:custGeom>
            <a:solidFill>
              <a:srgbClr val="B5C4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73" name="Google Shape;5173;p38"/>
            <p:cNvSpPr/>
            <p:nvPr/>
          </p:nvSpPr>
          <p:spPr>
            <a:xfrm>
              <a:off x="1464139" y="2613138"/>
              <a:ext cx="152161" cy="157896"/>
            </a:xfrm>
            <a:custGeom>
              <a:rect b="b" l="l" r="r" t="t"/>
              <a:pathLst>
                <a:path extrusionOk="0" h="6030" w="5811">
                  <a:moveTo>
                    <a:pt x="5448" y="0"/>
                  </a:moveTo>
                  <a:lnTo>
                    <a:pt x="4418" y="1021"/>
                  </a:lnTo>
                  <a:cubicBezTo>
                    <a:pt x="4351" y="1097"/>
                    <a:pt x="4303" y="1193"/>
                    <a:pt x="4303" y="1298"/>
                  </a:cubicBezTo>
                  <a:cubicBezTo>
                    <a:pt x="4284" y="1508"/>
                    <a:pt x="4198" y="1708"/>
                    <a:pt x="4046" y="1861"/>
                  </a:cubicBezTo>
                  <a:lnTo>
                    <a:pt x="363" y="5552"/>
                  </a:lnTo>
                  <a:cubicBezTo>
                    <a:pt x="289" y="5619"/>
                    <a:pt x="192" y="5657"/>
                    <a:pt x="89" y="5657"/>
                  </a:cubicBezTo>
                  <a:cubicBezTo>
                    <a:pt x="60" y="5657"/>
                    <a:pt x="30" y="5654"/>
                    <a:pt x="1" y="5648"/>
                  </a:cubicBezTo>
                  <a:lnTo>
                    <a:pt x="1" y="5648"/>
                  </a:lnTo>
                  <a:cubicBezTo>
                    <a:pt x="20" y="5724"/>
                    <a:pt x="58" y="5781"/>
                    <a:pt x="106" y="5839"/>
                  </a:cubicBezTo>
                  <a:lnTo>
                    <a:pt x="182" y="5915"/>
                  </a:lnTo>
                  <a:cubicBezTo>
                    <a:pt x="258" y="5991"/>
                    <a:pt x="359" y="6029"/>
                    <a:pt x="458" y="6029"/>
                  </a:cubicBezTo>
                  <a:cubicBezTo>
                    <a:pt x="557" y="6029"/>
                    <a:pt x="654" y="5991"/>
                    <a:pt x="726" y="5915"/>
                  </a:cubicBezTo>
                  <a:lnTo>
                    <a:pt x="4418" y="2233"/>
                  </a:lnTo>
                  <a:cubicBezTo>
                    <a:pt x="4561" y="2080"/>
                    <a:pt x="4656" y="1880"/>
                    <a:pt x="4675" y="1660"/>
                  </a:cubicBezTo>
                  <a:cubicBezTo>
                    <a:pt x="4675" y="1565"/>
                    <a:pt x="4723" y="1460"/>
                    <a:pt x="4790" y="1393"/>
                  </a:cubicBezTo>
                  <a:lnTo>
                    <a:pt x="5811" y="372"/>
                  </a:lnTo>
                  <a:lnTo>
                    <a:pt x="5448" y="0"/>
                  </a:lnTo>
                  <a:close/>
                </a:path>
              </a:pathLst>
            </a:custGeom>
            <a:solidFill>
              <a:srgbClr val="B5C4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74" name="Google Shape;5174;p38"/>
            <p:cNvSpPr/>
            <p:nvPr/>
          </p:nvSpPr>
          <p:spPr>
            <a:xfrm>
              <a:off x="1537850" y="2569671"/>
              <a:ext cx="78712" cy="78215"/>
            </a:xfrm>
            <a:custGeom>
              <a:rect b="b" l="l" r="r" t="t"/>
              <a:pathLst>
                <a:path extrusionOk="0" h="2987" w="3006">
                  <a:moveTo>
                    <a:pt x="964" y="0"/>
                  </a:moveTo>
                  <a:lnTo>
                    <a:pt x="143" y="821"/>
                  </a:lnTo>
                  <a:cubicBezTo>
                    <a:pt x="96" y="868"/>
                    <a:pt x="48" y="907"/>
                    <a:pt x="0" y="945"/>
                  </a:cubicBezTo>
                  <a:lnTo>
                    <a:pt x="2051" y="2986"/>
                  </a:lnTo>
                  <a:lnTo>
                    <a:pt x="3005" y="2032"/>
                  </a:lnTo>
                  <a:lnTo>
                    <a:pt x="964" y="0"/>
                  </a:lnTo>
                  <a:close/>
                </a:path>
              </a:pathLst>
            </a:custGeom>
            <a:solidFill>
              <a:srgbClr val="B5C4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75" name="Google Shape;5175;p38"/>
            <p:cNvSpPr/>
            <p:nvPr/>
          </p:nvSpPr>
          <p:spPr>
            <a:xfrm>
              <a:off x="1548088" y="2554667"/>
              <a:ext cx="83216" cy="82666"/>
            </a:xfrm>
            <a:custGeom>
              <a:rect b="b" l="l" r="r" t="t"/>
              <a:pathLst>
                <a:path extrusionOk="0" h="3157" w="3178">
                  <a:moveTo>
                    <a:pt x="830" y="1"/>
                  </a:moveTo>
                  <a:lnTo>
                    <a:pt x="86" y="745"/>
                  </a:lnTo>
                  <a:cubicBezTo>
                    <a:pt x="0" y="831"/>
                    <a:pt x="0" y="974"/>
                    <a:pt x="86" y="1060"/>
                  </a:cubicBezTo>
                  <a:lnTo>
                    <a:pt x="2118" y="3092"/>
                  </a:lnTo>
                  <a:cubicBezTo>
                    <a:pt x="2161" y="3135"/>
                    <a:pt x="2218" y="3156"/>
                    <a:pt x="2276" y="3156"/>
                  </a:cubicBezTo>
                  <a:cubicBezTo>
                    <a:pt x="2333" y="3156"/>
                    <a:pt x="2390" y="3135"/>
                    <a:pt x="2433" y="3092"/>
                  </a:cubicBezTo>
                  <a:lnTo>
                    <a:pt x="3177" y="2348"/>
                  </a:lnTo>
                  <a:lnTo>
                    <a:pt x="830" y="1"/>
                  </a:lnTo>
                  <a:close/>
                </a:path>
              </a:pathLst>
            </a:custGeom>
            <a:solidFill>
              <a:srgbClr val="5368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76" name="Google Shape;5176;p38"/>
            <p:cNvSpPr/>
            <p:nvPr/>
          </p:nvSpPr>
          <p:spPr>
            <a:xfrm>
              <a:off x="1594802" y="2603397"/>
              <a:ext cx="36502" cy="33936"/>
            </a:xfrm>
            <a:custGeom>
              <a:rect b="b" l="l" r="r" t="t"/>
              <a:pathLst>
                <a:path extrusionOk="0" h="1296" w="1394">
                  <a:moveTo>
                    <a:pt x="907" y="0"/>
                  </a:moveTo>
                  <a:lnTo>
                    <a:pt x="0" y="897"/>
                  </a:lnTo>
                  <a:lnTo>
                    <a:pt x="334" y="1231"/>
                  </a:lnTo>
                  <a:cubicBezTo>
                    <a:pt x="377" y="1274"/>
                    <a:pt x="434" y="1295"/>
                    <a:pt x="492" y="1295"/>
                  </a:cubicBezTo>
                  <a:cubicBezTo>
                    <a:pt x="549" y="1295"/>
                    <a:pt x="606" y="1274"/>
                    <a:pt x="649" y="1231"/>
                  </a:cubicBezTo>
                  <a:lnTo>
                    <a:pt x="1393" y="487"/>
                  </a:lnTo>
                  <a:lnTo>
                    <a:pt x="907" y="0"/>
                  </a:lnTo>
                  <a:close/>
                </a:path>
              </a:pathLst>
            </a:custGeom>
            <a:solidFill>
              <a:srgbClr val="395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77" name="Google Shape;5177;p38"/>
            <p:cNvSpPr/>
            <p:nvPr/>
          </p:nvSpPr>
          <p:spPr>
            <a:xfrm>
              <a:off x="1566810" y="2518531"/>
              <a:ext cx="101205" cy="99817"/>
            </a:xfrm>
            <a:custGeom>
              <a:rect b="b" l="l" r="r" t="t"/>
              <a:pathLst>
                <a:path extrusionOk="0" h="3812" w="3865">
                  <a:moveTo>
                    <a:pt x="1357" y="0"/>
                  </a:moveTo>
                  <a:cubicBezTo>
                    <a:pt x="1301" y="0"/>
                    <a:pt x="1246" y="21"/>
                    <a:pt x="1203" y="64"/>
                  </a:cubicBezTo>
                  <a:lnTo>
                    <a:pt x="96" y="1171"/>
                  </a:lnTo>
                  <a:cubicBezTo>
                    <a:pt x="1" y="1257"/>
                    <a:pt x="1" y="1400"/>
                    <a:pt x="96" y="1486"/>
                  </a:cubicBezTo>
                  <a:lnTo>
                    <a:pt x="2357" y="3747"/>
                  </a:lnTo>
                  <a:cubicBezTo>
                    <a:pt x="2400" y="3790"/>
                    <a:pt x="2457" y="3811"/>
                    <a:pt x="2515" y="3811"/>
                  </a:cubicBezTo>
                  <a:cubicBezTo>
                    <a:pt x="2572" y="3811"/>
                    <a:pt x="2629" y="3790"/>
                    <a:pt x="2672" y="3747"/>
                  </a:cubicBezTo>
                  <a:lnTo>
                    <a:pt x="3779" y="2640"/>
                  </a:lnTo>
                  <a:cubicBezTo>
                    <a:pt x="3864" y="2554"/>
                    <a:pt x="3864" y="2411"/>
                    <a:pt x="3779" y="2325"/>
                  </a:cubicBezTo>
                  <a:lnTo>
                    <a:pt x="1518" y="64"/>
                  </a:lnTo>
                  <a:cubicBezTo>
                    <a:pt x="1470" y="21"/>
                    <a:pt x="1413" y="0"/>
                    <a:pt x="1357" y="0"/>
                  </a:cubicBezTo>
                  <a:close/>
                </a:path>
              </a:pathLst>
            </a:custGeom>
            <a:solidFill>
              <a:srgbClr val="A7B5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78" name="Google Shape;5178;p38"/>
            <p:cNvSpPr/>
            <p:nvPr/>
          </p:nvSpPr>
          <p:spPr>
            <a:xfrm>
              <a:off x="1616771" y="2567654"/>
              <a:ext cx="51506" cy="50930"/>
            </a:xfrm>
            <a:custGeom>
              <a:rect b="b" l="l" r="r" t="t"/>
              <a:pathLst>
                <a:path extrusionOk="0" h="1945" w="1967">
                  <a:moveTo>
                    <a:pt x="1422" y="1"/>
                  </a:moveTo>
                  <a:lnTo>
                    <a:pt x="1" y="1422"/>
                  </a:lnTo>
                  <a:lnTo>
                    <a:pt x="459" y="1880"/>
                  </a:lnTo>
                  <a:cubicBezTo>
                    <a:pt x="502" y="1923"/>
                    <a:pt x="559" y="1945"/>
                    <a:pt x="616" y="1945"/>
                  </a:cubicBezTo>
                  <a:cubicBezTo>
                    <a:pt x="673" y="1945"/>
                    <a:pt x="731" y="1923"/>
                    <a:pt x="774" y="1880"/>
                  </a:cubicBezTo>
                  <a:lnTo>
                    <a:pt x="1880" y="774"/>
                  </a:lnTo>
                  <a:cubicBezTo>
                    <a:pt x="1966" y="688"/>
                    <a:pt x="1966" y="545"/>
                    <a:pt x="1880" y="459"/>
                  </a:cubicBezTo>
                  <a:lnTo>
                    <a:pt x="1422" y="1"/>
                  </a:lnTo>
                  <a:close/>
                </a:path>
              </a:pathLst>
            </a:custGeom>
            <a:solidFill>
              <a:srgbClr val="93A5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79" name="Google Shape;5179;p38"/>
            <p:cNvSpPr/>
            <p:nvPr/>
          </p:nvSpPr>
          <p:spPr>
            <a:xfrm>
              <a:off x="1409203" y="2654379"/>
              <a:ext cx="84237" cy="77612"/>
            </a:xfrm>
            <a:custGeom>
              <a:rect b="b" l="l" r="r" t="t"/>
              <a:pathLst>
                <a:path extrusionOk="0" h="2964" w="3217">
                  <a:moveTo>
                    <a:pt x="2913" y="1"/>
                  </a:moveTo>
                  <a:cubicBezTo>
                    <a:pt x="2864" y="1"/>
                    <a:pt x="2813" y="20"/>
                    <a:pt x="2767" y="66"/>
                  </a:cubicBezTo>
                  <a:lnTo>
                    <a:pt x="0" y="2842"/>
                  </a:lnTo>
                  <a:cubicBezTo>
                    <a:pt x="81" y="2923"/>
                    <a:pt x="188" y="2964"/>
                    <a:pt x="296" y="2964"/>
                  </a:cubicBezTo>
                  <a:cubicBezTo>
                    <a:pt x="403" y="2964"/>
                    <a:pt x="510" y="2923"/>
                    <a:pt x="592" y="2842"/>
                  </a:cubicBezTo>
                  <a:lnTo>
                    <a:pt x="706" y="2728"/>
                  </a:lnTo>
                  <a:lnTo>
                    <a:pt x="3072" y="362"/>
                  </a:lnTo>
                  <a:lnTo>
                    <a:pt x="3062" y="362"/>
                  </a:lnTo>
                  <a:cubicBezTo>
                    <a:pt x="3217" y="215"/>
                    <a:pt x="3077" y="1"/>
                    <a:pt x="2913" y="1"/>
                  </a:cubicBezTo>
                  <a:close/>
                </a:path>
              </a:pathLst>
            </a:custGeom>
            <a:solidFill>
              <a:srgbClr val="B5C4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80" name="Google Shape;5180;p38"/>
            <p:cNvSpPr/>
            <p:nvPr/>
          </p:nvSpPr>
          <p:spPr>
            <a:xfrm>
              <a:off x="1428422" y="2665351"/>
              <a:ext cx="86987" cy="80152"/>
            </a:xfrm>
            <a:custGeom>
              <a:rect b="b" l="l" r="r" t="t"/>
              <a:pathLst>
                <a:path extrusionOk="0" h="3061" w="3322">
                  <a:moveTo>
                    <a:pt x="3021" y="0"/>
                  </a:moveTo>
                  <a:cubicBezTo>
                    <a:pt x="2972" y="0"/>
                    <a:pt x="2919" y="20"/>
                    <a:pt x="2872" y="67"/>
                  </a:cubicBezTo>
                  <a:lnTo>
                    <a:pt x="1" y="2929"/>
                  </a:lnTo>
                  <a:lnTo>
                    <a:pt x="10" y="2938"/>
                  </a:lnTo>
                  <a:cubicBezTo>
                    <a:pt x="91" y="3019"/>
                    <a:pt x="196" y="3060"/>
                    <a:pt x="301" y="3060"/>
                  </a:cubicBezTo>
                  <a:cubicBezTo>
                    <a:pt x="406" y="3060"/>
                    <a:pt x="511" y="3019"/>
                    <a:pt x="592" y="2938"/>
                  </a:cubicBezTo>
                  <a:lnTo>
                    <a:pt x="678" y="2853"/>
                  </a:lnTo>
                  <a:lnTo>
                    <a:pt x="3168" y="363"/>
                  </a:lnTo>
                  <a:cubicBezTo>
                    <a:pt x="3321" y="209"/>
                    <a:pt x="3184" y="0"/>
                    <a:pt x="3021" y="0"/>
                  </a:cubicBezTo>
                  <a:close/>
                </a:path>
              </a:pathLst>
            </a:custGeom>
            <a:solidFill>
              <a:srgbClr val="B5C4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81" name="Google Shape;5181;p38"/>
            <p:cNvSpPr/>
            <p:nvPr/>
          </p:nvSpPr>
          <p:spPr>
            <a:xfrm>
              <a:off x="1447171" y="2687084"/>
              <a:ext cx="78974" cy="72218"/>
            </a:xfrm>
            <a:custGeom>
              <a:rect b="b" l="l" r="r" t="t"/>
              <a:pathLst>
                <a:path extrusionOk="0" h="2758" w="3016">
                  <a:moveTo>
                    <a:pt x="2716" y="0"/>
                  </a:moveTo>
                  <a:cubicBezTo>
                    <a:pt x="2666" y="0"/>
                    <a:pt x="2613" y="20"/>
                    <a:pt x="2566" y="67"/>
                  </a:cubicBezTo>
                  <a:lnTo>
                    <a:pt x="0" y="2633"/>
                  </a:lnTo>
                  <a:lnTo>
                    <a:pt x="10" y="2643"/>
                  </a:lnTo>
                  <a:cubicBezTo>
                    <a:pt x="91" y="2719"/>
                    <a:pt x="196" y="2757"/>
                    <a:pt x="299" y="2757"/>
                  </a:cubicBezTo>
                  <a:cubicBezTo>
                    <a:pt x="403" y="2757"/>
                    <a:pt x="506" y="2719"/>
                    <a:pt x="582" y="2643"/>
                  </a:cubicBezTo>
                  <a:lnTo>
                    <a:pt x="754" y="2471"/>
                  </a:lnTo>
                  <a:lnTo>
                    <a:pt x="2862" y="363"/>
                  </a:lnTo>
                  <a:cubicBezTo>
                    <a:pt x="3015" y="209"/>
                    <a:pt x="2878" y="0"/>
                    <a:pt x="2716" y="0"/>
                  </a:cubicBezTo>
                  <a:close/>
                </a:path>
              </a:pathLst>
            </a:custGeom>
            <a:solidFill>
              <a:srgbClr val="B5C4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82" name="Google Shape;5182;p38"/>
            <p:cNvSpPr/>
            <p:nvPr/>
          </p:nvSpPr>
          <p:spPr>
            <a:xfrm>
              <a:off x="1482756" y="2624502"/>
              <a:ext cx="64101" cy="60095"/>
            </a:xfrm>
            <a:custGeom>
              <a:rect b="b" l="l" r="r" t="t"/>
              <a:pathLst>
                <a:path extrusionOk="0" h="2295" w="2448">
                  <a:moveTo>
                    <a:pt x="309" y="1"/>
                  </a:moveTo>
                  <a:cubicBezTo>
                    <a:pt x="144" y="1"/>
                    <a:pt x="1" y="213"/>
                    <a:pt x="148" y="368"/>
                  </a:cubicBezTo>
                  <a:lnTo>
                    <a:pt x="2028" y="2237"/>
                  </a:lnTo>
                  <a:cubicBezTo>
                    <a:pt x="2066" y="2276"/>
                    <a:pt x="2114" y="2295"/>
                    <a:pt x="2171" y="2295"/>
                  </a:cubicBezTo>
                  <a:cubicBezTo>
                    <a:pt x="2362" y="2295"/>
                    <a:pt x="2448" y="2066"/>
                    <a:pt x="2324" y="1942"/>
                  </a:cubicBezTo>
                  <a:lnTo>
                    <a:pt x="454" y="62"/>
                  </a:lnTo>
                  <a:cubicBezTo>
                    <a:pt x="408" y="19"/>
                    <a:pt x="358" y="1"/>
                    <a:pt x="309" y="1"/>
                  </a:cubicBezTo>
                  <a:close/>
                </a:path>
              </a:pathLst>
            </a:custGeom>
            <a:solidFill>
              <a:srgbClr val="B5C4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83" name="Google Shape;5183;p38"/>
            <p:cNvSpPr/>
            <p:nvPr/>
          </p:nvSpPr>
          <p:spPr>
            <a:xfrm>
              <a:off x="1359739" y="2560166"/>
              <a:ext cx="212360" cy="201363"/>
            </a:xfrm>
            <a:custGeom>
              <a:rect b="b" l="l" r="r" t="t"/>
              <a:pathLst>
                <a:path extrusionOk="0" h="7690" w="8110">
                  <a:moveTo>
                    <a:pt x="2042" y="1"/>
                  </a:moveTo>
                  <a:lnTo>
                    <a:pt x="0" y="2033"/>
                  </a:lnTo>
                  <a:lnTo>
                    <a:pt x="1021" y="3054"/>
                  </a:lnTo>
                  <a:cubicBezTo>
                    <a:pt x="1059" y="3092"/>
                    <a:pt x="1088" y="3130"/>
                    <a:pt x="1107" y="3178"/>
                  </a:cubicBezTo>
                  <a:cubicBezTo>
                    <a:pt x="1135" y="3225"/>
                    <a:pt x="1145" y="3283"/>
                    <a:pt x="1145" y="3330"/>
                  </a:cubicBezTo>
                  <a:cubicBezTo>
                    <a:pt x="1164" y="3540"/>
                    <a:pt x="1259" y="3740"/>
                    <a:pt x="1403" y="3893"/>
                  </a:cubicBezTo>
                  <a:lnTo>
                    <a:pt x="5095" y="7575"/>
                  </a:lnTo>
                  <a:cubicBezTo>
                    <a:pt x="5166" y="7652"/>
                    <a:pt x="5264" y="7690"/>
                    <a:pt x="5363" y="7690"/>
                  </a:cubicBezTo>
                  <a:cubicBezTo>
                    <a:pt x="5462" y="7690"/>
                    <a:pt x="5562" y="7652"/>
                    <a:pt x="5638" y="7575"/>
                  </a:cubicBezTo>
                  <a:lnTo>
                    <a:pt x="5715" y="7499"/>
                  </a:lnTo>
                  <a:cubicBezTo>
                    <a:pt x="5848" y="7366"/>
                    <a:pt x="5867" y="7165"/>
                    <a:pt x="5762" y="7013"/>
                  </a:cubicBezTo>
                  <a:cubicBezTo>
                    <a:pt x="5743" y="6994"/>
                    <a:pt x="5734" y="6974"/>
                    <a:pt x="5715" y="6955"/>
                  </a:cubicBezTo>
                  <a:lnTo>
                    <a:pt x="5715" y="6955"/>
                  </a:lnTo>
                  <a:lnTo>
                    <a:pt x="5886" y="7127"/>
                  </a:lnTo>
                  <a:cubicBezTo>
                    <a:pt x="5963" y="7203"/>
                    <a:pt x="6065" y="7242"/>
                    <a:pt x="6169" y="7242"/>
                  </a:cubicBezTo>
                  <a:cubicBezTo>
                    <a:pt x="6273" y="7242"/>
                    <a:pt x="6378" y="7203"/>
                    <a:pt x="6459" y="7127"/>
                  </a:cubicBezTo>
                  <a:lnTo>
                    <a:pt x="6506" y="7070"/>
                  </a:lnTo>
                  <a:cubicBezTo>
                    <a:pt x="6650" y="6936"/>
                    <a:pt x="6669" y="6717"/>
                    <a:pt x="6554" y="6564"/>
                  </a:cubicBezTo>
                  <a:cubicBezTo>
                    <a:pt x="6551" y="6557"/>
                    <a:pt x="6546" y="6549"/>
                    <a:pt x="6540" y="6541"/>
                  </a:cubicBezTo>
                  <a:lnTo>
                    <a:pt x="6540" y="6541"/>
                  </a:lnTo>
                  <a:lnTo>
                    <a:pt x="6592" y="6593"/>
                  </a:lnTo>
                  <a:cubicBezTo>
                    <a:pt x="6673" y="6669"/>
                    <a:pt x="6778" y="6707"/>
                    <a:pt x="6883" y="6707"/>
                  </a:cubicBezTo>
                  <a:cubicBezTo>
                    <a:pt x="6988" y="6707"/>
                    <a:pt x="7093" y="6669"/>
                    <a:pt x="7174" y="6593"/>
                  </a:cubicBezTo>
                  <a:lnTo>
                    <a:pt x="7212" y="6545"/>
                  </a:lnTo>
                  <a:cubicBezTo>
                    <a:pt x="7355" y="6402"/>
                    <a:pt x="7375" y="6173"/>
                    <a:pt x="7260" y="6011"/>
                  </a:cubicBezTo>
                  <a:lnTo>
                    <a:pt x="7260" y="6011"/>
                  </a:lnTo>
                  <a:lnTo>
                    <a:pt x="7327" y="6078"/>
                  </a:lnTo>
                  <a:cubicBezTo>
                    <a:pt x="7408" y="6159"/>
                    <a:pt x="7513" y="6199"/>
                    <a:pt x="7618" y="6199"/>
                  </a:cubicBezTo>
                  <a:cubicBezTo>
                    <a:pt x="7723" y="6199"/>
                    <a:pt x="7828" y="6159"/>
                    <a:pt x="7909" y="6078"/>
                  </a:cubicBezTo>
                  <a:lnTo>
                    <a:pt x="7947" y="6040"/>
                  </a:lnTo>
                  <a:cubicBezTo>
                    <a:pt x="8109" y="5877"/>
                    <a:pt x="8109" y="5620"/>
                    <a:pt x="7947" y="5458"/>
                  </a:cubicBezTo>
                  <a:lnTo>
                    <a:pt x="4808" y="2319"/>
                  </a:lnTo>
                  <a:lnTo>
                    <a:pt x="5953" y="1861"/>
                  </a:lnTo>
                  <a:cubicBezTo>
                    <a:pt x="6201" y="1718"/>
                    <a:pt x="6316" y="1422"/>
                    <a:pt x="6239" y="1146"/>
                  </a:cubicBezTo>
                  <a:cubicBezTo>
                    <a:pt x="6239" y="1146"/>
                    <a:pt x="6085" y="905"/>
                    <a:pt x="5987" y="905"/>
                  </a:cubicBezTo>
                  <a:cubicBezTo>
                    <a:pt x="5982" y="905"/>
                    <a:pt x="5977" y="906"/>
                    <a:pt x="5972" y="907"/>
                  </a:cubicBezTo>
                  <a:cubicBezTo>
                    <a:pt x="5514" y="1050"/>
                    <a:pt x="4417" y="1136"/>
                    <a:pt x="3759" y="1174"/>
                  </a:cubicBezTo>
                  <a:cubicBezTo>
                    <a:pt x="3744" y="1175"/>
                    <a:pt x="3728" y="1175"/>
                    <a:pt x="3713" y="1175"/>
                  </a:cubicBezTo>
                  <a:cubicBezTo>
                    <a:pt x="3453" y="1175"/>
                    <a:pt x="3203" y="1098"/>
                    <a:pt x="3005" y="945"/>
                  </a:cubicBezTo>
                  <a:cubicBezTo>
                    <a:pt x="2958" y="907"/>
                    <a:pt x="2910" y="869"/>
                    <a:pt x="2862" y="821"/>
                  </a:cubicBezTo>
                  <a:lnTo>
                    <a:pt x="2042" y="1"/>
                  </a:lnTo>
                  <a:close/>
                </a:path>
              </a:pathLst>
            </a:custGeom>
            <a:solidFill>
              <a:srgbClr val="F0F3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84" name="Google Shape;5184;p38"/>
            <p:cNvSpPr/>
            <p:nvPr/>
          </p:nvSpPr>
          <p:spPr>
            <a:xfrm>
              <a:off x="1359739" y="2603633"/>
              <a:ext cx="152397" cy="157974"/>
            </a:xfrm>
            <a:custGeom>
              <a:rect b="b" l="l" r="r" t="t"/>
              <a:pathLst>
                <a:path extrusionOk="0" h="6033" w="5820">
                  <a:moveTo>
                    <a:pt x="372" y="1"/>
                  </a:moveTo>
                  <a:lnTo>
                    <a:pt x="0" y="373"/>
                  </a:lnTo>
                  <a:lnTo>
                    <a:pt x="1030" y="1394"/>
                  </a:lnTo>
                  <a:cubicBezTo>
                    <a:pt x="1097" y="1470"/>
                    <a:pt x="1135" y="1565"/>
                    <a:pt x="1145" y="1670"/>
                  </a:cubicBezTo>
                  <a:cubicBezTo>
                    <a:pt x="1164" y="1880"/>
                    <a:pt x="1250" y="2080"/>
                    <a:pt x="1403" y="2233"/>
                  </a:cubicBezTo>
                  <a:lnTo>
                    <a:pt x="5085" y="5925"/>
                  </a:lnTo>
                  <a:cubicBezTo>
                    <a:pt x="5161" y="5997"/>
                    <a:pt x="5261" y="6032"/>
                    <a:pt x="5362" y="6032"/>
                  </a:cubicBezTo>
                  <a:cubicBezTo>
                    <a:pt x="5462" y="6032"/>
                    <a:pt x="5562" y="5997"/>
                    <a:pt x="5638" y="5925"/>
                  </a:cubicBezTo>
                  <a:lnTo>
                    <a:pt x="5715" y="5839"/>
                  </a:lnTo>
                  <a:cubicBezTo>
                    <a:pt x="5762" y="5791"/>
                    <a:pt x="5800" y="5725"/>
                    <a:pt x="5820" y="5658"/>
                  </a:cubicBezTo>
                  <a:lnTo>
                    <a:pt x="5820" y="5658"/>
                  </a:lnTo>
                  <a:cubicBezTo>
                    <a:pt x="5790" y="5664"/>
                    <a:pt x="5761" y="5667"/>
                    <a:pt x="5733" y="5667"/>
                  </a:cubicBezTo>
                  <a:cubicBezTo>
                    <a:pt x="5630" y="5667"/>
                    <a:pt x="5532" y="5628"/>
                    <a:pt x="5457" y="5553"/>
                  </a:cubicBezTo>
                  <a:lnTo>
                    <a:pt x="1775" y="1871"/>
                  </a:lnTo>
                  <a:cubicBezTo>
                    <a:pt x="1622" y="1718"/>
                    <a:pt x="1527" y="1518"/>
                    <a:pt x="1517" y="1298"/>
                  </a:cubicBezTo>
                  <a:cubicBezTo>
                    <a:pt x="1507" y="1193"/>
                    <a:pt x="1469" y="1098"/>
                    <a:pt x="1393" y="1031"/>
                  </a:cubicBezTo>
                  <a:lnTo>
                    <a:pt x="372" y="1"/>
                  </a:lnTo>
                  <a:close/>
                </a:path>
              </a:pathLst>
            </a:custGeom>
            <a:solidFill>
              <a:srgbClr val="DFE5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85" name="Google Shape;5185;p38"/>
            <p:cNvSpPr/>
            <p:nvPr/>
          </p:nvSpPr>
          <p:spPr>
            <a:xfrm>
              <a:off x="1359739" y="2560166"/>
              <a:ext cx="78450" cy="78215"/>
            </a:xfrm>
            <a:custGeom>
              <a:rect b="b" l="l" r="r" t="t"/>
              <a:pathLst>
                <a:path extrusionOk="0" h="2987" w="2996">
                  <a:moveTo>
                    <a:pt x="2032" y="1"/>
                  </a:moveTo>
                  <a:lnTo>
                    <a:pt x="0" y="2033"/>
                  </a:lnTo>
                  <a:lnTo>
                    <a:pt x="954" y="2987"/>
                  </a:lnTo>
                  <a:lnTo>
                    <a:pt x="2996" y="945"/>
                  </a:lnTo>
                  <a:cubicBezTo>
                    <a:pt x="2948" y="907"/>
                    <a:pt x="2910" y="869"/>
                    <a:pt x="2862" y="831"/>
                  </a:cubicBezTo>
                  <a:lnTo>
                    <a:pt x="2032" y="1"/>
                  </a:lnTo>
                  <a:close/>
                </a:path>
              </a:pathLst>
            </a:custGeom>
            <a:solidFill>
              <a:srgbClr val="DFE5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86" name="Google Shape;5186;p38"/>
            <p:cNvSpPr/>
            <p:nvPr/>
          </p:nvSpPr>
          <p:spPr>
            <a:xfrm>
              <a:off x="1344997" y="2545188"/>
              <a:ext cx="83216" cy="82640"/>
            </a:xfrm>
            <a:custGeom>
              <a:rect b="b" l="l" r="r" t="t"/>
              <a:pathLst>
                <a:path extrusionOk="0" h="3156" w="3178">
                  <a:moveTo>
                    <a:pt x="2347" y="0"/>
                  </a:moveTo>
                  <a:lnTo>
                    <a:pt x="0" y="2347"/>
                  </a:lnTo>
                  <a:lnTo>
                    <a:pt x="744" y="3091"/>
                  </a:lnTo>
                  <a:cubicBezTo>
                    <a:pt x="787" y="3134"/>
                    <a:pt x="845" y="3156"/>
                    <a:pt x="902" y="3156"/>
                  </a:cubicBezTo>
                  <a:cubicBezTo>
                    <a:pt x="959" y="3156"/>
                    <a:pt x="1016" y="3134"/>
                    <a:pt x="1059" y="3091"/>
                  </a:cubicBezTo>
                  <a:lnTo>
                    <a:pt x="3091" y="1069"/>
                  </a:lnTo>
                  <a:cubicBezTo>
                    <a:pt x="3177" y="983"/>
                    <a:pt x="3177" y="840"/>
                    <a:pt x="3091" y="745"/>
                  </a:cubicBezTo>
                  <a:lnTo>
                    <a:pt x="2347" y="0"/>
                  </a:lnTo>
                  <a:close/>
                </a:path>
              </a:pathLst>
            </a:custGeom>
            <a:solidFill>
              <a:srgbClr val="EBEF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87" name="Google Shape;5187;p38"/>
            <p:cNvSpPr/>
            <p:nvPr/>
          </p:nvSpPr>
          <p:spPr>
            <a:xfrm>
              <a:off x="1344735" y="2593892"/>
              <a:ext cx="36764" cy="33936"/>
            </a:xfrm>
            <a:custGeom>
              <a:rect b="b" l="l" r="r" t="t"/>
              <a:pathLst>
                <a:path extrusionOk="0" h="1296" w="1404">
                  <a:moveTo>
                    <a:pt x="497" y="1"/>
                  </a:moveTo>
                  <a:lnTo>
                    <a:pt x="1" y="487"/>
                  </a:lnTo>
                  <a:lnTo>
                    <a:pt x="754" y="1231"/>
                  </a:lnTo>
                  <a:cubicBezTo>
                    <a:pt x="797" y="1274"/>
                    <a:pt x="852" y="1296"/>
                    <a:pt x="908" y="1296"/>
                  </a:cubicBezTo>
                  <a:cubicBezTo>
                    <a:pt x="964" y="1296"/>
                    <a:pt x="1022" y="1274"/>
                    <a:pt x="1069" y="1231"/>
                  </a:cubicBezTo>
                  <a:lnTo>
                    <a:pt x="1403" y="907"/>
                  </a:lnTo>
                  <a:lnTo>
                    <a:pt x="497" y="1"/>
                  </a:lnTo>
                  <a:close/>
                </a:path>
              </a:pathLst>
            </a:custGeom>
            <a:solidFill>
              <a:srgbClr val="AEBF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88" name="Google Shape;5188;p38"/>
            <p:cNvSpPr/>
            <p:nvPr/>
          </p:nvSpPr>
          <p:spPr>
            <a:xfrm>
              <a:off x="1308024" y="2509026"/>
              <a:ext cx="101205" cy="100079"/>
            </a:xfrm>
            <a:custGeom>
              <a:rect b="b" l="l" r="r" t="t"/>
              <a:pathLst>
                <a:path extrusionOk="0" h="3822" w="3865">
                  <a:moveTo>
                    <a:pt x="2514" y="1"/>
                  </a:moveTo>
                  <a:cubicBezTo>
                    <a:pt x="2457" y="1"/>
                    <a:pt x="2400" y="22"/>
                    <a:pt x="2357" y="65"/>
                  </a:cubicBezTo>
                  <a:lnTo>
                    <a:pt x="96" y="2326"/>
                  </a:lnTo>
                  <a:cubicBezTo>
                    <a:pt x="0" y="2421"/>
                    <a:pt x="0" y="2555"/>
                    <a:pt x="96" y="2650"/>
                  </a:cubicBezTo>
                  <a:lnTo>
                    <a:pt x="1202" y="3757"/>
                  </a:lnTo>
                  <a:cubicBezTo>
                    <a:pt x="1245" y="3800"/>
                    <a:pt x="1300" y="3821"/>
                    <a:pt x="1356" y="3821"/>
                  </a:cubicBezTo>
                  <a:cubicBezTo>
                    <a:pt x="1412" y="3821"/>
                    <a:pt x="1470" y="3800"/>
                    <a:pt x="1517" y="3757"/>
                  </a:cubicBezTo>
                  <a:lnTo>
                    <a:pt x="3778" y="1486"/>
                  </a:lnTo>
                  <a:cubicBezTo>
                    <a:pt x="3864" y="1400"/>
                    <a:pt x="3864" y="1257"/>
                    <a:pt x="3778" y="1172"/>
                  </a:cubicBezTo>
                  <a:lnTo>
                    <a:pt x="2672" y="65"/>
                  </a:lnTo>
                  <a:cubicBezTo>
                    <a:pt x="2629" y="22"/>
                    <a:pt x="2571" y="1"/>
                    <a:pt x="2514" y="1"/>
                  </a:cubicBezTo>
                  <a:close/>
                </a:path>
              </a:pathLst>
            </a:custGeom>
            <a:solidFill>
              <a:srgbClr val="9DAB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89" name="Google Shape;5189;p38"/>
            <p:cNvSpPr/>
            <p:nvPr/>
          </p:nvSpPr>
          <p:spPr>
            <a:xfrm>
              <a:off x="1308024" y="2558437"/>
              <a:ext cx="51480" cy="50668"/>
            </a:xfrm>
            <a:custGeom>
              <a:rect b="b" l="l" r="r" t="t"/>
              <a:pathLst>
                <a:path extrusionOk="0" h="1935" w="1966">
                  <a:moveTo>
                    <a:pt x="535" y="0"/>
                  </a:moveTo>
                  <a:lnTo>
                    <a:pt x="86" y="448"/>
                  </a:lnTo>
                  <a:cubicBezTo>
                    <a:pt x="0" y="534"/>
                    <a:pt x="0" y="677"/>
                    <a:pt x="86" y="763"/>
                  </a:cubicBezTo>
                  <a:lnTo>
                    <a:pt x="1193" y="1870"/>
                  </a:lnTo>
                  <a:cubicBezTo>
                    <a:pt x="1236" y="1913"/>
                    <a:pt x="1293" y="1934"/>
                    <a:pt x="1350" y="1934"/>
                  </a:cubicBezTo>
                  <a:cubicBezTo>
                    <a:pt x="1408" y="1934"/>
                    <a:pt x="1465" y="1913"/>
                    <a:pt x="1508" y="1870"/>
                  </a:cubicBezTo>
                  <a:lnTo>
                    <a:pt x="1966" y="1421"/>
                  </a:lnTo>
                  <a:lnTo>
                    <a:pt x="535" y="0"/>
                  </a:lnTo>
                  <a:close/>
                </a:path>
              </a:pathLst>
            </a:custGeom>
            <a:solidFill>
              <a:srgbClr val="7F91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90" name="Google Shape;5190;p38"/>
            <p:cNvSpPr/>
            <p:nvPr/>
          </p:nvSpPr>
          <p:spPr>
            <a:xfrm>
              <a:off x="1482625" y="2645110"/>
              <a:ext cx="84211" cy="77403"/>
            </a:xfrm>
            <a:custGeom>
              <a:rect b="b" l="l" r="r" t="t"/>
              <a:pathLst>
                <a:path extrusionOk="0" h="2956" w="3216">
                  <a:moveTo>
                    <a:pt x="300" y="0"/>
                  </a:moveTo>
                  <a:cubicBezTo>
                    <a:pt x="137" y="0"/>
                    <a:pt x="0" y="210"/>
                    <a:pt x="153" y="363"/>
                  </a:cubicBezTo>
                  <a:lnTo>
                    <a:pt x="2519" y="2729"/>
                  </a:lnTo>
                  <a:lnTo>
                    <a:pt x="2634" y="2834"/>
                  </a:lnTo>
                  <a:cubicBezTo>
                    <a:pt x="2715" y="2915"/>
                    <a:pt x="2820" y="2955"/>
                    <a:pt x="2925" y="2955"/>
                  </a:cubicBezTo>
                  <a:cubicBezTo>
                    <a:pt x="3030" y="2955"/>
                    <a:pt x="3135" y="2915"/>
                    <a:pt x="3216" y="2834"/>
                  </a:cubicBezTo>
                  <a:lnTo>
                    <a:pt x="449" y="67"/>
                  </a:lnTo>
                  <a:cubicBezTo>
                    <a:pt x="402" y="20"/>
                    <a:pt x="350" y="0"/>
                    <a:pt x="300" y="0"/>
                  </a:cubicBezTo>
                  <a:close/>
                </a:path>
              </a:pathLst>
            </a:custGeom>
            <a:solidFill>
              <a:srgbClr val="DFE5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91" name="Google Shape;5191;p38"/>
            <p:cNvSpPr/>
            <p:nvPr/>
          </p:nvSpPr>
          <p:spPr>
            <a:xfrm>
              <a:off x="1460630" y="2655610"/>
              <a:ext cx="86987" cy="80205"/>
            </a:xfrm>
            <a:custGeom>
              <a:rect b="b" l="l" r="r" t="t"/>
              <a:pathLst>
                <a:path extrusionOk="0" h="3063" w="3322">
                  <a:moveTo>
                    <a:pt x="300" y="0"/>
                  </a:moveTo>
                  <a:cubicBezTo>
                    <a:pt x="138" y="0"/>
                    <a:pt x="1" y="209"/>
                    <a:pt x="154" y="363"/>
                  </a:cubicBezTo>
                  <a:lnTo>
                    <a:pt x="2653" y="2862"/>
                  </a:lnTo>
                  <a:lnTo>
                    <a:pt x="2739" y="2948"/>
                  </a:lnTo>
                  <a:cubicBezTo>
                    <a:pt x="2820" y="3024"/>
                    <a:pt x="2925" y="3062"/>
                    <a:pt x="3030" y="3062"/>
                  </a:cubicBezTo>
                  <a:cubicBezTo>
                    <a:pt x="3135" y="3062"/>
                    <a:pt x="3240" y="3024"/>
                    <a:pt x="3321" y="2948"/>
                  </a:cubicBezTo>
                  <a:lnTo>
                    <a:pt x="450" y="67"/>
                  </a:lnTo>
                  <a:cubicBezTo>
                    <a:pt x="403" y="20"/>
                    <a:pt x="350" y="0"/>
                    <a:pt x="300" y="0"/>
                  </a:cubicBezTo>
                  <a:close/>
                </a:path>
              </a:pathLst>
            </a:custGeom>
            <a:solidFill>
              <a:srgbClr val="DFE5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92" name="Google Shape;5192;p38"/>
            <p:cNvSpPr/>
            <p:nvPr/>
          </p:nvSpPr>
          <p:spPr>
            <a:xfrm>
              <a:off x="1449894" y="2677841"/>
              <a:ext cx="78974" cy="72140"/>
            </a:xfrm>
            <a:custGeom>
              <a:rect b="b" l="l" r="r" t="t"/>
              <a:pathLst>
                <a:path extrusionOk="0" h="2755" w="3016">
                  <a:moveTo>
                    <a:pt x="300" y="0"/>
                  </a:moveTo>
                  <a:cubicBezTo>
                    <a:pt x="138" y="0"/>
                    <a:pt x="0" y="209"/>
                    <a:pt x="154" y="363"/>
                  </a:cubicBezTo>
                  <a:lnTo>
                    <a:pt x="2272" y="2461"/>
                  </a:lnTo>
                  <a:lnTo>
                    <a:pt x="2443" y="2633"/>
                  </a:lnTo>
                  <a:cubicBezTo>
                    <a:pt x="2520" y="2714"/>
                    <a:pt x="2622" y="2755"/>
                    <a:pt x="2725" y="2755"/>
                  </a:cubicBezTo>
                  <a:cubicBezTo>
                    <a:pt x="2827" y="2755"/>
                    <a:pt x="2930" y="2714"/>
                    <a:pt x="3006" y="2633"/>
                  </a:cubicBezTo>
                  <a:lnTo>
                    <a:pt x="3016" y="2633"/>
                  </a:lnTo>
                  <a:lnTo>
                    <a:pt x="449" y="67"/>
                  </a:lnTo>
                  <a:cubicBezTo>
                    <a:pt x="402" y="20"/>
                    <a:pt x="350" y="0"/>
                    <a:pt x="300" y="0"/>
                  </a:cubicBezTo>
                  <a:close/>
                </a:path>
              </a:pathLst>
            </a:custGeom>
            <a:solidFill>
              <a:srgbClr val="DFE5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93" name="Google Shape;5193;p38"/>
            <p:cNvSpPr/>
            <p:nvPr/>
          </p:nvSpPr>
          <p:spPr>
            <a:xfrm>
              <a:off x="1478383" y="2413975"/>
              <a:ext cx="97199" cy="94764"/>
            </a:xfrm>
            <a:custGeom>
              <a:rect b="b" l="l" r="r" t="t"/>
              <a:pathLst>
                <a:path extrusionOk="0" h="3619" w="3712">
                  <a:moveTo>
                    <a:pt x="1842" y="0"/>
                  </a:moveTo>
                  <a:cubicBezTo>
                    <a:pt x="1375" y="0"/>
                    <a:pt x="910" y="195"/>
                    <a:pt x="583" y="575"/>
                  </a:cubicBezTo>
                  <a:cubicBezTo>
                    <a:pt x="544" y="614"/>
                    <a:pt x="506" y="661"/>
                    <a:pt x="478" y="699"/>
                  </a:cubicBezTo>
                  <a:cubicBezTo>
                    <a:pt x="29" y="1272"/>
                    <a:pt x="1" y="2054"/>
                    <a:pt x="411" y="2655"/>
                  </a:cubicBezTo>
                  <a:cubicBezTo>
                    <a:pt x="420" y="2684"/>
                    <a:pt x="449" y="2712"/>
                    <a:pt x="478" y="2750"/>
                  </a:cubicBezTo>
                  <a:cubicBezTo>
                    <a:pt x="506" y="2789"/>
                    <a:pt x="535" y="2827"/>
                    <a:pt x="564" y="2855"/>
                  </a:cubicBezTo>
                  <a:cubicBezTo>
                    <a:pt x="885" y="3205"/>
                    <a:pt x="1334" y="3400"/>
                    <a:pt x="1796" y="3400"/>
                  </a:cubicBezTo>
                  <a:cubicBezTo>
                    <a:pt x="1951" y="3400"/>
                    <a:pt x="2108" y="3378"/>
                    <a:pt x="2262" y="3332"/>
                  </a:cubicBezTo>
                  <a:lnTo>
                    <a:pt x="2815" y="3599"/>
                  </a:lnTo>
                  <a:cubicBezTo>
                    <a:pt x="2845" y="3613"/>
                    <a:pt x="2876" y="3619"/>
                    <a:pt x="2907" y="3619"/>
                  </a:cubicBezTo>
                  <a:cubicBezTo>
                    <a:pt x="3029" y="3619"/>
                    <a:pt x="3139" y="3520"/>
                    <a:pt x="3139" y="3390"/>
                  </a:cubicBezTo>
                  <a:lnTo>
                    <a:pt x="3111" y="2770"/>
                  </a:lnTo>
                  <a:cubicBezTo>
                    <a:pt x="3712" y="2073"/>
                    <a:pt x="3635" y="1014"/>
                    <a:pt x="2939" y="413"/>
                  </a:cubicBezTo>
                  <a:cubicBezTo>
                    <a:pt x="2622" y="136"/>
                    <a:pt x="2231" y="0"/>
                    <a:pt x="1842"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94" name="Google Shape;5194;p38"/>
            <p:cNvSpPr/>
            <p:nvPr/>
          </p:nvSpPr>
          <p:spPr>
            <a:xfrm>
              <a:off x="1394199" y="2415755"/>
              <a:ext cx="112334" cy="92983"/>
            </a:xfrm>
            <a:custGeom>
              <a:rect b="b" l="l" r="r" t="t"/>
              <a:pathLst>
                <a:path extrusionOk="0" h="3551" w="4290">
                  <a:moveTo>
                    <a:pt x="2165" y="0"/>
                  </a:moveTo>
                  <a:cubicBezTo>
                    <a:pt x="2140" y="0"/>
                    <a:pt x="2115" y="1"/>
                    <a:pt x="2090" y="2"/>
                  </a:cubicBezTo>
                  <a:cubicBezTo>
                    <a:pt x="735" y="49"/>
                    <a:pt x="1" y="1633"/>
                    <a:pt x="850" y="2702"/>
                  </a:cubicBezTo>
                  <a:lnTo>
                    <a:pt x="821" y="3322"/>
                  </a:lnTo>
                  <a:cubicBezTo>
                    <a:pt x="813" y="3452"/>
                    <a:pt x="922" y="3551"/>
                    <a:pt x="1044" y="3551"/>
                  </a:cubicBezTo>
                  <a:cubicBezTo>
                    <a:pt x="1075" y="3551"/>
                    <a:pt x="1106" y="3545"/>
                    <a:pt x="1136" y="3531"/>
                  </a:cubicBezTo>
                  <a:lnTo>
                    <a:pt x="1699" y="3264"/>
                  </a:lnTo>
                  <a:cubicBezTo>
                    <a:pt x="1853" y="3309"/>
                    <a:pt x="2009" y="3330"/>
                    <a:pt x="2164" y="3330"/>
                  </a:cubicBezTo>
                  <a:cubicBezTo>
                    <a:pt x="2711" y="3330"/>
                    <a:pt x="3237" y="3063"/>
                    <a:pt x="3550" y="2587"/>
                  </a:cubicBezTo>
                  <a:cubicBezTo>
                    <a:pt x="4289" y="1473"/>
                    <a:pt x="3485" y="0"/>
                    <a:pt x="2165" y="0"/>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95" name="Google Shape;5195;p38"/>
            <p:cNvSpPr/>
            <p:nvPr/>
          </p:nvSpPr>
          <p:spPr>
            <a:xfrm>
              <a:off x="1429679" y="2455373"/>
              <a:ext cx="11024" cy="11888"/>
            </a:xfrm>
            <a:custGeom>
              <a:rect b="b" l="l" r="r" t="t"/>
              <a:pathLst>
                <a:path extrusionOk="0" h="454" w="421">
                  <a:moveTo>
                    <a:pt x="210" y="1"/>
                  </a:moveTo>
                  <a:cubicBezTo>
                    <a:pt x="105" y="1"/>
                    <a:pt x="0" y="72"/>
                    <a:pt x="0" y="215"/>
                  </a:cubicBezTo>
                  <a:lnTo>
                    <a:pt x="0" y="244"/>
                  </a:lnTo>
                  <a:cubicBezTo>
                    <a:pt x="0" y="359"/>
                    <a:pt x="96" y="454"/>
                    <a:pt x="210" y="454"/>
                  </a:cubicBezTo>
                  <a:cubicBezTo>
                    <a:pt x="325" y="454"/>
                    <a:pt x="420" y="359"/>
                    <a:pt x="420" y="244"/>
                  </a:cubicBezTo>
                  <a:lnTo>
                    <a:pt x="420" y="215"/>
                  </a:lnTo>
                  <a:cubicBezTo>
                    <a:pt x="420" y="72"/>
                    <a:pt x="315" y="1"/>
                    <a:pt x="210"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96" name="Google Shape;5196;p38"/>
            <p:cNvSpPr/>
            <p:nvPr/>
          </p:nvSpPr>
          <p:spPr>
            <a:xfrm>
              <a:off x="1445155" y="2455373"/>
              <a:ext cx="11024" cy="11888"/>
            </a:xfrm>
            <a:custGeom>
              <a:rect b="b" l="l" r="r" t="t"/>
              <a:pathLst>
                <a:path extrusionOk="0" h="454" w="421">
                  <a:moveTo>
                    <a:pt x="211" y="1"/>
                  </a:moveTo>
                  <a:cubicBezTo>
                    <a:pt x="106" y="1"/>
                    <a:pt x="1" y="72"/>
                    <a:pt x="1" y="215"/>
                  </a:cubicBezTo>
                  <a:lnTo>
                    <a:pt x="1" y="244"/>
                  </a:lnTo>
                  <a:cubicBezTo>
                    <a:pt x="1" y="359"/>
                    <a:pt x="96" y="454"/>
                    <a:pt x="211" y="454"/>
                  </a:cubicBezTo>
                  <a:cubicBezTo>
                    <a:pt x="325" y="454"/>
                    <a:pt x="421" y="359"/>
                    <a:pt x="421" y="244"/>
                  </a:cubicBezTo>
                  <a:lnTo>
                    <a:pt x="421" y="215"/>
                  </a:lnTo>
                  <a:cubicBezTo>
                    <a:pt x="421" y="72"/>
                    <a:pt x="316" y="1"/>
                    <a:pt x="211"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97" name="Google Shape;5197;p38"/>
            <p:cNvSpPr/>
            <p:nvPr/>
          </p:nvSpPr>
          <p:spPr>
            <a:xfrm>
              <a:off x="1460787" y="2455373"/>
              <a:ext cx="11129" cy="11888"/>
            </a:xfrm>
            <a:custGeom>
              <a:rect b="b" l="l" r="r" t="t"/>
              <a:pathLst>
                <a:path extrusionOk="0" h="454" w="425">
                  <a:moveTo>
                    <a:pt x="208" y="1"/>
                  </a:moveTo>
                  <a:cubicBezTo>
                    <a:pt x="103" y="1"/>
                    <a:pt x="0" y="72"/>
                    <a:pt x="5" y="215"/>
                  </a:cubicBezTo>
                  <a:lnTo>
                    <a:pt x="5" y="244"/>
                  </a:lnTo>
                  <a:cubicBezTo>
                    <a:pt x="5" y="359"/>
                    <a:pt x="91" y="454"/>
                    <a:pt x="215" y="454"/>
                  </a:cubicBezTo>
                  <a:cubicBezTo>
                    <a:pt x="329" y="454"/>
                    <a:pt x="425" y="359"/>
                    <a:pt x="425" y="244"/>
                  </a:cubicBezTo>
                  <a:lnTo>
                    <a:pt x="425" y="215"/>
                  </a:lnTo>
                  <a:cubicBezTo>
                    <a:pt x="420" y="72"/>
                    <a:pt x="313" y="1"/>
                    <a:pt x="208"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98" name="Google Shape;5198;p38"/>
            <p:cNvSpPr/>
            <p:nvPr/>
          </p:nvSpPr>
          <p:spPr>
            <a:xfrm>
              <a:off x="1505878" y="2455373"/>
              <a:ext cx="10998" cy="11888"/>
            </a:xfrm>
            <a:custGeom>
              <a:rect b="b" l="l" r="r" t="t"/>
              <a:pathLst>
                <a:path extrusionOk="0" h="454" w="420">
                  <a:moveTo>
                    <a:pt x="210" y="1"/>
                  </a:moveTo>
                  <a:cubicBezTo>
                    <a:pt x="105" y="1"/>
                    <a:pt x="0" y="72"/>
                    <a:pt x="0" y="215"/>
                  </a:cubicBezTo>
                  <a:lnTo>
                    <a:pt x="0" y="244"/>
                  </a:lnTo>
                  <a:cubicBezTo>
                    <a:pt x="0" y="359"/>
                    <a:pt x="86" y="454"/>
                    <a:pt x="210" y="454"/>
                  </a:cubicBezTo>
                  <a:cubicBezTo>
                    <a:pt x="324" y="454"/>
                    <a:pt x="420" y="359"/>
                    <a:pt x="420" y="244"/>
                  </a:cubicBezTo>
                  <a:lnTo>
                    <a:pt x="420" y="215"/>
                  </a:lnTo>
                  <a:cubicBezTo>
                    <a:pt x="420" y="72"/>
                    <a:pt x="315" y="1"/>
                    <a:pt x="210" y="1"/>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99" name="Google Shape;5199;p38"/>
            <p:cNvSpPr/>
            <p:nvPr/>
          </p:nvSpPr>
          <p:spPr>
            <a:xfrm>
              <a:off x="1521353" y="2455373"/>
              <a:ext cx="11024" cy="11888"/>
            </a:xfrm>
            <a:custGeom>
              <a:rect b="b" l="l" r="r" t="t"/>
              <a:pathLst>
                <a:path extrusionOk="0" h="454" w="421">
                  <a:moveTo>
                    <a:pt x="210" y="1"/>
                  </a:moveTo>
                  <a:cubicBezTo>
                    <a:pt x="105" y="1"/>
                    <a:pt x="1" y="72"/>
                    <a:pt x="1" y="215"/>
                  </a:cubicBezTo>
                  <a:lnTo>
                    <a:pt x="1" y="244"/>
                  </a:lnTo>
                  <a:cubicBezTo>
                    <a:pt x="1" y="359"/>
                    <a:pt x="96" y="454"/>
                    <a:pt x="210" y="454"/>
                  </a:cubicBezTo>
                  <a:cubicBezTo>
                    <a:pt x="325" y="454"/>
                    <a:pt x="420" y="359"/>
                    <a:pt x="420" y="244"/>
                  </a:cubicBezTo>
                  <a:lnTo>
                    <a:pt x="420" y="215"/>
                  </a:lnTo>
                  <a:cubicBezTo>
                    <a:pt x="420" y="72"/>
                    <a:pt x="315" y="1"/>
                    <a:pt x="210" y="1"/>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00" name="Google Shape;5200;p38"/>
            <p:cNvSpPr/>
            <p:nvPr/>
          </p:nvSpPr>
          <p:spPr>
            <a:xfrm>
              <a:off x="1536724" y="2455373"/>
              <a:ext cx="11129" cy="11888"/>
            </a:xfrm>
            <a:custGeom>
              <a:rect b="b" l="l" r="r" t="t"/>
              <a:pathLst>
                <a:path extrusionOk="0" h="454" w="425">
                  <a:moveTo>
                    <a:pt x="208" y="1"/>
                  </a:moveTo>
                  <a:cubicBezTo>
                    <a:pt x="103" y="1"/>
                    <a:pt x="0" y="72"/>
                    <a:pt x="5" y="215"/>
                  </a:cubicBezTo>
                  <a:lnTo>
                    <a:pt x="5" y="244"/>
                  </a:lnTo>
                  <a:cubicBezTo>
                    <a:pt x="5" y="359"/>
                    <a:pt x="91" y="454"/>
                    <a:pt x="215" y="454"/>
                  </a:cubicBezTo>
                  <a:cubicBezTo>
                    <a:pt x="329" y="454"/>
                    <a:pt x="425" y="359"/>
                    <a:pt x="425" y="244"/>
                  </a:cubicBezTo>
                  <a:lnTo>
                    <a:pt x="425" y="215"/>
                  </a:lnTo>
                  <a:cubicBezTo>
                    <a:pt x="420" y="72"/>
                    <a:pt x="313" y="1"/>
                    <a:pt x="208" y="1"/>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201" name="Google Shape;5201;p38"/>
          <p:cNvGrpSpPr/>
          <p:nvPr/>
        </p:nvGrpSpPr>
        <p:grpSpPr>
          <a:xfrm>
            <a:off x="1467000" y="2388450"/>
            <a:ext cx="542888" cy="489626"/>
            <a:chOff x="1298519" y="1970322"/>
            <a:chExt cx="378451" cy="341322"/>
          </a:xfrm>
        </p:grpSpPr>
        <p:sp>
          <p:nvSpPr>
            <p:cNvPr id="5202" name="Google Shape;5202;p38"/>
            <p:cNvSpPr/>
            <p:nvPr/>
          </p:nvSpPr>
          <p:spPr>
            <a:xfrm>
              <a:off x="1498624" y="1970322"/>
              <a:ext cx="178346" cy="149857"/>
            </a:xfrm>
            <a:custGeom>
              <a:rect b="b" l="l" r="r" t="t"/>
              <a:pathLst>
                <a:path extrusionOk="0" h="5723" w="6811">
                  <a:moveTo>
                    <a:pt x="3433" y="1"/>
                  </a:moveTo>
                  <a:cubicBezTo>
                    <a:pt x="3396" y="1"/>
                    <a:pt x="3358" y="2"/>
                    <a:pt x="3320" y="3"/>
                  </a:cubicBezTo>
                  <a:cubicBezTo>
                    <a:pt x="1155" y="89"/>
                    <a:pt x="0" y="2598"/>
                    <a:pt x="1355" y="4296"/>
                  </a:cubicBezTo>
                  <a:lnTo>
                    <a:pt x="1298" y="5489"/>
                  </a:lnTo>
                  <a:cubicBezTo>
                    <a:pt x="1290" y="5623"/>
                    <a:pt x="1394" y="5723"/>
                    <a:pt x="1513" y="5723"/>
                  </a:cubicBezTo>
                  <a:cubicBezTo>
                    <a:pt x="1546" y="5723"/>
                    <a:pt x="1580" y="5715"/>
                    <a:pt x="1613" y="5698"/>
                  </a:cubicBezTo>
                  <a:lnTo>
                    <a:pt x="2700" y="5193"/>
                  </a:lnTo>
                  <a:cubicBezTo>
                    <a:pt x="2942" y="5262"/>
                    <a:pt x="3188" y="5295"/>
                    <a:pt x="3430" y="5295"/>
                  </a:cubicBezTo>
                  <a:cubicBezTo>
                    <a:pt x="4298" y="5295"/>
                    <a:pt x="5129" y="4870"/>
                    <a:pt x="5629" y="4124"/>
                  </a:cubicBezTo>
                  <a:cubicBezTo>
                    <a:pt x="6810" y="2353"/>
                    <a:pt x="5532" y="1"/>
                    <a:pt x="3433" y="1"/>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03" name="Google Shape;5203;p38"/>
            <p:cNvSpPr/>
            <p:nvPr/>
          </p:nvSpPr>
          <p:spPr>
            <a:xfrm>
              <a:off x="1571969" y="2019576"/>
              <a:ext cx="21603" cy="53260"/>
            </a:xfrm>
            <a:custGeom>
              <a:rect b="b" l="l" r="r" t="t"/>
              <a:pathLst>
                <a:path extrusionOk="0" h="2034" w="825">
                  <a:moveTo>
                    <a:pt x="282" y="1"/>
                  </a:moveTo>
                  <a:cubicBezTo>
                    <a:pt x="1" y="1"/>
                    <a:pt x="1" y="422"/>
                    <a:pt x="282" y="422"/>
                  </a:cubicBezTo>
                  <a:cubicBezTo>
                    <a:pt x="288" y="422"/>
                    <a:pt x="294" y="422"/>
                    <a:pt x="300" y="421"/>
                  </a:cubicBezTo>
                  <a:lnTo>
                    <a:pt x="414" y="421"/>
                  </a:lnTo>
                  <a:lnTo>
                    <a:pt x="414" y="1824"/>
                  </a:lnTo>
                  <a:cubicBezTo>
                    <a:pt x="414" y="1938"/>
                    <a:pt x="510" y="2033"/>
                    <a:pt x="624" y="2033"/>
                  </a:cubicBezTo>
                  <a:cubicBezTo>
                    <a:pt x="729" y="2024"/>
                    <a:pt x="825" y="1938"/>
                    <a:pt x="825" y="1824"/>
                  </a:cubicBezTo>
                  <a:lnTo>
                    <a:pt x="825" y="211"/>
                  </a:lnTo>
                  <a:cubicBezTo>
                    <a:pt x="825" y="97"/>
                    <a:pt x="729" y="1"/>
                    <a:pt x="615" y="1"/>
                  </a:cubicBezTo>
                  <a:lnTo>
                    <a:pt x="300" y="1"/>
                  </a:lnTo>
                  <a:cubicBezTo>
                    <a:pt x="294" y="1"/>
                    <a:pt x="288" y="1"/>
                    <a:pt x="282"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04" name="Google Shape;5204;p38"/>
            <p:cNvSpPr/>
            <p:nvPr/>
          </p:nvSpPr>
          <p:spPr>
            <a:xfrm>
              <a:off x="1571707" y="2064038"/>
              <a:ext cx="33203" cy="10814"/>
            </a:xfrm>
            <a:custGeom>
              <a:rect b="b" l="l" r="r" t="t"/>
              <a:pathLst>
                <a:path extrusionOk="0" h="413" w="1268">
                  <a:moveTo>
                    <a:pt x="265" y="0"/>
                  </a:moveTo>
                  <a:cubicBezTo>
                    <a:pt x="1" y="0"/>
                    <a:pt x="4" y="412"/>
                    <a:pt x="273" y="412"/>
                  </a:cubicBezTo>
                  <a:cubicBezTo>
                    <a:pt x="279" y="412"/>
                    <a:pt x="285" y="412"/>
                    <a:pt x="291" y="412"/>
                  </a:cubicBezTo>
                  <a:lnTo>
                    <a:pt x="978" y="412"/>
                  </a:lnTo>
                  <a:cubicBezTo>
                    <a:pt x="984" y="412"/>
                    <a:pt x="990" y="412"/>
                    <a:pt x="995" y="412"/>
                  </a:cubicBezTo>
                  <a:cubicBezTo>
                    <a:pt x="1265" y="412"/>
                    <a:pt x="1267" y="0"/>
                    <a:pt x="1004" y="0"/>
                  </a:cubicBezTo>
                  <a:cubicBezTo>
                    <a:pt x="995" y="0"/>
                    <a:pt x="987" y="1"/>
                    <a:pt x="978" y="2"/>
                  </a:cubicBezTo>
                  <a:lnTo>
                    <a:pt x="291" y="2"/>
                  </a:lnTo>
                  <a:cubicBezTo>
                    <a:pt x="282" y="1"/>
                    <a:pt x="273" y="0"/>
                    <a:pt x="265" y="0"/>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05" name="Google Shape;5205;p38"/>
            <p:cNvSpPr/>
            <p:nvPr/>
          </p:nvSpPr>
          <p:spPr>
            <a:xfrm>
              <a:off x="1575058" y="2003001"/>
              <a:ext cx="18775" cy="15868"/>
            </a:xfrm>
            <a:custGeom>
              <a:rect b="b" l="l" r="r" t="t"/>
              <a:pathLst>
                <a:path extrusionOk="0" h="606" w="717">
                  <a:moveTo>
                    <a:pt x="407" y="1"/>
                  </a:moveTo>
                  <a:cubicBezTo>
                    <a:pt x="331" y="1"/>
                    <a:pt x="253" y="29"/>
                    <a:pt x="191" y="91"/>
                  </a:cubicBezTo>
                  <a:cubicBezTo>
                    <a:pt x="1" y="281"/>
                    <a:pt x="134" y="606"/>
                    <a:pt x="411" y="606"/>
                  </a:cubicBezTo>
                  <a:cubicBezTo>
                    <a:pt x="573" y="606"/>
                    <a:pt x="707" y="472"/>
                    <a:pt x="716" y="301"/>
                  </a:cubicBezTo>
                  <a:cubicBezTo>
                    <a:pt x="716" y="120"/>
                    <a:pt x="564" y="1"/>
                    <a:pt x="407"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06" name="Google Shape;5206;p38"/>
            <p:cNvSpPr/>
            <p:nvPr/>
          </p:nvSpPr>
          <p:spPr>
            <a:xfrm>
              <a:off x="1345495" y="2004625"/>
              <a:ext cx="170150" cy="171119"/>
            </a:xfrm>
            <a:custGeom>
              <a:rect b="b" l="l" r="r" t="t"/>
              <a:pathLst>
                <a:path extrusionOk="0" h="6535" w="6498">
                  <a:moveTo>
                    <a:pt x="3254" y="0"/>
                  </a:moveTo>
                  <a:cubicBezTo>
                    <a:pt x="1842" y="0"/>
                    <a:pt x="649" y="1059"/>
                    <a:pt x="477" y="2461"/>
                  </a:cubicBezTo>
                  <a:lnTo>
                    <a:pt x="19" y="6287"/>
                  </a:lnTo>
                  <a:cubicBezTo>
                    <a:pt x="0" y="6420"/>
                    <a:pt x="105" y="6535"/>
                    <a:pt x="239" y="6535"/>
                  </a:cubicBezTo>
                  <a:lnTo>
                    <a:pt x="6278" y="6535"/>
                  </a:lnTo>
                  <a:cubicBezTo>
                    <a:pt x="6402" y="6525"/>
                    <a:pt x="6497" y="6411"/>
                    <a:pt x="6488" y="6287"/>
                  </a:cubicBezTo>
                  <a:lnTo>
                    <a:pt x="6030" y="2461"/>
                  </a:lnTo>
                  <a:cubicBezTo>
                    <a:pt x="5858" y="1059"/>
                    <a:pt x="4665" y="0"/>
                    <a:pt x="3254" y="0"/>
                  </a:cubicBezTo>
                  <a:close/>
                </a:path>
              </a:pathLst>
            </a:custGeom>
            <a:solidFill>
              <a:srgbClr val="738A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07" name="Google Shape;5207;p38"/>
            <p:cNvSpPr/>
            <p:nvPr/>
          </p:nvSpPr>
          <p:spPr>
            <a:xfrm>
              <a:off x="1404935" y="2140760"/>
              <a:ext cx="51742" cy="93454"/>
            </a:xfrm>
            <a:custGeom>
              <a:rect b="b" l="l" r="r" t="t"/>
              <a:pathLst>
                <a:path extrusionOk="0" h="3569" w="1976">
                  <a:moveTo>
                    <a:pt x="1" y="0"/>
                  </a:moveTo>
                  <a:lnTo>
                    <a:pt x="1" y="2710"/>
                  </a:lnTo>
                  <a:lnTo>
                    <a:pt x="984" y="3559"/>
                  </a:lnTo>
                  <a:lnTo>
                    <a:pt x="984" y="3568"/>
                  </a:lnTo>
                  <a:lnTo>
                    <a:pt x="993" y="3568"/>
                  </a:lnTo>
                  <a:lnTo>
                    <a:pt x="993" y="3559"/>
                  </a:lnTo>
                  <a:lnTo>
                    <a:pt x="1976" y="2710"/>
                  </a:lnTo>
                  <a:lnTo>
                    <a:pt x="1976" y="0"/>
                  </a:ln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08" name="Google Shape;5208;p38"/>
            <p:cNvSpPr/>
            <p:nvPr/>
          </p:nvSpPr>
          <p:spPr>
            <a:xfrm>
              <a:off x="1298519" y="2198708"/>
              <a:ext cx="264338" cy="112936"/>
            </a:xfrm>
            <a:custGeom>
              <a:rect b="b" l="l" r="r" t="t"/>
              <a:pathLst>
                <a:path extrusionOk="0" h="4313" w="10095">
                  <a:moveTo>
                    <a:pt x="4065" y="1"/>
                  </a:moveTo>
                  <a:lnTo>
                    <a:pt x="2739" y="420"/>
                  </a:lnTo>
                  <a:lnTo>
                    <a:pt x="1813" y="726"/>
                  </a:lnTo>
                  <a:cubicBezTo>
                    <a:pt x="735" y="1069"/>
                    <a:pt x="1" y="2071"/>
                    <a:pt x="10" y="3196"/>
                  </a:cubicBezTo>
                  <a:lnTo>
                    <a:pt x="10" y="4093"/>
                  </a:lnTo>
                  <a:cubicBezTo>
                    <a:pt x="1" y="4217"/>
                    <a:pt x="106" y="4313"/>
                    <a:pt x="230" y="4313"/>
                  </a:cubicBezTo>
                  <a:lnTo>
                    <a:pt x="9875" y="4313"/>
                  </a:lnTo>
                  <a:cubicBezTo>
                    <a:pt x="9999" y="4313"/>
                    <a:pt x="10094" y="4217"/>
                    <a:pt x="10094" y="4093"/>
                  </a:cubicBezTo>
                  <a:lnTo>
                    <a:pt x="10094" y="3196"/>
                  </a:lnTo>
                  <a:cubicBezTo>
                    <a:pt x="10094" y="2071"/>
                    <a:pt x="9369" y="1069"/>
                    <a:pt x="8291" y="716"/>
                  </a:cubicBezTo>
                  <a:lnTo>
                    <a:pt x="7242" y="382"/>
                  </a:lnTo>
                  <a:lnTo>
                    <a:pt x="6040" y="1"/>
                  </a:lnTo>
                  <a:lnTo>
                    <a:pt x="5057" y="697"/>
                  </a:lnTo>
                  <a:lnTo>
                    <a:pt x="4065" y="1"/>
                  </a:ln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09" name="Google Shape;5209;p38"/>
            <p:cNvSpPr/>
            <p:nvPr/>
          </p:nvSpPr>
          <p:spPr>
            <a:xfrm>
              <a:off x="1488124" y="2208710"/>
              <a:ext cx="74732" cy="102933"/>
            </a:xfrm>
            <a:custGeom>
              <a:rect b="b" l="l" r="r" t="t"/>
              <a:pathLst>
                <a:path extrusionOk="0" h="3931" w="2854">
                  <a:moveTo>
                    <a:pt x="1" y="0"/>
                  </a:moveTo>
                  <a:lnTo>
                    <a:pt x="783" y="344"/>
                  </a:lnTo>
                  <a:cubicBezTo>
                    <a:pt x="1584" y="687"/>
                    <a:pt x="2128" y="1689"/>
                    <a:pt x="2128" y="2814"/>
                  </a:cubicBezTo>
                  <a:lnTo>
                    <a:pt x="2128" y="3931"/>
                  </a:lnTo>
                  <a:lnTo>
                    <a:pt x="2634" y="3931"/>
                  </a:lnTo>
                  <a:cubicBezTo>
                    <a:pt x="2758" y="3931"/>
                    <a:pt x="2853" y="3835"/>
                    <a:pt x="2853" y="3711"/>
                  </a:cubicBezTo>
                  <a:lnTo>
                    <a:pt x="2853" y="2814"/>
                  </a:lnTo>
                  <a:cubicBezTo>
                    <a:pt x="2853" y="1689"/>
                    <a:pt x="2128" y="687"/>
                    <a:pt x="1050" y="344"/>
                  </a:cubicBezTo>
                  <a:lnTo>
                    <a:pt x="1" y="0"/>
                  </a:ln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10" name="Google Shape;5210;p38"/>
            <p:cNvSpPr/>
            <p:nvPr/>
          </p:nvSpPr>
          <p:spPr>
            <a:xfrm>
              <a:off x="1298519" y="2209941"/>
              <a:ext cx="71721" cy="101703"/>
            </a:xfrm>
            <a:custGeom>
              <a:rect b="b" l="l" r="r" t="t"/>
              <a:pathLst>
                <a:path extrusionOk="0" h="3884" w="2739">
                  <a:moveTo>
                    <a:pt x="2739" y="1"/>
                  </a:moveTo>
                  <a:lnTo>
                    <a:pt x="1813" y="297"/>
                  </a:lnTo>
                  <a:cubicBezTo>
                    <a:pt x="735" y="640"/>
                    <a:pt x="1" y="1642"/>
                    <a:pt x="10" y="2767"/>
                  </a:cubicBezTo>
                  <a:lnTo>
                    <a:pt x="10" y="3664"/>
                  </a:lnTo>
                  <a:cubicBezTo>
                    <a:pt x="1" y="3788"/>
                    <a:pt x="106" y="3884"/>
                    <a:pt x="220" y="3884"/>
                  </a:cubicBezTo>
                  <a:lnTo>
                    <a:pt x="697" y="3884"/>
                  </a:lnTo>
                  <a:lnTo>
                    <a:pt x="697" y="2767"/>
                  </a:lnTo>
                  <a:cubicBezTo>
                    <a:pt x="697" y="1642"/>
                    <a:pt x="1251" y="640"/>
                    <a:pt x="2052" y="297"/>
                  </a:cubicBezTo>
                  <a:lnTo>
                    <a:pt x="2739" y="1"/>
                  </a:ln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11" name="Google Shape;5211;p38"/>
            <p:cNvSpPr/>
            <p:nvPr/>
          </p:nvSpPr>
          <p:spPr>
            <a:xfrm>
              <a:off x="1425045" y="2243615"/>
              <a:ext cx="11390" cy="12333"/>
            </a:xfrm>
            <a:custGeom>
              <a:rect b="b" l="l" r="r" t="t"/>
              <a:pathLst>
                <a:path extrusionOk="0" h="471" w="435">
                  <a:moveTo>
                    <a:pt x="217" y="0"/>
                  </a:moveTo>
                  <a:cubicBezTo>
                    <a:pt x="108" y="0"/>
                    <a:pt x="1" y="74"/>
                    <a:pt x="15" y="222"/>
                  </a:cubicBezTo>
                  <a:lnTo>
                    <a:pt x="15" y="260"/>
                  </a:lnTo>
                  <a:cubicBezTo>
                    <a:pt x="15" y="375"/>
                    <a:pt x="101" y="470"/>
                    <a:pt x="216" y="470"/>
                  </a:cubicBezTo>
                  <a:cubicBezTo>
                    <a:pt x="330" y="470"/>
                    <a:pt x="425" y="375"/>
                    <a:pt x="425" y="260"/>
                  </a:cubicBezTo>
                  <a:lnTo>
                    <a:pt x="425" y="222"/>
                  </a:lnTo>
                  <a:cubicBezTo>
                    <a:pt x="435" y="74"/>
                    <a:pt x="325" y="0"/>
                    <a:pt x="217" y="0"/>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12" name="Google Shape;5212;p38"/>
            <p:cNvSpPr/>
            <p:nvPr/>
          </p:nvSpPr>
          <p:spPr>
            <a:xfrm>
              <a:off x="1425045" y="2262102"/>
              <a:ext cx="11390" cy="12333"/>
            </a:xfrm>
            <a:custGeom>
              <a:rect b="b" l="l" r="r" t="t"/>
              <a:pathLst>
                <a:path extrusionOk="0" h="471" w="435">
                  <a:moveTo>
                    <a:pt x="217" y="0"/>
                  </a:moveTo>
                  <a:cubicBezTo>
                    <a:pt x="108" y="0"/>
                    <a:pt x="1" y="74"/>
                    <a:pt x="15" y="222"/>
                  </a:cubicBezTo>
                  <a:lnTo>
                    <a:pt x="15" y="270"/>
                  </a:lnTo>
                  <a:cubicBezTo>
                    <a:pt x="15" y="384"/>
                    <a:pt x="101" y="470"/>
                    <a:pt x="216" y="470"/>
                  </a:cubicBezTo>
                  <a:cubicBezTo>
                    <a:pt x="330" y="470"/>
                    <a:pt x="425" y="384"/>
                    <a:pt x="425" y="270"/>
                  </a:cubicBezTo>
                  <a:lnTo>
                    <a:pt x="425" y="222"/>
                  </a:lnTo>
                  <a:cubicBezTo>
                    <a:pt x="435" y="74"/>
                    <a:pt x="325" y="0"/>
                    <a:pt x="217" y="0"/>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13" name="Google Shape;5213;p38"/>
            <p:cNvSpPr/>
            <p:nvPr/>
          </p:nvSpPr>
          <p:spPr>
            <a:xfrm>
              <a:off x="1404935" y="2198708"/>
              <a:ext cx="26028" cy="38963"/>
            </a:xfrm>
            <a:custGeom>
              <a:rect b="b" l="l" r="r" t="t"/>
              <a:pathLst>
                <a:path extrusionOk="0" h="1488" w="994">
                  <a:moveTo>
                    <a:pt x="1" y="1"/>
                  </a:moveTo>
                  <a:lnTo>
                    <a:pt x="1" y="1269"/>
                  </a:lnTo>
                  <a:cubicBezTo>
                    <a:pt x="1" y="1401"/>
                    <a:pt x="109" y="1488"/>
                    <a:pt x="220" y="1488"/>
                  </a:cubicBezTo>
                  <a:cubicBezTo>
                    <a:pt x="278" y="1488"/>
                    <a:pt x="337" y="1465"/>
                    <a:pt x="382" y="1412"/>
                  </a:cubicBezTo>
                  <a:lnTo>
                    <a:pt x="993" y="697"/>
                  </a:lnTo>
                  <a:lnTo>
                    <a:pt x="1" y="1"/>
                  </a:lnTo>
                  <a:close/>
                </a:path>
              </a:pathLst>
            </a:custGeom>
            <a:solidFill>
              <a:srgbClr val="94A3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14" name="Google Shape;5214;p38"/>
            <p:cNvSpPr/>
            <p:nvPr/>
          </p:nvSpPr>
          <p:spPr>
            <a:xfrm>
              <a:off x="1430674" y="2198708"/>
              <a:ext cx="26002" cy="38963"/>
            </a:xfrm>
            <a:custGeom>
              <a:rect b="b" l="l" r="r" t="t"/>
              <a:pathLst>
                <a:path extrusionOk="0" h="1488" w="993">
                  <a:moveTo>
                    <a:pt x="993" y="1"/>
                  </a:moveTo>
                  <a:lnTo>
                    <a:pt x="1" y="697"/>
                  </a:lnTo>
                  <a:lnTo>
                    <a:pt x="602" y="1412"/>
                  </a:lnTo>
                  <a:cubicBezTo>
                    <a:pt x="647" y="1465"/>
                    <a:pt x="707" y="1488"/>
                    <a:pt x="766" y="1488"/>
                  </a:cubicBezTo>
                  <a:cubicBezTo>
                    <a:pt x="881" y="1488"/>
                    <a:pt x="993" y="1401"/>
                    <a:pt x="993" y="1269"/>
                  </a:cubicBezTo>
                  <a:lnTo>
                    <a:pt x="993" y="1"/>
                  </a:lnTo>
                  <a:close/>
                </a:path>
              </a:pathLst>
            </a:custGeom>
            <a:solidFill>
              <a:srgbClr val="94A3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15" name="Google Shape;5215;p38"/>
            <p:cNvSpPr/>
            <p:nvPr/>
          </p:nvSpPr>
          <p:spPr>
            <a:xfrm>
              <a:off x="1467648" y="2266658"/>
              <a:ext cx="53732" cy="20503"/>
            </a:xfrm>
            <a:custGeom>
              <a:rect b="b" l="l" r="r" t="t"/>
              <a:pathLst>
                <a:path extrusionOk="0" h="783" w="2052">
                  <a:moveTo>
                    <a:pt x="287" y="0"/>
                  </a:moveTo>
                  <a:cubicBezTo>
                    <a:pt x="124" y="0"/>
                    <a:pt x="0" y="134"/>
                    <a:pt x="0" y="287"/>
                  </a:cubicBezTo>
                  <a:lnTo>
                    <a:pt x="0" y="496"/>
                  </a:lnTo>
                  <a:cubicBezTo>
                    <a:pt x="0" y="649"/>
                    <a:pt x="124" y="783"/>
                    <a:pt x="287" y="783"/>
                  </a:cubicBezTo>
                  <a:lnTo>
                    <a:pt x="1765" y="783"/>
                  </a:lnTo>
                  <a:cubicBezTo>
                    <a:pt x="1918" y="783"/>
                    <a:pt x="2052" y="649"/>
                    <a:pt x="2052" y="496"/>
                  </a:cubicBezTo>
                  <a:lnTo>
                    <a:pt x="2052" y="287"/>
                  </a:lnTo>
                  <a:cubicBezTo>
                    <a:pt x="2052" y="134"/>
                    <a:pt x="1918" y="0"/>
                    <a:pt x="1765" y="0"/>
                  </a:cubicBezTo>
                  <a:close/>
                </a:path>
              </a:pathLst>
            </a:custGeom>
            <a:solidFill>
              <a:srgbClr val="A4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16" name="Google Shape;5216;p38"/>
            <p:cNvSpPr/>
            <p:nvPr/>
          </p:nvSpPr>
          <p:spPr>
            <a:xfrm>
              <a:off x="1375712" y="2026358"/>
              <a:ext cx="109951" cy="150328"/>
            </a:xfrm>
            <a:custGeom>
              <a:rect b="b" l="l" r="r" t="t"/>
              <a:pathLst>
                <a:path extrusionOk="0" h="5741" w="4199">
                  <a:moveTo>
                    <a:pt x="1375" y="0"/>
                  </a:moveTo>
                  <a:cubicBezTo>
                    <a:pt x="1375" y="0"/>
                    <a:pt x="1375" y="0"/>
                    <a:pt x="1374" y="0"/>
                  </a:cubicBezTo>
                  <a:cubicBezTo>
                    <a:pt x="945" y="1336"/>
                    <a:pt x="10" y="1622"/>
                    <a:pt x="10" y="1622"/>
                  </a:cubicBezTo>
                  <a:lnTo>
                    <a:pt x="10" y="3282"/>
                  </a:lnTo>
                  <a:cubicBezTo>
                    <a:pt x="1" y="4159"/>
                    <a:pt x="468" y="4961"/>
                    <a:pt x="1222" y="5409"/>
                  </a:cubicBezTo>
                  <a:lnTo>
                    <a:pt x="1527" y="5590"/>
                  </a:lnTo>
                  <a:cubicBezTo>
                    <a:pt x="1704" y="5691"/>
                    <a:pt x="1902" y="5741"/>
                    <a:pt x="2101" y="5741"/>
                  </a:cubicBezTo>
                  <a:cubicBezTo>
                    <a:pt x="2300" y="5741"/>
                    <a:pt x="2500" y="5691"/>
                    <a:pt x="2681" y="5590"/>
                  </a:cubicBezTo>
                  <a:lnTo>
                    <a:pt x="2987" y="5409"/>
                  </a:lnTo>
                  <a:cubicBezTo>
                    <a:pt x="3740" y="4961"/>
                    <a:pt x="4198" y="4150"/>
                    <a:pt x="4198" y="3282"/>
                  </a:cubicBezTo>
                  <a:lnTo>
                    <a:pt x="4198" y="2709"/>
                  </a:lnTo>
                  <a:cubicBezTo>
                    <a:pt x="1741" y="2709"/>
                    <a:pt x="1404" y="0"/>
                    <a:pt x="1375" y="0"/>
                  </a:cubicBezTo>
                  <a:close/>
                </a:path>
              </a:pathLst>
            </a:custGeom>
            <a:solidFill>
              <a:srgbClr val="DFE5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17" name="Google Shape;5217;p38"/>
            <p:cNvSpPr/>
            <p:nvPr/>
          </p:nvSpPr>
          <p:spPr>
            <a:xfrm>
              <a:off x="1342483" y="2077026"/>
              <a:ext cx="21524" cy="46766"/>
            </a:xfrm>
            <a:custGeom>
              <a:rect b="b" l="l" r="r" t="t"/>
              <a:pathLst>
                <a:path extrusionOk="0" h="1786" w="822">
                  <a:moveTo>
                    <a:pt x="645" y="1"/>
                  </a:moveTo>
                  <a:cubicBezTo>
                    <a:pt x="640" y="1"/>
                    <a:pt x="635" y="1"/>
                    <a:pt x="631" y="2"/>
                  </a:cubicBezTo>
                  <a:cubicBezTo>
                    <a:pt x="287" y="2"/>
                    <a:pt x="1" y="278"/>
                    <a:pt x="1" y="631"/>
                  </a:cubicBezTo>
                  <a:lnTo>
                    <a:pt x="1" y="1156"/>
                  </a:lnTo>
                  <a:cubicBezTo>
                    <a:pt x="1" y="1509"/>
                    <a:pt x="287" y="1786"/>
                    <a:pt x="631" y="1786"/>
                  </a:cubicBezTo>
                  <a:cubicBezTo>
                    <a:pt x="735" y="1786"/>
                    <a:pt x="821" y="1700"/>
                    <a:pt x="821" y="1595"/>
                  </a:cubicBezTo>
                  <a:lnTo>
                    <a:pt x="821" y="192"/>
                  </a:lnTo>
                  <a:cubicBezTo>
                    <a:pt x="821" y="92"/>
                    <a:pt x="743" y="1"/>
                    <a:pt x="645"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18" name="Google Shape;5218;p38"/>
            <p:cNvSpPr/>
            <p:nvPr/>
          </p:nvSpPr>
          <p:spPr>
            <a:xfrm>
              <a:off x="1419179" y="2091742"/>
              <a:ext cx="25111" cy="37575"/>
            </a:xfrm>
            <a:custGeom>
              <a:rect b="b" l="l" r="r" t="t"/>
              <a:pathLst>
                <a:path extrusionOk="0" h="1435" w="959">
                  <a:moveTo>
                    <a:pt x="219" y="0"/>
                  </a:moveTo>
                  <a:cubicBezTo>
                    <a:pt x="110" y="0"/>
                    <a:pt x="1" y="74"/>
                    <a:pt x="10" y="222"/>
                  </a:cubicBezTo>
                  <a:lnTo>
                    <a:pt x="10" y="1224"/>
                  </a:lnTo>
                  <a:cubicBezTo>
                    <a:pt x="10" y="1338"/>
                    <a:pt x="106" y="1433"/>
                    <a:pt x="220" y="1433"/>
                  </a:cubicBezTo>
                  <a:lnTo>
                    <a:pt x="659" y="1433"/>
                  </a:lnTo>
                  <a:cubicBezTo>
                    <a:pt x="668" y="1434"/>
                    <a:pt x="677" y="1435"/>
                    <a:pt x="686" y="1435"/>
                  </a:cubicBezTo>
                  <a:cubicBezTo>
                    <a:pt x="958" y="1435"/>
                    <a:pt x="955" y="1023"/>
                    <a:pt x="677" y="1023"/>
                  </a:cubicBezTo>
                  <a:cubicBezTo>
                    <a:pt x="671" y="1023"/>
                    <a:pt x="665" y="1023"/>
                    <a:pt x="659" y="1023"/>
                  </a:cubicBezTo>
                  <a:lnTo>
                    <a:pt x="420" y="1023"/>
                  </a:lnTo>
                  <a:lnTo>
                    <a:pt x="420" y="222"/>
                  </a:lnTo>
                  <a:cubicBezTo>
                    <a:pt x="435" y="74"/>
                    <a:pt x="327" y="0"/>
                    <a:pt x="219" y="0"/>
                  </a:cubicBezTo>
                  <a:close/>
                </a:path>
              </a:pathLst>
            </a:custGeom>
            <a:solidFill>
              <a:srgbClr val="B5C4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19" name="Google Shape;5219;p38"/>
            <p:cNvSpPr/>
            <p:nvPr/>
          </p:nvSpPr>
          <p:spPr>
            <a:xfrm>
              <a:off x="1429418" y="2118267"/>
              <a:ext cx="78974" cy="78712"/>
            </a:xfrm>
            <a:custGeom>
              <a:rect b="b" l="l" r="r" t="t"/>
              <a:pathLst>
                <a:path extrusionOk="0" h="3006" w="3016">
                  <a:moveTo>
                    <a:pt x="2605" y="1"/>
                  </a:moveTo>
                  <a:lnTo>
                    <a:pt x="2605" y="249"/>
                  </a:lnTo>
                  <a:lnTo>
                    <a:pt x="2605" y="793"/>
                  </a:lnTo>
                  <a:cubicBezTo>
                    <a:pt x="2596" y="1785"/>
                    <a:pt x="1794" y="2586"/>
                    <a:pt x="802" y="2596"/>
                  </a:cubicBezTo>
                  <a:lnTo>
                    <a:pt x="258" y="2596"/>
                  </a:lnTo>
                  <a:cubicBezTo>
                    <a:pt x="1" y="2615"/>
                    <a:pt x="1" y="2987"/>
                    <a:pt x="258" y="3006"/>
                  </a:cubicBezTo>
                  <a:lnTo>
                    <a:pt x="802" y="3006"/>
                  </a:lnTo>
                  <a:cubicBezTo>
                    <a:pt x="2023" y="3006"/>
                    <a:pt x="3015" y="2014"/>
                    <a:pt x="3015" y="793"/>
                  </a:cubicBezTo>
                  <a:lnTo>
                    <a:pt x="3015" y="1"/>
                  </a:ln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20" name="Google Shape;5220;p38"/>
            <p:cNvSpPr/>
            <p:nvPr/>
          </p:nvSpPr>
          <p:spPr>
            <a:xfrm>
              <a:off x="1497394" y="2077026"/>
              <a:ext cx="21734" cy="46766"/>
            </a:xfrm>
            <a:custGeom>
              <a:rect b="b" l="l" r="r" t="t"/>
              <a:pathLst>
                <a:path extrusionOk="0" h="1786" w="830">
                  <a:moveTo>
                    <a:pt x="184" y="1"/>
                  </a:moveTo>
                  <a:cubicBezTo>
                    <a:pt x="78" y="1"/>
                    <a:pt x="0" y="92"/>
                    <a:pt x="9" y="192"/>
                  </a:cubicBezTo>
                  <a:lnTo>
                    <a:pt x="9" y="1595"/>
                  </a:lnTo>
                  <a:cubicBezTo>
                    <a:pt x="9" y="1700"/>
                    <a:pt x="86" y="1786"/>
                    <a:pt x="200" y="1786"/>
                  </a:cubicBezTo>
                  <a:cubicBezTo>
                    <a:pt x="543" y="1786"/>
                    <a:pt x="830" y="1509"/>
                    <a:pt x="830" y="1156"/>
                  </a:cubicBezTo>
                  <a:lnTo>
                    <a:pt x="830" y="631"/>
                  </a:lnTo>
                  <a:cubicBezTo>
                    <a:pt x="830" y="278"/>
                    <a:pt x="543" y="2"/>
                    <a:pt x="200" y="2"/>
                  </a:cubicBezTo>
                  <a:cubicBezTo>
                    <a:pt x="195" y="1"/>
                    <a:pt x="189" y="1"/>
                    <a:pt x="184"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21" name="Google Shape;5221;p38"/>
            <p:cNvSpPr/>
            <p:nvPr/>
          </p:nvSpPr>
          <p:spPr>
            <a:xfrm>
              <a:off x="1419677" y="2180483"/>
              <a:ext cx="22257" cy="22257"/>
            </a:xfrm>
            <a:custGeom>
              <a:rect b="b" l="l" r="r" t="t"/>
              <a:pathLst>
                <a:path extrusionOk="0" h="850" w="850">
                  <a:moveTo>
                    <a:pt x="421" y="0"/>
                  </a:moveTo>
                  <a:cubicBezTo>
                    <a:pt x="192" y="0"/>
                    <a:pt x="1" y="191"/>
                    <a:pt x="1" y="420"/>
                  </a:cubicBezTo>
                  <a:cubicBezTo>
                    <a:pt x="1" y="658"/>
                    <a:pt x="192" y="849"/>
                    <a:pt x="421" y="849"/>
                  </a:cubicBezTo>
                  <a:cubicBezTo>
                    <a:pt x="659" y="849"/>
                    <a:pt x="850" y="658"/>
                    <a:pt x="850" y="420"/>
                  </a:cubicBezTo>
                  <a:cubicBezTo>
                    <a:pt x="850" y="191"/>
                    <a:pt x="659" y="0"/>
                    <a:pt x="421" y="0"/>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222" name="Google Shape;5222;p38"/>
          <p:cNvGrpSpPr/>
          <p:nvPr/>
        </p:nvGrpSpPr>
        <p:grpSpPr>
          <a:xfrm>
            <a:off x="4072482" y="4363102"/>
            <a:ext cx="406275" cy="515242"/>
            <a:chOff x="3114815" y="3346868"/>
            <a:chExt cx="283217" cy="359179"/>
          </a:xfrm>
        </p:grpSpPr>
        <p:sp>
          <p:nvSpPr>
            <p:cNvPr id="5223" name="Google Shape;5223;p38"/>
            <p:cNvSpPr/>
            <p:nvPr/>
          </p:nvSpPr>
          <p:spPr>
            <a:xfrm>
              <a:off x="3180304" y="3473446"/>
              <a:ext cx="152397" cy="176146"/>
            </a:xfrm>
            <a:custGeom>
              <a:rect b="b" l="l" r="r" t="t"/>
              <a:pathLst>
                <a:path extrusionOk="0" h="6727" w="5820">
                  <a:moveTo>
                    <a:pt x="2893" y="1"/>
                  </a:moveTo>
                  <a:cubicBezTo>
                    <a:pt x="1298" y="1"/>
                    <a:pt x="0" y="1304"/>
                    <a:pt x="0" y="2910"/>
                  </a:cubicBezTo>
                  <a:lnTo>
                    <a:pt x="0" y="6726"/>
                  </a:lnTo>
                  <a:lnTo>
                    <a:pt x="5820" y="6726"/>
                  </a:lnTo>
                  <a:lnTo>
                    <a:pt x="5820" y="2910"/>
                  </a:lnTo>
                  <a:cubicBezTo>
                    <a:pt x="5820" y="1304"/>
                    <a:pt x="4522" y="1"/>
                    <a:pt x="2927" y="1"/>
                  </a:cubicBezTo>
                  <a:cubicBezTo>
                    <a:pt x="2922" y="1"/>
                    <a:pt x="2916" y="1"/>
                    <a:pt x="2910" y="1"/>
                  </a:cubicBezTo>
                  <a:cubicBezTo>
                    <a:pt x="2904" y="1"/>
                    <a:pt x="2898" y="1"/>
                    <a:pt x="2893" y="1"/>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24" name="Google Shape;5224;p38"/>
            <p:cNvSpPr/>
            <p:nvPr/>
          </p:nvSpPr>
          <p:spPr>
            <a:xfrm>
              <a:off x="3180304" y="3473394"/>
              <a:ext cx="92197" cy="176199"/>
            </a:xfrm>
            <a:custGeom>
              <a:rect b="b" l="l" r="r" t="t"/>
              <a:pathLst>
                <a:path extrusionOk="0" h="6729" w="3521">
                  <a:moveTo>
                    <a:pt x="2989" y="1"/>
                  </a:moveTo>
                  <a:cubicBezTo>
                    <a:pt x="2963" y="1"/>
                    <a:pt x="2936" y="1"/>
                    <a:pt x="2910" y="3"/>
                  </a:cubicBezTo>
                  <a:cubicBezTo>
                    <a:pt x="1298" y="3"/>
                    <a:pt x="0" y="1300"/>
                    <a:pt x="0" y="2912"/>
                  </a:cubicBezTo>
                  <a:lnTo>
                    <a:pt x="0" y="6728"/>
                  </a:lnTo>
                  <a:lnTo>
                    <a:pt x="1221" y="6728"/>
                  </a:lnTo>
                  <a:lnTo>
                    <a:pt x="1221" y="2912"/>
                  </a:lnTo>
                  <a:cubicBezTo>
                    <a:pt x="1221" y="1539"/>
                    <a:pt x="2175" y="346"/>
                    <a:pt x="3521" y="60"/>
                  </a:cubicBezTo>
                  <a:cubicBezTo>
                    <a:pt x="3347" y="27"/>
                    <a:pt x="3165" y="1"/>
                    <a:pt x="2989" y="1"/>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25" name="Google Shape;5225;p38"/>
            <p:cNvSpPr/>
            <p:nvPr/>
          </p:nvSpPr>
          <p:spPr>
            <a:xfrm>
              <a:off x="3244509" y="3603585"/>
              <a:ext cx="22257" cy="46007"/>
            </a:xfrm>
            <a:custGeom>
              <a:rect b="b" l="l" r="r" t="t"/>
              <a:pathLst>
                <a:path extrusionOk="0" h="1757" w="850">
                  <a:moveTo>
                    <a:pt x="0" y="1"/>
                  </a:moveTo>
                  <a:lnTo>
                    <a:pt x="0" y="1756"/>
                  </a:lnTo>
                  <a:lnTo>
                    <a:pt x="849" y="1756"/>
                  </a:lnTo>
                  <a:lnTo>
                    <a:pt x="849" y="1"/>
                  </a:ln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26" name="Google Shape;5226;p38"/>
            <p:cNvSpPr/>
            <p:nvPr/>
          </p:nvSpPr>
          <p:spPr>
            <a:xfrm>
              <a:off x="3165300" y="3638333"/>
              <a:ext cx="182405" cy="35245"/>
            </a:xfrm>
            <a:custGeom>
              <a:rect b="b" l="l" r="r" t="t"/>
              <a:pathLst>
                <a:path extrusionOk="0" h="1346" w="6966">
                  <a:moveTo>
                    <a:pt x="220" y="0"/>
                  </a:moveTo>
                  <a:cubicBezTo>
                    <a:pt x="96" y="0"/>
                    <a:pt x="1" y="95"/>
                    <a:pt x="1" y="210"/>
                  </a:cubicBezTo>
                  <a:lnTo>
                    <a:pt x="1" y="1345"/>
                  </a:lnTo>
                  <a:lnTo>
                    <a:pt x="6965" y="1345"/>
                  </a:lnTo>
                  <a:lnTo>
                    <a:pt x="6965" y="219"/>
                  </a:lnTo>
                  <a:cubicBezTo>
                    <a:pt x="6965" y="95"/>
                    <a:pt x="6860" y="0"/>
                    <a:pt x="6746" y="0"/>
                  </a:cubicBez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27" name="Google Shape;5227;p38"/>
            <p:cNvSpPr/>
            <p:nvPr/>
          </p:nvSpPr>
          <p:spPr>
            <a:xfrm>
              <a:off x="3165300" y="3638333"/>
              <a:ext cx="15266" cy="35245"/>
            </a:xfrm>
            <a:custGeom>
              <a:rect b="b" l="l" r="r" t="t"/>
              <a:pathLst>
                <a:path extrusionOk="0" h="1346" w="583">
                  <a:moveTo>
                    <a:pt x="220" y="0"/>
                  </a:moveTo>
                  <a:cubicBezTo>
                    <a:pt x="96" y="0"/>
                    <a:pt x="1" y="95"/>
                    <a:pt x="1" y="210"/>
                  </a:cubicBezTo>
                  <a:lnTo>
                    <a:pt x="1" y="1345"/>
                  </a:lnTo>
                  <a:lnTo>
                    <a:pt x="583" y="1345"/>
                  </a:lnTo>
                  <a:lnTo>
                    <a:pt x="583" y="0"/>
                  </a:ln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28" name="Google Shape;5228;p38"/>
            <p:cNvSpPr/>
            <p:nvPr/>
          </p:nvSpPr>
          <p:spPr>
            <a:xfrm>
              <a:off x="3149563" y="3664308"/>
              <a:ext cx="213879" cy="41739"/>
            </a:xfrm>
            <a:custGeom>
              <a:rect b="b" l="l" r="r" t="t"/>
              <a:pathLst>
                <a:path extrusionOk="0" h="1594" w="8168">
                  <a:moveTo>
                    <a:pt x="211" y="0"/>
                  </a:moveTo>
                  <a:cubicBezTo>
                    <a:pt x="96" y="0"/>
                    <a:pt x="1" y="96"/>
                    <a:pt x="1" y="220"/>
                  </a:cubicBezTo>
                  <a:lnTo>
                    <a:pt x="1" y="1374"/>
                  </a:lnTo>
                  <a:cubicBezTo>
                    <a:pt x="1" y="1498"/>
                    <a:pt x="96" y="1593"/>
                    <a:pt x="211" y="1593"/>
                  </a:cubicBezTo>
                  <a:lnTo>
                    <a:pt x="7948" y="1593"/>
                  </a:lnTo>
                  <a:cubicBezTo>
                    <a:pt x="8072" y="1593"/>
                    <a:pt x="8167" y="1498"/>
                    <a:pt x="8167" y="1374"/>
                  </a:cubicBezTo>
                  <a:lnTo>
                    <a:pt x="8167" y="220"/>
                  </a:lnTo>
                  <a:cubicBezTo>
                    <a:pt x="8167" y="96"/>
                    <a:pt x="8072" y="0"/>
                    <a:pt x="7948" y="0"/>
                  </a:cubicBezTo>
                  <a:close/>
                </a:path>
              </a:pathLst>
            </a:custGeom>
            <a:solidFill>
              <a:srgbClr val="EBEF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29" name="Google Shape;5229;p38"/>
            <p:cNvSpPr/>
            <p:nvPr/>
          </p:nvSpPr>
          <p:spPr>
            <a:xfrm>
              <a:off x="3149327" y="3664308"/>
              <a:ext cx="15999" cy="41739"/>
            </a:xfrm>
            <a:custGeom>
              <a:rect b="b" l="l" r="r" t="t"/>
              <a:pathLst>
                <a:path extrusionOk="0" h="1594" w="611">
                  <a:moveTo>
                    <a:pt x="220" y="0"/>
                  </a:moveTo>
                  <a:cubicBezTo>
                    <a:pt x="105" y="0"/>
                    <a:pt x="0" y="96"/>
                    <a:pt x="0" y="210"/>
                  </a:cubicBezTo>
                  <a:lnTo>
                    <a:pt x="0" y="1374"/>
                  </a:lnTo>
                  <a:cubicBezTo>
                    <a:pt x="0" y="1498"/>
                    <a:pt x="105" y="1593"/>
                    <a:pt x="220" y="1593"/>
                  </a:cubicBezTo>
                  <a:lnTo>
                    <a:pt x="611" y="1593"/>
                  </a:lnTo>
                  <a:lnTo>
                    <a:pt x="611" y="0"/>
                  </a:lnTo>
                  <a:close/>
                </a:path>
              </a:pathLst>
            </a:custGeom>
            <a:solidFill>
              <a:srgbClr val="AEBF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30" name="Google Shape;5230;p38"/>
            <p:cNvSpPr/>
            <p:nvPr/>
          </p:nvSpPr>
          <p:spPr>
            <a:xfrm>
              <a:off x="3251239" y="3346868"/>
              <a:ext cx="10762" cy="101886"/>
            </a:xfrm>
            <a:custGeom>
              <a:rect b="b" l="l" r="r" t="t"/>
              <a:pathLst>
                <a:path extrusionOk="0" h="3891" w="411">
                  <a:moveTo>
                    <a:pt x="201" y="0"/>
                  </a:moveTo>
                  <a:cubicBezTo>
                    <a:pt x="101" y="0"/>
                    <a:pt x="1" y="69"/>
                    <a:pt x="1" y="208"/>
                  </a:cubicBezTo>
                  <a:lnTo>
                    <a:pt x="1" y="3690"/>
                  </a:lnTo>
                  <a:cubicBezTo>
                    <a:pt x="1" y="3795"/>
                    <a:pt x="87" y="3890"/>
                    <a:pt x="201" y="3890"/>
                  </a:cubicBezTo>
                  <a:cubicBezTo>
                    <a:pt x="315" y="3890"/>
                    <a:pt x="411" y="3795"/>
                    <a:pt x="401" y="3680"/>
                  </a:cubicBezTo>
                  <a:lnTo>
                    <a:pt x="401" y="208"/>
                  </a:lnTo>
                  <a:cubicBezTo>
                    <a:pt x="401" y="69"/>
                    <a:pt x="301" y="0"/>
                    <a:pt x="201"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31" name="Google Shape;5231;p38"/>
            <p:cNvSpPr/>
            <p:nvPr/>
          </p:nvSpPr>
          <p:spPr>
            <a:xfrm>
              <a:off x="3173155" y="3365485"/>
              <a:ext cx="58131" cy="90260"/>
            </a:xfrm>
            <a:custGeom>
              <a:rect b="b" l="l" r="r" t="t"/>
              <a:pathLst>
                <a:path extrusionOk="0" h="3447" w="2220">
                  <a:moveTo>
                    <a:pt x="281" y="0"/>
                  </a:moveTo>
                  <a:cubicBezTo>
                    <a:pt x="141" y="0"/>
                    <a:pt x="1" y="145"/>
                    <a:pt x="92" y="308"/>
                  </a:cubicBezTo>
                  <a:lnTo>
                    <a:pt x="1781" y="3341"/>
                  </a:lnTo>
                  <a:cubicBezTo>
                    <a:pt x="1819" y="3408"/>
                    <a:pt x="1886" y="3446"/>
                    <a:pt x="1962" y="3446"/>
                  </a:cubicBezTo>
                  <a:cubicBezTo>
                    <a:pt x="2115" y="3446"/>
                    <a:pt x="2219" y="3275"/>
                    <a:pt x="2143" y="3141"/>
                  </a:cubicBezTo>
                  <a:lnTo>
                    <a:pt x="455" y="107"/>
                  </a:lnTo>
                  <a:cubicBezTo>
                    <a:pt x="412" y="32"/>
                    <a:pt x="347" y="0"/>
                    <a:pt x="281"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32" name="Google Shape;5232;p38"/>
            <p:cNvSpPr/>
            <p:nvPr/>
          </p:nvSpPr>
          <p:spPr>
            <a:xfrm>
              <a:off x="3114815" y="3419767"/>
              <a:ext cx="94999" cy="53208"/>
            </a:xfrm>
            <a:custGeom>
              <a:rect b="b" l="l" r="r" t="t"/>
              <a:pathLst>
                <a:path extrusionOk="0" h="2032" w="3628">
                  <a:moveTo>
                    <a:pt x="289" y="1"/>
                  </a:moveTo>
                  <a:cubicBezTo>
                    <a:pt x="107" y="1"/>
                    <a:pt x="0" y="255"/>
                    <a:pt x="183" y="372"/>
                  </a:cubicBezTo>
                  <a:lnTo>
                    <a:pt x="3245" y="2003"/>
                  </a:lnTo>
                  <a:cubicBezTo>
                    <a:pt x="3274" y="2013"/>
                    <a:pt x="3312" y="2022"/>
                    <a:pt x="3341" y="2022"/>
                  </a:cubicBezTo>
                  <a:lnTo>
                    <a:pt x="3341" y="2032"/>
                  </a:lnTo>
                  <a:cubicBezTo>
                    <a:pt x="3560" y="2022"/>
                    <a:pt x="3627" y="1745"/>
                    <a:pt x="3436" y="1640"/>
                  </a:cubicBezTo>
                  <a:lnTo>
                    <a:pt x="374" y="19"/>
                  </a:lnTo>
                  <a:cubicBezTo>
                    <a:pt x="345" y="6"/>
                    <a:pt x="316" y="1"/>
                    <a:pt x="289"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33" name="Google Shape;5233;p38"/>
            <p:cNvSpPr/>
            <p:nvPr/>
          </p:nvSpPr>
          <p:spPr>
            <a:xfrm>
              <a:off x="3281718" y="3365485"/>
              <a:ext cx="57947" cy="90260"/>
            </a:xfrm>
            <a:custGeom>
              <a:rect b="b" l="l" r="r" t="t"/>
              <a:pathLst>
                <a:path extrusionOk="0" h="3447" w="2213">
                  <a:moveTo>
                    <a:pt x="1937" y="0"/>
                  </a:moveTo>
                  <a:cubicBezTo>
                    <a:pt x="1872" y="0"/>
                    <a:pt x="1808" y="32"/>
                    <a:pt x="1765" y="107"/>
                  </a:cubicBezTo>
                  <a:lnTo>
                    <a:pt x="77" y="3141"/>
                  </a:lnTo>
                  <a:cubicBezTo>
                    <a:pt x="1" y="3275"/>
                    <a:pt x="96" y="3446"/>
                    <a:pt x="258" y="3446"/>
                  </a:cubicBezTo>
                  <a:cubicBezTo>
                    <a:pt x="325" y="3446"/>
                    <a:pt x="401" y="3408"/>
                    <a:pt x="439" y="3341"/>
                  </a:cubicBezTo>
                  <a:lnTo>
                    <a:pt x="2128" y="308"/>
                  </a:lnTo>
                  <a:cubicBezTo>
                    <a:pt x="2213" y="145"/>
                    <a:pt x="2075" y="0"/>
                    <a:pt x="1937"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34" name="Google Shape;5234;p38"/>
            <p:cNvSpPr/>
            <p:nvPr/>
          </p:nvSpPr>
          <p:spPr>
            <a:xfrm>
              <a:off x="3303190" y="3419610"/>
              <a:ext cx="94842" cy="53129"/>
            </a:xfrm>
            <a:custGeom>
              <a:rect b="b" l="l" r="r" t="t"/>
              <a:pathLst>
                <a:path extrusionOk="0" h="2029" w="3622">
                  <a:moveTo>
                    <a:pt x="3333" y="0"/>
                  </a:moveTo>
                  <a:cubicBezTo>
                    <a:pt x="3308" y="0"/>
                    <a:pt x="3282" y="5"/>
                    <a:pt x="3254" y="15"/>
                  </a:cubicBezTo>
                  <a:lnTo>
                    <a:pt x="182" y="1646"/>
                  </a:lnTo>
                  <a:cubicBezTo>
                    <a:pt x="1" y="1742"/>
                    <a:pt x="68" y="2028"/>
                    <a:pt x="278" y="2028"/>
                  </a:cubicBezTo>
                  <a:cubicBezTo>
                    <a:pt x="316" y="2028"/>
                    <a:pt x="344" y="2019"/>
                    <a:pt x="373" y="2009"/>
                  </a:cubicBezTo>
                  <a:lnTo>
                    <a:pt x="3445" y="378"/>
                  </a:lnTo>
                  <a:cubicBezTo>
                    <a:pt x="3621" y="252"/>
                    <a:pt x="3517" y="0"/>
                    <a:pt x="3333"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35" name="Google Shape;5235;p38"/>
            <p:cNvSpPr/>
            <p:nvPr/>
          </p:nvSpPr>
          <p:spPr>
            <a:xfrm>
              <a:off x="3228510" y="3561375"/>
              <a:ext cx="54229" cy="53993"/>
            </a:xfrm>
            <a:custGeom>
              <a:rect b="b" l="l" r="r" t="t"/>
              <a:pathLst>
                <a:path extrusionOk="0" h="2062" w="2071">
                  <a:moveTo>
                    <a:pt x="1031" y="1"/>
                  </a:moveTo>
                  <a:cubicBezTo>
                    <a:pt x="468" y="1"/>
                    <a:pt x="1" y="468"/>
                    <a:pt x="1" y="1031"/>
                  </a:cubicBezTo>
                  <a:cubicBezTo>
                    <a:pt x="1" y="1603"/>
                    <a:pt x="468" y="2061"/>
                    <a:pt x="1031" y="2061"/>
                  </a:cubicBezTo>
                  <a:cubicBezTo>
                    <a:pt x="1603" y="2061"/>
                    <a:pt x="2071" y="1603"/>
                    <a:pt x="2071" y="1031"/>
                  </a:cubicBezTo>
                  <a:cubicBezTo>
                    <a:pt x="2071" y="468"/>
                    <a:pt x="1603" y="1"/>
                    <a:pt x="1031"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236" name="Google Shape;5236;p38"/>
          <p:cNvGrpSpPr/>
          <p:nvPr/>
        </p:nvGrpSpPr>
        <p:grpSpPr>
          <a:xfrm>
            <a:off x="5303817" y="4372227"/>
            <a:ext cx="543190" cy="497138"/>
            <a:chOff x="3973186" y="3353231"/>
            <a:chExt cx="378661" cy="346558"/>
          </a:xfrm>
        </p:grpSpPr>
        <p:sp>
          <p:nvSpPr>
            <p:cNvPr id="5237" name="Google Shape;5237;p38"/>
            <p:cNvSpPr/>
            <p:nvPr/>
          </p:nvSpPr>
          <p:spPr>
            <a:xfrm>
              <a:off x="4033882" y="3477190"/>
              <a:ext cx="34486" cy="34512"/>
            </a:xfrm>
            <a:custGeom>
              <a:rect b="b" l="l" r="r" t="t"/>
              <a:pathLst>
                <a:path extrusionOk="0" h="1318" w="1317">
                  <a:moveTo>
                    <a:pt x="659" y="1"/>
                  </a:moveTo>
                  <a:cubicBezTo>
                    <a:pt x="296" y="1"/>
                    <a:pt x="0" y="297"/>
                    <a:pt x="0" y="659"/>
                  </a:cubicBezTo>
                  <a:cubicBezTo>
                    <a:pt x="0" y="1022"/>
                    <a:pt x="296" y="1317"/>
                    <a:pt x="659" y="1317"/>
                  </a:cubicBezTo>
                  <a:cubicBezTo>
                    <a:pt x="1021" y="1317"/>
                    <a:pt x="1317" y="1022"/>
                    <a:pt x="1317" y="659"/>
                  </a:cubicBezTo>
                  <a:cubicBezTo>
                    <a:pt x="1317" y="297"/>
                    <a:pt x="1021" y="1"/>
                    <a:pt x="659" y="1"/>
                  </a:cubicBez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38" name="Google Shape;5238;p38"/>
            <p:cNvSpPr/>
            <p:nvPr/>
          </p:nvSpPr>
          <p:spPr>
            <a:xfrm>
              <a:off x="4144278" y="3477190"/>
              <a:ext cx="34512" cy="34512"/>
            </a:xfrm>
            <a:custGeom>
              <a:rect b="b" l="l" r="r" t="t"/>
              <a:pathLst>
                <a:path extrusionOk="0" h="1318" w="1318">
                  <a:moveTo>
                    <a:pt x="659" y="1"/>
                  </a:moveTo>
                  <a:cubicBezTo>
                    <a:pt x="297" y="1"/>
                    <a:pt x="1" y="297"/>
                    <a:pt x="1" y="659"/>
                  </a:cubicBezTo>
                  <a:cubicBezTo>
                    <a:pt x="1" y="1022"/>
                    <a:pt x="297" y="1317"/>
                    <a:pt x="659" y="1317"/>
                  </a:cubicBezTo>
                  <a:cubicBezTo>
                    <a:pt x="1022" y="1317"/>
                    <a:pt x="1317" y="1022"/>
                    <a:pt x="1317" y="659"/>
                  </a:cubicBezTo>
                  <a:cubicBezTo>
                    <a:pt x="1317" y="297"/>
                    <a:pt x="1022" y="1"/>
                    <a:pt x="659" y="1"/>
                  </a:cubicBez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39" name="Google Shape;5239;p38"/>
            <p:cNvSpPr/>
            <p:nvPr/>
          </p:nvSpPr>
          <p:spPr>
            <a:xfrm>
              <a:off x="4172768" y="3353231"/>
              <a:ext cx="179079" cy="150852"/>
            </a:xfrm>
            <a:custGeom>
              <a:rect b="b" l="l" r="r" t="t"/>
              <a:pathLst>
                <a:path extrusionOk="0" h="5761" w="6839">
                  <a:moveTo>
                    <a:pt x="3442" y="1"/>
                  </a:moveTo>
                  <a:cubicBezTo>
                    <a:pt x="3405" y="1"/>
                    <a:pt x="3368" y="1"/>
                    <a:pt x="3330" y="3"/>
                  </a:cubicBezTo>
                  <a:cubicBezTo>
                    <a:pt x="1155" y="98"/>
                    <a:pt x="1" y="2617"/>
                    <a:pt x="1355" y="4325"/>
                  </a:cubicBezTo>
                  <a:lnTo>
                    <a:pt x="1298" y="5527"/>
                  </a:lnTo>
                  <a:cubicBezTo>
                    <a:pt x="1290" y="5661"/>
                    <a:pt x="1394" y="5761"/>
                    <a:pt x="1513" y="5761"/>
                  </a:cubicBezTo>
                  <a:cubicBezTo>
                    <a:pt x="1546" y="5761"/>
                    <a:pt x="1580" y="5753"/>
                    <a:pt x="1613" y="5736"/>
                  </a:cubicBezTo>
                  <a:lnTo>
                    <a:pt x="2710" y="5231"/>
                  </a:lnTo>
                  <a:cubicBezTo>
                    <a:pt x="2949" y="5299"/>
                    <a:pt x="3192" y="5332"/>
                    <a:pt x="3432" y="5332"/>
                  </a:cubicBezTo>
                  <a:cubicBezTo>
                    <a:pt x="4306" y="5332"/>
                    <a:pt x="5147" y="4899"/>
                    <a:pt x="5648" y="4143"/>
                  </a:cubicBezTo>
                  <a:cubicBezTo>
                    <a:pt x="6839" y="2371"/>
                    <a:pt x="5551" y="1"/>
                    <a:pt x="3442"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40" name="Google Shape;5240;p38"/>
            <p:cNvSpPr/>
            <p:nvPr/>
          </p:nvSpPr>
          <p:spPr>
            <a:xfrm>
              <a:off x="4080335" y="3527649"/>
              <a:ext cx="52003" cy="93952"/>
            </a:xfrm>
            <a:custGeom>
              <a:rect b="b" l="l" r="r" t="t"/>
              <a:pathLst>
                <a:path extrusionOk="0" h="3588" w="1986">
                  <a:moveTo>
                    <a:pt x="1" y="1"/>
                  </a:moveTo>
                  <a:lnTo>
                    <a:pt x="1" y="2729"/>
                  </a:lnTo>
                  <a:lnTo>
                    <a:pt x="993" y="3588"/>
                  </a:lnTo>
                  <a:lnTo>
                    <a:pt x="1985" y="2729"/>
                  </a:lnTo>
                  <a:lnTo>
                    <a:pt x="1985" y="1"/>
                  </a:ln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41" name="Google Shape;5241;p38"/>
            <p:cNvSpPr/>
            <p:nvPr/>
          </p:nvSpPr>
          <p:spPr>
            <a:xfrm>
              <a:off x="3973186" y="3585858"/>
              <a:ext cx="265804" cy="113695"/>
            </a:xfrm>
            <a:custGeom>
              <a:rect b="b" l="l" r="r" t="t"/>
              <a:pathLst>
                <a:path extrusionOk="0" h="4342" w="10151">
                  <a:moveTo>
                    <a:pt x="4083" y="1"/>
                  </a:moveTo>
                  <a:lnTo>
                    <a:pt x="1822" y="726"/>
                  </a:lnTo>
                  <a:cubicBezTo>
                    <a:pt x="735" y="1069"/>
                    <a:pt x="0" y="2080"/>
                    <a:pt x="0" y="3216"/>
                  </a:cubicBezTo>
                  <a:lnTo>
                    <a:pt x="0" y="4122"/>
                  </a:lnTo>
                  <a:cubicBezTo>
                    <a:pt x="0" y="4236"/>
                    <a:pt x="95" y="4341"/>
                    <a:pt x="220" y="4341"/>
                  </a:cubicBezTo>
                  <a:lnTo>
                    <a:pt x="9931" y="4341"/>
                  </a:lnTo>
                  <a:cubicBezTo>
                    <a:pt x="10046" y="4341"/>
                    <a:pt x="10151" y="4236"/>
                    <a:pt x="10151" y="4122"/>
                  </a:cubicBezTo>
                  <a:lnTo>
                    <a:pt x="10151" y="3216"/>
                  </a:lnTo>
                  <a:cubicBezTo>
                    <a:pt x="10151" y="2080"/>
                    <a:pt x="9416" y="1079"/>
                    <a:pt x="8338" y="726"/>
                  </a:cubicBezTo>
                  <a:lnTo>
                    <a:pt x="6077" y="1"/>
                  </a:lnTo>
                  <a:lnTo>
                    <a:pt x="5085" y="697"/>
                  </a:lnTo>
                  <a:lnTo>
                    <a:pt x="4083" y="1"/>
                  </a:ln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42" name="Google Shape;5242;p38"/>
            <p:cNvSpPr/>
            <p:nvPr/>
          </p:nvSpPr>
          <p:spPr>
            <a:xfrm>
              <a:off x="4051112" y="3405260"/>
              <a:ext cx="110448" cy="151768"/>
            </a:xfrm>
            <a:custGeom>
              <a:rect b="b" l="l" r="r" t="t"/>
              <a:pathLst>
                <a:path extrusionOk="0" h="5796" w="4218">
                  <a:moveTo>
                    <a:pt x="1651" y="0"/>
                  </a:moveTo>
                  <a:cubicBezTo>
                    <a:pt x="1584" y="0"/>
                    <a:pt x="1517" y="0"/>
                    <a:pt x="1460" y="10"/>
                  </a:cubicBezTo>
                  <a:cubicBezTo>
                    <a:pt x="630" y="105"/>
                    <a:pt x="1" y="811"/>
                    <a:pt x="1" y="1641"/>
                  </a:cubicBezTo>
                  <a:lnTo>
                    <a:pt x="1" y="3320"/>
                  </a:lnTo>
                  <a:cubicBezTo>
                    <a:pt x="1" y="4198"/>
                    <a:pt x="468" y="5009"/>
                    <a:pt x="1222" y="5457"/>
                  </a:cubicBezTo>
                  <a:lnTo>
                    <a:pt x="1527" y="5638"/>
                  </a:lnTo>
                  <a:cubicBezTo>
                    <a:pt x="1708" y="5743"/>
                    <a:pt x="1909" y="5796"/>
                    <a:pt x="2109" y="5796"/>
                  </a:cubicBezTo>
                  <a:cubicBezTo>
                    <a:pt x="2309" y="5796"/>
                    <a:pt x="2510" y="5743"/>
                    <a:pt x="2691" y="5638"/>
                  </a:cubicBezTo>
                  <a:lnTo>
                    <a:pt x="2996" y="5457"/>
                  </a:lnTo>
                  <a:cubicBezTo>
                    <a:pt x="3750" y="5009"/>
                    <a:pt x="4217" y="4198"/>
                    <a:pt x="4217" y="3320"/>
                  </a:cubicBezTo>
                  <a:lnTo>
                    <a:pt x="4217" y="1641"/>
                  </a:lnTo>
                  <a:cubicBezTo>
                    <a:pt x="4217" y="735"/>
                    <a:pt x="3483" y="0"/>
                    <a:pt x="2576" y="0"/>
                  </a:cubicBezTo>
                  <a:close/>
                </a:path>
              </a:pathLst>
            </a:custGeom>
            <a:solidFill>
              <a:srgbClr val="DFE5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43" name="Google Shape;5243;p38"/>
            <p:cNvSpPr/>
            <p:nvPr/>
          </p:nvSpPr>
          <p:spPr>
            <a:xfrm>
              <a:off x="4051112" y="3405496"/>
              <a:ext cx="37994" cy="49987"/>
            </a:xfrm>
            <a:custGeom>
              <a:rect b="b" l="l" r="r" t="t"/>
              <a:pathLst>
                <a:path extrusionOk="0" h="1909" w="1451">
                  <a:moveTo>
                    <a:pt x="1451" y="1"/>
                  </a:moveTo>
                  <a:lnTo>
                    <a:pt x="1451" y="1"/>
                  </a:lnTo>
                  <a:cubicBezTo>
                    <a:pt x="621" y="96"/>
                    <a:pt x="1" y="802"/>
                    <a:pt x="1" y="1642"/>
                  </a:cubicBezTo>
                  <a:lnTo>
                    <a:pt x="1" y="1909"/>
                  </a:lnTo>
                  <a:cubicBezTo>
                    <a:pt x="1" y="1909"/>
                    <a:pt x="1069" y="1584"/>
                    <a:pt x="1451" y="1"/>
                  </a:cubicBezTo>
                  <a:close/>
                </a:path>
              </a:pathLst>
            </a:custGeom>
            <a:solidFill>
              <a:srgbClr val="738A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44" name="Google Shape;5244;p38"/>
            <p:cNvSpPr/>
            <p:nvPr/>
          </p:nvSpPr>
          <p:spPr>
            <a:xfrm>
              <a:off x="4089080" y="3405260"/>
              <a:ext cx="72480" cy="71956"/>
            </a:xfrm>
            <a:custGeom>
              <a:rect b="b" l="l" r="r" t="t"/>
              <a:pathLst>
                <a:path extrusionOk="0" h="2748" w="2768">
                  <a:moveTo>
                    <a:pt x="191" y="0"/>
                  </a:moveTo>
                  <a:cubicBezTo>
                    <a:pt x="134" y="0"/>
                    <a:pt x="67" y="0"/>
                    <a:pt x="1" y="10"/>
                  </a:cubicBezTo>
                  <a:cubicBezTo>
                    <a:pt x="1" y="10"/>
                    <a:pt x="296" y="2748"/>
                    <a:pt x="2767" y="2748"/>
                  </a:cubicBezTo>
                  <a:lnTo>
                    <a:pt x="2767" y="1641"/>
                  </a:lnTo>
                  <a:cubicBezTo>
                    <a:pt x="2767" y="735"/>
                    <a:pt x="2033" y="0"/>
                    <a:pt x="1126" y="0"/>
                  </a:cubicBezTo>
                  <a:close/>
                </a:path>
              </a:pathLst>
            </a:custGeom>
            <a:solidFill>
              <a:srgbClr val="738A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45" name="Google Shape;5245;p38"/>
            <p:cNvSpPr/>
            <p:nvPr/>
          </p:nvSpPr>
          <p:spPr>
            <a:xfrm>
              <a:off x="4094317" y="3475384"/>
              <a:ext cx="24012" cy="37811"/>
            </a:xfrm>
            <a:custGeom>
              <a:rect b="b" l="l" r="r" t="t"/>
              <a:pathLst>
                <a:path extrusionOk="0" h="1444" w="917">
                  <a:moveTo>
                    <a:pt x="219" y="1"/>
                  </a:moveTo>
                  <a:cubicBezTo>
                    <a:pt x="111" y="1"/>
                    <a:pt x="1" y="75"/>
                    <a:pt x="11" y="222"/>
                  </a:cubicBezTo>
                  <a:lnTo>
                    <a:pt x="11" y="1234"/>
                  </a:lnTo>
                  <a:cubicBezTo>
                    <a:pt x="11" y="1348"/>
                    <a:pt x="106" y="1444"/>
                    <a:pt x="220" y="1444"/>
                  </a:cubicBezTo>
                  <a:lnTo>
                    <a:pt x="659" y="1444"/>
                  </a:lnTo>
                  <a:cubicBezTo>
                    <a:pt x="917" y="1424"/>
                    <a:pt x="917" y="1043"/>
                    <a:pt x="659" y="1024"/>
                  </a:cubicBezTo>
                  <a:lnTo>
                    <a:pt x="421" y="1024"/>
                  </a:lnTo>
                  <a:lnTo>
                    <a:pt x="421" y="222"/>
                  </a:lnTo>
                  <a:cubicBezTo>
                    <a:pt x="435" y="75"/>
                    <a:pt x="328" y="1"/>
                    <a:pt x="219" y="1"/>
                  </a:cubicBez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46" name="Google Shape;5246;p38"/>
            <p:cNvSpPr/>
            <p:nvPr/>
          </p:nvSpPr>
          <p:spPr>
            <a:xfrm>
              <a:off x="4087823" y="3604345"/>
              <a:ext cx="36999" cy="95209"/>
            </a:xfrm>
            <a:custGeom>
              <a:rect b="b" l="l" r="r" t="t"/>
              <a:pathLst>
                <a:path extrusionOk="0" h="3636" w="1413">
                  <a:moveTo>
                    <a:pt x="1" y="1"/>
                  </a:moveTo>
                  <a:lnTo>
                    <a:pt x="1" y="859"/>
                  </a:lnTo>
                  <a:lnTo>
                    <a:pt x="230" y="1222"/>
                  </a:lnTo>
                  <a:lnTo>
                    <a:pt x="1" y="3635"/>
                  </a:lnTo>
                  <a:lnTo>
                    <a:pt x="1413" y="3635"/>
                  </a:lnTo>
                  <a:lnTo>
                    <a:pt x="1193" y="1222"/>
                  </a:lnTo>
                  <a:lnTo>
                    <a:pt x="1413" y="859"/>
                  </a:lnTo>
                  <a:lnTo>
                    <a:pt x="1413" y="1"/>
                  </a:ln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47" name="Google Shape;5247;p38"/>
            <p:cNvSpPr/>
            <p:nvPr/>
          </p:nvSpPr>
          <p:spPr>
            <a:xfrm>
              <a:off x="4080335" y="3586120"/>
              <a:ext cx="26002" cy="38963"/>
            </a:xfrm>
            <a:custGeom>
              <a:rect b="b" l="l" r="r" t="t"/>
              <a:pathLst>
                <a:path extrusionOk="0" h="1488" w="993">
                  <a:moveTo>
                    <a:pt x="1" y="0"/>
                  </a:moveTo>
                  <a:lnTo>
                    <a:pt x="1" y="1269"/>
                  </a:lnTo>
                  <a:cubicBezTo>
                    <a:pt x="1" y="1401"/>
                    <a:pt x="112" y="1487"/>
                    <a:pt x="227" y="1487"/>
                  </a:cubicBezTo>
                  <a:cubicBezTo>
                    <a:pt x="286" y="1487"/>
                    <a:pt x="346" y="1464"/>
                    <a:pt x="392" y="1412"/>
                  </a:cubicBezTo>
                  <a:lnTo>
                    <a:pt x="993" y="697"/>
                  </a:lnTo>
                  <a:lnTo>
                    <a:pt x="1" y="0"/>
                  </a:ln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48" name="Google Shape;5248;p38"/>
            <p:cNvSpPr/>
            <p:nvPr/>
          </p:nvSpPr>
          <p:spPr>
            <a:xfrm>
              <a:off x="4106310" y="3586120"/>
              <a:ext cx="26028" cy="38963"/>
            </a:xfrm>
            <a:custGeom>
              <a:rect b="b" l="l" r="r" t="t"/>
              <a:pathLst>
                <a:path extrusionOk="0" h="1488" w="994">
                  <a:moveTo>
                    <a:pt x="993" y="0"/>
                  </a:moveTo>
                  <a:lnTo>
                    <a:pt x="1" y="697"/>
                  </a:lnTo>
                  <a:lnTo>
                    <a:pt x="611" y="1412"/>
                  </a:lnTo>
                  <a:cubicBezTo>
                    <a:pt x="657" y="1464"/>
                    <a:pt x="716" y="1487"/>
                    <a:pt x="774" y="1487"/>
                  </a:cubicBezTo>
                  <a:cubicBezTo>
                    <a:pt x="885" y="1487"/>
                    <a:pt x="993" y="1401"/>
                    <a:pt x="993" y="1269"/>
                  </a:cubicBezTo>
                  <a:lnTo>
                    <a:pt x="993" y="0"/>
                  </a:ln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49" name="Google Shape;5249;p38"/>
            <p:cNvSpPr/>
            <p:nvPr/>
          </p:nvSpPr>
          <p:spPr>
            <a:xfrm>
              <a:off x="3973421" y="3586120"/>
              <a:ext cx="106940" cy="113669"/>
            </a:xfrm>
            <a:custGeom>
              <a:rect b="b" l="l" r="r" t="t"/>
              <a:pathLst>
                <a:path extrusionOk="0" h="4341" w="4084">
                  <a:moveTo>
                    <a:pt x="4084" y="0"/>
                  </a:moveTo>
                  <a:lnTo>
                    <a:pt x="1823" y="716"/>
                  </a:lnTo>
                  <a:cubicBezTo>
                    <a:pt x="735" y="1069"/>
                    <a:pt x="1" y="2080"/>
                    <a:pt x="1" y="3215"/>
                  </a:cubicBezTo>
                  <a:lnTo>
                    <a:pt x="1" y="4121"/>
                  </a:lnTo>
                  <a:cubicBezTo>
                    <a:pt x="1" y="4236"/>
                    <a:pt x="106" y="4341"/>
                    <a:pt x="220" y="4341"/>
                  </a:cubicBezTo>
                  <a:lnTo>
                    <a:pt x="4084" y="4341"/>
                  </a:lnTo>
                  <a:lnTo>
                    <a:pt x="4084" y="0"/>
                  </a:lnTo>
                  <a:close/>
                </a:path>
              </a:pathLst>
            </a:custGeom>
            <a:solidFill>
              <a:srgbClr val="A4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50" name="Google Shape;5250;p38"/>
            <p:cNvSpPr/>
            <p:nvPr/>
          </p:nvSpPr>
          <p:spPr>
            <a:xfrm>
              <a:off x="4132312" y="3586120"/>
              <a:ext cx="106940" cy="113433"/>
            </a:xfrm>
            <a:custGeom>
              <a:rect b="b" l="l" r="r" t="t"/>
              <a:pathLst>
                <a:path extrusionOk="0" h="4332" w="4084">
                  <a:moveTo>
                    <a:pt x="0" y="0"/>
                  </a:moveTo>
                  <a:lnTo>
                    <a:pt x="0" y="4331"/>
                  </a:lnTo>
                  <a:lnTo>
                    <a:pt x="3864" y="4331"/>
                  </a:lnTo>
                  <a:cubicBezTo>
                    <a:pt x="3988" y="4331"/>
                    <a:pt x="4083" y="4236"/>
                    <a:pt x="4083" y="4112"/>
                  </a:cubicBezTo>
                  <a:lnTo>
                    <a:pt x="4083" y="3215"/>
                  </a:lnTo>
                  <a:cubicBezTo>
                    <a:pt x="4083" y="2080"/>
                    <a:pt x="3349" y="1069"/>
                    <a:pt x="2271" y="725"/>
                  </a:cubicBezTo>
                  <a:lnTo>
                    <a:pt x="0" y="0"/>
                  </a:lnTo>
                  <a:close/>
                </a:path>
              </a:pathLst>
            </a:custGeom>
            <a:solidFill>
              <a:srgbClr val="A4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51" name="Google Shape;5251;p38"/>
            <p:cNvSpPr/>
            <p:nvPr/>
          </p:nvSpPr>
          <p:spPr>
            <a:xfrm>
              <a:off x="3973421" y="3598610"/>
              <a:ext cx="67714" cy="100943"/>
            </a:xfrm>
            <a:custGeom>
              <a:rect b="b" l="l" r="r" t="t"/>
              <a:pathLst>
                <a:path extrusionOk="0" h="3855" w="2586">
                  <a:moveTo>
                    <a:pt x="2586" y="0"/>
                  </a:moveTo>
                  <a:lnTo>
                    <a:pt x="1823" y="239"/>
                  </a:lnTo>
                  <a:cubicBezTo>
                    <a:pt x="735" y="582"/>
                    <a:pt x="1" y="1593"/>
                    <a:pt x="1" y="2738"/>
                  </a:cubicBezTo>
                  <a:lnTo>
                    <a:pt x="1" y="3635"/>
                  </a:lnTo>
                  <a:cubicBezTo>
                    <a:pt x="1" y="3759"/>
                    <a:pt x="106" y="3854"/>
                    <a:pt x="220" y="3854"/>
                  </a:cubicBezTo>
                  <a:lnTo>
                    <a:pt x="602" y="3854"/>
                  </a:lnTo>
                  <a:lnTo>
                    <a:pt x="602" y="2738"/>
                  </a:lnTo>
                  <a:cubicBezTo>
                    <a:pt x="602" y="1603"/>
                    <a:pt x="1165" y="592"/>
                    <a:pt x="1994" y="248"/>
                  </a:cubicBezTo>
                  <a:lnTo>
                    <a:pt x="2586" y="0"/>
                  </a:ln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52" name="Google Shape;5252;p38"/>
            <p:cNvSpPr/>
            <p:nvPr/>
          </p:nvSpPr>
          <p:spPr>
            <a:xfrm>
              <a:off x="4171773" y="3598610"/>
              <a:ext cx="67479" cy="100943"/>
            </a:xfrm>
            <a:custGeom>
              <a:rect b="b" l="l" r="r" t="t"/>
              <a:pathLst>
                <a:path extrusionOk="0" h="3855" w="2577">
                  <a:moveTo>
                    <a:pt x="0" y="0"/>
                  </a:moveTo>
                  <a:lnTo>
                    <a:pt x="582" y="239"/>
                  </a:lnTo>
                  <a:cubicBezTo>
                    <a:pt x="1412" y="592"/>
                    <a:pt x="1975" y="1593"/>
                    <a:pt x="1975" y="2738"/>
                  </a:cubicBezTo>
                  <a:lnTo>
                    <a:pt x="1975" y="3854"/>
                  </a:lnTo>
                  <a:lnTo>
                    <a:pt x="2357" y="3854"/>
                  </a:lnTo>
                  <a:cubicBezTo>
                    <a:pt x="2481" y="3854"/>
                    <a:pt x="2576" y="3759"/>
                    <a:pt x="2576" y="3635"/>
                  </a:cubicBezTo>
                  <a:lnTo>
                    <a:pt x="2576" y="2738"/>
                  </a:lnTo>
                  <a:cubicBezTo>
                    <a:pt x="2576" y="1593"/>
                    <a:pt x="1842" y="582"/>
                    <a:pt x="754" y="239"/>
                  </a:cubicBezTo>
                  <a:lnTo>
                    <a:pt x="0" y="0"/>
                  </a:ln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53" name="Google Shape;5253;p38"/>
            <p:cNvSpPr/>
            <p:nvPr/>
          </p:nvSpPr>
          <p:spPr>
            <a:xfrm>
              <a:off x="4241320" y="3379232"/>
              <a:ext cx="45379" cy="65017"/>
            </a:xfrm>
            <a:custGeom>
              <a:rect b="b" l="l" r="r" t="t"/>
              <a:pathLst>
                <a:path extrusionOk="0" h="2483" w="1733">
                  <a:moveTo>
                    <a:pt x="839" y="1"/>
                  </a:moveTo>
                  <a:cubicBezTo>
                    <a:pt x="529" y="1"/>
                    <a:pt x="218" y="161"/>
                    <a:pt x="63" y="508"/>
                  </a:cubicBezTo>
                  <a:cubicBezTo>
                    <a:pt x="0" y="665"/>
                    <a:pt x="133" y="790"/>
                    <a:pt x="266" y="790"/>
                  </a:cubicBezTo>
                  <a:cubicBezTo>
                    <a:pt x="334" y="790"/>
                    <a:pt x="403" y="757"/>
                    <a:pt x="445" y="679"/>
                  </a:cubicBezTo>
                  <a:cubicBezTo>
                    <a:pt x="517" y="501"/>
                    <a:pt x="681" y="404"/>
                    <a:pt x="849" y="404"/>
                  </a:cubicBezTo>
                  <a:cubicBezTo>
                    <a:pt x="968" y="404"/>
                    <a:pt x="1088" y="453"/>
                    <a:pt x="1179" y="555"/>
                  </a:cubicBezTo>
                  <a:cubicBezTo>
                    <a:pt x="1389" y="794"/>
                    <a:pt x="1284" y="1176"/>
                    <a:pt x="979" y="1271"/>
                  </a:cubicBezTo>
                  <a:cubicBezTo>
                    <a:pt x="683" y="1366"/>
                    <a:pt x="502" y="1462"/>
                    <a:pt x="502" y="1643"/>
                  </a:cubicBezTo>
                  <a:lnTo>
                    <a:pt x="502" y="2282"/>
                  </a:lnTo>
                  <a:cubicBezTo>
                    <a:pt x="502" y="2397"/>
                    <a:pt x="588" y="2483"/>
                    <a:pt x="712" y="2483"/>
                  </a:cubicBezTo>
                  <a:cubicBezTo>
                    <a:pt x="817" y="2483"/>
                    <a:pt x="912" y="2397"/>
                    <a:pt x="912" y="2282"/>
                  </a:cubicBezTo>
                  <a:lnTo>
                    <a:pt x="912" y="1738"/>
                  </a:lnTo>
                  <a:cubicBezTo>
                    <a:pt x="979" y="1710"/>
                    <a:pt x="1036" y="1691"/>
                    <a:pt x="1103" y="1672"/>
                  </a:cubicBezTo>
                  <a:cubicBezTo>
                    <a:pt x="1485" y="1557"/>
                    <a:pt x="1733" y="1185"/>
                    <a:pt x="1704" y="794"/>
                  </a:cubicBezTo>
                  <a:cubicBezTo>
                    <a:pt x="1666" y="286"/>
                    <a:pt x="1253" y="1"/>
                    <a:pt x="839" y="1"/>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54" name="Google Shape;5254;p38"/>
            <p:cNvSpPr/>
            <p:nvPr/>
          </p:nvSpPr>
          <p:spPr>
            <a:xfrm>
              <a:off x="4250458" y="3449644"/>
              <a:ext cx="17020" cy="14349"/>
            </a:xfrm>
            <a:custGeom>
              <a:rect b="b" l="l" r="r" t="t"/>
              <a:pathLst>
                <a:path extrusionOk="0" h="548" w="650">
                  <a:moveTo>
                    <a:pt x="368" y="0"/>
                  </a:moveTo>
                  <a:cubicBezTo>
                    <a:pt x="300" y="0"/>
                    <a:pt x="230" y="25"/>
                    <a:pt x="172" y="80"/>
                  </a:cubicBezTo>
                  <a:cubicBezTo>
                    <a:pt x="0" y="251"/>
                    <a:pt x="124" y="547"/>
                    <a:pt x="372" y="547"/>
                  </a:cubicBezTo>
                  <a:cubicBezTo>
                    <a:pt x="525" y="547"/>
                    <a:pt x="649" y="423"/>
                    <a:pt x="649" y="280"/>
                  </a:cubicBezTo>
                  <a:cubicBezTo>
                    <a:pt x="649" y="111"/>
                    <a:pt x="512" y="0"/>
                    <a:pt x="368" y="0"/>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255" name="Google Shape;5255;p38"/>
          <p:cNvGrpSpPr/>
          <p:nvPr/>
        </p:nvGrpSpPr>
        <p:grpSpPr>
          <a:xfrm>
            <a:off x="2692546" y="5677297"/>
            <a:ext cx="535414" cy="515169"/>
            <a:chOff x="2152857" y="4263002"/>
            <a:chExt cx="373241" cy="359128"/>
          </a:xfrm>
        </p:grpSpPr>
        <p:sp>
          <p:nvSpPr>
            <p:cNvPr id="5256" name="Google Shape;5256;p38"/>
            <p:cNvSpPr/>
            <p:nvPr/>
          </p:nvSpPr>
          <p:spPr>
            <a:xfrm>
              <a:off x="2152857" y="4354493"/>
              <a:ext cx="275309" cy="267637"/>
            </a:xfrm>
            <a:custGeom>
              <a:rect b="b" l="l" r="r" t="t"/>
              <a:pathLst>
                <a:path extrusionOk="0" h="10221" w="10514">
                  <a:moveTo>
                    <a:pt x="2452" y="1"/>
                  </a:moveTo>
                  <a:lnTo>
                    <a:pt x="1632" y="430"/>
                  </a:lnTo>
                  <a:lnTo>
                    <a:pt x="1403" y="554"/>
                  </a:lnTo>
                  <a:cubicBezTo>
                    <a:pt x="401" y="1079"/>
                    <a:pt x="1" y="2310"/>
                    <a:pt x="506" y="3321"/>
                  </a:cubicBezTo>
                  <a:cubicBezTo>
                    <a:pt x="1174" y="4666"/>
                    <a:pt x="5848" y="9340"/>
                    <a:pt x="7194" y="10008"/>
                  </a:cubicBezTo>
                  <a:cubicBezTo>
                    <a:pt x="7487" y="10152"/>
                    <a:pt x="7800" y="10221"/>
                    <a:pt x="8108" y="10221"/>
                  </a:cubicBezTo>
                  <a:cubicBezTo>
                    <a:pt x="8860" y="10221"/>
                    <a:pt x="9588" y="9813"/>
                    <a:pt x="9960" y="9102"/>
                  </a:cubicBezTo>
                  <a:lnTo>
                    <a:pt x="10075" y="8873"/>
                  </a:lnTo>
                  <a:lnTo>
                    <a:pt x="10514" y="8053"/>
                  </a:lnTo>
                  <a:lnTo>
                    <a:pt x="8129" y="6717"/>
                  </a:lnTo>
                  <a:lnTo>
                    <a:pt x="7909" y="7232"/>
                  </a:lnTo>
                  <a:cubicBezTo>
                    <a:pt x="7752" y="7616"/>
                    <a:pt x="7387" y="7834"/>
                    <a:pt x="7012" y="7834"/>
                  </a:cubicBezTo>
                  <a:cubicBezTo>
                    <a:pt x="6818" y="7834"/>
                    <a:pt x="6622" y="7775"/>
                    <a:pt x="6450" y="7652"/>
                  </a:cubicBezTo>
                  <a:cubicBezTo>
                    <a:pt x="6211" y="7480"/>
                    <a:pt x="3025" y="4294"/>
                    <a:pt x="2853" y="4055"/>
                  </a:cubicBezTo>
                  <a:cubicBezTo>
                    <a:pt x="2490" y="3550"/>
                    <a:pt x="2691" y="2834"/>
                    <a:pt x="3273" y="2596"/>
                  </a:cubicBezTo>
                  <a:lnTo>
                    <a:pt x="3788" y="2386"/>
                  </a:lnTo>
                  <a:lnTo>
                    <a:pt x="2452" y="1"/>
                  </a:ln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57" name="Google Shape;5257;p38"/>
            <p:cNvSpPr/>
            <p:nvPr/>
          </p:nvSpPr>
          <p:spPr>
            <a:xfrm>
              <a:off x="2195564" y="4354257"/>
              <a:ext cx="56481" cy="72454"/>
            </a:xfrm>
            <a:custGeom>
              <a:rect b="b" l="l" r="r" t="t"/>
              <a:pathLst>
                <a:path extrusionOk="0" h="2767" w="2157">
                  <a:moveTo>
                    <a:pt x="821" y="0"/>
                  </a:moveTo>
                  <a:lnTo>
                    <a:pt x="1" y="439"/>
                  </a:lnTo>
                  <a:lnTo>
                    <a:pt x="1375" y="2767"/>
                  </a:lnTo>
                  <a:cubicBezTo>
                    <a:pt x="1451" y="2700"/>
                    <a:pt x="1546" y="2643"/>
                    <a:pt x="1642" y="2605"/>
                  </a:cubicBezTo>
                  <a:lnTo>
                    <a:pt x="2157" y="2385"/>
                  </a:lnTo>
                  <a:lnTo>
                    <a:pt x="821" y="0"/>
                  </a:ln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58" name="Google Shape;5258;p38"/>
            <p:cNvSpPr/>
            <p:nvPr/>
          </p:nvSpPr>
          <p:spPr>
            <a:xfrm>
              <a:off x="2355686" y="4530351"/>
              <a:ext cx="72480" cy="56743"/>
            </a:xfrm>
            <a:custGeom>
              <a:rect b="b" l="l" r="r" t="t"/>
              <a:pathLst>
                <a:path extrusionOk="0" h="2167" w="2768">
                  <a:moveTo>
                    <a:pt x="383" y="1"/>
                  </a:moveTo>
                  <a:lnTo>
                    <a:pt x="173" y="516"/>
                  </a:lnTo>
                  <a:cubicBezTo>
                    <a:pt x="125" y="612"/>
                    <a:pt x="68" y="707"/>
                    <a:pt x="1" y="793"/>
                  </a:cubicBezTo>
                  <a:lnTo>
                    <a:pt x="2329" y="2167"/>
                  </a:lnTo>
                  <a:lnTo>
                    <a:pt x="2768" y="1337"/>
                  </a:lnTo>
                  <a:lnTo>
                    <a:pt x="383" y="1"/>
                  </a:ln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59" name="Google Shape;5259;p38"/>
            <p:cNvSpPr/>
            <p:nvPr/>
          </p:nvSpPr>
          <p:spPr>
            <a:xfrm>
              <a:off x="2276764" y="4263002"/>
              <a:ext cx="249334" cy="210946"/>
            </a:xfrm>
            <a:custGeom>
              <a:rect b="b" l="l" r="r" t="t"/>
              <a:pathLst>
                <a:path extrusionOk="0" h="8056" w="9522">
                  <a:moveTo>
                    <a:pt x="4787" y="0"/>
                  </a:moveTo>
                  <a:cubicBezTo>
                    <a:pt x="4737" y="0"/>
                    <a:pt x="4687" y="1"/>
                    <a:pt x="4637" y="3"/>
                  </a:cubicBezTo>
                  <a:cubicBezTo>
                    <a:pt x="1613" y="127"/>
                    <a:pt x="0" y="3628"/>
                    <a:pt x="1880" y="6004"/>
                  </a:cubicBezTo>
                  <a:lnTo>
                    <a:pt x="1803" y="7826"/>
                  </a:lnTo>
                  <a:cubicBezTo>
                    <a:pt x="1796" y="7956"/>
                    <a:pt x="1904" y="8055"/>
                    <a:pt x="2022" y="8055"/>
                  </a:cubicBezTo>
                  <a:cubicBezTo>
                    <a:pt x="2051" y="8055"/>
                    <a:pt x="2080" y="8049"/>
                    <a:pt x="2109" y="8036"/>
                  </a:cubicBezTo>
                  <a:lnTo>
                    <a:pt x="3769" y="7263"/>
                  </a:lnTo>
                  <a:cubicBezTo>
                    <a:pt x="4105" y="7359"/>
                    <a:pt x="4447" y="7405"/>
                    <a:pt x="4785" y="7405"/>
                  </a:cubicBezTo>
                  <a:cubicBezTo>
                    <a:pt x="5998" y="7405"/>
                    <a:pt x="7160" y="6810"/>
                    <a:pt x="7861" y="5765"/>
                  </a:cubicBezTo>
                  <a:cubicBezTo>
                    <a:pt x="9522" y="3289"/>
                    <a:pt x="7723" y="0"/>
                    <a:pt x="4787" y="0"/>
                  </a:cubicBezTo>
                  <a:close/>
                </a:path>
              </a:pathLst>
            </a:custGeom>
            <a:solidFill>
              <a:srgbClr val="94A3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60" name="Google Shape;5260;p38"/>
            <p:cNvSpPr/>
            <p:nvPr/>
          </p:nvSpPr>
          <p:spPr>
            <a:xfrm>
              <a:off x="2203080" y="4331502"/>
              <a:ext cx="78948" cy="97906"/>
            </a:xfrm>
            <a:custGeom>
              <a:rect b="b" l="l" r="r" t="t"/>
              <a:pathLst>
                <a:path extrusionOk="0" h="3739" w="3015">
                  <a:moveTo>
                    <a:pt x="1127" y="1"/>
                  </a:moveTo>
                  <a:cubicBezTo>
                    <a:pt x="1087" y="1"/>
                    <a:pt x="1047" y="10"/>
                    <a:pt x="1011" y="30"/>
                  </a:cubicBezTo>
                  <a:lnTo>
                    <a:pt x="143" y="545"/>
                  </a:lnTo>
                  <a:cubicBezTo>
                    <a:pt x="38" y="602"/>
                    <a:pt x="0" y="736"/>
                    <a:pt x="67" y="850"/>
                  </a:cubicBezTo>
                  <a:lnTo>
                    <a:pt x="1708" y="3626"/>
                  </a:lnTo>
                  <a:cubicBezTo>
                    <a:pt x="1747" y="3698"/>
                    <a:pt x="1822" y="3739"/>
                    <a:pt x="1899" y="3739"/>
                  </a:cubicBezTo>
                  <a:cubicBezTo>
                    <a:pt x="1934" y="3739"/>
                    <a:pt x="1970" y="3730"/>
                    <a:pt x="2003" y="3712"/>
                  </a:cubicBezTo>
                  <a:lnTo>
                    <a:pt x="2881" y="3197"/>
                  </a:lnTo>
                  <a:cubicBezTo>
                    <a:pt x="2986" y="3140"/>
                    <a:pt x="3015" y="3006"/>
                    <a:pt x="2957" y="2901"/>
                  </a:cubicBezTo>
                  <a:lnTo>
                    <a:pt x="1317" y="106"/>
                  </a:lnTo>
                  <a:cubicBezTo>
                    <a:pt x="1279" y="37"/>
                    <a:pt x="1204" y="1"/>
                    <a:pt x="1127" y="1"/>
                  </a:cubicBezTo>
                  <a:close/>
                </a:path>
              </a:pathLst>
            </a:custGeom>
            <a:solidFill>
              <a:srgbClr val="D9E1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61" name="Google Shape;5261;p38"/>
            <p:cNvSpPr/>
            <p:nvPr/>
          </p:nvSpPr>
          <p:spPr>
            <a:xfrm>
              <a:off x="2352203" y="4501129"/>
              <a:ext cx="99451" cy="77350"/>
            </a:xfrm>
            <a:custGeom>
              <a:rect b="b" l="l" r="r" t="t"/>
              <a:pathLst>
                <a:path extrusionOk="0" h="2954" w="3798">
                  <a:moveTo>
                    <a:pt x="767" y="1"/>
                  </a:moveTo>
                  <a:cubicBezTo>
                    <a:pt x="693" y="1"/>
                    <a:pt x="620" y="39"/>
                    <a:pt x="582" y="115"/>
                  </a:cubicBezTo>
                  <a:lnTo>
                    <a:pt x="67" y="983"/>
                  </a:lnTo>
                  <a:cubicBezTo>
                    <a:pt x="0" y="1088"/>
                    <a:pt x="39" y="1222"/>
                    <a:pt x="143" y="1279"/>
                  </a:cubicBezTo>
                  <a:lnTo>
                    <a:pt x="2929" y="2920"/>
                  </a:lnTo>
                  <a:cubicBezTo>
                    <a:pt x="2965" y="2943"/>
                    <a:pt x="3004" y="2953"/>
                    <a:pt x="3042" y="2953"/>
                  </a:cubicBezTo>
                  <a:cubicBezTo>
                    <a:pt x="3116" y="2953"/>
                    <a:pt x="3187" y="2913"/>
                    <a:pt x="3225" y="2844"/>
                  </a:cubicBezTo>
                  <a:lnTo>
                    <a:pt x="3740" y="1976"/>
                  </a:lnTo>
                  <a:cubicBezTo>
                    <a:pt x="3797" y="1871"/>
                    <a:pt x="3769" y="1728"/>
                    <a:pt x="3664" y="1670"/>
                  </a:cubicBezTo>
                  <a:lnTo>
                    <a:pt x="878" y="29"/>
                  </a:lnTo>
                  <a:cubicBezTo>
                    <a:pt x="843" y="10"/>
                    <a:pt x="805" y="1"/>
                    <a:pt x="767" y="1"/>
                  </a:cubicBezTo>
                  <a:close/>
                </a:path>
              </a:pathLst>
            </a:custGeom>
            <a:solidFill>
              <a:srgbClr val="D9E1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62" name="Google Shape;5262;p38"/>
            <p:cNvSpPr/>
            <p:nvPr/>
          </p:nvSpPr>
          <p:spPr>
            <a:xfrm>
              <a:off x="2324971" y="4303039"/>
              <a:ext cx="134669" cy="115135"/>
            </a:xfrm>
            <a:custGeom>
              <a:rect b="b" l="l" r="r" t="t"/>
              <a:pathLst>
                <a:path extrusionOk="0" h="4397" w="5143">
                  <a:moveTo>
                    <a:pt x="2956" y="1"/>
                  </a:moveTo>
                  <a:cubicBezTo>
                    <a:pt x="2951" y="1"/>
                    <a:pt x="2945" y="1"/>
                    <a:pt x="2939" y="1"/>
                  </a:cubicBezTo>
                  <a:cubicBezTo>
                    <a:pt x="983" y="1"/>
                    <a:pt x="1" y="2367"/>
                    <a:pt x="1384" y="3750"/>
                  </a:cubicBezTo>
                  <a:cubicBezTo>
                    <a:pt x="1834" y="4197"/>
                    <a:pt x="2385" y="4397"/>
                    <a:pt x="2926" y="4397"/>
                  </a:cubicBezTo>
                  <a:cubicBezTo>
                    <a:pt x="4058" y="4397"/>
                    <a:pt x="5143" y="3519"/>
                    <a:pt x="5143" y="2195"/>
                  </a:cubicBezTo>
                  <a:cubicBezTo>
                    <a:pt x="5143" y="980"/>
                    <a:pt x="4169" y="1"/>
                    <a:pt x="2956" y="1"/>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63" name="Google Shape;5263;p38"/>
            <p:cNvSpPr/>
            <p:nvPr/>
          </p:nvSpPr>
          <p:spPr>
            <a:xfrm>
              <a:off x="2347464" y="4313775"/>
              <a:ext cx="109427" cy="93219"/>
            </a:xfrm>
            <a:custGeom>
              <a:rect b="b" l="l" r="r" t="t"/>
              <a:pathLst>
                <a:path extrusionOk="0" h="3560" w="4179">
                  <a:moveTo>
                    <a:pt x="801" y="1"/>
                  </a:moveTo>
                  <a:cubicBezTo>
                    <a:pt x="420" y="268"/>
                    <a:pt x="143" y="650"/>
                    <a:pt x="0" y="1088"/>
                  </a:cubicBezTo>
                  <a:lnTo>
                    <a:pt x="3387" y="3559"/>
                  </a:lnTo>
                  <a:cubicBezTo>
                    <a:pt x="3759" y="3283"/>
                    <a:pt x="4036" y="2901"/>
                    <a:pt x="4179" y="2472"/>
                  </a:cubicBezTo>
                  <a:lnTo>
                    <a:pt x="801" y="1"/>
                  </a:ln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264" name="Google Shape;5264;p38"/>
          <p:cNvGrpSpPr/>
          <p:nvPr/>
        </p:nvGrpSpPr>
        <p:grpSpPr>
          <a:xfrm>
            <a:off x="837418" y="4363252"/>
            <a:ext cx="435423" cy="515168"/>
            <a:chOff x="859632" y="3346972"/>
            <a:chExt cx="303537" cy="359127"/>
          </a:xfrm>
        </p:grpSpPr>
        <p:sp>
          <p:nvSpPr>
            <p:cNvPr id="5265" name="Google Shape;5265;p38"/>
            <p:cNvSpPr/>
            <p:nvPr/>
          </p:nvSpPr>
          <p:spPr>
            <a:xfrm>
              <a:off x="859632" y="3346972"/>
              <a:ext cx="303537" cy="359127"/>
            </a:xfrm>
            <a:custGeom>
              <a:rect b="b" l="l" r="r" t="t"/>
              <a:pathLst>
                <a:path extrusionOk="0" h="13715" w="11592">
                  <a:moveTo>
                    <a:pt x="5935" y="1"/>
                  </a:moveTo>
                  <a:cubicBezTo>
                    <a:pt x="4754" y="1"/>
                    <a:pt x="3581" y="368"/>
                    <a:pt x="2595" y="1091"/>
                  </a:cubicBezTo>
                  <a:cubicBezTo>
                    <a:pt x="868" y="2341"/>
                    <a:pt x="0" y="4459"/>
                    <a:pt x="344" y="6567"/>
                  </a:cubicBezTo>
                  <a:cubicBezTo>
                    <a:pt x="678" y="8666"/>
                    <a:pt x="2175" y="10402"/>
                    <a:pt x="4198" y="11060"/>
                  </a:cubicBezTo>
                  <a:lnTo>
                    <a:pt x="5743" y="13607"/>
                  </a:lnTo>
                  <a:cubicBezTo>
                    <a:pt x="5786" y="13679"/>
                    <a:pt x="5860" y="13715"/>
                    <a:pt x="5934" y="13715"/>
                  </a:cubicBezTo>
                  <a:cubicBezTo>
                    <a:pt x="6008" y="13715"/>
                    <a:pt x="6082" y="13679"/>
                    <a:pt x="6125" y="13607"/>
                  </a:cubicBezTo>
                  <a:lnTo>
                    <a:pt x="7670" y="11060"/>
                  </a:lnTo>
                  <a:cubicBezTo>
                    <a:pt x="10008" y="10297"/>
                    <a:pt x="11591" y="8122"/>
                    <a:pt x="11591" y="5661"/>
                  </a:cubicBezTo>
                  <a:cubicBezTo>
                    <a:pt x="11591" y="3533"/>
                    <a:pt x="10399" y="1578"/>
                    <a:pt x="8500" y="614"/>
                  </a:cubicBezTo>
                  <a:cubicBezTo>
                    <a:pt x="7691" y="203"/>
                    <a:pt x="6811" y="1"/>
                    <a:pt x="5935" y="1"/>
                  </a:cubicBezTo>
                  <a:close/>
                </a:path>
              </a:pathLst>
            </a:custGeom>
            <a:solidFill>
              <a:srgbClr val="94A3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66" name="Google Shape;5266;p38"/>
            <p:cNvSpPr/>
            <p:nvPr/>
          </p:nvSpPr>
          <p:spPr>
            <a:xfrm>
              <a:off x="926063" y="3427989"/>
              <a:ext cx="153156" cy="145903"/>
            </a:xfrm>
            <a:custGeom>
              <a:rect b="b" l="l" r="r" t="t"/>
              <a:pathLst>
                <a:path extrusionOk="0" h="5572" w="5849">
                  <a:moveTo>
                    <a:pt x="1575" y="0"/>
                  </a:moveTo>
                  <a:cubicBezTo>
                    <a:pt x="1489" y="0"/>
                    <a:pt x="1403" y="0"/>
                    <a:pt x="1308" y="10"/>
                  </a:cubicBezTo>
                  <a:cubicBezTo>
                    <a:pt x="745" y="67"/>
                    <a:pt x="77" y="592"/>
                    <a:pt x="1" y="1603"/>
                  </a:cubicBezTo>
                  <a:lnTo>
                    <a:pt x="1" y="1937"/>
                  </a:lnTo>
                  <a:cubicBezTo>
                    <a:pt x="77" y="2901"/>
                    <a:pt x="802" y="4083"/>
                    <a:pt x="2920" y="5572"/>
                  </a:cubicBezTo>
                  <a:cubicBezTo>
                    <a:pt x="5047" y="4083"/>
                    <a:pt x="5772" y="2901"/>
                    <a:pt x="5849" y="1937"/>
                  </a:cubicBezTo>
                  <a:lnTo>
                    <a:pt x="5849" y="1603"/>
                  </a:lnTo>
                  <a:cubicBezTo>
                    <a:pt x="5772" y="592"/>
                    <a:pt x="5114" y="67"/>
                    <a:pt x="4542" y="10"/>
                  </a:cubicBezTo>
                  <a:cubicBezTo>
                    <a:pt x="4446" y="0"/>
                    <a:pt x="4361" y="0"/>
                    <a:pt x="4275" y="0"/>
                  </a:cubicBezTo>
                  <a:lnTo>
                    <a:pt x="4265" y="0"/>
                  </a:lnTo>
                  <a:cubicBezTo>
                    <a:pt x="3597" y="0"/>
                    <a:pt x="3283" y="287"/>
                    <a:pt x="2920" y="716"/>
                  </a:cubicBezTo>
                  <a:cubicBezTo>
                    <a:pt x="2558" y="287"/>
                    <a:pt x="2233" y="0"/>
                    <a:pt x="1575"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67" name="Google Shape;5267;p38"/>
            <p:cNvSpPr/>
            <p:nvPr/>
          </p:nvSpPr>
          <p:spPr>
            <a:xfrm>
              <a:off x="1011767" y="3492928"/>
              <a:ext cx="64703" cy="74470"/>
            </a:xfrm>
            <a:custGeom>
              <a:rect b="b" l="l" r="r" t="t"/>
              <a:pathLst>
                <a:path extrusionOk="0" h="2844" w="2471">
                  <a:moveTo>
                    <a:pt x="1259" y="1"/>
                  </a:moveTo>
                  <a:cubicBezTo>
                    <a:pt x="1097" y="1"/>
                    <a:pt x="964" y="134"/>
                    <a:pt x="964" y="297"/>
                  </a:cubicBezTo>
                  <a:lnTo>
                    <a:pt x="964" y="974"/>
                  </a:lnTo>
                  <a:lnTo>
                    <a:pt x="286" y="974"/>
                  </a:lnTo>
                  <a:cubicBezTo>
                    <a:pt x="124" y="974"/>
                    <a:pt x="0" y="1098"/>
                    <a:pt x="0" y="1260"/>
                  </a:cubicBezTo>
                  <a:lnTo>
                    <a:pt x="0" y="2844"/>
                  </a:lnTo>
                  <a:cubicBezTo>
                    <a:pt x="1498" y="1737"/>
                    <a:pt x="2213" y="802"/>
                    <a:pt x="2471" y="1"/>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68" name="Google Shape;5268;p38"/>
            <p:cNvSpPr/>
            <p:nvPr/>
          </p:nvSpPr>
          <p:spPr>
            <a:xfrm>
              <a:off x="998020" y="3428224"/>
              <a:ext cx="81462" cy="145667"/>
            </a:xfrm>
            <a:custGeom>
              <a:rect b="b" l="l" r="r" t="t"/>
              <a:pathLst>
                <a:path extrusionOk="0" h="5563" w="3111">
                  <a:moveTo>
                    <a:pt x="1536" y="1"/>
                  </a:moveTo>
                  <a:cubicBezTo>
                    <a:pt x="1479" y="1"/>
                    <a:pt x="1412" y="10"/>
                    <a:pt x="1355" y="10"/>
                  </a:cubicBezTo>
                  <a:lnTo>
                    <a:pt x="1431" y="10"/>
                  </a:lnTo>
                  <a:cubicBezTo>
                    <a:pt x="1994" y="68"/>
                    <a:pt x="2662" y="592"/>
                    <a:pt x="2738" y="1594"/>
                  </a:cubicBezTo>
                  <a:lnTo>
                    <a:pt x="2738" y="1928"/>
                  </a:lnTo>
                  <a:cubicBezTo>
                    <a:pt x="2662" y="2863"/>
                    <a:pt x="1975" y="4008"/>
                    <a:pt x="0" y="5439"/>
                  </a:cubicBezTo>
                  <a:lnTo>
                    <a:pt x="182" y="5563"/>
                  </a:lnTo>
                  <a:cubicBezTo>
                    <a:pt x="2309" y="4074"/>
                    <a:pt x="3034" y="2892"/>
                    <a:pt x="3110" y="1928"/>
                  </a:cubicBezTo>
                  <a:lnTo>
                    <a:pt x="3110" y="1594"/>
                  </a:lnTo>
                  <a:cubicBezTo>
                    <a:pt x="3024" y="583"/>
                    <a:pt x="2366" y="58"/>
                    <a:pt x="1803" y="10"/>
                  </a:cubicBezTo>
                  <a:cubicBezTo>
                    <a:pt x="1708" y="1"/>
                    <a:pt x="1622" y="1"/>
                    <a:pt x="1536" y="1"/>
                  </a:cubicBez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69" name="Google Shape;5269;p38"/>
            <p:cNvSpPr/>
            <p:nvPr/>
          </p:nvSpPr>
          <p:spPr>
            <a:xfrm>
              <a:off x="1022738" y="3503925"/>
              <a:ext cx="80964" cy="81200"/>
            </a:xfrm>
            <a:custGeom>
              <a:rect b="b" l="l" r="r" t="t"/>
              <a:pathLst>
                <a:path extrusionOk="0" h="3101" w="3092">
                  <a:moveTo>
                    <a:pt x="1193" y="1"/>
                  </a:moveTo>
                  <a:cubicBezTo>
                    <a:pt x="1069" y="1"/>
                    <a:pt x="964" y="105"/>
                    <a:pt x="964" y="229"/>
                  </a:cubicBezTo>
                  <a:lnTo>
                    <a:pt x="964" y="974"/>
                  </a:lnTo>
                  <a:lnTo>
                    <a:pt x="220" y="974"/>
                  </a:lnTo>
                  <a:cubicBezTo>
                    <a:pt x="96" y="974"/>
                    <a:pt x="1" y="1069"/>
                    <a:pt x="1" y="1193"/>
                  </a:cubicBezTo>
                  <a:lnTo>
                    <a:pt x="1" y="1909"/>
                  </a:lnTo>
                  <a:cubicBezTo>
                    <a:pt x="1" y="2023"/>
                    <a:pt x="96" y="2128"/>
                    <a:pt x="220" y="2128"/>
                  </a:cubicBezTo>
                  <a:lnTo>
                    <a:pt x="964" y="2128"/>
                  </a:lnTo>
                  <a:lnTo>
                    <a:pt x="964" y="2872"/>
                  </a:lnTo>
                  <a:cubicBezTo>
                    <a:pt x="964" y="2996"/>
                    <a:pt x="1069" y="3101"/>
                    <a:pt x="1193" y="3101"/>
                  </a:cubicBezTo>
                  <a:lnTo>
                    <a:pt x="1899" y="3101"/>
                  </a:lnTo>
                  <a:cubicBezTo>
                    <a:pt x="2023" y="3101"/>
                    <a:pt x="2119" y="2996"/>
                    <a:pt x="2119" y="2872"/>
                  </a:cubicBezTo>
                  <a:lnTo>
                    <a:pt x="2119" y="2128"/>
                  </a:lnTo>
                  <a:lnTo>
                    <a:pt x="2863" y="2128"/>
                  </a:lnTo>
                  <a:cubicBezTo>
                    <a:pt x="2987" y="2128"/>
                    <a:pt x="3092" y="2023"/>
                    <a:pt x="3092" y="1909"/>
                  </a:cubicBezTo>
                  <a:lnTo>
                    <a:pt x="3092" y="1193"/>
                  </a:lnTo>
                  <a:cubicBezTo>
                    <a:pt x="3092" y="1069"/>
                    <a:pt x="2987" y="974"/>
                    <a:pt x="2863" y="974"/>
                  </a:cubicBezTo>
                  <a:lnTo>
                    <a:pt x="2119" y="974"/>
                  </a:lnTo>
                  <a:lnTo>
                    <a:pt x="2119" y="229"/>
                  </a:lnTo>
                  <a:cubicBezTo>
                    <a:pt x="2119" y="105"/>
                    <a:pt x="2023" y="1"/>
                    <a:pt x="1899"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270" name="Google Shape;5270;p38"/>
          <p:cNvGrpSpPr/>
          <p:nvPr/>
        </p:nvGrpSpPr>
        <p:grpSpPr>
          <a:xfrm>
            <a:off x="2140344" y="3696599"/>
            <a:ext cx="380582" cy="526174"/>
            <a:chOff x="1767911" y="2882241"/>
            <a:chExt cx="265306" cy="366799"/>
          </a:xfrm>
        </p:grpSpPr>
        <p:sp>
          <p:nvSpPr>
            <p:cNvPr id="5271" name="Google Shape;5271;p38"/>
            <p:cNvSpPr/>
            <p:nvPr/>
          </p:nvSpPr>
          <p:spPr>
            <a:xfrm>
              <a:off x="1767911" y="3066269"/>
              <a:ext cx="265306" cy="182771"/>
            </a:xfrm>
            <a:custGeom>
              <a:rect b="b" l="l" r="r" t="t"/>
              <a:pathLst>
                <a:path extrusionOk="0" h="6980" w="10132">
                  <a:moveTo>
                    <a:pt x="0" y="1"/>
                  </a:moveTo>
                  <a:lnTo>
                    <a:pt x="0" y="5200"/>
                  </a:lnTo>
                  <a:cubicBezTo>
                    <a:pt x="0" y="5305"/>
                    <a:pt x="67" y="5391"/>
                    <a:pt x="163" y="5419"/>
                  </a:cubicBezTo>
                  <a:lnTo>
                    <a:pt x="4999" y="6965"/>
                  </a:lnTo>
                  <a:cubicBezTo>
                    <a:pt x="5023" y="6974"/>
                    <a:pt x="5047" y="6979"/>
                    <a:pt x="5070" y="6979"/>
                  </a:cubicBezTo>
                  <a:cubicBezTo>
                    <a:pt x="5092" y="6979"/>
                    <a:pt x="5114" y="6974"/>
                    <a:pt x="5133" y="6965"/>
                  </a:cubicBezTo>
                  <a:lnTo>
                    <a:pt x="9970" y="5419"/>
                  </a:lnTo>
                  <a:cubicBezTo>
                    <a:pt x="10065" y="5391"/>
                    <a:pt x="10132" y="5305"/>
                    <a:pt x="10132" y="5200"/>
                  </a:cubicBezTo>
                  <a:lnTo>
                    <a:pt x="10132" y="1"/>
                  </a:lnTo>
                  <a:lnTo>
                    <a:pt x="5066" y="1622"/>
                  </a:lnTo>
                  <a:lnTo>
                    <a:pt x="0" y="1"/>
                  </a:ln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72" name="Google Shape;5272;p38"/>
            <p:cNvSpPr/>
            <p:nvPr/>
          </p:nvSpPr>
          <p:spPr>
            <a:xfrm>
              <a:off x="1818867" y="2882241"/>
              <a:ext cx="147422" cy="155905"/>
            </a:xfrm>
            <a:custGeom>
              <a:rect b="b" l="l" r="r" t="t"/>
              <a:pathLst>
                <a:path extrusionOk="0" h="5954" w="5630">
                  <a:moveTo>
                    <a:pt x="3120" y="0"/>
                  </a:moveTo>
                  <a:cubicBezTo>
                    <a:pt x="2622" y="0"/>
                    <a:pt x="2111" y="151"/>
                    <a:pt x="1651" y="484"/>
                  </a:cubicBezTo>
                  <a:cubicBezTo>
                    <a:pt x="1" y="1686"/>
                    <a:pt x="411" y="4253"/>
                    <a:pt x="2357" y="4892"/>
                  </a:cubicBezTo>
                  <a:lnTo>
                    <a:pt x="2929" y="5846"/>
                  </a:lnTo>
                  <a:cubicBezTo>
                    <a:pt x="2972" y="5917"/>
                    <a:pt x="3046" y="5953"/>
                    <a:pt x="3120" y="5953"/>
                  </a:cubicBezTo>
                  <a:cubicBezTo>
                    <a:pt x="3194" y="5953"/>
                    <a:pt x="3268" y="5917"/>
                    <a:pt x="3311" y="5846"/>
                  </a:cubicBezTo>
                  <a:lnTo>
                    <a:pt x="3893" y="4892"/>
                  </a:lnTo>
                  <a:cubicBezTo>
                    <a:pt x="4923" y="4558"/>
                    <a:pt x="5629" y="3594"/>
                    <a:pt x="5629" y="2507"/>
                  </a:cubicBezTo>
                  <a:cubicBezTo>
                    <a:pt x="5629" y="1024"/>
                    <a:pt x="4418" y="0"/>
                    <a:pt x="3120"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73" name="Google Shape;5273;p38"/>
            <p:cNvSpPr/>
            <p:nvPr/>
          </p:nvSpPr>
          <p:spPr>
            <a:xfrm>
              <a:off x="1886817" y="2912144"/>
              <a:ext cx="47735" cy="47500"/>
            </a:xfrm>
            <a:custGeom>
              <a:rect b="b" l="l" r="r" t="t"/>
              <a:pathLst>
                <a:path extrusionOk="0" h="1814" w="1823">
                  <a:moveTo>
                    <a:pt x="916" y="1"/>
                  </a:moveTo>
                  <a:cubicBezTo>
                    <a:pt x="411" y="1"/>
                    <a:pt x="0" y="401"/>
                    <a:pt x="0" y="907"/>
                  </a:cubicBezTo>
                  <a:cubicBezTo>
                    <a:pt x="0" y="1412"/>
                    <a:pt x="411" y="1813"/>
                    <a:pt x="916" y="1813"/>
                  </a:cubicBezTo>
                  <a:cubicBezTo>
                    <a:pt x="1412" y="1813"/>
                    <a:pt x="1823" y="1412"/>
                    <a:pt x="1823" y="907"/>
                  </a:cubicBezTo>
                  <a:cubicBezTo>
                    <a:pt x="1823" y="401"/>
                    <a:pt x="1412" y="1"/>
                    <a:pt x="916"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74" name="Google Shape;5274;p38"/>
            <p:cNvSpPr/>
            <p:nvPr/>
          </p:nvSpPr>
          <p:spPr>
            <a:xfrm>
              <a:off x="1858799" y="2906488"/>
              <a:ext cx="84237" cy="79079"/>
            </a:xfrm>
            <a:custGeom>
              <a:rect b="b" l="l" r="r" t="t"/>
              <a:pathLst>
                <a:path extrusionOk="0" h="3020" w="3217">
                  <a:moveTo>
                    <a:pt x="1989" y="422"/>
                  </a:moveTo>
                  <a:cubicBezTo>
                    <a:pt x="2159" y="422"/>
                    <a:pt x="2332" y="485"/>
                    <a:pt x="2473" y="627"/>
                  </a:cubicBezTo>
                  <a:cubicBezTo>
                    <a:pt x="2749" y="903"/>
                    <a:pt x="2749" y="1342"/>
                    <a:pt x="2482" y="1619"/>
                  </a:cubicBezTo>
                  <a:lnTo>
                    <a:pt x="2473" y="1619"/>
                  </a:lnTo>
                  <a:cubicBezTo>
                    <a:pt x="2332" y="1760"/>
                    <a:pt x="2159" y="1823"/>
                    <a:pt x="1989" y="1823"/>
                  </a:cubicBezTo>
                  <a:cubicBezTo>
                    <a:pt x="1632" y="1823"/>
                    <a:pt x="1290" y="1543"/>
                    <a:pt x="1290" y="1123"/>
                  </a:cubicBezTo>
                  <a:cubicBezTo>
                    <a:pt x="1290" y="702"/>
                    <a:pt x="1632" y="422"/>
                    <a:pt x="1989" y="422"/>
                  </a:cubicBezTo>
                  <a:close/>
                  <a:moveTo>
                    <a:pt x="2006" y="0"/>
                  </a:moveTo>
                  <a:cubicBezTo>
                    <a:pt x="1213" y="0"/>
                    <a:pt x="509" y="906"/>
                    <a:pt x="1061" y="1752"/>
                  </a:cubicBezTo>
                  <a:lnTo>
                    <a:pt x="155" y="2649"/>
                  </a:lnTo>
                  <a:cubicBezTo>
                    <a:pt x="0" y="2803"/>
                    <a:pt x="140" y="3020"/>
                    <a:pt x="304" y="3020"/>
                  </a:cubicBezTo>
                  <a:cubicBezTo>
                    <a:pt x="353" y="3020"/>
                    <a:pt x="404" y="3001"/>
                    <a:pt x="450" y="2954"/>
                  </a:cubicBezTo>
                  <a:lnTo>
                    <a:pt x="1357" y="2048"/>
                  </a:lnTo>
                  <a:cubicBezTo>
                    <a:pt x="1547" y="2178"/>
                    <a:pt x="1765" y="2240"/>
                    <a:pt x="1981" y="2240"/>
                  </a:cubicBezTo>
                  <a:cubicBezTo>
                    <a:pt x="2306" y="2240"/>
                    <a:pt x="2627" y="2098"/>
                    <a:pt x="2845" y="1829"/>
                  </a:cubicBezTo>
                  <a:cubicBezTo>
                    <a:pt x="3217" y="1390"/>
                    <a:pt x="3188" y="732"/>
                    <a:pt x="2778" y="331"/>
                  </a:cubicBezTo>
                  <a:cubicBezTo>
                    <a:pt x="2539" y="99"/>
                    <a:pt x="2268" y="0"/>
                    <a:pt x="2006" y="0"/>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75" name="Google Shape;5275;p38"/>
            <p:cNvSpPr/>
            <p:nvPr/>
          </p:nvSpPr>
          <p:spPr>
            <a:xfrm>
              <a:off x="1767911" y="3041001"/>
              <a:ext cx="132679" cy="180676"/>
            </a:xfrm>
            <a:custGeom>
              <a:rect b="b" l="l" r="r" t="t"/>
              <a:pathLst>
                <a:path extrusionOk="0" h="6900" w="5067">
                  <a:moveTo>
                    <a:pt x="225" y="0"/>
                  </a:moveTo>
                  <a:cubicBezTo>
                    <a:pt x="107" y="0"/>
                    <a:pt x="0" y="94"/>
                    <a:pt x="0" y="222"/>
                  </a:cubicBezTo>
                  <a:lnTo>
                    <a:pt x="0" y="5278"/>
                  </a:lnTo>
                  <a:lnTo>
                    <a:pt x="5066" y="6899"/>
                  </a:lnTo>
                  <a:lnTo>
                    <a:pt x="5066" y="1538"/>
                  </a:lnTo>
                  <a:lnTo>
                    <a:pt x="296" y="12"/>
                  </a:lnTo>
                  <a:cubicBezTo>
                    <a:pt x="272" y="4"/>
                    <a:pt x="249" y="0"/>
                    <a:pt x="225" y="0"/>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76" name="Google Shape;5276;p38"/>
            <p:cNvSpPr/>
            <p:nvPr/>
          </p:nvSpPr>
          <p:spPr>
            <a:xfrm>
              <a:off x="1767911" y="3041001"/>
              <a:ext cx="132679" cy="180676"/>
            </a:xfrm>
            <a:custGeom>
              <a:rect b="b" l="l" r="r" t="t"/>
              <a:pathLst>
                <a:path extrusionOk="0" h="6900" w="5067">
                  <a:moveTo>
                    <a:pt x="225" y="0"/>
                  </a:moveTo>
                  <a:cubicBezTo>
                    <a:pt x="107" y="0"/>
                    <a:pt x="0" y="94"/>
                    <a:pt x="0" y="222"/>
                  </a:cubicBezTo>
                  <a:lnTo>
                    <a:pt x="0" y="5278"/>
                  </a:lnTo>
                  <a:lnTo>
                    <a:pt x="5066" y="6899"/>
                  </a:lnTo>
                  <a:lnTo>
                    <a:pt x="5066" y="6136"/>
                  </a:lnTo>
                  <a:lnTo>
                    <a:pt x="582" y="4696"/>
                  </a:lnTo>
                  <a:lnTo>
                    <a:pt x="582" y="98"/>
                  </a:lnTo>
                  <a:lnTo>
                    <a:pt x="296" y="12"/>
                  </a:lnTo>
                  <a:cubicBezTo>
                    <a:pt x="272" y="4"/>
                    <a:pt x="249" y="0"/>
                    <a:pt x="225" y="0"/>
                  </a:cubicBezTo>
                  <a:close/>
                </a:path>
              </a:pathLst>
            </a:custGeom>
            <a:solidFill>
              <a:srgbClr val="9BA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77" name="Google Shape;5277;p38"/>
            <p:cNvSpPr/>
            <p:nvPr/>
          </p:nvSpPr>
          <p:spPr>
            <a:xfrm>
              <a:off x="1783151" y="3029008"/>
              <a:ext cx="117440" cy="159938"/>
            </a:xfrm>
            <a:custGeom>
              <a:rect b="b" l="l" r="r" t="t"/>
              <a:pathLst>
                <a:path extrusionOk="0" h="6108" w="4485">
                  <a:moveTo>
                    <a:pt x="226" y="1"/>
                  </a:moveTo>
                  <a:cubicBezTo>
                    <a:pt x="102" y="1"/>
                    <a:pt x="0" y="102"/>
                    <a:pt x="0" y="231"/>
                  </a:cubicBezTo>
                  <a:lnTo>
                    <a:pt x="0" y="4677"/>
                  </a:lnTo>
                  <a:lnTo>
                    <a:pt x="4484" y="6108"/>
                  </a:lnTo>
                  <a:lnTo>
                    <a:pt x="4484" y="1357"/>
                  </a:lnTo>
                  <a:lnTo>
                    <a:pt x="296" y="12"/>
                  </a:lnTo>
                  <a:cubicBezTo>
                    <a:pt x="272" y="4"/>
                    <a:pt x="249" y="1"/>
                    <a:pt x="226"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78" name="Google Shape;5278;p38"/>
            <p:cNvSpPr/>
            <p:nvPr/>
          </p:nvSpPr>
          <p:spPr>
            <a:xfrm>
              <a:off x="1813290" y="3067212"/>
              <a:ext cx="65305" cy="26578"/>
            </a:xfrm>
            <a:custGeom>
              <a:rect b="b" l="l" r="r" t="t"/>
              <a:pathLst>
                <a:path extrusionOk="0" h="1015" w="2494">
                  <a:moveTo>
                    <a:pt x="294" y="0"/>
                  </a:moveTo>
                  <a:cubicBezTo>
                    <a:pt x="79" y="0"/>
                    <a:pt x="1" y="335"/>
                    <a:pt x="242" y="413"/>
                  </a:cubicBezTo>
                  <a:lnTo>
                    <a:pt x="2131" y="1004"/>
                  </a:lnTo>
                  <a:cubicBezTo>
                    <a:pt x="2160" y="1004"/>
                    <a:pt x="2179" y="1014"/>
                    <a:pt x="2198" y="1014"/>
                  </a:cubicBezTo>
                  <a:cubicBezTo>
                    <a:pt x="2446" y="1014"/>
                    <a:pt x="2494" y="671"/>
                    <a:pt x="2265" y="594"/>
                  </a:cubicBezTo>
                  <a:lnTo>
                    <a:pt x="366" y="12"/>
                  </a:lnTo>
                  <a:cubicBezTo>
                    <a:pt x="341" y="4"/>
                    <a:pt x="316" y="0"/>
                    <a:pt x="294" y="0"/>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79" name="Google Shape;5279;p38"/>
            <p:cNvSpPr/>
            <p:nvPr/>
          </p:nvSpPr>
          <p:spPr>
            <a:xfrm>
              <a:off x="1813237" y="3086746"/>
              <a:ext cx="65279" cy="26525"/>
            </a:xfrm>
            <a:custGeom>
              <a:rect b="b" l="l" r="r" t="t"/>
              <a:pathLst>
                <a:path extrusionOk="0" h="1013" w="2493">
                  <a:moveTo>
                    <a:pt x="303" y="1"/>
                  </a:moveTo>
                  <a:cubicBezTo>
                    <a:pt x="83" y="1"/>
                    <a:pt x="0" y="342"/>
                    <a:pt x="244" y="421"/>
                  </a:cubicBezTo>
                  <a:lnTo>
                    <a:pt x="2133" y="1003"/>
                  </a:lnTo>
                  <a:cubicBezTo>
                    <a:pt x="2162" y="1012"/>
                    <a:pt x="2181" y="1012"/>
                    <a:pt x="2200" y="1012"/>
                  </a:cubicBezTo>
                  <a:cubicBezTo>
                    <a:pt x="2203" y="1012"/>
                    <a:pt x="2206" y="1012"/>
                    <a:pt x="2210" y="1012"/>
                  </a:cubicBezTo>
                  <a:cubicBezTo>
                    <a:pt x="2449" y="1012"/>
                    <a:pt x="2493" y="668"/>
                    <a:pt x="2267" y="602"/>
                  </a:cubicBezTo>
                  <a:lnTo>
                    <a:pt x="368" y="10"/>
                  </a:lnTo>
                  <a:cubicBezTo>
                    <a:pt x="345" y="4"/>
                    <a:pt x="323" y="1"/>
                    <a:pt x="303" y="1"/>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80" name="Google Shape;5280;p38"/>
            <p:cNvSpPr/>
            <p:nvPr/>
          </p:nvSpPr>
          <p:spPr>
            <a:xfrm>
              <a:off x="1813290" y="3106437"/>
              <a:ext cx="65227" cy="26552"/>
            </a:xfrm>
            <a:custGeom>
              <a:rect b="b" l="l" r="r" t="t"/>
              <a:pathLst>
                <a:path extrusionOk="0" h="1014" w="2491">
                  <a:moveTo>
                    <a:pt x="295" y="0"/>
                  </a:moveTo>
                  <a:cubicBezTo>
                    <a:pt x="79" y="0"/>
                    <a:pt x="0" y="344"/>
                    <a:pt x="242" y="413"/>
                  </a:cubicBezTo>
                  <a:lnTo>
                    <a:pt x="2131" y="1004"/>
                  </a:lnTo>
                  <a:cubicBezTo>
                    <a:pt x="2160" y="1014"/>
                    <a:pt x="2179" y="1014"/>
                    <a:pt x="2198" y="1014"/>
                  </a:cubicBezTo>
                  <a:cubicBezTo>
                    <a:pt x="2201" y="1014"/>
                    <a:pt x="2204" y="1014"/>
                    <a:pt x="2208" y="1014"/>
                  </a:cubicBezTo>
                  <a:cubicBezTo>
                    <a:pt x="2447" y="1014"/>
                    <a:pt x="2491" y="669"/>
                    <a:pt x="2265" y="604"/>
                  </a:cubicBezTo>
                  <a:lnTo>
                    <a:pt x="366" y="12"/>
                  </a:lnTo>
                  <a:cubicBezTo>
                    <a:pt x="341" y="4"/>
                    <a:pt x="317" y="0"/>
                    <a:pt x="295" y="0"/>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81" name="Google Shape;5281;p38"/>
            <p:cNvSpPr/>
            <p:nvPr/>
          </p:nvSpPr>
          <p:spPr>
            <a:xfrm>
              <a:off x="1900564" y="3041001"/>
              <a:ext cx="132653" cy="180676"/>
            </a:xfrm>
            <a:custGeom>
              <a:rect b="b" l="l" r="r" t="t"/>
              <a:pathLst>
                <a:path extrusionOk="0" h="6900" w="5066">
                  <a:moveTo>
                    <a:pt x="4841" y="0"/>
                  </a:moveTo>
                  <a:cubicBezTo>
                    <a:pt x="4818" y="0"/>
                    <a:pt x="4794" y="4"/>
                    <a:pt x="4770" y="12"/>
                  </a:cubicBezTo>
                  <a:lnTo>
                    <a:pt x="0" y="1538"/>
                  </a:lnTo>
                  <a:lnTo>
                    <a:pt x="0" y="6899"/>
                  </a:lnTo>
                  <a:lnTo>
                    <a:pt x="5066" y="5278"/>
                  </a:lnTo>
                  <a:lnTo>
                    <a:pt x="5066" y="222"/>
                  </a:lnTo>
                  <a:cubicBezTo>
                    <a:pt x="5066" y="94"/>
                    <a:pt x="4960" y="0"/>
                    <a:pt x="4841" y="0"/>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82" name="Google Shape;5282;p38"/>
            <p:cNvSpPr/>
            <p:nvPr/>
          </p:nvSpPr>
          <p:spPr>
            <a:xfrm>
              <a:off x="1900564" y="3041001"/>
              <a:ext cx="132653" cy="180676"/>
            </a:xfrm>
            <a:custGeom>
              <a:rect b="b" l="l" r="r" t="t"/>
              <a:pathLst>
                <a:path extrusionOk="0" h="6900" w="5066">
                  <a:moveTo>
                    <a:pt x="4841" y="0"/>
                  </a:moveTo>
                  <a:cubicBezTo>
                    <a:pt x="4818" y="0"/>
                    <a:pt x="4794" y="4"/>
                    <a:pt x="4770" y="12"/>
                  </a:cubicBezTo>
                  <a:lnTo>
                    <a:pt x="4484" y="98"/>
                  </a:lnTo>
                  <a:lnTo>
                    <a:pt x="4484" y="4724"/>
                  </a:lnTo>
                  <a:lnTo>
                    <a:pt x="0" y="6136"/>
                  </a:lnTo>
                  <a:lnTo>
                    <a:pt x="0" y="6899"/>
                  </a:lnTo>
                  <a:lnTo>
                    <a:pt x="5066" y="5278"/>
                  </a:lnTo>
                  <a:lnTo>
                    <a:pt x="5066" y="222"/>
                  </a:lnTo>
                  <a:cubicBezTo>
                    <a:pt x="5066" y="94"/>
                    <a:pt x="4960" y="0"/>
                    <a:pt x="4841" y="0"/>
                  </a:cubicBezTo>
                  <a:close/>
                </a:path>
              </a:pathLst>
            </a:custGeom>
            <a:solidFill>
              <a:srgbClr val="9BAF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83" name="Google Shape;5283;p38"/>
            <p:cNvSpPr/>
            <p:nvPr/>
          </p:nvSpPr>
          <p:spPr>
            <a:xfrm>
              <a:off x="1900564" y="3029008"/>
              <a:ext cx="117414" cy="159938"/>
            </a:xfrm>
            <a:custGeom>
              <a:rect b="b" l="l" r="r" t="t"/>
              <a:pathLst>
                <a:path extrusionOk="0" h="6108" w="4484">
                  <a:moveTo>
                    <a:pt x="4259" y="1"/>
                  </a:moveTo>
                  <a:cubicBezTo>
                    <a:pt x="4236" y="1"/>
                    <a:pt x="4212" y="4"/>
                    <a:pt x="4188" y="12"/>
                  </a:cubicBezTo>
                  <a:lnTo>
                    <a:pt x="0" y="1357"/>
                  </a:lnTo>
                  <a:lnTo>
                    <a:pt x="0" y="6108"/>
                  </a:lnTo>
                  <a:lnTo>
                    <a:pt x="4484" y="4677"/>
                  </a:lnTo>
                  <a:lnTo>
                    <a:pt x="4484" y="231"/>
                  </a:lnTo>
                  <a:cubicBezTo>
                    <a:pt x="4484" y="102"/>
                    <a:pt x="4382" y="1"/>
                    <a:pt x="4259"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84" name="Google Shape;5284;p38"/>
            <p:cNvSpPr/>
            <p:nvPr/>
          </p:nvSpPr>
          <p:spPr>
            <a:xfrm>
              <a:off x="1900564" y="3029244"/>
              <a:ext cx="117414" cy="159702"/>
            </a:xfrm>
            <a:custGeom>
              <a:rect b="b" l="l" r="r" t="t"/>
              <a:pathLst>
                <a:path extrusionOk="0" h="6099" w="4484">
                  <a:moveTo>
                    <a:pt x="4268" y="1"/>
                  </a:moveTo>
                  <a:cubicBezTo>
                    <a:pt x="4245" y="1"/>
                    <a:pt x="4221" y="4"/>
                    <a:pt x="4198" y="12"/>
                  </a:cubicBezTo>
                  <a:lnTo>
                    <a:pt x="3816" y="127"/>
                  </a:lnTo>
                  <a:lnTo>
                    <a:pt x="3816" y="4019"/>
                  </a:lnTo>
                  <a:lnTo>
                    <a:pt x="0" y="5231"/>
                  </a:lnTo>
                  <a:lnTo>
                    <a:pt x="0" y="6099"/>
                  </a:lnTo>
                  <a:lnTo>
                    <a:pt x="4484" y="4668"/>
                  </a:lnTo>
                  <a:lnTo>
                    <a:pt x="4484" y="222"/>
                  </a:lnTo>
                  <a:cubicBezTo>
                    <a:pt x="4484" y="95"/>
                    <a:pt x="4384" y="1"/>
                    <a:pt x="4268"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85" name="Google Shape;5285;p38"/>
            <p:cNvSpPr/>
            <p:nvPr/>
          </p:nvSpPr>
          <p:spPr>
            <a:xfrm>
              <a:off x="1941282" y="3069988"/>
              <a:ext cx="29484" cy="36345"/>
            </a:xfrm>
            <a:custGeom>
              <a:rect b="b" l="l" r="r" t="t"/>
              <a:pathLst>
                <a:path extrusionOk="0" h="1388" w="1126">
                  <a:moveTo>
                    <a:pt x="897" y="0"/>
                  </a:moveTo>
                  <a:cubicBezTo>
                    <a:pt x="875" y="0"/>
                    <a:pt x="853" y="4"/>
                    <a:pt x="830" y="11"/>
                  </a:cubicBezTo>
                  <a:lnTo>
                    <a:pt x="153" y="231"/>
                  </a:lnTo>
                  <a:cubicBezTo>
                    <a:pt x="67" y="259"/>
                    <a:pt x="0" y="345"/>
                    <a:pt x="0" y="450"/>
                  </a:cubicBezTo>
                  <a:lnTo>
                    <a:pt x="0" y="1166"/>
                  </a:lnTo>
                  <a:cubicBezTo>
                    <a:pt x="0" y="1293"/>
                    <a:pt x="100" y="1387"/>
                    <a:pt x="221" y="1387"/>
                  </a:cubicBezTo>
                  <a:cubicBezTo>
                    <a:pt x="246" y="1387"/>
                    <a:pt x="271" y="1383"/>
                    <a:pt x="296" y="1375"/>
                  </a:cubicBezTo>
                  <a:lnTo>
                    <a:pt x="964" y="1156"/>
                  </a:lnTo>
                  <a:cubicBezTo>
                    <a:pt x="1059" y="1127"/>
                    <a:pt x="1126" y="1042"/>
                    <a:pt x="1126" y="946"/>
                  </a:cubicBezTo>
                  <a:lnTo>
                    <a:pt x="1126" y="231"/>
                  </a:lnTo>
                  <a:cubicBezTo>
                    <a:pt x="1126" y="102"/>
                    <a:pt x="1017" y="0"/>
                    <a:pt x="897"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286" name="Google Shape;5286;p38"/>
          <p:cNvGrpSpPr/>
          <p:nvPr/>
        </p:nvGrpSpPr>
        <p:grpSpPr>
          <a:xfrm>
            <a:off x="1515044" y="1713676"/>
            <a:ext cx="476104" cy="515431"/>
            <a:chOff x="1332009" y="1499935"/>
            <a:chExt cx="331895" cy="359310"/>
          </a:xfrm>
        </p:grpSpPr>
        <p:sp>
          <p:nvSpPr>
            <p:cNvPr id="5287" name="Google Shape;5287;p38"/>
            <p:cNvSpPr/>
            <p:nvPr/>
          </p:nvSpPr>
          <p:spPr>
            <a:xfrm>
              <a:off x="1435414" y="1570451"/>
              <a:ext cx="28515" cy="79210"/>
            </a:xfrm>
            <a:custGeom>
              <a:rect b="b" l="l" r="r" t="t"/>
              <a:pathLst>
                <a:path extrusionOk="0" h="3025" w="1089">
                  <a:moveTo>
                    <a:pt x="545" y="1"/>
                  </a:moveTo>
                  <a:cubicBezTo>
                    <a:pt x="273" y="1"/>
                    <a:pt x="1" y="182"/>
                    <a:pt x="1" y="544"/>
                  </a:cubicBezTo>
                  <a:lnTo>
                    <a:pt x="1" y="3025"/>
                  </a:lnTo>
                  <a:lnTo>
                    <a:pt x="1088" y="3025"/>
                  </a:lnTo>
                  <a:lnTo>
                    <a:pt x="1088" y="544"/>
                  </a:lnTo>
                  <a:cubicBezTo>
                    <a:pt x="1088" y="182"/>
                    <a:pt x="816" y="1"/>
                    <a:pt x="545"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88" name="Google Shape;5288;p38"/>
            <p:cNvSpPr/>
            <p:nvPr/>
          </p:nvSpPr>
          <p:spPr>
            <a:xfrm>
              <a:off x="1435414" y="1627665"/>
              <a:ext cx="28515" cy="21995"/>
            </a:xfrm>
            <a:custGeom>
              <a:rect b="b" l="l" r="r" t="t"/>
              <a:pathLst>
                <a:path extrusionOk="0" h="840" w="1089">
                  <a:moveTo>
                    <a:pt x="1" y="0"/>
                  </a:moveTo>
                  <a:lnTo>
                    <a:pt x="1" y="840"/>
                  </a:lnTo>
                  <a:lnTo>
                    <a:pt x="1088" y="840"/>
                  </a:lnTo>
                  <a:lnTo>
                    <a:pt x="1088" y="0"/>
                  </a:ln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89" name="Google Shape;5289;p38"/>
            <p:cNvSpPr/>
            <p:nvPr/>
          </p:nvSpPr>
          <p:spPr>
            <a:xfrm>
              <a:off x="1350496" y="1570451"/>
              <a:ext cx="28254" cy="79210"/>
            </a:xfrm>
            <a:custGeom>
              <a:rect b="b" l="l" r="r" t="t"/>
              <a:pathLst>
                <a:path extrusionOk="0" h="3025" w="1079">
                  <a:moveTo>
                    <a:pt x="539" y="1"/>
                  </a:moveTo>
                  <a:cubicBezTo>
                    <a:pt x="270" y="1"/>
                    <a:pt x="0" y="182"/>
                    <a:pt x="0" y="544"/>
                  </a:cubicBezTo>
                  <a:lnTo>
                    <a:pt x="0" y="3025"/>
                  </a:lnTo>
                  <a:lnTo>
                    <a:pt x="1078" y="3025"/>
                  </a:lnTo>
                  <a:lnTo>
                    <a:pt x="1078" y="544"/>
                  </a:lnTo>
                  <a:cubicBezTo>
                    <a:pt x="1078" y="182"/>
                    <a:pt x="809" y="1"/>
                    <a:pt x="539"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90" name="Google Shape;5290;p38"/>
            <p:cNvSpPr/>
            <p:nvPr/>
          </p:nvSpPr>
          <p:spPr>
            <a:xfrm>
              <a:off x="1350496" y="1627665"/>
              <a:ext cx="28254" cy="21995"/>
            </a:xfrm>
            <a:custGeom>
              <a:rect b="b" l="l" r="r" t="t"/>
              <a:pathLst>
                <a:path extrusionOk="0" h="840" w="1079">
                  <a:moveTo>
                    <a:pt x="0" y="0"/>
                  </a:moveTo>
                  <a:lnTo>
                    <a:pt x="0" y="840"/>
                  </a:lnTo>
                  <a:lnTo>
                    <a:pt x="1078" y="840"/>
                  </a:lnTo>
                  <a:lnTo>
                    <a:pt x="1078" y="0"/>
                  </a:ln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91" name="Google Shape;5291;p38"/>
            <p:cNvSpPr/>
            <p:nvPr/>
          </p:nvSpPr>
          <p:spPr>
            <a:xfrm>
              <a:off x="1392706" y="1791531"/>
              <a:ext cx="28751" cy="67714"/>
            </a:xfrm>
            <a:custGeom>
              <a:rect b="b" l="l" r="r" t="t"/>
              <a:pathLst>
                <a:path extrusionOk="0" h="2586" w="1098">
                  <a:moveTo>
                    <a:pt x="0" y="1"/>
                  </a:moveTo>
                  <a:lnTo>
                    <a:pt x="0" y="2366"/>
                  </a:lnTo>
                  <a:cubicBezTo>
                    <a:pt x="0" y="2490"/>
                    <a:pt x="105" y="2586"/>
                    <a:pt x="229" y="2586"/>
                  </a:cubicBezTo>
                  <a:lnTo>
                    <a:pt x="869" y="2586"/>
                  </a:lnTo>
                  <a:cubicBezTo>
                    <a:pt x="993" y="2586"/>
                    <a:pt x="1098" y="2490"/>
                    <a:pt x="1098" y="2366"/>
                  </a:cubicBezTo>
                  <a:lnTo>
                    <a:pt x="1098" y="1"/>
                  </a:ln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92" name="Google Shape;5292;p38"/>
            <p:cNvSpPr/>
            <p:nvPr/>
          </p:nvSpPr>
          <p:spPr>
            <a:xfrm>
              <a:off x="1392942" y="1791531"/>
              <a:ext cx="28515" cy="22519"/>
            </a:xfrm>
            <a:custGeom>
              <a:rect b="b" l="l" r="r" t="t"/>
              <a:pathLst>
                <a:path extrusionOk="0" h="860" w="1089">
                  <a:moveTo>
                    <a:pt x="1" y="1"/>
                  </a:moveTo>
                  <a:lnTo>
                    <a:pt x="1" y="859"/>
                  </a:lnTo>
                  <a:lnTo>
                    <a:pt x="1089" y="859"/>
                  </a:lnTo>
                  <a:lnTo>
                    <a:pt x="1089" y="1"/>
                  </a:ln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93" name="Google Shape;5293;p38"/>
            <p:cNvSpPr/>
            <p:nvPr/>
          </p:nvSpPr>
          <p:spPr>
            <a:xfrm>
              <a:off x="1386448" y="1765294"/>
              <a:ext cx="41503" cy="33255"/>
            </a:xfrm>
            <a:custGeom>
              <a:rect b="b" l="l" r="r" t="t"/>
              <a:pathLst>
                <a:path extrusionOk="0" h="1270" w="1585">
                  <a:moveTo>
                    <a:pt x="1" y="1"/>
                  </a:moveTo>
                  <a:lnTo>
                    <a:pt x="1" y="1041"/>
                  </a:lnTo>
                  <a:cubicBezTo>
                    <a:pt x="1" y="1165"/>
                    <a:pt x="106" y="1270"/>
                    <a:pt x="230" y="1270"/>
                  </a:cubicBezTo>
                  <a:lnTo>
                    <a:pt x="1356" y="1270"/>
                  </a:lnTo>
                  <a:cubicBezTo>
                    <a:pt x="1480" y="1270"/>
                    <a:pt x="1585" y="1165"/>
                    <a:pt x="1585" y="1041"/>
                  </a:cubicBezTo>
                  <a:lnTo>
                    <a:pt x="1585" y="1"/>
                  </a:lnTo>
                  <a:close/>
                </a:path>
              </a:pathLst>
            </a:custGeom>
            <a:solidFill>
              <a:srgbClr val="94A3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94" name="Google Shape;5294;p38"/>
            <p:cNvSpPr/>
            <p:nvPr/>
          </p:nvSpPr>
          <p:spPr>
            <a:xfrm>
              <a:off x="1411428" y="1765294"/>
              <a:ext cx="16287" cy="33255"/>
            </a:xfrm>
            <a:custGeom>
              <a:rect b="b" l="l" r="r" t="t"/>
              <a:pathLst>
                <a:path extrusionOk="0" h="1270" w="622">
                  <a:moveTo>
                    <a:pt x="1" y="1"/>
                  </a:moveTo>
                  <a:lnTo>
                    <a:pt x="1" y="1270"/>
                  </a:lnTo>
                  <a:lnTo>
                    <a:pt x="402" y="1270"/>
                  </a:lnTo>
                  <a:cubicBezTo>
                    <a:pt x="526" y="1270"/>
                    <a:pt x="621" y="1165"/>
                    <a:pt x="621" y="1041"/>
                  </a:cubicBezTo>
                  <a:lnTo>
                    <a:pt x="621" y="1"/>
                  </a:ln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95" name="Google Shape;5295;p38"/>
            <p:cNvSpPr/>
            <p:nvPr/>
          </p:nvSpPr>
          <p:spPr>
            <a:xfrm>
              <a:off x="1381473" y="1738585"/>
              <a:ext cx="51480" cy="33517"/>
            </a:xfrm>
            <a:custGeom>
              <a:rect b="b" l="l" r="r" t="t"/>
              <a:pathLst>
                <a:path extrusionOk="0" h="1280" w="1966">
                  <a:moveTo>
                    <a:pt x="0" y="0"/>
                  </a:moveTo>
                  <a:lnTo>
                    <a:pt x="0" y="1059"/>
                  </a:lnTo>
                  <a:cubicBezTo>
                    <a:pt x="0" y="1183"/>
                    <a:pt x="96" y="1278"/>
                    <a:pt x="220" y="1278"/>
                  </a:cubicBezTo>
                  <a:lnTo>
                    <a:pt x="1746" y="1278"/>
                  </a:lnTo>
                  <a:cubicBezTo>
                    <a:pt x="1751" y="1279"/>
                    <a:pt x="1756" y="1279"/>
                    <a:pt x="1762" y="1279"/>
                  </a:cubicBezTo>
                  <a:cubicBezTo>
                    <a:pt x="1878" y="1279"/>
                    <a:pt x="1965" y="1178"/>
                    <a:pt x="1965" y="1059"/>
                  </a:cubicBezTo>
                  <a:lnTo>
                    <a:pt x="1965" y="0"/>
                  </a:ln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96" name="Google Shape;5296;p38"/>
            <p:cNvSpPr/>
            <p:nvPr/>
          </p:nvSpPr>
          <p:spPr>
            <a:xfrm>
              <a:off x="1411428" y="1738585"/>
              <a:ext cx="21524" cy="33517"/>
            </a:xfrm>
            <a:custGeom>
              <a:rect b="b" l="l" r="r" t="t"/>
              <a:pathLst>
                <a:path extrusionOk="0" h="1280" w="822">
                  <a:moveTo>
                    <a:pt x="1" y="0"/>
                  </a:moveTo>
                  <a:lnTo>
                    <a:pt x="1" y="1278"/>
                  </a:lnTo>
                  <a:lnTo>
                    <a:pt x="592" y="1278"/>
                  </a:lnTo>
                  <a:cubicBezTo>
                    <a:pt x="598" y="1279"/>
                    <a:pt x="603" y="1279"/>
                    <a:pt x="608" y="1279"/>
                  </a:cubicBezTo>
                  <a:cubicBezTo>
                    <a:pt x="725" y="1279"/>
                    <a:pt x="821" y="1178"/>
                    <a:pt x="821" y="1059"/>
                  </a:cubicBezTo>
                  <a:lnTo>
                    <a:pt x="821" y="0"/>
                  </a:ln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97" name="Google Shape;5297;p38"/>
            <p:cNvSpPr/>
            <p:nvPr/>
          </p:nvSpPr>
          <p:spPr>
            <a:xfrm>
              <a:off x="1339001" y="1668619"/>
              <a:ext cx="136162" cy="77220"/>
            </a:xfrm>
            <a:custGeom>
              <a:rect b="b" l="l" r="r" t="t"/>
              <a:pathLst>
                <a:path extrusionOk="0" h="2949" w="5200">
                  <a:moveTo>
                    <a:pt x="0" y="1"/>
                  </a:moveTo>
                  <a:lnTo>
                    <a:pt x="0" y="888"/>
                  </a:lnTo>
                  <a:cubicBezTo>
                    <a:pt x="0" y="936"/>
                    <a:pt x="19" y="984"/>
                    <a:pt x="48" y="1031"/>
                  </a:cubicBezTo>
                  <a:lnTo>
                    <a:pt x="1613" y="2949"/>
                  </a:lnTo>
                  <a:lnTo>
                    <a:pt x="3587" y="2949"/>
                  </a:lnTo>
                  <a:lnTo>
                    <a:pt x="5152" y="1022"/>
                  </a:lnTo>
                  <a:cubicBezTo>
                    <a:pt x="5181" y="984"/>
                    <a:pt x="5200" y="936"/>
                    <a:pt x="5200" y="888"/>
                  </a:cubicBezTo>
                  <a:lnTo>
                    <a:pt x="5200" y="1"/>
                  </a:lnTo>
                  <a:close/>
                </a:path>
              </a:pathLst>
            </a:custGeom>
            <a:solidFill>
              <a:srgbClr val="94A3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98" name="Google Shape;5298;p38"/>
            <p:cNvSpPr/>
            <p:nvPr/>
          </p:nvSpPr>
          <p:spPr>
            <a:xfrm>
              <a:off x="1411428" y="1668619"/>
              <a:ext cx="63996" cy="77220"/>
            </a:xfrm>
            <a:custGeom>
              <a:rect b="b" l="l" r="r" t="t"/>
              <a:pathLst>
                <a:path extrusionOk="0" h="2949" w="2444">
                  <a:moveTo>
                    <a:pt x="1737" y="1"/>
                  </a:moveTo>
                  <a:lnTo>
                    <a:pt x="1737" y="793"/>
                  </a:lnTo>
                  <a:lnTo>
                    <a:pt x="1" y="2949"/>
                  </a:lnTo>
                  <a:lnTo>
                    <a:pt x="831" y="2949"/>
                  </a:lnTo>
                  <a:lnTo>
                    <a:pt x="2395" y="1022"/>
                  </a:lnTo>
                  <a:cubicBezTo>
                    <a:pt x="2424" y="984"/>
                    <a:pt x="2443" y="936"/>
                    <a:pt x="2443" y="888"/>
                  </a:cubicBezTo>
                  <a:lnTo>
                    <a:pt x="2443" y="1"/>
                  </a:ln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299" name="Google Shape;5299;p38"/>
            <p:cNvSpPr/>
            <p:nvPr/>
          </p:nvSpPr>
          <p:spPr>
            <a:xfrm>
              <a:off x="1332009" y="1640889"/>
              <a:ext cx="150145" cy="27756"/>
            </a:xfrm>
            <a:custGeom>
              <a:rect b="b" l="l" r="r" t="t"/>
              <a:pathLst>
                <a:path extrusionOk="0" h="1060" w="5734">
                  <a:moveTo>
                    <a:pt x="205" y="0"/>
                  </a:moveTo>
                  <a:cubicBezTo>
                    <a:pt x="96" y="0"/>
                    <a:pt x="0" y="102"/>
                    <a:pt x="0" y="220"/>
                  </a:cubicBezTo>
                  <a:lnTo>
                    <a:pt x="0" y="831"/>
                  </a:lnTo>
                  <a:cubicBezTo>
                    <a:pt x="0" y="955"/>
                    <a:pt x="105" y="1060"/>
                    <a:pt x="220" y="1060"/>
                  </a:cubicBezTo>
                  <a:lnTo>
                    <a:pt x="5514" y="1060"/>
                  </a:lnTo>
                  <a:cubicBezTo>
                    <a:pt x="5638" y="1060"/>
                    <a:pt x="5734" y="955"/>
                    <a:pt x="5734" y="831"/>
                  </a:cubicBezTo>
                  <a:lnTo>
                    <a:pt x="5734" y="220"/>
                  </a:lnTo>
                  <a:cubicBezTo>
                    <a:pt x="5734" y="102"/>
                    <a:pt x="5646" y="0"/>
                    <a:pt x="5530" y="0"/>
                  </a:cubicBezTo>
                  <a:cubicBezTo>
                    <a:pt x="5525" y="0"/>
                    <a:pt x="5520" y="1"/>
                    <a:pt x="5514" y="1"/>
                  </a:cubicBezTo>
                  <a:lnTo>
                    <a:pt x="220" y="1"/>
                  </a:lnTo>
                  <a:cubicBezTo>
                    <a:pt x="215" y="1"/>
                    <a:pt x="210" y="0"/>
                    <a:pt x="205" y="0"/>
                  </a:cubicBezTo>
                  <a:close/>
                </a:path>
              </a:pathLst>
            </a:custGeom>
            <a:solidFill>
              <a:srgbClr val="BAC2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00" name="Google Shape;5300;p38"/>
            <p:cNvSpPr/>
            <p:nvPr/>
          </p:nvSpPr>
          <p:spPr>
            <a:xfrm>
              <a:off x="1461651" y="1640889"/>
              <a:ext cx="20503" cy="27756"/>
            </a:xfrm>
            <a:custGeom>
              <a:rect b="b" l="l" r="r" t="t"/>
              <a:pathLst>
                <a:path extrusionOk="0" h="1060" w="783">
                  <a:moveTo>
                    <a:pt x="579" y="0"/>
                  </a:moveTo>
                  <a:cubicBezTo>
                    <a:pt x="574" y="0"/>
                    <a:pt x="569" y="1"/>
                    <a:pt x="563" y="1"/>
                  </a:cubicBezTo>
                  <a:lnTo>
                    <a:pt x="0" y="1"/>
                  </a:lnTo>
                  <a:lnTo>
                    <a:pt x="0" y="1060"/>
                  </a:lnTo>
                  <a:lnTo>
                    <a:pt x="563" y="1060"/>
                  </a:lnTo>
                  <a:cubicBezTo>
                    <a:pt x="687" y="1060"/>
                    <a:pt x="783" y="955"/>
                    <a:pt x="783" y="840"/>
                  </a:cubicBezTo>
                  <a:lnTo>
                    <a:pt x="783" y="220"/>
                  </a:lnTo>
                  <a:cubicBezTo>
                    <a:pt x="783" y="102"/>
                    <a:pt x="695" y="0"/>
                    <a:pt x="579" y="0"/>
                  </a:cubicBezTo>
                  <a:close/>
                </a:path>
              </a:pathLst>
            </a:custGeom>
            <a:solidFill>
              <a:srgbClr val="94A3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01" name="Google Shape;5301;p38"/>
            <p:cNvSpPr/>
            <p:nvPr/>
          </p:nvSpPr>
          <p:spPr>
            <a:xfrm>
              <a:off x="1467386" y="1499935"/>
              <a:ext cx="196518" cy="165725"/>
            </a:xfrm>
            <a:custGeom>
              <a:rect b="b" l="l" r="r" t="t"/>
              <a:pathLst>
                <a:path extrusionOk="0" h="6329" w="7505">
                  <a:moveTo>
                    <a:pt x="3779" y="1"/>
                  </a:moveTo>
                  <a:cubicBezTo>
                    <a:pt x="3738" y="1"/>
                    <a:pt x="3697" y="2"/>
                    <a:pt x="3655" y="3"/>
                  </a:cubicBezTo>
                  <a:cubicBezTo>
                    <a:pt x="1270" y="108"/>
                    <a:pt x="1" y="2865"/>
                    <a:pt x="1489" y="4735"/>
                  </a:cubicBezTo>
                  <a:lnTo>
                    <a:pt x="1413" y="6099"/>
                  </a:lnTo>
                  <a:cubicBezTo>
                    <a:pt x="1413" y="6229"/>
                    <a:pt x="1523" y="6329"/>
                    <a:pt x="1640" y="6329"/>
                  </a:cubicBezTo>
                  <a:cubicBezTo>
                    <a:pt x="1670" y="6329"/>
                    <a:pt x="1699" y="6323"/>
                    <a:pt x="1728" y="6309"/>
                  </a:cubicBezTo>
                  <a:lnTo>
                    <a:pt x="2968" y="5737"/>
                  </a:lnTo>
                  <a:cubicBezTo>
                    <a:pt x="3234" y="5814"/>
                    <a:pt x="3504" y="5851"/>
                    <a:pt x="3771" y="5851"/>
                  </a:cubicBezTo>
                  <a:cubicBezTo>
                    <a:pt x="4730" y="5851"/>
                    <a:pt x="5650" y="5373"/>
                    <a:pt x="6202" y="4544"/>
                  </a:cubicBezTo>
                  <a:cubicBezTo>
                    <a:pt x="7505" y="2595"/>
                    <a:pt x="6091" y="1"/>
                    <a:pt x="3779"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02" name="Google Shape;5302;p38"/>
            <p:cNvSpPr/>
            <p:nvPr/>
          </p:nvSpPr>
          <p:spPr>
            <a:xfrm>
              <a:off x="1369873" y="1679852"/>
              <a:ext cx="74653" cy="11050"/>
            </a:xfrm>
            <a:custGeom>
              <a:rect b="b" l="l" r="r" t="t"/>
              <a:pathLst>
                <a:path extrusionOk="0" h="422" w="2851">
                  <a:moveTo>
                    <a:pt x="273" y="1"/>
                  </a:moveTo>
                  <a:cubicBezTo>
                    <a:pt x="1" y="1"/>
                    <a:pt x="1" y="422"/>
                    <a:pt x="273" y="422"/>
                  </a:cubicBezTo>
                  <a:cubicBezTo>
                    <a:pt x="279" y="422"/>
                    <a:pt x="284" y="421"/>
                    <a:pt x="291" y="421"/>
                  </a:cubicBezTo>
                  <a:lnTo>
                    <a:pt x="2551" y="421"/>
                  </a:lnTo>
                  <a:cubicBezTo>
                    <a:pt x="2558" y="421"/>
                    <a:pt x="2564" y="422"/>
                    <a:pt x="2570" y="422"/>
                  </a:cubicBezTo>
                  <a:cubicBezTo>
                    <a:pt x="2851" y="422"/>
                    <a:pt x="2851" y="1"/>
                    <a:pt x="2570" y="1"/>
                  </a:cubicBezTo>
                  <a:cubicBezTo>
                    <a:pt x="2564" y="1"/>
                    <a:pt x="2558" y="1"/>
                    <a:pt x="2551" y="1"/>
                  </a:cubicBezTo>
                  <a:lnTo>
                    <a:pt x="291" y="1"/>
                  </a:lnTo>
                  <a:cubicBezTo>
                    <a:pt x="284" y="1"/>
                    <a:pt x="279" y="1"/>
                    <a:pt x="273" y="1"/>
                  </a:cubicBezTo>
                  <a:close/>
                </a:path>
              </a:pathLst>
            </a:custGeom>
            <a:solidFill>
              <a:srgbClr val="5368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03" name="Google Shape;5303;p38"/>
            <p:cNvSpPr/>
            <p:nvPr/>
          </p:nvSpPr>
          <p:spPr>
            <a:xfrm>
              <a:off x="1533346" y="1524496"/>
              <a:ext cx="60487" cy="92459"/>
            </a:xfrm>
            <a:custGeom>
              <a:rect b="b" l="l" r="r" t="t"/>
              <a:pathLst>
                <a:path extrusionOk="0" h="3531" w="2310">
                  <a:moveTo>
                    <a:pt x="1136" y="0"/>
                  </a:moveTo>
                  <a:cubicBezTo>
                    <a:pt x="1088" y="0"/>
                    <a:pt x="1050" y="29"/>
                    <a:pt x="1031" y="67"/>
                  </a:cubicBezTo>
                  <a:lnTo>
                    <a:pt x="39" y="1822"/>
                  </a:lnTo>
                  <a:cubicBezTo>
                    <a:pt x="0" y="1899"/>
                    <a:pt x="48" y="1994"/>
                    <a:pt x="144" y="1994"/>
                  </a:cubicBezTo>
                  <a:lnTo>
                    <a:pt x="1021" y="1994"/>
                  </a:lnTo>
                  <a:lnTo>
                    <a:pt x="401" y="3377"/>
                  </a:lnTo>
                  <a:cubicBezTo>
                    <a:pt x="373" y="3462"/>
                    <a:pt x="443" y="3531"/>
                    <a:pt x="516" y="3531"/>
                  </a:cubicBezTo>
                  <a:cubicBezTo>
                    <a:pt x="543" y="3531"/>
                    <a:pt x="569" y="3522"/>
                    <a:pt x="592" y="3502"/>
                  </a:cubicBezTo>
                  <a:lnTo>
                    <a:pt x="2252" y="1498"/>
                  </a:lnTo>
                  <a:cubicBezTo>
                    <a:pt x="2309" y="1422"/>
                    <a:pt x="2261" y="1317"/>
                    <a:pt x="2166" y="1307"/>
                  </a:cubicBezTo>
                  <a:lnTo>
                    <a:pt x="1183" y="1307"/>
                  </a:lnTo>
                  <a:lnTo>
                    <a:pt x="2032" y="191"/>
                  </a:lnTo>
                  <a:cubicBezTo>
                    <a:pt x="2080" y="115"/>
                    <a:pt x="2032" y="10"/>
                    <a:pt x="1937"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304" name="Google Shape;5304;p38"/>
          <p:cNvGrpSpPr/>
          <p:nvPr/>
        </p:nvGrpSpPr>
        <p:grpSpPr>
          <a:xfrm>
            <a:off x="3425019" y="4363024"/>
            <a:ext cx="415328" cy="515319"/>
            <a:chOff x="2663464" y="3346815"/>
            <a:chExt cx="289528" cy="359232"/>
          </a:xfrm>
        </p:grpSpPr>
        <p:sp>
          <p:nvSpPr>
            <p:cNvPr id="5305" name="Google Shape;5305;p38"/>
            <p:cNvSpPr/>
            <p:nvPr/>
          </p:nvSpPr>
          <p:spPr>
            <a:xfrm>
              <a:off x="2663464" y="3490676"/>
              <a:ext cx="133674" cy="140666"/>
            </a:xfrm>
            <a:custGeom>
              <a:rect b="b" l="l" r="r" t="t"/>
              <a:pathLst>
                <a:path extrusionOk="0" h="5372" w="5105">
                  <a:moveTo>
                    <a:pt x="105" y="1"/>
                  </a:moveTo>
                  <a:cubicBezTo>
                    <a:pt x="48" y="1"/>
                    <a:pt x="0" y="49"/>
                    <a:pt x="0" y="115"/>
                  </a:cubicBezTo>
                  <a:lnTo>
                    <a:pt x="0" y="2023"/>
                  </a:lnTo>
                  <a:cubicBezTo>
                    <a:pt x="0" y="2128"/>
                    <a:pt x="48" y="2233"/>
                    <a:pt x="143" y="2300"/>
                  </a:cubicBezTo>
                  <a:lnTo>
                    <a:pt x="2862" y="4179"/>
                  </a:lnTo>
                  <a:cubicBezTo>
                    <a:pt x="2958" y="4246"/>
                    <a:pt x="3015" y="4351"/>
                    <a:pt x="3015" y="4466"/>
                  </a:cubicBezTo>
                  <a:lnTo>
                    <a:pt x="3015" y="5372"/>
                  </a:lnTo>
                  <a:lnTo>
                    <a:pt x="5104" y="5372"/>
                  </a:lnTo>
                  <a:lnTo>
                    <a:pt x="5104" y="2701"/>
                  </a:lnTo>
                  <a:cubicBezTo>
                    <a:pt x="5104" y="2596"/>
                    <a:pt x="5056" y="2500"/>
                    <a:pt x="4980" y="2434"/>
                  </a:cubicBezTo>
                  <a:lnTo>
                    <a:pt x="3387" y="1184"/>
                  </a:lnTo>
                  <a:cubicBezTo>
                    <a:pt x="3369" y="1171"/>
                    <a:pt x="3345" y="1163"/>
                    <a:pt x="3321" y="1163"/>
                  </a:cubicBezTo>
                  <a:cubicBezTo>
                    <a:pt x="3293" y="1163"/>
                    <a:pt x="3264" y="1173"/>
                    <a:pt x="3244" y="1193"/>
                  </a:cubicBezTo>
                  <a:lnTo>
                    <a:pt x="2910" y="1527"/>
                  </a:lnTo>
                  <a:cubicBezTo>
                    <a:pt x="2824" y="1613"/>
                    <a:pt x="2834" y="1756"/>
                    <a:pt x="2919" y="1842"/>
                  </a:cubicBezTo>
                  <a:lnTo>
                    <a:pt x="3778" y="2624"/>
                  </a:lnTo>
                  <a:cubicBezTo>
                    <a:pt x="3864" y="2691"/>
                    <a:pt x="3864" y="2815"/>
                    <a:pt x="3788" y="2901"/>
                  </a:cubicBezTo>
                  <a:lnTo>
                    <a:pt x="3721" y="2958"/>
                  </a:lnTo>
                  <a:cubicBezTo>
                    <a:pt x="3654" y="3035"/>
                    <a:pt x="3559" y="3082"/>
                    <a:pt x="3454" y="3082"/>
                  </a:cubicBezTo>
                  <a:lnTo>
                    <a:pt x="3311" y="3082"/>
                  </a:lnTo>
                  <a:cubicBezTo>
                    <a:pt x="3158" y="3082"/>
                    <a:pt x="3005" y="3035"/>
                    <a:pt x="2881" y="2949"/>
                  </a:cubicBezTo>
                  <a:lnTo>
                    <a:pt x="1030" y="1689"/>
                  </a:lnTo>
                  <a:cubicBezTo>
                    <a:pt x="935" y="1632"/>
                    <a:pt x="878" y="1527"/>
                    <a:pt x="878" y="1413"/>
                  </a:cubicBezTo>
                  <a:lnTo>
                    <a:pt x="878" y="688"/>
                  </a:lnTo>
                  <a:cubicBezTo>
                    <a:pt x="878" y="306"/>
                    <a:pt x="573" y="1"/>
                    <a:pt x="200" y="1"/>
                  </a:cubicBezTo>
                  <a:close/>
                </a:path>
              </a:pathLst>
            </a:custGeom>
            <a:solidFill>
              <a:srgbClr val="DFE5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06" name="Google Shape;5306;p38"/>
            <p:cNvSpPr/>
            <p:nvPr/>
          </p:nvSpPr>
          <p:spPr>
            <a:xfrm>
              <a:off x="2742386" y="3610839"/>
              <a:ext cx="54753" cy="20503"/>
            </a:xfrm>
            <a:custGeom>
              <a:rect b="b" l="l" r="r" t="t"/>
              <a:pathLst>
                <a:path extrusionOk="0" h="783" w="2091">
                  <a:moveTo>
                    <a:pt x="1" y="1"/>
                  </a:moveTo>
                  <a:lnTo>
                    <a:pt x="1" y="783"/>
                  </a:lnTo>
                  <a:lnTo>
                    <a:pt x="2090" y="783"/>
                  </a:lnTo>
                  <a:lnTo>
                    <a:pt x="2090" y="1"/>
                  </a:ln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07" name="Google Shape;5307;p38"/>
            <p:cNvSpPr/>
            <p:nvPr/>
          </p:nvSpPr>
          <p:spPr>
            <a:xfrm>
              <a:off x="2819082" y="3490676"/>
              <a:ext cx="133910" cy="140666"/>
            </a:xfrm>
            <a:custGeom>
              <a:rect b="b" l="l" r="r" t="t"/>
              <a:pathLst>
                <a:path extrusionOk="0" h="5372" w="5114">
                  <a:moveTo>
                    <a:pt x="4914" y="1"/>
                  </a:moveTo>
                  <a:cubicBezTo>
                    <a:pt x="4532" y="1"/>
                    <a:pt x="4227" y="306"/>
                    <a:pt x="4227" y="688"/>
                  </a:cubicBezTo>
                  <a:lnTo>
                    <a:pt x="4227" y="1413"/>
                  </a:lnTo>
                  <a:cubicBezTo>
                    <a:pt x="4227" y="1527"/>
                    <a:pt x="4169" y="1632"/>
                    <a:pt x="4084" y="1689"/>
                  </a:cubicBezTo>
                  <a:lnTo>
                    <a:pt x="2233" y="2949"/>
                  </a:lnTo>
                  <a:cubicBezTo>
                    <a:pt x="2099" y="3035"/>
                    <a:pt x="1956" y="3082"/>
                    <a:pt x="1804" y="3082"/>
                  </a:cubicBezTo>
                  <a:lnTo>
                    <a:pt x="1651" y="3082"/>
                  </a:lnTo>
                  <a:cubicBezTo>
                    <a:pt x="1546" y="3082"/>
                    <a:pt x="1451" y="3035"/>
                    <a:pt x="1384" y="2958"/>
                  </a:cubicBezTo>
                  <a:lnTo>
                    <a:pt x="1317" y="2901"/>
                  </a:lnTo>
                  <a:cubicBezTo>
                    <a:pt x="1241" y="2815"/>
                    <a:pt x="1250" y="2691"/>
                    <a:pt x="1327" y="2624"/>
                  </a:cubicBezTo>
                  <a:lnTo>
                    <a:pt x="2185" y="1842"/>
                  </a:lnTo>
                  <a:cubicBezTo>
                    <a:pt x="2281" y="1756"/>
                    <a:pt x="2281" y="1613"/>
                    <a:pt x="2195" y="1527"/>
                  </a:cubicBezTo>
                  <a:lnTo>
                    <a:pt x="1861" y="1193"/>
                  </a:lnTo>
                  <a:cubicBezTo>
                    <a:pt x="1840" y="1173"/>
                    <a:pt x="1812" y="1163"/>
                    <a:pt x="1784" y="1163"/>
                  </a:cubicBezTo>
                  <a:cubicBezTo>
                    <a:pt x="1759" y="1163"/>
                    <a:pt x="1735" y="1171"/>
                    <a:pt x="1718" y="1184"/>
                  </a:cubicBezTo>
                  <a:lnTo>
                    <a:pt x="134" y="2443"/>
                  </a:lnTo>
                  <a:cubicBezTo>
                    <a:pt x="48" y="2500"/>
                    <a:pt x="1" y="2596"/>
                    <a:pt x="1" y="2701"/>
                  </a:cubicBezTo>
                  <a:lnTo>
                    <a:pt x="1" y="5372"/>
                  </a:lnTo>
                  <a:lnTo>
                    <a:pt x="2099" y="5372"/>
                  </a:lnTo>
                  <a:lnTo>
                    <a:pt x="2099" y="4466"/>
                  </a:lnTo>
                  <a:cubicBezTo>
                    <a:pt x="2090" y="4351"/>
                    <a:pt x="2147" y="4246"/>
                    <a:pt x="2242" y="4179"/>
                  </a:cubicBezTo>
                  <a:lnTo>
                    <a:pt x="4971" y="2300"/>
                  </a:lnTo>
                  <a:cubicBezTo>
                    <a:pt x="5057" y="2233"/>
                    <a:pt x="5114" y="2128"/>
                    <a:pt x="5114" y="2023"/>
                  </a:cubicBezTo>
                  <a:lnTo>
                    <a:pt x="5114" y="115"/>
                  </a:lnTo>
                  <a:cubicBezTo>
                    <a:pt x="5114" y="49"/>
                    <a:pt x="5057" y="1"/>
                    <a:pt x="4999" y="1"/>
                  </a:cubicBezTo>
                  <a:close/>
                </a:path>
              </a:pathLst>
            </a:custGeom>
            <a:solidFill>
              <a:srgbClr val="DFE5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08" name="Google Shape;5308;p38"/>
            <p:cNvSpPr/>
            <p:nvPr/>
          </p:nvSpPr>
          <p:spPr>
            <a:xfrm>
              <a:off x="2819082" y="3610839"/>
              <a:ext cx="54988" cy="20503"/>
            </a:xfrm>
            <a:custGeom>
              <a:rect b="b" l="l" r="r" t="t"/>
              <a:pathLst>
                <a:path extrusionOk="0" h="783" w="2100">
                  <a:moveTo>
                    <a:pt x="1" y="1"/>
                  </a:moveTo>
                  <a:lnTo>
                    <a:pt x="1" y="783"/>
                  </a:lnTo>
                  <a:lnTo>
                    <a:pt x="2099" y="783"/>
                  </a:lnTo>
                  <a:lnTo>
                    <a:pt x="2099" y="1"/>
                  </a:lnTo>
                  <a:close/>
                </a:path>
              </a:pathLst>
            </a:custGeom>
            <a:solidFill>
              <a:srgbClr val="C8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09" name="Google Shape;5309;p38"/>
            <p:cNvSpPr/>
            <p:nvPr/>
          </p:nvSpPr>
          <p:spPr>
            <a:xfrm>
              <a:off x="2714918" y="3346815"/>
              <a:ext cx="167898" cy="178189"/>
            </a:xfrm>
            <a:custGeom>
              <a:rect b="b" l="l" r="r" t="t"/>
              <a:pathLst>
                <a:path extrusionOk="0" h="6805" w="6412">
                  <a:moveTo>
                    <a:pt x="3548" y="1"/>
                  </a:moveTo>
                  <a:cubicBezTo>
                    <a:pt x="2981" y="1"/>
                    <a:pt x="2401" y="173"/>
                    <a:pt x="1880" y="553"/>
                  </a:cubicBezTo>
                  <a:cubicBezTo>
                    <a:pt x="0" y="1927"/>
                    <a:pt x="468" y="4856"/>
                    <a:pt x="2691" y="5571"/>
                  </a:cubicBezTo>
                  <a:lnTo>
                    <a:pt x="3368" y="6697"/>
                  </a:lnTo>
                  <a:cubicBezTo>
                    <a:pt x="3411" y="6769"/>
                    <a:pt x="3485" y="6804"/>
                    <a:pt x="3559" y="6804"/>
                  </a:cubicBezTo>
                  <a:cubicBezTo>
                    <a:pt x="3633" y="6804"/>
                    <a:pt x="3707" y="6769"/>
                    <a:pt x="3750" y="6697"/>
                  </a:cubicBezTo>
                  <a:lnTo>
                    <a:pt x="4436" y="5571"/>
                  </a:lnTo>
                  <a:cubicBezTo>
                    <a:pt x="5610" y="5190"/>
                    <a:pt x="6411" y="4093"/>
                    <a:pt x="6411" y="2852"/>
                  </a:cubicBezTo>
                  <a:cubicBezTo>
                    <a:pt x="6411" y="1170"/>
                    <a:pt x="5026" y="1"/>
                    <a:pt x="3548" y="1"/>
                  </a:cubicBezTo>
                  <a:close/>
                </a:path>
              </a:pathLst>
            </a:custGeom>
            <a:solidFill>
              <a:srgbClr val="94A3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10" name="Google Shape;5310;p38"/>
            <p:cNvSpPr/>
            <p:nvPr/>
          </p:nvSpPr>
          <p:spPr>
            <a:xfrm>
              <a:off x="2757887" y="3372293"/>
              <a:ext cx="101467" cy="98744"/>
            </a:xfrm>
            <a:custGeom>
              <a:rect b="b" l="l" r="r" t="t"/>
              <a:pathLst>
                <a:path extrusionOk="0" h="3771" w="3875">
                  <a:moveTo>
                    <a:pt x="1919" y="918"/>
                  </a:moveTo>
                  <a:cubicBezTo>
                    <a:pt x="2099" y="918"/>
                    <a:pt x="2280" y="968"/>
                    <a:pt x="2442" y="1068"/>
                  </a:cubicBezTo>
                  <a:cubicBezTo>
                    <a:pt x="2557" y="1145"/>
                    <a:pt x="2652" y="1240"/>
                    <a:pt x="2729" y="1364"/>
                  </a:cubicBezTo>
                  <a:cubicBezTo>
                    <a:pt x="2939" y="1679"/>
                    <a:pt x="2939" y="2080"/>
                    <a:pt x="2729" y="2404"/>
                  </a:cubicBezTo>
                  <a:cubicBezTo>
                    <a:pt x="2652" y="2519"/>
                    <a:pt x="2557" y="2623"/>
                    <a:pt x="2442" y="2700"/>
                  </a:cubicBezTo>
                  <a:cubicBezTo>
                    <a:pt x="2280" y="2800"/>
                    <a:pt x="2099" y="2850"/>
                    <a:pt x="1919" y="2850"/>
                  </a:cubicBezTo>
                  <a:cubicBezTo>
                    <a:pt x="1739" y="2850"/>
                    <a:pt x="1560" y="2800"/>
                    <a:pt x="1403" y="2700"/>
                  </a:cubicBezTo>
                  <a:cubicBezTo>
                    <a:pt x="1279" y="2623"/>
                    <a:pt x="1183" y="2519"/>
                    <a:pt x="1107" y="2404"/>
                  </a:cubicBezTo>
                  <a:cubicBezTo>
                    <a:pt x="907" y="2080"/>
                    <a:pt x="907" y="1679"/>
                    <a:pt x="1107" y="1364"/>
                  </a:cubicBezTo>
                  <a:cubicBezTo>
                    <a:pt x="1183" y="1240"/>
                    <a:pt x="1279" y="1145"/>
                    <a:pt x="1403" y="1068"/>
                  </a:cubicBezTo>
                  <a:cubicBezTo>
                    <a:pt x="1560" y="968"/>
                    <a:pt x="1739" y="918"/>
                    <a:pt x="1919" y="918"/>
                  </a:cubicBezTo>
                  <a:close/>
                  <a:moveTo>
                    <a:pt x="1918" y="0"/>
                  </a:moveTo>
                  <a:cubicBezTo>
                    <a:pt x="1808" y="0"/>
                    <a:pt x="1698" y="76"/>
                    <a:pt x="1708" y="229"/>
                  </a:cubicBezTo>
                  <a:lnTo>
                    <a:pt x="1708" y="515"/>
                  </a:lnTo>
                  <a:cubicBezTo>
                    <a:pt x="1488" y="553"/>
                    <a:pt x="1279" y="639"/>
                    <a:pt x="1097" y="773"/>
                  </a:cubicBezTo>
                  <a:lnTo>
                    <a:pt x="897" y="563"/>
                  </a:lnTo>
                  <a:cubicBezTo>
                    <a:pt x="851" y="519"/>
                    <a:pt x="801" y="501"/>
                    <a:pt x="752" y="501"/>
                  </a:cubicBezTo>
                  <a:cubicBezTo>
                    <a:pt x="588" y="501"/>
                    <a:pt x="447" y="711"/>
                    <a:pt x="601" y="859"/>
                  </a:cubicBezTo>
                  <a:lnTo>
                    <a:pt x="811" y="1068"/>
                  </a:lnTo>
                  <a:cubicBezTo>
                    <a:pt x="678" y="1250"/>
                    <a:pt x="592" y="1460"/>
                    <a:pt x="554" y="1679"/>
                  </a:cubicBezTo>
                  <a:lnTo>
                    <a:pt x="258" y="1679"/>
                  </a:lnTo>
                  <a:cubicBezTo>
                    <a:pt x="0" y="1698"/>
                    <a:pt x="0" y="2070"/>
                    <a:pt x="258" y="2089"/>
                  </a:cubicBezTo>
                  <a:lnTo>
                    <a:pt x="563" y="2089"/>
                  </a:lnTo>
                  <a:cubicBezTo>
                    <a:pt x="592" y="2318"/>
                    <a:pt x="678" y="2519"/>
                    <a:pt x="811" y="2700"/>
                  </a:cubicBezTo>
                  <a:lnTo>
                    <a:pt x="601" y="2910"/>
                  </a:lnTo>
                  <a:cubicBezTo>
                    <a:pt x="455" y="3064"/>
                    <a:pt x="595" y="3268"/>
                    <a:pt x="755" y="3268"/>
                  </a:cubicBezTo>
                  <a:cubicBezTo>
                    <a:pt x="803" y="3268"/>
                    <a:pt x="853" y="3250"/>
                    <a:pt x="897" y="3205"/>
                  </a:cubicBezTo>
                  <a:lnTo>
                    <a:pt x="1107" y="2996"/>
                  </a:lnTo>
                  <a:cubicBezTo>
                    <a:pt x="1288" y="3129"/>
                    <a:pt x="1498" y="3215"/>
                    <a:pt x="1717" y="3253"/>
                  </a:cubicBezTo>
                  <a:lnTo>
                    <a:pt x="1717" y="3549"/>
                  </a:lnTo>
                  <a:cubicBezTo>
                    <a:pt x="1703" y="3697"/>
                    <a:pt x="1813" y="3771"/>
                    <a:pt x="1924" y="3771"/>
                  </a:cubicBezTo>
                  <a:cubicBezTo>
                    <a:pt x="2035" y="3771"/>
                    <a:pt x="2147" y="3697"/>
                    <a:pt x="2137" y="3549"/>
                  </a:cubicBezTo>
                  <a:lnTo>
                    <a:pt x="2137" y="3253"/>
                  </a:lnTo>
                  <a:cubicBezTo>
                    <a:pt x="2357" y="3215"/>
                    <a:pt x="2566" y="3129"/>
                    <a:pt x="2738" y="2996"/>
                  </a:cubicBezTo>
                  <a:lnTo>
                    <a:pt x="2948" y="3205"/>
                  </a:lnTo>
                  <a:cubicBezTo>
                    <a:pt x="2995" y="3250"/>
                    <a:pt x="3046" y="3268"/>
                    <a:pt x="3095" y="3268"/>
                  </a:cubicBezTo>
                  <a:cubicBezTo>
                    <a:pt x="3259" y="3268"/>
                    <a:pt x="3398" y="3064"/>
                    <a:pt x="3244" y="2910"/>
                  </a:cubicBezTo>
                  <a:lnTo>
                    <a:pt x="3034" y="2700"/>
                  </a:lnTo>
                  <a:cubicBezTo>
                    <a:pt x="3168" y="2519"/>
                    <a:pt x="3253" y="2318"/>
                    <a:pt x="3292" y="2089"/>
                  </a:cubicBezTo>
                  <a:lnTo>
                    <a:pt x="3587" y="2089"/>
                  </a:lnTo>
                  <a:cubicBezTo>
                    <a:pt x="3596" y="2090"/>
                    <a:pt x="3605" y="2091"/>
                    <a:pt x="3613" y="2091"/>
                  </a:cubicBezTo>
                  <a:cubicBezTo>
                    <a:pt x="3874" y="2091"/>
                    <a:pt x="3874" y="1678"/>
                    <a:pt x="3613" y="1678"/>
                  </a:cubicBezTo>
                  <a:cubicBezTo>
                    <a:pt x="3605" y="1678"/>
                    <a:pt x="3596" y="1678"/>
                    <a:pt x="3587" y="1679"/>
                  </a:cubicBezTo>
                  <a:lnTo>
                    <a:pt x="3578" y="1669"/>
                  </a:lnTo>
                  <a:lnTo>
                    <a:pt x="3282" y="1669"/>
                  </a:lnTo>
                  <a:cubicBezTo>
                    <a:pt x="3253" y="1450"/>
                    <a:pt x="3168" y="1240"/>
                    <a:pt x="3034" y="1059"/>
                  </a:cubicBezTo>
                  <a:lnTo>
                    <a:pt x="3234" y="859"/>
                  </a:lnTo>
                  <a:cubicBezTo>
                    <a:pt x="3388" y="705"/>
                    <a:pt x="3250" y="496"/>
                    <a:pt x="3092" y="496"/>
                  </a:cubicBezTo>
                  <a:cubicBezTo>
                    <a:pt x="3043" y="496"/>
                    <a:pt x="2993" y="516"/>
                    <a:pt x="2948" y="563"/>
                  </a:cubicBezTo>
                  <a:lnTo>
                    <a:pt x="2738" y="773"/>
                  </a:lnTo>
                  <a:cubicBezTo>
                    <a:pt x="2557" y="639"/>
                    <a:pt x="2347" y="553"/>
                    <a:pt x="2128" y="515"/>
                  </a:cubicBezTo>
                  <a:lnTo>
                    <a:pt x="2128" y="229"/>
                  </a:lnTo>
                  <a:cubicBezTo>
                    <a:pt x="2137" y="76"/>
                    <a:pt x="2027" y="0"/>
                    <a:pt x="1918" y="0"/>
                  </a:cubicBezTo>
                  <a:close/>
                </a:path>
              </a:pathLst>
            </a:custGeom>
            <a:solidFill>
              <a:srgbClr val="5368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11" name="Google Shape;5311;p38"/>
            <p:cNvSpPr/>
            <p:nvPr/>
          </p:nvSpPr>
          <p:spPr>
            <a:xfrm>
              <a:off x="2789597" y="3403323"/>
              <a:ext cx="36999" cy="36423"/>
            </a:xfrm>
            <a:custGeom>
              <a:rect b="b" l="l" r="r" t="t"/>
              <a:pathLst>
                <a:path extrusionOk="0" h="1391" w="1413">
                  <a:moveTo>
                    <a:pt x="726" y="418"/>
                  </a:moveTo>
                  <a:cubicBezTo>
                    <a:pt x="783" y="418"/>
                    <a:pt x="850" y="446"/>
                    <a:pt x="888" y="484"/>
                  </a:cubicBezTo>
                  <a:lnTo>
                    <a:pt x="917" y="513"/>
                  </a:lnTo>
                  <a:cubicBezTo>
                    <a:pt x="955" y="561"/>
                    <a:pt x="983" y="618"/>
                    <a:pt x="983" y="675"/>
                  </a:cubicBezTo>
                  <a:lnTo>
                    <a:pt x="983" y="694"/>
                  </a:lnTo>
                  <a:lnTo>
                    <a:pt x="983" y="713"/>
                  </a:lnTo>
                  <a:cubicBezTo>
                    <a:pt x="983" y="771"/>
                    <a:pt x="955" y="837"/>
                    <a:pt x="917" y="885"/>
                  </a:cubicBezTo>
                  <a:lnTo>
                    <a:pt x="888" y="904"/>
                  </a:lnTo>
                  <a:cubicBezTo>
                    <a:pt x="850" y="942"/>
                    <a:pt x="783" y="971"/>
                    <a:pt x="726" y="971"/>
                  </a:cubicBezTo>
                  <a:lnTo>
                    <a:pt x="697" y="971"/>
                  </a:lnTo>
                  <a:cubicBezTo>
                    <a:pt x="630" y="971"/>
                    <a:pt x="573" y="942"/>
                    <a:pt x="526" y="904"/>
                  </a:cubicBezTo>
                  <a:lnTo>
                    <a:pt x="497" y="885"/>
                  </a:lnTo>
                  <a:cubicBezTo>
                    <a:pt x="459" y="837"/>
                    <a:pt x="430" y="771"/>
                    <a:pt x="430" y="713"/>
                  </a:cubicBezTo>
                  <a:lnTo>
                    <a:pt x="430" y="694"/>
                  </a:lnTo>
                  <a:lnTo>
                    <a:pt x="430" y="675"/>
                  </a:lnTo>
                  <a:cubicBezTo>
                    <a:pt x="430" y="618"/>
                    <a:pt x="459" y="561"/>
                    <a:pt x="497" y="513"/>
                  </a:cubicBezTo>
                  <a:lnTo>
                    <a:pt x="526" y="484"/>
                  </a:lnTo>
                  <a:cubicBezTo>
                    <a:pt x="573" y="446"/>
                    <a:pt x="630" y="418"/>
                    <a:pt x="697" y="418"/>
                  </a:cubicBezTo>
                  <a:close/>
                  <a:moveTo>
                    <a:pt x="707" y="0"/>
                  </a:moveTo>
                  <a:cubicBezTo>
                    <a:pt x="635" y="0"/>
                    <a:pt x="564" y="12"/>
                    <a:pt x="497" y="36"/>
                  </a:cubicBezTo>
                  <a:cubicBezTo>
                    <a:pt x="459" y="46"/>
                    <a:pt x="421" y="65"/>
                    <a:pt x="382" y="84"/>
                  </a:cubicBezTo>
                  <a:cubicBezTo>
                    <a:pt x="258" y="151"/>
                    <a:pt x="153" y="246"/>
                    <a:pt x="87" y="380"/>
                  </a:cubicBezTo>
                  <a:cubicBezTo>
                    <a:pt x="68" y="408"/>
                    <a:pt x="58" y="446"/>
                    <a:pt x="39" y="484"/>
                  </a:cubicBezTo>
                  <a:cubicBezTo>
                    <a:pt x="1" y="628"/>
                    <a:pt x="1" y="771"/>
                    <a:pt x="39" y="904"/>
                  </a:cubicBezTo>
                  <a:cubicBezTo>
                    <a:pt x="58" y="942"/>
                    <a:pt x="68" y="981"/>
                    <a:pt x="87" y="1019"/>
                  </a:cubicBezTo>
                  <a:cubicBezTo>
                    <a:pt x="153" y="1143"/>
                    <a:pt x="258" y="1248"/>
                    <a:pt x="382" y="1314"/>
                  </a:cubicBezTo>
                  <a:cubicBezTo>
                    <a:pt x="421" y="1334"/>
                    <a:pt x="459" y="1343"/>
                    <a:pt x="497" y="1362"/>
                  </a:cubicBezTo>
                  <a:cubicBezTo>
                    <a:pt x="564" y="1381"/>
                    <a:pt x="635" y="1391"/>
                    <a:pt x="707" y="1391"/>
                  </a:cubicBezTo>
                  <a:cubicBezTo>
                    <a:pt x="778" y="1391"/>
                    <a:pt x="850" y="1381"/>
                    <a:pt x="917" y="1362"/>
                  </a:cubicBezTo>
                  <a:cubicBezTo>
                    <a:pt x="955" y="1343"/>
                    <a:pt x="993" y="1334"/>
                    <a:pt x="1031" y="1314"/>
                  </a:cubicBezTo>
                  <a:cubicBezTo>
                    <a:pt x="1155" y="1248"/>
                    <a:pt x="1260" y="1143"/>
                    <a:pt x="1327" y="1019"/>
                  </a:cubicBezTo>
                  <a:cubicBezTo>
                    <a:pt x="1346" y="981"/>
                    <a:pt x="1355" y="942"/>
                    <a:pt x="1375" y="904"/>
                  </a:cubicBezTo>
                  <a:cubicBezTo>
                    <a:pt x="1413" y="771"/>
                    <a:pt x="1413" y="628"/>
                    <a:pt x="1375" y="484"/>
                  </a:cubicBezTo>
                  <a:cubicBezTo>
                    <a:pt x="1355" y="446"/>
                    <a:pt x="1346" y="408"/>
                    <a:pt x="1327" y="380"/>
                  </a:cubicBezTo>
                  <a:cubicBezTo>
                    <a:pt x="1260" y="246"/>
                    <a:pt x="1155" y="151"/>
                    <a:pt x="1031" y="84"/>
                  </a:cubicBezTo>
                  <a:cubicBezTo>
                    <a:pt x="993" y="65"/>
                    <a:pt x="955" y="46"/>
                    <a:pt x="917" y="36"/>
                  </a:cubicBezTo>
                  <a:cubicBezTo>
                    <a:pt x="850" y="12"/>
                    <a:pt x="778" y="0"/>
                    <a:pt x="707" y="0"/>
                  </a:cubicBezTo>
                  <a:close/>
                </a:path>
              </a:pathLst>
            </a:custGeom>
            <a:solidFill>
              <a:srgbClr val="5368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12" name="Google Shape;5312;p38"/>
            <p:cNvSpPr/>
            <p:nvPr/>
          </p:nvSpPr>
          <p:spPr>
            <a:xfrm>
              <a:off x="2734137" y="3660564"/>
              <a:ext cx="63001" cy="45483"/>
            </a:xfrm>
            <a:custGeom>
              <a:rect b="b" l="l" r="r" t="t"/>
              <a:pathLst>
                <a:path extrusionOk="0" h="1737" w="2406">
                  <a:moveTo>
                    <a:pt x="1" y="0"/>
                  </a:moveTo>
                  <a:lnTo>
                    <a:pt x="1" y="1517"/>
                  </a:lnTo>
                  <a:cubicBezTo>
                    <a:pt x="1" y="1641"/>
                    <a:pt x="96" y="1736"/>
                    <a:pt x="220" y="1736"/>
                  </a:cubicBezTo>
                  <a:lnTo>
                    <a:pt x="2186" y="1736"/>
                  </a:lnTo>
                  <a:cubicBezTo>
                    <a:pt x="2300" y="1736"/>
                    <a:pt x="2405" y="1641"/>
                    <a:pt x="2405" y="1517"/>
                  </a:cubicBezTo>
                  <a:lnTo>
                    <a:pt x="2405" y="0"/>
                  </a:ln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13" name="Google Shape;5313;p38"/>
            <p:cNvSpPr/>
            <p:nvPr/>
          </p:nvSpPr>
          <p:spPr>
            <a:xfrm>
              <a:off x="2734137" y="3629325"/>
              <a:ext cx="63001" cy="31265"/>
            </a:xfrm>
            <a:custGeom>
              <a:rect b="b" l="l" r="r" t="t"/>
              <a:pathLst>
                <a:path extrusionOk="0" h="1194" w="2406">
                  <a:moveTo>
                    <a:pt x="220" y="1"/>
                  </a:moveTo>
                  <a:cubicBezTo>
                    <a:pt x="106" y="1"/>
                    <a:pt x="1" y="96"/>
                    <a:pt x="1" y="220"/>
                  </a:cubicBezTo>
                  <a:lnTo>
                    <a:pt x="1" y="1193"/>
                  </a:lnTo>
                  <a:lnTo>
                    <a:pt x="2405" y="1193"/>
                  </a:lnTo>
                  <a:lnTo>
                    <a:pt x="2405" y="1"/>
                  </a:ln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14" name="Google Shape;5314;p38"/>
            <p:cNvSpPr/>
            <p:nvPr/>
          </p:nvSpPr>
          <p:spPr>
            <a:xfrm>
              <a:off x="2819082" y="3660564"/>
              <a:ext cx="62975" cy="45483"/>
            </a:xfrm>
            <a:custGeom>
              <a:rect b="b" l="l" r="r" t="t"/>
              <a:pathLst>
                <a:path extrusionOk="0" h="1737" w="2405">
                  <a:moveTo>
                    <a:pt x="1" y="0"/>
                  </a:moveTo>
                  <a:lnTo>
                    <a:pt x="1" y="1517"/>
                  </a:lnTo>
                  <a:cubicBezTo>
                    <a:pt x="1" y="1641"/>
                    <a:pt x="105" y="1736"/>
                    <a:pt x="229" y="1736"/>
                  </a:cubicBezTo>
                  <a:lnTo>
                    <a:pt x="2185" y="1736"/>
                  </a:lnTo>
                  <a:cubicBezTo>
                    <a:pt x="2309" y="1736"/>
                    <a:pt x="2405" y="1641"/>
                    <a:pt x="2405" y="1517"/>
                  </a:cubicBezTo>
                  <a:lnTo>
                    <a:pt x="2405" y="0"/>
                  </a:ln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15" name="Google Shape;5315;p38"/>
            <p:cNvSpPr/>
            <p:nvPr/>
          </p:nvSpPr>
          <p:spPr>
            <a:xfrm>
              <a:off x="2819082" y="3629090"/>
              <a:ext cx="62975" cy="31239"/>
            </a:xfrm>
            <a:custGeom>
              <a:rect b="b" l="l" r="r" t="t"/>
              <a:pathLst>
                <a:path extrusionOk="0" h="1193" w="2405">
                  <a:moveTo>
                    <a:pt x="1" y="0"/>
                  </a:moveTo>
                  <a:lnTo>
                    <a:pt x="1" y="1193"/>
                  </a:lnTo>
                  <a:lnTo>
                    <a:pt x="2405" y="1193"/>
                  </a:lnTo>
                  <a:lnTo>
                    <a:pt x="2405" y="219"/>
                  </a:lnTo>
                  <a:cubicBezTo>
                    <a:pt x="2405" y="95"/>
                    <a:pt x="2309" y="0"/>
                    <a:pt x="2185" y="0"/>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316" name="Google Shape;5316;p38"/>
          <p:cNvGrpSpPr/>
          <p:nvPr/>
        </p:nvGrpSpPr>
        <p:grpSpPr>
          <a:xfrm>
            <a:off x="1491756" y="3696147"/>
            <a:ext cx="385953" cy="526437"/>
            <a:chOff x="1315775" y="2881927"/>
            <a:chExt cx="269051" cy="366983"/>
          </a:xfrm>
        </p:grpSpPr>
        <p:sp>
          <p:nvSpPr>
            <p:cNvPr id="5317" name="Google Shape;5317;p38"/>
            <p:cNvSpPr/>
            <p:nvPr/>
          </p:nvSpPr>
          <p:spPr>
            <a:xfrm>
              <a:off x="1319755" y="3230397"/>
              <a:ext cx="185390" cy="13250"/>
            </a:xfrm>
            <a:custGeom>
              <a:rect b="b" l="l" r="r" t="t"/>
              <a:pathLst>
                <a:path extrusionOk="0" h="506" w="7080">
                  <a:moveTo>
                    <a:pt x="1" y="0"/>
                  </a:moveTo>
                  <a:lnTo>
                    <a:pt x="1" y="277"/>
                  </a:lnTo>
                  <a:cubicBezTo>
                    <a:pt x="1" y="401"/>
                    <a:pt x="96" y="506"/>
                    <a:pt x="220" y="506"/>
                  </a:cubicBezTo>
                  <a:lnTo>
                    <a:pt x="6860" y="506"/>
                  </a:lnTo>
                  <a:cubicBezTo>
                    <a:pt x="6984" y="506"/>
                    <a:pt x="7079" y="401"/>
                    <a:pt x="7079" y="277"/>
                  </a:cubicBezTo>
                  <a:lnTo>
                    <a:pt x="7079" y="0"/>
                  </a:ln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18" name="Google Shape;5318;p38"/>
            <p:cNvSpPr/>
            <p:nvPr/>
          </p:nvSpPr>
          <p:spPr>
            <a:xfrm>
              <a:off x="1315775" y="2917146"/>
              <a:ext cx="191124" cy="331764"/>
            </a:xfrm>
            <a:custGeom>
              <a:rect b="b" l="l" r="r" t="t"/>
              <a:pathLst>
                <a:path extrusionOk="0" h="12670" w="7299">
                  <a:moveTo>
                    <a:pt x="229" y="0"/>
                  </a:moveTo>
                  <a:cubicBezTo>
                    <a:pt x="105" y="0"/>
                    <a:pt x="0" y="96"/>
                    <a:pt x="0" y="229"/>
                  </a:cubicBezTo>
                  <a:lnTo>
                    <a:pt x="0" y="12450"/>
                  </a:lnTo>
                  <a:cubicBezTo>
                    <a:pt x="0" y="12574"/>
                    <a:pt x="105" y="12669"/>
                    <a:pt x="229" y="12669"/>
                  </a:cubicBezTo>
                  <a:lnTo>
                    <a:pt x="7069" y="12669"/>
                  </a:lnTo>
                  <a:cubicBezTo>
                    <a:pt x="7193" y="12669"/>
                    <a:pt x="7298" y="12574"/>
                    <a:pt x="7298" y="12450"/>
                  </a:cubicBezTo>
                  <a:lnTo>
                    <a:pt x="7298" y="229"/>
                  </a:lnTo>
                  <a:cubicBezTo>
                    <a:pt x="7298" y="96"/>
                    <a:pt x="7193" y="0"/>
                    <a:pt x="7069" y="0"/>
                  </a:cubicBez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19" name="Google Shape;5319;p38"/>
            <p:cNvSpPr/>
            <p:nvPr/>
          </p:nvSpPr>
          <p:spPr>
            <a:xfrm>
              <a:off x="1430674" y="2917146"/>
              <a:ext cx="76225" cy="118435"/>
            </a:xfrm>
            <a:custGeom>
              <a:rect b="b" l="l" r="r" t="t"/>
              <a:pathLst>
                <a:path extrusionOk="0" h="4523" w="2911">
                  <a:moveTo>
                    <a:pt x="258" y="0"/>
                  </a:moveTo>
                  <a:cubicBezTo>
                    <a:pt x="86" y="401"/>
                    <a:pt x="1" y="830"/>
                    <a:pt x="1" y="1269"/>
                  </a:cubicBezTo>
                  <a:lnTo>
                    <a:pt x="1" y="1288"/>
                  </a:lnTo>
                  <a:cubicBezTo>
                    <a:pt x="10" y="2662"/>
                    <a:pt x="878" y="3893"/>
                    <a:pt x="2176" y="4351"/>
                  </a:cubicBezTo>
                  <a:cubicBezTo>
                    <a:pt x="2414" y="4436"/>
                    <a:pt x="2653" y="4494"/>
                    <a:pt x="2910" y="4522"/>
                  </a:cubicBezTo>
                  <a:lnTo>
                    <a:pt x="2910" y="229"/>
                  </a:lnTo>
                  <a:cubicBezTo>
                    <a:pt x="2910" y="96"/>
                    <a:pt x="2805" y="0"/>
                    <a:pt x="2681"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20" name="Google Shape;5320;p38"/>
            <p:cNvSpPr/>
            <p:nvPr/>
          </p:nvSpPr>
          <p:spPr>
            <a:xfrm>
              <a:off x="1335256" y="2950872"/>
              <a:ext cx="152397" cy="239069"/>
            </a:xfrm>
            <a:custGeom>
              <a:rect b="b" l="l" r="r" t="t"/>
              <a:pathLst>
                <a:path extrusionOk="0" h="9130" w="5820">
                  <a:moveTo>
                    <a:pt x="229" y="0"/>
                  </a:moveTo>
                  <a:cubicBezTo>
                    <a:pt x="96" y="0"/>
                    <a:pt x="0" y="105"/>
                    <a:pt x="0" y="229"/>
                  </a:cubicBezTo>
                  <a:lnTo>
                    <a:pt x="0" y="8910"/>
                  </a:lnTo>
                  <a:cubicBezTo>
                    <a:pt x="0" y="9034"/>
                    <a:pt x="96" y="9130"/>
                    <a:pt x="229" y="9130"/>
                  </a:cubicBezTo>
                  <a:lnTo>
                    <a:pt x="5591" y="9130"/>
                  </a:lnTo>
                  <a:cubicBezTo>
                    <a:pt x="5715" y="9130"/>
                    <a:pt x="5820" y="9034"/>
                    <a:pt x="5820" y="8910"/>
                  </a:cubicBezTo>
                  <a:lnTo>
                    <a:pt x="5820" y="229"/>
                  </a:lnTo>
                  <a:cubicBezTo>
                    <a:pt x="5820" y="105"/>
                    <a:pt x="5715" y="0"/>
                    <a:pt x="5591" y="0"/>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21" name="Google Shape;5321;p38"/>
            <p:cNvSpPr/>
            <p:nvPr/>
          </p:nvSpPr>
          <p:spPr>
            <a:xfrm>
              <a:off x="1430674" y="2950872"/>
              <a:ext cx="56979" cy="80467"/>
            </a:xfrm>
            <a:custGeom>
              <a:rect b="b" l="l" r="r" t="t"/>
              <a:pathLst>
                <a:path extrusionOk="0" h="3073" w="2176">
                  <a:moveTo>
                    <a:pt x="1" y="0"/>
                  </a:moveTo>
                  <a:cubicBezTo>
                    <a:pt x="10" y="1383"/>
                    <a:pt x="878" y="2605"/>
                    <a:pt x="2176" y="3072"/>
                  </a:cubicBezTo>
                  <a:lnTo>
                    <a:pt x="2176" y="229"/>
                  </a:lnTo>
                  <a:cubicBezTo>
                    <a:pt x="2176" y="105"/>
                    <a:pt x="2071" y="0"/>
                    <a:pt x="1947" y="0"/>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22" name="Google Shape;5322;p38"/>
            <p:cNvSpPr/>
            <p:nvPr/>
          </p:nvSpPr>
          <p:spPr>
            <a:xfrm>
              <a:off x="1334994" y="2950872"/>
              <a:ext cx="152423" cy="239069"/>
            </a:xfrm>
            <a:custGeom>
              <a:rect b="b" l="l" r="r" t="t"/>
              <a:pathLst>
                <a:path extrusionOk="0" h="9130" w="5821">
                  <a:moveTo>
                    <a:pt x="230" y="0"/>
                  </a:moveTo>
                  <a:cubicBezTo>
                    <a:pt x="106" y="0"/>
                    <a:pt x="1" y="105"/>
                    <a:pt x="1" y="229"/>
                  </a:cubicBezTo>
                  <a:lnTo>
                    <a:pt x="1" y="8910"/>
                  </a:lnTo>
                  <a:cubicBezTo>
                    <a:pt x="1" y="9034"/>
                    <a:pt x="106" y="9130"/>
                    <a:pt x="230" y="9130"/>
                  </a:cubicBezTo>
                  <a:lnTo>
                    <a:pt x="5591" y="9130"/>
                  </a:lnTo>
                  <a:cubicBezTo>
                    <a:pt x="5715" y="9130"/>
                    <a:pt x="5820" y="9034"/>
                    <a:pt x="5820" y="8910"/>
                  </a:cubicBezTo>
                  <a:lnTo>
                    <a:pt x="5820" y="8624"/>
                  </a:lnTo>
                  <a:lnTo>
                    <a:pt x="459" y="8624"/>
                  </a:lnTo>
                  <a:lnTo>
                    <a:pt x="459" y="0"/>
                  </a:ln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23" name="Google Shape;5323;p38"/>
            <p:cNvSpPr/>
            <p:nvPr/>
          </p:nvSpPr>
          <p:spPr>
            <a:xfrm>
              <a:off x="1398938" y="3203662"/>
              <a:ext cx="24771" cy="24771"/>
            </a:xfrm>
            <a:custGeom>
              <a:rect b="b" l="l" r="r" t="t"/>
              <a:pathLst>
                <a:path extrusionOk="0" h="946" w="946">
                  <a:moveTo>
                    <a:pt x="478" y="1"/>
                  </a:moveTo>
                  <a:cubicBezTo>
                    <a:pt x="211" y="1"/>
                    <a:pt x="1" y="210"/>
                    <a:pt x="1" y="478"/>
                  </a:cubicBezTo>
                  <a:cubicBezTo>
                    <a:pt x="1" y="735"/>
                    <a:pt x="211" y="945"/>
                    <a:pt x="478" y="945"/>
                  </a:cubicBezTo>
                  <a:cubicBezTo>
                    <a:pt x="736" y="945"/>
                    <a:pt x="945" y="735"/>
                    <a:pt x="945" y="478"/>
                  </a:cubicBezTo>
                  <a:cubicBezTo>
                    <a:pt x="945" y="210"/>
                    <a:pt x="736" y="1"/>
                    <a:pt x="478" y="1"/>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24" name="Google Shape;5324;p38"/>
            <p:cNvSpPr/>
            <p:nvPr/>
          </p:nvSpPr>
          <p:spPr>
            <a:xfrm>
              <a:off x="1448166" y="2881927"/>
              <a:ext cx="136660" cy="136660"/>
            </a:xfrm>
            <a:custGeom>
              <a:rect b="b" l="l" r="r" t="t"/>
              <a:pathLst>
                <a:path extrusionOk="0" h="5219" w="5219">
                  <a:moveTo>
                    <a:pt x="2605" y="0"/>
                  </a:moveTo>
                  <a:cubicBezTo>
                    <a:pt x="1164" y="0"/>
                    <a:pt x="0" y="1174"/>
                    <a:pt x="0" y="2614"/>
                  </a:cubicBezTo>
                  <a:cubicBezTo>
                    <a:pt x="0" y="4055"/>
                    <a:pt x="1164" y="5219"/>
                    <a:pt x="2605" y="5219"/>
                  </a:cubicBezTo>
                  <a:cubicBezTo>
                    <a:pt x="4045" y="5219"/>
                    <a:pt x="5219" y="4055"/>
                    <a:pt x="5219" y="2614"/>
                  </a:cubicBezTo>
                  <a:cubicBezTo>
                    <a:pt x="5219" y="1174"/>
                    <a:pt x="4045" y="0"/>
                    <a:pt x="2605" y="0"/>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25" name="Google Shape;5325;p38"/>
            <p:cNvSpPr/>
            <p:nvPr/>
          </p:nvSpPr>
          <p:spPr>
            <a:xfrm>
              <a:off x="1477127" y="2911149"/>
              <a:ext cx="78738" cy="77717"/>
            </a:xfrm>
            <a:custGeom>
              <a:rect b="b" l="l" r="r" t="t"/>
              <a:pathLst>
                <a:path extrusionOk="0" h="2968" w="3007">
                  <a:moveTo>
                    <a:pt x="1508" y="0"/>
                  </a:moveTo>
                  <a:cubicBezTo>
                    <a:pt x="678" y="0"/>
                    <a:pt x="1" y="668"/>
                    <a:pt x="10" y="1498"/>
                  </a:cubicBezTo>
                  <a:lnTo>
                    <a:pt x="10" y="1527"/>
                  </a:lnTo>
                  <a:cubicBezTo>
                    <a:pt x="39" y="2332"/>
                    <a:pt x="697" y="2967"/>
                    <a:pt x="1500" y="2967"/>
                  </a:cubicBezTo>
                  <a:cubicBezTo>
                    <a:pt x="1506" y="2967"/>
                    <a:pt x="1512" y="2967"/>
                    <a:pt x="1518" y="2967"/>
                  </a:cubicBezTo>
                  <a:cubicBezTo>
                    <a:pt x="2329" y="2967"/>
                    <a:pt x="2987" y="2309"/>
                    <a:pt x="2996" y="1498"/>
                  </a:cubicBezTo>
                  <a:lnTo>
                    <a:pt x="3006" y="1498"/>
                  </a:lnTo>
                  <a:cubicBezTo>
                    <a:pt x="3006" y="668"/>
                    <a:pt x="2329" y="0"/>
                    <a:pt x="1508" y="0"/>
                  </a:cubicBezTo>
                  <a:close/>
                </a:path>
              </a:pathLst>
            </a:custGeom>
            <a:solidFill>
              <a:srgbClr val="94A3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26" name="Google Shape;5326;p38"/>
            <p:cNvSpPr/>
            <p:nvPr/>
          </p:nvSpPr>
          <p:spPr>
            <a:xfrm>
              <a:off x="1399462" y="2924923"/>
              <a:ext cx="20739" cy="17963"/>
            </a:xfrm>
            <a:custGeom>
              <a:rect b="b" l="l" r="r" t="t"/>
              <a:pathLst>
                <a:path extrusionOk="0" h="686" w="792">
                  <a:moveTo>
                    <a:pt x="453" y="0"/>
                  </a:moveTo>
                  <a:cubicBezTo>
                    <a:pt x="368" y="0"/>
                    <a:pt x="281" y="32"/>
                    <a:pt x="210" y="104"/>
                  </a:cubicBezTo>
                  <a:cubicBezTo>
                    <a:pt x="0" y="314"/>
                    <a:pt x="153" y="686"/>
                    <a:pt x="458" y="686"/>
                  </a:cubicBezTo>
                  <a:cubicBezTo>
                    <a:pt x="639" y="686"/>
                    <a:pt x="792" y="533"/>
                    <a:pt x="792" y="342"/>
                  </a:cubicBezTo>
                  <a:cubicBezTo>
                    <a:pt x="792" y="137"/>
                    <a:pt x="627" y="0"/>
                    <a:pt x="453" y="0"/>
                  </a:cubicBezTo>
                  <a:close/>
                </a:path>
              </a:pathLst>
            </a:custGeom>
            <a:solidFill>
              <a:srgbClr val="657E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27" name="Google Shape;5327;p38"/>
            <p:cNvSpPr/>
            <p:nvPr/>
          </p:nvSpPr>
          <p:spPr>
            <a:xfrm>
              <a:off x="1363484" y="3032045"/>
              <a:ext cx="95706" cy="22519"/>
            </a:xfrm>
            <a:custGeom>
              <a:rect b="b" l="l" r="r" t="t"/>
              <a:pathLst>
                <a:path extrusionOk="0" h="860" w="3655">
                  <a:moveTo>
                    <a:pt x="229" y="1"/>
                  </a:moveTo>
                  <a:cubicBezTo>
                    <a:pt x="105" y="1"/>
                    <a:pt x="0" y="106"/>
                    <a:pt x="0" y="230"/>
                  </a:cubicBezTo>
                  <a:lnTo>
                    <a:pt x="0" y="640"/>
                  </a:lnTo>
                  <a:cubicBezTo>
                    <a:pt x="0" y="764"/>
                    <a:pt x="105" y="859"/>
                    <a:pt x="229" y="859"/>
                  </a:cubicBezTo>
                  <a:lnTo>
                    <a:pt x="3425" y="859"/>
                  </a:lnTo>
                  <a:cubicBezTo>
                    <a:pt x="3549" y="859"/>
                    <a:pt x="3654" y="764"/>
                    <a:pt x="3654" y="640"/>
                  </a:cubicBezTo>
                  <a:lnTo>
                    <a:pt x="3654" y="230"/>
                  </a:lnTo>
                  <a:cubicBezTo>
                    <a:pt x="3654" y="106"/>
                    <a:pt x="3549" y="1"/>
                    <a:pt x="3425" y="1"/>
                  </a:cubicBezTo>
                  <a:close/>
                </a:path>
              </a:pathLst>
            </a:custGeom>
            <a:solidFill>
              <a:srgbClr val="7B8B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28" name="Google Shape;5328;p38"/>
            <p:cNvSpPr/>
            <p:nvPr/>
          </p:nvSpPr>
          <p:spPr>
            <a:xfrm>
              <a:off x="1363484" y="3073261"/>
              <a:ext cx="95706" cy="22519"/>
            </a:xfrm>
            <a:custGeom>
              <a:rect b="b" l="l" r="r" t="t"/>
              <a:pathLst>
                <a:path extrusionOk="0" h="860" w="3655">
                  <a:moveTo>
                    <a:pt x="229" y="1"/>
                  </a:moveTo>
                  <a:cubicBezTo>
                    <a:pt x="105" y="1"/>
                    <a:pt x="0" y="96"/>
                    <a:pt x="0" y="220"/>
                  </a:cubicBezTo>
                  <a:lnTo>
                    <a:pt x="0" y="630"/>
                  </a:lnTo>
                  <a:cubicBezTo>
                    <a:pt x="0" y="754"/>
                    <a:pt x="105" y="859"/>
                    <a:pt x="229" y="859"/>
                  </a:cubicBezTo>
                  <a:lnTo>
                    <a:pt x="3425" y="859"/>
                  </a:lnTo>
                  <a:cubicBezTo>
                    <a:pt x="3549" y="859"/>
                    <a:pt x="3654" y="754"/>
                    <a:pt x="3654" y="630"/>
                  </a:cubicBezTo>
                  <a:lnTo>
                    <a:pt x="3654" y="220"/>
                  </a:lnTo>
                  <a:cubicBezTo>
                    <a:pt x="3654" y="96"/>
                    <a:pt x="3549" y="1"/>
                    <a:pt x="3425" y="1"/>
                  </a:cubicBezTo>
                  <a:close/>
                </a:path>
              </a:pathLst>
            </a:custGeom>
            <a:solidFill>
              <a:srgbClr val="869F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29" name="Google Shape;5329;p38"/>
            <p:cNvSpPr/>
            <p:nvPr/>
          </p:nvSpPr>
          <p:spPr>
            <a:xfrm>
              <a:off x="1363484" y="3114240"/>
              <a:ext cx="95706" cy="22493"/>
            </a:xfrm>
            <a:custGeom>
              <a:rect b="b" l="l" r="r" t="t"/>
              <a:pathLst>
                <a:path extrusionOk="0" h="859" w="3655">
                  <a:moveTo>
                    <a:pt x="229" y="0"/>
                  </a:moveTo>
                  <a:cubicBezTo>
                    <a:pt x="105" y="0"/>
                    <a:pt x="0" y="96"/>
                    <a:pt x="0" y="220"/>
                  </a:cubicBezTo>
                  <a:lnTo>
                    <a:pt x="0" y="630"/>
                  </a:lnTo>
                  <a:cubicBezTo>
                    <a:pt x="0" y="754"/>
                    <a:pt x="105" y="859"/>
                    <a:pt x="229" y="859"/>
                  </a:cubicBezTo>
                  <a:lnTo>
                    <a:pt x="3425" y="859"/>
                  </a:lnTo>
                  <a:cubicBezTo>
                    <a:pt x="3549" y="859"/>
                    <a:pt x="3654" y="754"/>
                    <a:pt x="3654" y="630"/>
                  </a:cubicBezTo>
                  <a:lnTo>
                    <a:pt x="3654" y="220"/>
                  </a:lnTo>
                  <a:cubicBezTo>
                    <a:pt x="3654" y="96"/>
                    <a:pt x="3549" y="0"/>
                    <a:pt x="3425" y="0"/>
                  </a:cubicBezTo>
                  <a:close/>
                </a:path>
              </a:pathLst>
            </a:custGeom>
            <a:solidFill>
              <a:srgbClr val="C3CF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30" name="Google Shape;5330;p38"/>
            <p:cNvSpPr/>
            <p:nvPr/>
          </p:nvSpPr>
          <p:spPr>
            <a:xfrm>
              <a:off x="1508863" y="2912406"/>
              <a:ext cx="46740" cy="77193"/>
            </a:xfrm>
            <a:custGeom>
              <a:rect b="b" l="l" r="r" t="t"/>
              <a:pathLst>
                <a:path extrusionOk="0" h="2948" w="1785">
                  <a:moveTo>
                    <a:pt x="668" y="0"/>
                  </a:moveTo>
                  <a:cubicBezTo>
                    <a:pt x="373" y="229"/>
                    <a:pt x="115" y="515"/>
                    <a:pt x="287" y="754"/>
                  </a:cubicBezTo>
                  <a:cubicBezTo>
                    <a:pt x="611" y="1202"/>
                    <a:pt x="1250" y="868"/>
                    <a:pt x="1269" y="1469"/>
                  </a:cubicBezTo>
                  <a:cubicBezTo>
                    <a:pt x="1279" y="2032"/>
                    <a:pt x="1" y="2213"/>
                    <a:pt x="1" y="2919"/>
                  </a:cubicBezTo>
                  <a:cubicBezTo>
                    <a:pt x="99" y="2939"/>
                    <a:pt x="196" y="2948"/>
                    <a:pt x="292" y="2948"/>
                  </a:cubicBezTo>
                  <a:cubicBezTo>
                    <a:pt x="1099" y="2948"/>
                    <a:pt x="1784" y="2294"/>
                    <a:pt x="1784" y="1450"/>
                  </a:cubicBezTo>
                  <a:cubicBezTo>
                    <a:pt x="1784" y="773"/>
                    <a:pt x="1327" y="172"/>
                    <a:pt x="668" y="0"/>
                  </a:cubicBezTo>
                  <a:close/>
                </a:path>
              </a:pathLst>
            </a:custGeom>
            <a:solidFill>
              <a:srgbClr val="D1D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31" name="Google Shape;5331;p38"/>
            <p:cNvSpPr/>
            <p:nvPr/>
          </p:nvSpPr>
          <p:spPr>
            <a:xfrm>
              <a:off x="1477127" y="2938879"/>
              <a:ext cx="32757" cy="35245"/>
            </a:xfrm>
            <a:custGeom>
              <a:rect b="b" l="l" r="r" t="t"/>
              <a:pathLst>
                <a:path extrusionOk="0" h="1346" w="1251">
                  <a:moveTo>
                    <a:pt x="68" y="0"/>
                  </a:moveTo>
                  <a:cubicBezTo>
                    <a:pt x="30" y="143"/>
                    <a:pt x="1" y="286"/>
                    <a:pt x="1" y="439"/>
                  </a:cubicBezTo>
                  <a:lnTo>
                    <a:pt x="1" y="468"/>
                  </a:lnTo>
                  <a:cubicBezTo>
                    <a:pt x="10" y="783"/>
                    <a:pt x="115" y="1097"/>
                    <a:pt x="306" y="1345"/>
                  </a:cubicBezTo>
                  <a:cubicBezTo>
                    <a:pt x="1251" y="926"/>
                    <a:pt x="1079" y="496"/>
                    <a:pt x="430" y="239"/>
                  </a:cubicBezTo>
                  <a:cubicBezTo>
                    <a:pt x="297" y="191"/>
                    <a:pt x="173" y="105"/>
                    <a:pt x="68" y="0"/>
                  </a:cubicBezTo>
                  <a:close/>
                </a:path>
              </a:pathLst>
            </a:custGeom>
            <a:solidFill>
              <a:srgbClr val="D1D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332" name="Google Shape;5332;p38"/>
          <p:cNvGrpSpPr/>
          <p:nvPr/>
        </p:nvGrpSpPr>
        <p:grpSpPr>
          <a:xfrm>
            <a:off x="5309892" y="2402535"/>
            <a:ext cx="515318" cy="461942"/>
            <a:chOff x="3977427" y="1980142"/>
            <a:chExt cx="359232" cy="322023"/>
          </a:xfrm>
        </p:grpSpPr>
        <p:sp>
          <p:nvSpPr>
            <p:cNvPr id="5333" name="Google Shape;5333;p38"/>
            <p:cNvSpPr/>
            <p:nvPr/>
          </p:nvSpPr>
          <p:spPr>
            <a:xfrm>
              <a:off x="3977427" y="2064065"/>
              <a:ext cx="303039" cy="238100"/>
            </a:xfrm>
            <a:custGeom>
              <a:rect b="b" l="l" r="r" t="t"/>
              <a:pathLst>
                <a:path extrusionOk="0" h="9093" w="11573">
                  <a:moveTo>
                    <a:pt x="229" y="1"/>
                  </a:moveTo>
                  <a:cubicBezTo>
                    <a:pt x="105" y="1"/>
                    <a:pt x="0" y="105"/>
                    <a:pt x="0" y="220"/>
                  </a:cubicBezTo>
                  <a:lnTo>
                    <a:pt x="0" y="8873"/>
                  </a:lnTo>
                  <a:cubicBezTo>
                    <a:pt x="0" y="8997"/>
                    <a:pt x="105" y="9092"/>
                    <a:pt x="229" y="9092"/>
                  </a:cubicBezTo>
                  <a:lnTo>
                    <a:pt x="11343" y="9092"/>
                  </a:lnTo>
                  <a:cubicBezTo>
                    <a:pt x="11467" y="9092"/>
                    <a:pt x="11572" y="8997"/>
                    <a:pt x="11572" y="8873"/>
                  </a:cubicBezTo>
                  <a:lnTo>
                    <a:pt x="11572" y="1517"/>
                  </a:lnTo>
                  <a:lnTo>
                    <a:pt x="4684" y="1517"/>
                  </a:lnTo>
                  <a:lnTo>
                    <a:pt x="3234" y="67"/>
                  </a:lnTo>
                  <a:cubicBezTo>
                    <a:pt x="3196" y="29"/>
                    <a:pt x="3139" y="1"/>
                    <a:pt x="3082" y="1"/>
                  </a:cubicBezTo>
                  <a:close/>
                </a:path>
              </a:pathLst>
            </a:custGeom>
            <a:solidFill>
              <a:srgbClr val="A4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34" name="Google Shape;5334;p38"/>
            <p:cNvSpPr/>
            <p:nvPr/>
          </p:nvSpPr>
          <p:spPr>
            <a:xfrm>
              <a:off x="3977427" y="2179724"/>
              <a:ext cx="303039" cy="122441"/>
            </a:xfrm>
            <a:custGeom>
              <a:rect b="b" l="l" r="r" t="t"/>
              <a:pathLst>
                <a:path extrusionOk="0" h="4676" w="11573">
                  <a:moveTo>
                    <a:pt x="10" y="1"/>
                  </a:moveTo>
                  <a:lnTo>
                    <a:pt x="10" y="4456"/>
                  </a:lnTo>
                  <a:cubicBezTo>
                    <a:pt x="0" y="4494"/>
                    <a:pt x="10" y="4522"/>
                    <a:pt x="29" y="4551"/>
                  </a:cubicBezTo>
                  <a:cubicBezTo>
                    <a:pt x="67" y="4627"/>
                    <a:pt x="143" y="4675"/>
                    <a:pt x="229" y="4675"/>
                  </a:cubicBezTo>
                  <a:lnTo>
                    <a:pt x="11353" y="4675"/>
                  </a:lnTo>
                  <a:cubicBezTo>
                    <a:pt x="11467" y="4675"/>
                    <a:pt x="11572" y="4580"/>
                    <a:pt x="11572" y="4456"/>
                  </a:cubicBezTo>
                  <a:lnTo>
                    <a:pt x="11572" y="1"/>
                  </a:ln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35" name="Google Shape;5335;p38"/>
            <p:cNvSpPr/>
            <p:nvPr/>
          </p:nvSpPr>
          <p:spPr>
            <a:xfrm>
              <a:off x="4175517" y="2103787"/>
              <a:ext cx="104949" cy="49149"/>
            </a:xfrm>
            <a:custGeom>
              <a:rect b="b" l="l" r="r" t="t"/>
              <a:pathLst>
                <a:path extrusionOk="0" h="1877" w="4008">
                  <a:moveTo>
                    <a:pt x="0" y="0"/>
                  </a:moveTo>
                  <a:cubicBezTo>
                    <a:pt x="648" y="1177"/>
                    <a:pt x="1878" y="1877"/>
                    <a:pt x="3186" y="1877"/>
                  </a:cubicBezTo>
                  <a:cubicBezTo>
                    <a:pt x="3458" y="1877"/>
                    <a:pt x="3733" y="1847"/>
                    <a:pt x="4007" y="1784"/>
                  </a:cubicBezTo>
                  <a:lnTo>
                    <a:pt x="4007" y="0"/>
                  </a:ln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36" name="Google Shape;5336;p38"/>
            <p:cNvSpPr/>
            <p:nvPr/>
          </p:nvSpPr>
          <p:spPr>
            <a:xfrm>
              <a:off x="3978161" y="2164248"/>
              <a:ext cx="327784" cy="137916"/>
            </a:xfrm>
            <a:custGeom>
              <a:rect b="b" l="l" r="r" t="t"/>
              <a:pathLst>
                <a:path extrusionOk="0" h="5267" w="12518">
                  <a:moveTo>
                    <a:pt x="1165" y="0"/>
                  </a:moveTo>
                  <a:cubicBezTo>
                    <a:pt x="1060" y="0"/>
                    <a:pt x="964" y="76"/>
                    <a:pt x="945" y="181"/>
                  </a:cubicBezTo>
                  <a:lnTo>
                    <a:pt x="154" y="4331"/>
                  </a:lnTo>
                  <a:lnTo>
                    <a:pt x="30" y="5009"/>
                  </a:lnTo>
                  <a:cubicBezTo>
                    <a:pt x="1" y="5133"/>
                    <a:pt x="96" y="5257"/>
                    <a:pt x="230" y="5266"/>
                  </a:cubicBezTo>
                  <a:lnTo>
                    <a:pt x="11363" y="5266"/>
                  </a:lnTo>
                  <a:cubicBezTo>
                    <a:pt x="11468" y="5257"/>
                    <a:pt x="11554" y="5190"/>
                    <a:pt x="11573" y="5085"/>
                  </a:cubicBezTo>
                  <a:lnTo>
                    <a:pt x="11716" y="4331"/>
                  </a:lnTo>
                  <a:lnTo>
                    <a:pt x="12489" y="267"/>
                  </a:lnTo>
                  <a:cubicBezTo>
                    <a:pt x="12517" y="124"/>
                    <a:pt x="12412" y="0"/>
                    <a:pt x="12279"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37" name="Google Shape;5337;p38"/>
            <p:cNvSpPr/>
            <p:nvPr/>
          </p:nvSpPr>
          <p:spPr>
            <a:xfrm>
              <a:off x="3978161" y="2277891"/>
              <a:ext cx="306783" cy="24273"/>
            </a:xfrm>
            <a:custGeom>
              <a:rect b="b" l="l" r="r" t="t"/>
              <a:pathLst>
                <a:path extrusionOk="0" h="927" w="11716">
                  <a:moveTo>
                    <a:pt x="154" y="1"/>
                  </a:moveTo>
                  <a:lnTo>
                    <a:pt x="30" y="669"/>
                  </a:lnTo>
                  <a:lnTo>
                    <a:pt x="1" y="812"/>
                  </a:lnTo>
                  <a:cubicBezTo>
                    <a:pt x="39" y="878"/>
                    <a:pt x="115" y="926"/>
                    <a:pt x="201" y="926"/>
                  </a:cubicBezTo>
                  <a:lnTo>
                    <a:pt x="11363" y="926"/>
                  </a:lnTo>
                  <a:cubicBezTo>
                    <a:pt x="11468" y="926"/>
                    <a:pt x="11554" y="850"/>
                    <a:pt x="11573" y="745"/>
                  </a:cubicBezTo>
                  <a:lnTo>
                    <a:pt x="11716" y="1"/>
                  </a:lnTo>
                  <a:close/>
                </a:path>
              </a:pathLst>
            </a:custGeom>
            <a:solidFill>
              <a:srgbClr val="A4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38" name="Google Shape;5338;p38"/>
            <p:cNvSpPr/>
            <p:nvPr/>
          </p:nvSpPr>
          <p:spPr>
            <a:xfrm>
              <a:off x="4181513" y="1980142"/>
              <a:ext cx="155146" cy="154884"/>
            </a:xfrm>
            <a:custGeom>
              <a:rect b="b" l="l" r="r" t="t"/>
              <a:pathLst>
                <a:path extrusionOk="0" h="5915" w="5925">
                  <a:moveTo>
                    <a:pt x="2958" y="0"/>
                  </a:moveTo>
                  <a:cubicBezTo>
                    <a:pt x="1326" y="0"/>
                    <a:pt x="0" y="1317"/>
                    <a:pt x="0" y="2958"/>
                  </a:cubicBezTo>
                  <a:cubicBezTo>
                    <a:pt x="0" y="4589"/>
                    <a:pt x="1326" y="5915"/>
                    <a:pt x="2958" y="5915"/>
                  </a:cubicBezTo>
                  <a:cubicBezTo>
                    <a:pt x="4599" y="5915"/>
                    <a:pt x="5925" y="4589"/>
                    <a:pt x="5925" y="2958"/>
                  </a:cubicBezTo>
                  <a:cubicBezTo>
                    <a:pt x="5925" y="1317"/>
                    <a:pt x="4599" y="0"/>
                    <a:pt x="2958" y="0"/>
                  </a:cubicBezTo>
                  <a:close/>
                </a:path>
              </a:pathLst>
            </a:custGeom>
            <a:solidFill>
              <a:srgbClr val="94A3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39" name="Google Shape;5339;p38"/>
            <p:cNvSpPr/>
            <p:nvPr/>
          </p:nvSpPr>
          <p:spPr>
            <a:xfrm>
              <a:off x="4241870" y="2033585"/>
              <a:ext cx="23357" cy="62242"/>
            </a:xfrm>
            <a:custGeom>
              <a:rect b="b" l="l" r="r" t="t"/>
              <a:pathLst>
                <a:path extrusionOk="0" h="2377" w="892">
                  <a:moveTo>
                    <a:pt x="273" y="0"/>
                  </a:moveTo>
                  <a:cubicBezTo>
                    <a:pt x="0" y="0"/>
                    <a:pt x="0" y="421"/>
                    <a:pt x="273" y="421"/>
                  </a:cubicBezTo>
                  <a:cubicBezTo>
                    <a:pt x="278" y="421"/>
                    <a:pt x="284" y="421"/>
                    <a:pt x="290" y="420"/>
                  </a:cubicBezTo>
                  <a:lnTo>
                    <a:pt x="481" y="420"/>
                  </a:lnTo>
                  <a:lnTo>
                    <a:pt x="481" y="2176"/>
                  </a:lnTo>
                  <a:cubicBezTo>
                    <a:pt x="481" y="2290"/>
                    <a:pt x="567" y="2376"/>
                    <a:pt x="681" y="2376"/>
                  </a:cubicBezTo>
                  <a:cubicBezTo>
                    <a:pt x="796" y="2376"/>
                    <a:pt x="891" y="2281"/>
                    <a:pt x="891" y="2176"/>
                  </a:cubicBezTo>
                  <a:lnTo>
                    <a:pt x="891" y="211"/>
                  </a:lnTo>
                  <a:cubicBezTo>
                    <a:pt x="891" y="96"/>
                    <a:pt x="796" y="1"/>
                    <a:pt x="681" y="1"/>
                  </a:cubicBezTo>
                  <a:lnTo>
                    <a:pt x="290" y="1"/>
                  </a:lnTo>
                  <a:cubicBezTo>
                    <a:pt x="284" y="0"/>
                    <a:pt x="278" y="0"/>
                    <a:pt x="273" y="0"/>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40" name="Google Shape;5340;p38"/>
            <p:cNvSpPr/>
            <p:nvPr/>
          </p:nvSpPr>
          <p:spPr>
            <a:xfrm>
              <a:off x="4241372" y="2087762"/>
              <a:ext cx="37183" cy="10814"/>
            </a:xfrm>
            <a:custGeom>
              <a:rect b="b" l="l" r="r" t="t"/>
              <a:pathLst>
                <a:path extrusionOk="0" h="413" w="1420">
                  <a:moveTo>
                    <a:pt x="264" y="1"/>
                  </a:moveTo>
                  <a:cubicBezTo>
                    <a:pt x="0" y="1"/>
                    <a:pt x="3" y="413"/>
                    <a:pt x="272" y="413"/>
                  </a:cubicBezTo>
                  <a:cubicBezTo>
                    <a:pt x="278" y="413"/>
                    <a:pt x="284" y="412"/>
                    <a:pt x="290" y="412"/>
                  </a:cubicBezTo>
                  <a:lnTo>
                    <a:pt x="1120" y="412"/>
                  </a:lnTo>
                  <a:cubicBezTo>
                    <a:pt x="1126" y="412"/>
                    <a:pt x="1133" y="413"/>
                    <a:pt x="1138" y="413"/>
                  </a:cubicBezTo>
                  <a:cubicBezTo>
                    <a:pt x="1416" y="413"/>
                    <a:pt x="1419" y="1"/>
                    <a:pt x="1147" y="1"/>
                  </a:cubicBezTo>
                  <a:cubicBezTo>
                    <a:pt x="1138" y="1"/>
                    <a:pt x="1129" y="1"/>
                    <a:pt x="1120" y="2"/>
                  </a:cubicBezTo>
                  <a:lnTo>
                    <a:pt x="290" y="2"/>
                  </a:lnTo>
                  <a:cubicBezTo>
                    <a:pt x="281" y="1"/>
                    <a:pt x="273" y="1"/>
                    <a:pt x="264"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41" name="Google Shape;5341;p38"/>
            <p:cNvSpPr/>
            <p:nvPr/>
          </p:nvSpPr>
          <p:spPr>
            <a:xfrm>
              <a:off x="4245221" y="2013239"/>
              <a:ext cx="20005" cy="17125"/>
            </a:xfrm>
            <a:custGeom>
              <a:rect b="b" l="l" r="r" t="t"/>
              <a:pathLst>
                <a:path extrusionOk="0" h="654" w="764">
                  <a:moveTo>
                    <a:pt x="433" y="1"/>
                  </a:moveTo>
                  <a:cubicBezTo>
                    <a:pt x="352" y="1"/>
                    <a:pt x="269" y="32"/>
                    <a:pt x="200" y="100"/>
                  </a:cubicBezTo>
                  <a:cubicBezTo>
                    <a:pt x="0" y="301"/>
                    <a:pt x="153" y="654"/>
                    <a:pt x="439" y="654"/>
                  </a:cubicBezTo>
                  <a:cubicBezTo>
                    <a:pt x="620" y="644"/>
                    <a:pt x="763" y="501"/>
                    <a:pt x="763" y="329"/>
                  </a:cubicBezTo>
                  <a:cubicBezTo>
                    <a:pt x="757" y="131"/>
                    <a:pt x="600" y="1"/>
                    <a:pt x="433" y="1"/>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42" name="Google Shape;5342;p38"/>
            <p:cNvSpPr/>
            <p:nvPr/>
          </p:nvSpPr>
          <p:spPr>
            <a:xfrm>
              <a:off x="3977663" y="2064065"/>
              <a:ext cx="122441" cy="39749"/>
            </a:xfrm>
            <a:custGeom>
              <a:rect b="b" l="l" r="r" t="t"/>
              <a:pathLst>
                <a:path extrusionOk="0" h="1518" w="4676">
                  <a:moveTo>
                    <a:pt x="220" y="1"/>
                  </a:moveTo>
                  <a:cubicBezTo>
                    <a:pt x="96" y="1"/>
                    <a:pt x="1" y="105"/>
                    <a:pt x="1" y="220"/>
                  </a:cubicBezTo>
                  <a:lnTo>
                    <a:pt x="1" y="1517"/>
                  </a:lnTo>
                  <a:lnTo>
                    <a:pt x="4675" y="1517"/>
                  </a:lnTo>
                  <a:lnTo>
                    <a:pt x="3225" y="67"/>
                  </a:lnTo>
                  <a:cubicBezTo>
                    <a:pt x="3187" y="29"/>
                    <a:pt x="3130" y="1"/>
                    <a:pt x="3073" y="1"/>
                  </a:cubicBezTo>
                  <a:close/>
                </a:path>
              </a:pathLst>
            </a:custGeom>
            <a:solidFill>
              <a:srgbClr val="9CAC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343" name="Google Shape;5343;p38"/>
          <p:cNvGrpSpPr/>
          <p:nvPr/>
        </p:nvGrpSpPr>
        <p:grpSpPr>
          <a:xfrm>
            <a:off x="846020" y="3024342"/>
            <a:ext cx="518888" cy="515243"/>
            <a:chOff x="865628" y="2413608"/>
            <a:chExt cx="361720" cy="359180"/>
          </a:xfrm>
        </p:grpSpPr>
        <p:sp>
          <p:nvSpPr>
            <p:cNvPr id="5344" name="Google Shape;5344;p38"/>
            <p:cNvSpPr/>
            <p:nvPr/>
          </p:nvSpPr>
          <p:spPr>
            <a:xfrm>
              <a:off x="865628" y="2710048"/>
              <a:ext cx="63472" cy="62739"/>
            </a:xfrm>
            <a:custGeom>
              <a:rect b="b" l="l" r="r" t="t"/>
              <a:pathLst>
                <a:path extrusionOk="0" h="2396" w="2424">
                  <a:moveTo>
                    <a:pt x="1183" y="1"/>
                  </a:moveTo>
                  <a:lnTo>
                    <a:pt x="86" y="1088"/>
                  </a:lnTo>
                  <a:cubicBezTo>
                    <a:pt x="0" y="1174"/>
                    <a:pt x="0" y="1317"/>
                    <a:pt x="86" y="1403"/>
                  </a:cubicBezTo>
                  <a:lnTo>
                    <a:pt x="1021" y="2338"/>
                  </a:lnTo>
                  <a:cubicBezTo>
                    <a:pt x="1064" y="2376"/>
                    <a:pt x="1121" y="2395"/>
                    <a:pt x="1178" y="2395"/>
                  </a:cubicBezTo>
                  <a:cubicBezTo>
                    <a:pt x="1236" y="2395"/>
                    <a:pt x="1293" y="2376"/>
                    <a:pt x="1336" y="2338"/>
                  </a:cubicBezTo>
                  <a:lnTo>
                    <a:pt x="2423" y="1241"/>
                  </a:lnTo>
                  <a:lnTo>
                    <a:pt x="1183" y="1"/>
                  </a:ln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45" name="Google Shape;5345;p38"/>
            <p:cNvSpPr/>
            <p:nvPr/>
          </p:nvSpPr>
          <p:spPr>
            <a:xfrm>
              <a:off x="880370" y="2726283"/>
              <a:ext cx="48730" cy="46505"/>
            </a:xfrm>
            <a:custGeom>
              <a:rect b="b" l="l" r="r" t="t"/>
              <a:pathLst>
                <a:path extrusionOk="0" h="1776" w="1861">
                  <a:moveTo>
                    <a:pt x="1240" y="1"/>
                  </a:moveTo>
                  <a:lnTo>
                    <a:pt x="0" y="1241"/>
                  </a:lnTo>
                  <a:lnTo>
                    <a:pt x="458" y="1718"/>
                  </a:lnTo>
                  <a:cubicBezTo>
                    <a:pt x="501" y="1756"/>
                    <a:pt x="558" y="1775"/>
                    <a:pt x="615" y="1775"/>
                  </a:cubicBezTo>
                  <a:cubicBezTo>
                    <a:pt x="673" y="1775"/>
                    <a:pt x="730" y="1756"/>
                    <a:pt x="773" y="1718"/>
                  </a:cubicBezTo>
                  <a:lnTo>
                    <a:pt x="1860" y="621"/>
                  </a:lnTo>
                  <a:lnTo>
                    <a:pt x="1240" y="1"/>
                  </a:ln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46" name="Google Shape;5346;p38"/>
            <p:cNvSpPr/>
            <p:nvPr/>
          </p:nvSpPr>
          <p:spPr>
            <a:xfrm>
              <a:off x="879349" y="2579909"/>
              <a:ext cx="179891" cy="179132"/>
            </a:xfrm>
            <a:custGeom>
              <a:rect b="b" l="l" r="r" t="t"/>
              <a:pathLst>
                <a:path extrusionOk="0" h="6841" w="6870">
                  <a:moveTo>
                    <a:pt x="5181" y="0"/>
                  </a:moveTo>
                  <a:lnTo>
                    <a:pt x="87" y="5095"/>
                  </a:lnTo>
                  <a:cubicBezTo>
                    <a:pt x="1" y="5181"/>
                    <a:pt x="1" y="5324"/>
                    <a:pt x="87" y="5410"/>
                  </a:cubicBezTo>
                  <a:lnTo>
                    <a:pt x="1460" y="6783"/>
                  </a:lnTo>
                  <a:cubicBezTo>
                    <a:pt x="1503" y="6821"/>
                    <a:pt x="1561" y="6841"/>
                    <a:pt x="1618" y="6841"/>
                  </a:cubicBezTo>
                  <a:cubicBezTo>
                    <a:pt x="1675" y="6841"/>
                    <a:pt x="1732" y="6821"/>
                    <a:pt x="1775" y="6783"/>
                  </a:cubicBezTo>
                  <a:lnTo>
                    <a:pt x="6870" y="1689"/>
                  </a:lnTo>
                  <a:lnTo>
                    <a:pt x="5181" y="0"/>
                  </a:lnTo>
                  <a:close/>
                </a:path>
              </a:pathLst>
            </a:custGeom>
            <a:solidFill>
              <a:srgbClr val="95A6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47" name="Google Shape;5347;p38"/>
            <p:cNvSpPr/>
            <p:nvPr/>
          </p:nvSpPr>
          <p:spPr>
            <a:xfrm>
              <a:off x="899590" y="2602140"/>
              <a:ext cx="159650" cy="156901"/>
            </a:xfrm>
            <a:custGeom>
              <a:rect b="b" l="l" r="r" t="t"/>
              <a:pathLst>
                <a:path extrusionOk="0" h="5992" w="6097">
                  <a:moveTo>
                    <a:pt x="5248" y="0"/>
                  </a:moveTo>
                  <a:lnTo>
                    <a:pt x="1" y="5247"/>
                  </a:lnTo>
                  <a:lnTo>
                    <a:pt x="687" y="5934"/>
                  </a:lnTo>
                  <a:cubicBezTo>
                    <a:pt x="730" y="5972"/>
                    <a:pt x="788" y="5992"/>
                    <a:pt x="845" y="5992"/>
                  </a:cubicBezTo>
                  <a:cubicBezTo>
                    <a:pt x="902" y="5992"/>
                    <a:pt x="959" y="5972"/>
                    <a:pt x="1002" y="5934"/>
                  </a:cubicBezTo>
                  <a:lnTo>
                    <a:pt x="6097" y="840"/>
                  </a:lnTo>
                  <a:lnTo>
                    <a:pt x="5248" y="0"/>
                  </a:lnTo>
                  <a:close/>
                </a:path>
              </a:pathLst>
            </a:custGeom>
            <a:solidFill>
              <a:srgbClr val="778D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48" name="Google Shape;5348;p38"/>
            <p:cNvSpPr/>
            <p:nvPr/>
          </p:nvSpPr>
          <p:spPr>
            <a:xfrm>
              <a:off x="971782" y="2617432"/>
              <a:ext cx="50485" cy="49359"/>
            </a:xfrm>
            <a:custGeom>
              <a:rect b="b" l="l" r="r" t="t"/>
              <a:pathLst>
                <a:path extrusionOk="0" h="1885" w="1928">
                  <a:moveTo>
                    <a:pt x="1408" y="1"/>
                  </a:moveTo>
                  <a:cubicBezTo>
                    <a:pt x="1351" y="1"/>
                    <a:pt x="1293" y="22"/>
                    <a:pt x="1250" y="65"/>
                  </a:cubicBezTo>
                  <a:lnTo>
                    <a:pt x="86" y="1229"/>
                  </a:lnTo>
                  <a:cubicBezTo>
                    <a:pt x="1" y="1315"/>
                    <a:pt x="1" y="1458"/>
                    <a:pt x="86" y="1544"/>
                  </a:cubicBezTo>
                  <a:lnTo>
                    <a:pt x="363" y="1821"/>
                  </a:lnTo>
                  <a:cubicBezTo>
                    <a:pt x="406" y="1863"/>
                    <a:pt x="463" y="1885"/>
                    <a:pt x="521" y="1885"/>
                  </a:cubicBezTo>
                  <a:cubicBezTo>
                    <a:pt x="578" y="1885"/>
                    <a:pt x="635" y="1863"/>
                    <a:pt x="678" y="1821"/>
                  </a:cubicBezTo>
                  <a:lnTo>
                    <a:pt x="1842" y="647"/>
                  </a:lnTo>
                  <a:cubicBezTo>
                    <a:pt x="1928" y="561"/>
                    <a:pt x="1928" y="428"/>
                    <a:pt x="1842" y="342"/>
                  </a:cubicBezTo>
                  <a:lnTo>
                    <a:pt x="1565" y="65"/>
                  </a:lnTo>
                  <a:cubicBezTo>
                    <a:pt x="1522" y="22"/>
                    <a:pt x="1465" y="1"/>
                    <a:pt x="1408"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49" name="Google Shape;5349;p38"/>
            <p:cNvSpPr/>
            <p:nvPr/>
          </p:nvSpPr>
          <p:spPr>
            <a:xfrm>
              <a:off x="1033500" y="2509707"/>
              <a:ext cx="95942" cy="95968"/>
            </a:xfrm>
            <a:custGeom>
              <a:rect b="b" l="l" r="r" t="t"/>
              <a:pathLst>
                <a:path extrusionOk="0" h="3665" w="3664">
                  <a:moveTo>
                    <a:pt x="1832" y="1"/>
                  </a:moveTo>
                  <a:cubicBezTo>
                    <a:pt x="820" y="1"/>
                    <a:pt x="0" y="821"/>
                    <a:pt x="0" y="1832"/>
                  </a:cubicBezTo>
                  <a:cubicBezTo>
                    <a:pt x="0" y="2844"/>
                    <a:pt x="820" y="3664"/>
                    <a:pt x="1832" y="3664"/>
                  </a:cubicBezTo>
                  <a:cubicBezTo>
                    <a:pt x="2843" y="3664"/>
                    <a:pt x="3663" y="2844"/>
                    <a:pt x="3663" y="1832"/>
                  </a:cubicBezTo>
                  <a:cubicBezTo>
                    <a:pt x="3663" y="821"/>
                    <a:pt x="2843" y="1"/>
                    <a:pt x="1832"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50" name="Google Shape;5350;p38"/>
            <p:cNvSpPr/>
            <p:nvPr/>
          </p:nvSpPr>
          <p:spPr>
            <a:xfrm>
              <a:off x="1001502" y="2559171"/>
              <a:ext cx="78712" cy="77900"/>
            </a:xfrm>
            <a:custGeom>
              <a:rect b="b" l="l" r="r" t="t"/>
              <a:pathLst>
                <a:path extrusionOk="0" h="2975" w="3006">
                  <a:moveTo>
                    <a:pt x="650" y="1"/>
                  </a:moveTo>
                  <a:lnTo>
                    <a:pt x="87" y="563"/>
                  </a:lnTo>
                  <a:cubicBezTo>
                    <a:pt x="1" y="649"/>
                    <a:pt x="1" y="792"/>
                    <a:pt x="87" y="878"/>
                  </a:cubicBezTo>
                  <a:lnTo>
                    <a:pt x="2119" y="2910"/>
                  </a:lnTo>
                  <a:cubicBezTo>
                    <a:pt x="2162" y="2953"/>
                    <a:pt x="2219" y="2975"/>
                    <a:pt x="2276" y="2975"/>
                  </a:cubicBezTo>
                  <a:cubicBezTo>
                    <a:pt x="2333" y="2975"/>
                    <a:pt x="2391" y="2953"/>
                    <a:pt x="2434" y="2910"/>
                  </a:cubicBezTo>
                  <a:lnTo>
                    <a:pt x="3006" y="2338"/>
                  </a:lnTo>
                  <a:lnTo>
                    <a:pt x="650" y="1"/>
                  </a:lnTo>
                  <a:close/>
                </a:path>
              </a:pathLst>
            </a:custGeom>
            <a:solidFill>
              <a:srgbClr val="6A7F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51" name="Google Shape;5351;p38"/>
            <p:cNvSpPr/>
            <p:nvPr/>
          </p:nvSpPr>
          <p:spPr>
            <a:xfrm>
              <a:off x="1030227" y="2589912"/>
              <a:ext cx="49987" cy="47159"/>
            </a:xfrm>
            <a:custGeom>
              <a:rect b="b" l="l" r="r" t="t"/>
              <a:pathLst>
                <a:path extrusionOk="0" h="1801" w="1909">
                  <a:moveTo>
                    <a:pt x="726" y="0"/>
                  </a:moveTo>
                  <a:lnTo>
                    <a:pt x="1" y="725"/>
                  </a:lnTo>
                  <a:lnTo>
                    <a:pt x="1022" y="1736"/>
                  </a:lnTo>
                  <a:cubicBezTo>
                    <a:pt x="1065" y="1779"/>
                    <a:pt x="1122" y="1801"/>
                    <a:pt x="1179" y="1801"/>
                  </a:cubicBezTo>
                  <a:cubicBezTo>
                    <a:pt x="1236" y="1801"/>
                    <a:pt x="1294" y="1779"/>
                    <a:pt x="1337" y="1736"/>
                  </a:cubicBezTo>
                  <a:lnTo>
                    <a:pt x="1909" y="1164"/>
                  </a:lnTo>
                  <a:lnTo>
                    <a:pt x="726" y="0"/>
                  </a:ln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52" name="Google Shape;5352;p38"/>
            <p:cNvSpPr/>
            <p:nvPr/>
          </p:nvSpPr>
          <p:spPr>
            <a:xfrm>
              <a:off x="1128159" y="2454719"/>
              <a:ext cx="58209" cy="54282"/>
            </a:xfrm>
            <a:custGeom>
              <a:rect b="b" l="l" r="r" t="t"/>
              <a:pathLst>
                <a:path extrusionOk="0" h="2073" w="2223">
                  <a:moveTo>
                    <a:pt x="1941" y="0"/>
                  </a:moveTo>
                  <a:cubicBezTo>
                    <a:pt x="1895" y="0"/>
                    <a:pt x="1847" y="18"/>
                    <a:pt x="1804" y="59"/>
                  </a:cubicBezTo>
                  <a:lnTo>
                    <a:pt x="134" y="1729"/>
                  </a:lnTo>
                  <a:cubicBezTo>
                    <a:pt x="1" y="1853"/>
                    <a:pt x="96" y="2072"/>
                    <a:pt x="277" y="2072"/>
                  </a:cubicBezTo>
                  <a:cubicBezTo>
                    <a:pt x="335" y="2072"/>
                    <a:pt x="382" y="2053"/>
                    <a:pt x="420" y="2015"/>
                  </a:cubicBezTo>
                  <a:lnTo>
                    <a:pt x="2090" y="345"/>
                  </a:lnTo>
                  <a:cubicBezTo>
                    <a:pt x="2222" y="198"/>
                    <a:pt x="2094" y="0"/>
                    <a:pt x="1941"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53" name="Google Shape;5353;p38"/>
            <p:cNvSpPr/>
            <p:nvPr/>
          </p:nvSpPr>
          <p:spPr>
            <a:xfrm>
              <a:off x="1099932" y="2413608"/>
              <a:ext cx="10762" cy="72899"/>
            </a:xfrm>
            <a:custGeom>
              <a:rect b="b" l="l" r="r" t="t"/>
              <a:pathLst>
                <a:path extrusionOk="0" h="2784" w="411">
                  <a:moveTo>
                    <a:pt x="206" y="0"/>
                  </a:moveTo>
                  <a:cubicBezTo>
                    <a:pt x="103" y="0"/>
                    <a:pt x="1" y="69"/>
                    <a:pt x="1" y="208"/>
                  </a:cubicBezTo>
                  <a:lnTo>
                    <a:pt x="1" y="2574"/>
                  </a:lnTo>
                  <a:cubicBezTo>
                    <a:pt x="1" y="2688"/>
                    <a:pt x="96" y="2784"/>
                    <a:pt x="211" y="2784"/>
                  </a:cubicBezTo>
                  <a:cubicBezTo>
                    <a:pt x="325" y="2784"/>
                    <a:pt x="411" y="2688"/>
                    <a:pt x="411" y="2574"/>
                  </a:cubicBezTo>
                  <a:lnTo>
                    <a:pt x="411" y="208"/>
                  </a:lnTo>
                  <a:cubicBezTo>
                    <a:pt x="411" y="69"/>
                    <a:pt x="308" y="0"/>
                    <a:pt x="206"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54" name="Google Shape;5354;p38"/>
            <p:cNvSpPr/>
            <p:nvPr/>
          </p:nvSpPr>
          <p:spPr>
            <a:xfrm>
              <a:off x="1150888" y="2528194"/>
              <a:ext cx="76460" cy="10762"/>
            </a:xfrm>
            <a:custGeom>
              <a:rect b="b" l="l" r="r" t="t"/>
              <a:pathLst>
                <a:path extrusionOk="0" h="411" w="2920">
                  <a:moveTo>
                    <a:pt x="277" y="1"/>
                  </a:moveTo>
                  <a:cubicBezTo>
                    <a:pt x="1" y="1"/>
                    <a:pt x="1" y="411"/>
                    <a:pt x="277" y="411"/>
                  </a:cubicBezTo>
                  <a:lnTo>
                    <a:pt x="2643" y="411"/>
                  </a:lnTo>
                  <a:cubicBezTo>
                    <a:pt x="2920" y="411"/>
                    <a:pt x="2920" y="1"/>
                    <a:pt x="2643" y="1"/>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55" name="Google Shape;5355;p38"/>
            <p:cNvSpPr/>
            <p:nvPr/>
          </p:nvSpPr>
          <p:spPr>
            <a:xfrm>
              <a:off x="1002262" y="2486533"/>
              <a:ext cx="150904" cy="145484"/>
            </a:xfrm>
            <a:custGeom>
              <a:rect b="b" l="l" r="r" t="t"/>
              <a:pathLst>
                <a:path extrusionOk="0" h="5556" w="5763">
                  <a:moveTo>
                    <a:pt x="1446" y="1"/>
                  </a:moveTo>
                  <a:cubicBezTo>
                    <a:pt x="1389" y="1"/>
                    <a:pt x="1331" y="22"/>
                    <a:pt x="1288" y="65"/>
                  </a:cubicBezTo>
                  <a:lnTo>
                    <a:pt x="745" y="609"/>
                  </a:lnTo>
                  <a:cubicBezTo>
                    <a:pt x="1" y="1353"/>
                    <a:pt x="1" y="2565"/>
                    <a:pt x="745" y="3309"/>
                  </a:cubicBezTo>
                  <a:lnTo>
                    <a:pt x="2433" y="4997"/>
                  </a:lnTo>
                  <a:cubicBezTo>
                    <a:pt x="2805" y="5369"/>
                    <a:pt x="3292" y="5556"/>
                    <a:pt x="3778" y="5556"/>
                  </a:cubicBezTo>
                  <a:cubicBezTo>
                    <a:pt x="4265" y="5556"/>
                    <a:pt x="4751" y="5369"/>
                    <a:pt x="5123" y="4997"/>
                  </a:cubicBezTo>
                  <a:lnTo>
                    <a:pt x="5677" y="4444"/>
                  </a:lnTo>
                  <a:cubicBezTo>
                    <a:pt x="5763" y="4358"/>
                    <a:pt x="5763" y="4225"/>
                    <a:pt x="5677" y="4139"/>
                  </a:cubicBezTo>
                  <a:lnTo>
                    <a:pt x="1603" y="65"/>
                  </a:lnTo>
                  <a:cubicBezTo>
                    <a:pt x="1560" y="22"/>
                    <a:pt x="1503" y="1"/>
                    <a:pt x="1446" y="1"/>
                  </a:cubicBezTo>
                  <a:close/>
                </a:path>
              </a:pathLst>
            </a:custGeom>
            <a:solidFill>
              <a:srgbClr val="AEBF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56" name="Google Shape;5356;p38"/>
            <p:cNvSpPr/>
            <p:nvPr/>
          </p:nvSpPr>
          <p:spPr>
            <a:xfrm>
              <a:off x="1039470" y="2572656"/>
              <a:ext cx="113695" cy="59361"/>
            </a:xfrm>
            <a:custGeom>
              <a:rect b="b" l="l" r="r" t="t"/>
              <a:pathLst>
                <a:path extrusionOk="0" h="2267" w="4342">
                  <a:moveTo>
                    <a:pt x="1" y="707"/>
                  </a:moveTo>
                  <a:cubicBezTo>
                    <a:pt x="5" y="711"/>
                    <a:pt x="10" y="715"/>
                    <a:pt x="14" y="720"/>
                  </a:cubicBezTo>
                  <a:lnTo>
                    <a:pt x="14" y="720"/>
                  </a:lnTo>
                  <a:lnTo>
                    <a:pt x="1" y="707"/>
                  </a:lnTo>
                  <a:close/>
                  <a:moveTo>
                    <a:pt x="3407" y="1"/>
                  </a:moveTo>
                  <a:lnTo>
                    <a:pt x="2701" y="707"/>
                  </a:lnTo>
                  <a:cubicBezTo>
                    <a:pt x="2329" y="1079"/>
                    <a:pt x="1840" y="1265"/>
                    <a:pt x="1351" y="1265"/>
                  </a:cubicBezTo>
                  <a:cubicBezTo>
                    <a:pt x="868" y="1265"/>
                    <a:pt x="384" y="1083"/>
                    <a:pt x="14" y="720"/>
                  </a:cubicBezTo>
                  <a:lnTo>
                    <a:pt x="14" y="720"/>
                  </a:lnTo>
                  <a:lnTo>
                    <a:pt x="1012" y="1708"/>
                  </a:lnTo>
                  <a:cubicBezTo>
                    <a:pt x="1384" y="2080"/>
                    <a:pt x="1871" y="2267"/>
                    <a:pt x="2357" y="2267"/>
                  </a:cubicBezTo>
                  <a:cubicBezTo>
                    <a:pt x="2844" y="2267"/>
                    <a:pt x="3330" y="2080"/>
                    <a:pt x="3702" y="1708"/>
                  </a:cubicBezTo>
                  <a:lnTo>
                    <a:pt x="4256" y="1155"/>
                  </a:lnTo>
                  <a:cubicBezTo>
                    <a:pt x="4342" y="1069"/>
                    <a:pt x="4342" y="936"/>
                    <a:pt x="4256" y="850"/>
                  </a:cubicBezTo>
                  <a:lnTo>
                    <a:pt x="3407" y="1"/>
                  </a:lnTo>
                  <a:close/>
                </a:path>
              </a:pathLst>
            </a:custGeom>
            <a:solidFill>
              <a:srgbClr val="657A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357" name="Google Shape;5357;p38"/>
          <p:cNvGrpSpPr/>
          <p:nvPr/>
        </p:nvGrpSpPr>
        <p:grpSpPr>
          <a:xfrm>
            <a:off x="4075742" y="3696147"/>
            <a:ext cx="385616" cy="526437"/>
            <a:chOff x="3117093" y="2881927"/>
            <a:chExt cx="268816" cy="366983"/>
          </a:xfrm>
        </p:grpSpPr>
        <p:sp>
          <p:nvSpPr>
            <p:cNvPr id="5358" name="Google Shape;5358;p38"/>
            <p:cNvSpPr/>
            <p:nvPr/>
          </p:nvSpPr>
          <p:spPr>
            <a:xfrm>
              <a:off x="3117093" y="2917146"/>
              <a:ext cx="191124" cy="331764"/>
            </a:xfrm>
            <a:custGeom>
              <a:rect b="b" l="l" r="r" t="t"/>
              <a:pathLst>
                <a:path extrusionOk="0" h="12670" w="7299">
                  <a:moveTo>
                    <a:pt x="220" y="0"/>
                  </a:moveTo>
                  <a:cubicBezTo>
                    <a:pt x="96" y="0"/>
                    <a:pt x="1" y="96"/>
                    <a:pt x="1" y="229"/>
                  </a:cubicBezTo>
                  <a:lnTo>
                    <a:pt x="1" y="12450"/>
                  </a:lnTo>
                  <a:cubicBezTo>
                    <a:pt x="1" y="12574"/>
                    <a:pt x="96" y="12669"/>
                    <a:pt x="220" y="12669"/>
                  </a:cubicBezTo>
                  <a:lnTo>
                    <a:pt x="7070" y="12669"/>
                  </a:lnTo>
                  <a:cubicBezTo>
                    <a:pt x="7194" y="12669"/>
                    <a:pt x="7299" y="12574"/>
                    <a:pt x="7299" y="12450"/>
                  </a:cubicBezTo>
                  <a:lnTo>
                    <a:pt x="7299" y="0"/>
                  </a:lnTo>
                  <a:close/>
                </a:path>
              </a:pathLst>
            </a:custGeom>
            <a:solidFill>
              <a:srgbClr val="94A3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59" name="Google Shape;5359;p38"/>
            <p:cNvSpPr/>
            <p:nvPr/>
          </p:nvSpPr>
          <p:spPr>
            <a:xfrm>
              <a:off x="3232019" y="2917146"/>
              <a:ext cx="76198" cy="118670"/>
            </a:xfrm>
            <a:custGeom>
              <a:rect b="b" l="l" r="r" t="t"/>
              <a:pathLst>
                <a:path extrusionOk="0" h="4532" w="2910">
                  <a:moveTo>
                    <a:pt x="258" y="0"/>
                  </a:moveTo>
                  <a:cubicBezTo>
                    <a:pt x="86" y="401"/>
                    <a:pt x="0" y="840"/>
                    <a:pt x="0" y="1279"/>
                  </a:cubicBezTo>
                  <a:lnTo>
                    <a:pt x="0" y="1298"/>
                  </a:lnTo>
                  <a:cubicBezTo>
                    <a:pt x="10" y="2671"/>
                    <a:pt x="878" y="3893"/>
                    <a:pt x="2166" y="4360"/>
                  </a:cubicBezTo>
                  <a:cubicBezTo>
                    <a:pt x="2404" y="4446"/>
                    <a:pt x="2652" y="4503"/>
                    <a:pt x="2910" y="4532"/>
                  </a:cubicBezTo>
                  <a:lnTo>
                    <a:pt x="2910" y="0"/>
                  </a:ln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60" name="Google Shape;5360;p38"/>
            <p:cNvSpPr/>
            <p:nvPr/>
          </p:nvSpPr>
          <p:spPr>
            <a:xfrm>
              <a:off x="3117093" y="3235398"/>
              <a:ext cx="191124" cy="13511"/>
            </a:xfrm>
            <a:custGeom>
              <a:rect b="b" l="l" r="r" t="t"/>
              <a:pathLst>
                <a:path extrusionOk="0" h="516" w="7299">
                  <a:moveTo>
                    <a:pt x="1" y="0"/>
                  </a:moveTo>
                  <a:lnTo>
                    <a:pt x="1" y="296"/>
                  </a:lnTo>
                  <a:cubicBezTo>
                    <a:pt x="1" y="420"/>
                    <a:pt x="96" y="515"/>
                    <a:pt x="220" y="515"/>
                  </a:cubicBezTo>
                  <a:lnTo>
                    <a:pt x="7070" y="515"/>
                  </a:lnTo>
                  <a:cubicBezTo>
                    <a:pt x="7194" y="515"/>
                    <a:pt x="7299" y="420"/>
                    <a:pt x="7299" y="296"/>
                  </a:cubicBezTo>
                  <a:lnTo>
                    <a:pt x="7299" y="0"/>
                  </a:ln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61" name="Google Shape;5361;p38"/>
            <p:cNvSpPr/>
            <p:nvPr/>
          </p:nvSpPr>
          <p:spPr>
            <a:xfrm>
              <a:off x="3136575" y="2950872"/>
              <a:ext cx="152161" cy="239069"/>
            </a:xfrm>
            <a:custGeom>
              <a:rect b="b" l="l" r="r" t="t"/>
              <a:pathLst>
                <a:path extrusionOk="0" h="9130" w="5811">
                  <a:moveTo>
                    <a:pt x="220" y="0"/>
                  </a:moveTo>
                  <a:cubicBezTo>
                    <a:pt x="96" y="0"/>
                    <a:pt x="1" y="105"/>
                    <a:pt x="1" y="229"/>
                  </a:cubicBezTo>
                  <a:lnTo>
                    <a:pt x="1" y="8910"/>
                  </a:lnTo>
                  <a:cubicBezTo>
                    <a:pt x="1" y="9034"/>
                    <a:pt x="96" y="9130"/>
                    <a:pt x="220" y="9130"/>
                  </a:cubicBezTo>
                  <a:lnTo>
                    <a:pt x="5591" y="9130"/>
                  </a:lnTo>
                  <a:cubicBezTo>
                    <a:pt x="5715" y="9130"/>
                    <a:pt x="5811" y="9034"/>
                    <a:pt x="5811" y="8910"/>
                  </a:cubicBezTo>
                  <a:lnTo>
                    <a:pt x="5811" y="229"/>
                  </a:lnTo>
                  <a:cubicBezTo>
                    <a:pt x="5811" y="105"/>
                    <a:pt x="5715" y="0"/>
                    <a:pt x="5591" y="0"/>
                  </a:cubicBezTo>
                  <a:close/>
                </a:path>
              </a:pathLst>
            </a:custGeom>
            <a:solidFill>
              <a:srgbClr val="E9EE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62" name="Google Shape;5362;p38"/>
            <p:cNvSpPr/>
            <p:nvPr/>
          </p:nvSpPr>
          <p:spPr>
            <a:xfrm>
              <a:off x="3232019" y="2950872"/>
              <a:ext cx="56717" cy="80467"/>
            </a:xfrm>
            <a:custGeom>
              <a:rect b="b" l="l" r="r" t="t"/>
              <a:pathLst>
                <a:path extrusionOk="0" h="3073" w="2166">
                  <a:moveTo>
                    <a:pt x="0" y="0"/>
                  </a:moveTo>
                  <a:cubicBezTo>
                    <a:pt x="10" y="1383"/>
                    <a:pt x="878" y="2605"/>
                    <a:pt x="2166" y="3072"/>
                  </a:cubicBezTo>
                  <a:lnTo>
                    <a:pt x="2166" y="229"/>
                  </a:lnTo>
                  <a:cubicBezTo>
                    <a:pt x="2166" y="105"/>
                    <a:pt x="2070" y="0"/>
                    <a:pt x="1946" y="0"/>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63" name="Google Shape;5363;p38"/>
            <p:cNvSpPr/>
            <p:nvPr/>
          </p:nvSpPr>
          <p:spPr>
            <a:xfrm>
              <a:off x="3136339" y="2951108"/>
              <a:ext cx="152397" cy="239095"/>
            </a:xfrm>
            <a:custGeom>
              <a:rect b="b" l="l" r="r" t="t"/>
              <a:pathLst>
                <a:path extrusionOk="0" h="9131" w="5820">
                  <a:moveTo>
                    <a:pt x="229" y="1"/>
                  </a:moveTo>
                  <a:cubicBezTo>
                    <a:pt x="96" y="1"/>
                    <a:pt x="0" y="96"/>
                    <a:pt x="0" y="230"/>
                  </a:cubicBezTo>
                  <a:lnTo>
                    <a:pt x="0" y="8901"/>
                  </a:lnTo>
                  <a:cubicBezTo>
                    <a:pt x="0" y="9025"/>
                    <a:pt x="96" y="9130"/>
                    <a:pt x="229" y="9130"/>
                  </a:cubicBezTo>
                  <a:lnTo>
                    <a:pt x="5591" y="9130"/>
                  </a:lnTo>
                  <a:cubicBezTo>
                    <a:pt x="5715" y="9130"/>
                    <a:pt x="5820" y="9025"/>
                    <a:pt x="5820" y="8901"/>
                  </a:cubicBezTo>
                  <a:lnTo>
                    <a:pt x="5820" y="8711"/>
                  </a:lnTo>
                  <a:lnTo>
                    <a:pt x="449" y="8711"/>
                  </a:lnTo>
                  <a:lnTo>
                    <a:pt x="458" y="8701"/>
                  </a:lnTo>
                  <a:lnTo>
                    <a:pt x="458" y="1"/>
                  </a:ln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64" name="Google Shape;5364;p38"/>
            <p:cNvSpPr/>
            <p:nvPr/>
          </p:nvSpPr>
          <p:spPr>
            <a:xfrm>
              <a:off x="3190778" y="2927882"/>
              <a:ext cx="43755" cy="11024"/>
            </a:xfrm>
            <a:custGeom>
              <a:rect b="b" l="l" r="r" t="t"/>
              <a:pathLst>
                <a:path extrusionOk="0" h="421" w="1671">
                  <a:moveTo>
                    <a:pt x="278" y="1"/>
                  </a:moveTo>
                  <a:cubicBezTo>
                    <a:pt x="1" y="1"/>
                    <a:pt x="1" y="420"/>
                    <a:pt x="278" y="420"/>
                  </a:cubicBezTo>
                  <a:lnTo>
                    <a:pt x="1384" y="420"/>
                  </a:lnTo>
                  <a:cubicBezTo>
                    <a:pt x="1670" y="420"/>
                    <a:pt x="1670" y="1"/>
                    <a:pt x="1384" y="1"/>
                  </a:cubicBezTo>
                  <a:close/>
                </a:path>
              </a:pathLst>
            </a:custGeom>
            <a:solidFill>
              <a:srgbClr val="395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65" name="Google Shape;5365;p38"/>
            <p:cNvSpPr/>
            <p:nvPr/>
          </p:nvSpPr>
          <p:spPr>
            <a:xfrm>
              <a:off x="3164802" y="3041289"/>
              <a:ext cx="95706" cy="22519"/>
            </a:xfrm>
            <a:custGeom>
              <a:rect b="b" l="l" r="r" t="t"/>
              <a:pathLst>
                <a:path extrusionOk="0" h="860" w="3655">
                  <a:moveTo>
                    <a:pt x="3441" y="0"/>
                  </a:moveTo>
                  <a:cubicBezTo>
                    <a:pt x="3436" y="0"/>
                    <a:pt x="3431" y="0"/>
                    <a:pt x="3426" y="1"/>
                  </a:cubicBezTo>
                  <a:lnTo>
                    <a:pt x="220" y="1"/>
                  </a:lnTo>
                  <a:cubicBezTo>
                    <a:pt x="96" y="1"/>
                    <a:pt x="1" y="96"/>
                    <a:pt x="1" y="220"/>
                  </a:cubicBezTo>
                  <a:lnTo>
                    <a:pt x="1" y="630"/>
                  </a:lnTo>
                  <a:cubicBezTo>
                    <a:pt x="1" y="754"/>
                    <a:pt x="96" y="859"/>
                    <a:pt x="220" y="859"/>
                  </a:cubicBezTo>
                  <a:lnTo>
                    <a:pt x="3426" y="859"/>
                  </a:lnTo>
                  <a:cubicBezTo>
                    <a:pt x="3550" y="859"/>
                    <a:pt x="3655" y="754"/>
                    <a:pt x="3655" y="630"/>
                  </a:cubicBezTo>
                  <a:lnTo>
                    <a:pt x="3655" y="220"/>
                  </a:lnTo>
                  <a:cubicBezTo>
                    <a:pt x="3655" y="101"/>
                    <a:pt x="3558" y="0"/>
                    <a:pt x="3441" y="0"/>
                  </a:cubicBezTo>
                  <a:close/>
                </a:path>
              </a:pathLst>
            </a:custGeom>
            <a:solidFill>
              <a:srgbClr val="BFC8D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66" name="Google Shape;5366;p38"/>
            <p:cNvSpPr/>
            <p:nvPr/>
          </p:nvSpPr>
          <p:spPr>
            <a:xfrm>
              <a:off x="3157313" y="3083263"/>
              <a:ext cx="110448" cy="11024"/>
            </a:xfrm>
            <a:custGeom>
              <a:rect b="b" l="l" r="r" t="t"/>
              <a:pathLst>
                <a:path extrusionOk="0" h="421" w="4218">
                  <a:moveTo>
                    <a:pt x="287" y="0"/>
                  </a:moveTo>
                  <a:cubicBezTo>
                    <a:pt x="1" y="0"/>
                    <a:pt x="1" y="420"/>
                    <a:pt x="287" y="420"/>
                  </a:cubicBezTo>
                  <a:lnTo>
                    <a:pt x="3941" y="420"/>
                  </a:lnTo>
                  <a:cubicBezTo>
                    <a:pt x="4217" y="420"/>
                    <a:pt x="4217" y="0"/>
                    <a:pt x="3941" y="0"/>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67" name="Google Shape;5367;p38"/>
            <p:cNvSpPr/>
            <p:nvPr/>
          </p:nvSpPr>
          <p:spPr>
            <a:xfrm>
              <a:off x="3157313" y="3109998"/>
              <a:ext cx="110448" cy="11260"/>
            </a:xfrm>
            <a:custGeom>
              <a:rect b="b" l="l" r="r" t="t"/>
              <a:pathLst>
                <a:path extrusionOk="0" h="430" w="4218">
                  <a:moveTo>
                    <a:pt x="287" y="0"/>
                  </a:moveTo>
                  <a:cubicBezTo>
                    <a:pt x="1" y="0"/>
                    <a:pt x="1" y="429"/>
                    <a:pt x="287" y="429"/>
                  </a:cubicBezTo>
                  <a:lnTo>
                    <a:pt x="3941" y="429"/>
                  </a:lnTo>
                  <a:cubicBezTo>
                    <a:pt x="4217" y="429"/>
                    <a:pt x="4217" y="0"/>
                    <a:pt x="3941" y="0"/>
                  </a:cubicBezTo>
                  <a:close/>
                </a:path>
              </a:pathLst>
            </a:custGeom>
            <a:solidFill>
              <a:srgbClr val="CDD7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68" name="Google Shape;5368;p38"/>
            <p:cNvSpPr/>
            <p:nvPr/>
          </p:nvSpPr>
          <p:spPr>
            <a:xfrm>
              <a:off x="3200283" y="3203662"/>
              <a:ext cx="24745" cy="24771"/>
            </a:xfrm>
            <a:custGeom>
              <a:rect b="b" l="l" r="r" t="t"/>
              <a:pathLst>
                <a:path extrusionOk="0" h="946" w="945">
                  <a:moveTo>
                    <a:pt x="468" y="1"/>
                  </a:moveTo>
                  <a:cubicBezTo>
                    <a:pt x="210" y="1"/>
                    <a:pt x="0" y="210"/>
                    <a:pt x="0" y="478"/>
                  </a:cubicBezTo>
                  <a:cubicBezTo>
                    <a:pt x="0" y="735"/>
                    <a:pt x="210" y="945"/>
                    <a:pt x="468" y="945"/>
                  </a:cubicBezTo>
                  <a:cubicBezTo>
                    <a:pt x="726" y="945"/>
                    <a:pt x="945" y="735"/>
                    <a:pt x="945" y="478"/>
                  </a:cubicBezTo>
                  <a:cubicBezTo>
                    <a:pt x="945" y="210"/>
                    <a:pt x="726" y="1"/>
                    <a:pt x="468" y="1"/>
                  </a:cubicBezTo>
                  <a:close/>
                </a:path>
              </a:pathLst>
            </a:custGeom>
            <a:solidFill>
              <a:srgbClr val="395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69" name="Google Shape;5369;p38"/>
            <p:cNvSpPr/>
            <p:nvPr/>
          </p:nvSpPr>
          <p:spPr>
            <a:xfrm>
              <a:off x="3249249" y="2881927"/>
              <a:ext cx="136660" cy="136660"/>
            </a:xfrm>
            <a:custGeom>
              <a:rect b="b" l="l" r="r" t="t"/>
              <a:pathLst>
                <a:path extrusionOk="0" h="5219" w="5219">
                  <a:moveTo>
                    <a:pt x="2614" y="0"/>
                  </a:moveTo>
                  <a:cubicBezTo>
                    <a:pt x="1174" y="0"/>
                    <a:pt x="0" y="1174"/>
                    <a:pt x="0" y="2614"/>
                  </a:cubicBezTo>
                  <a:cubicBezTo>
                    <a:pt x="0" y="4055"/>
                    <a:pt x="1174" y="5219"/>
                    <a:pt x="2614" y="5219"/>
                  </a:cubicBezTo>
                  <a:cubicBezTo>
                    <a:pt x="4055" y="5219"/>
                    <a:pt x="5219" y="4055"/>
                    <a:pt x="5219" y="2614"/>
                  </a:cubicBezTo>
                  <a:cubicBezTo>
                    <a:pt x="5219" y="1174"/>
                    <a:pt x="4055" y="0"/>
                    <a:pt x="2614" y="0"/>
                  </a:cubicBezTo>
                  <a:close/>
                </a:path>
              </a:pathLst>
            </a:custGeom>
            <a:solidFill>
              <a:srgbClr val="BEC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70" name="Google Shape;5370;p38"/>
            <p:cNvSpPr/>
            <p:nvPr/>
          </p:nvSpPr>
          <p:spPr>
            <a:xfrm>
              <a:off x="3301959" y="2928641"/>
              <a:ext cx="21995" cy="56219"/>
            </a:xfrm>
            <a:custGeom>
              <a:rect b="b" l="l" r="r" t="t"/>
              <a:pathLst>
                <a:path extrusionOk="0" h="2147" w="840">
                  <a:moveTo>
                    <a:pt x="286" y="0"/>
                  </a:moveTo>
                  <a:cubicBezTo>
                    <a:pt x="0" y="0"/>
                    <a:pt x="0" y="429"/>
                    <a:pt x="286" y="429"/>
                  </a:cubicBezTo>
                  <a:lnTo>
                    <a:pt x="420" y="429"/>
                  </a:lnTo>
                  <a:lnTo>
                    <a:pt x="420" y="1937"/>
                  </a:lnTo>
                  <a:cubicBezTo>
                    <a:pt x="420" y="2051"/>
                    <a:pt x="506" y="2147"/>
                    <a:pt x="630" y="2147"/>
                  </a:cubicBezTo>
                  <a:cubicBezTo>
                    <a:pt x="744" y="2147"/>
                    <a:pt x="840" y="2061"/>
                    <a:pt x="840" y="1937"/>
                  </a:cubicBezTo>
                  <a:lnTo>
                    <a:pt x="840" y="210"/>
                  </a:lnTo>
                  <a:cubicBezTo>
                    <a:pt x="840" y="96"/>
                    <a:pt x="744" y="0"/>
                    <a:pt x="630" y="0"/>
                  </a:cubicBez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71" name="Google Shape;5371;p38"/>
            <p:cNvSpPr/>
            <p:nvPr/>
          </p:nvSpPr>
          <p:spPr>
            <a:xfrm>
              <a:off x="3301462" y="2976088"/>
              <a:ext cx="33988" cy="11286"/>
            </a:xfrm>
            <a:custGeom>
              <a:rect b="b" l="l" r="r" t="t"/>
              <a:pathLst>
                <a:path extrusionOk="0" h="431" w="1298">
                  <a:moveTo>
                    <a:pt x="277" y="1"/>
                  </a:moveTo>
                  <a:cubicBezTo>
                    <a:pt x="0" y="1"/>
                    <a:pt x="0" y="430"/>
                    <a:pt x="277" y="430"/>
                  </a:cubicBezTo>
                  <a:lnTo>
                    <a:pt x="1021" y="430"/>
                  </a:lnTo>
                  <a:cubicBezTo>
                    <a:pt x="1298" y="430"/>
                    <a:pt x="1298" y="1"/>
                    <a:pt x="1021" y="1"/>
                  </a:cubicBez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72" name="Google Shape;5372;p38"/>
            <p:cNvSpPr/>
            <p:nvPr/>
          </p:nvSpPr>
          <p:spPr>
            <a:xfrm>
              <a:off x="3304709" y="2910704"/>
              <a:ext cx="19246" cy="16706"/>
            </a:xfrm>
            <a:custGeom>
              <a:rect b="b" l="l" r="r" t="t"/>
              <a:pathLst>
                <a:path extrusionOk="0" h="638" w="735">
                  <a:moveTo>
                    <a:pt x="413" y="0"/>
                  </a:moveTo>
                  <a:cubicBezTo>
                    <a:pt x="335" y="0"/>
                    <a:pt x="255" y="29"/>
                    <a:pt x="191" y="94"/>
                  </a:cubicBezTo>
                  <a:cubicBezTo>
                    <a:pt x="0" y="294"/>
                    <a:pt x="134" y="637"/>
                    <a:pt x="420" y="637"/>
                  </a:cubicBezTo>
                  <a:cubicBezTo>
                    <a:pt x="592" y="637"/>
                    <a:pt x="735" y="494"/>
                    <a:pt x="735" y="323"/>
                  </a:cubicBezTo>
                  <a:cubicBezTo>
                    <a:pt x="735" y="129"/>
                    <a:pt x="577" y="0"/>
                    <a:pt x="413" y="0"/>
                  </a:cubicBezTo>
                  <a:close/>
                </a:path>
              </a:pathLst>
            </a:custGeom>
            <a:solidFill>
              <a:srgbClr val="5166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373" name="Google Shape;5373;p38"/>
          <p:cNvGrpSpPr/>
          <p:nvPr/>
        </p:nvGrpSpPr>
        <p:grpSpPr>
          <a:xfrm>
            <a:off x="4674533" y="1725246"/>
            <a:ext cx="528616" cy="492781"/>
            <a:chOff x="3534508" y="1508000"/>
            <a:chExt cx="368502" cy="343521"/>
          </a:xfrm>
        </p:grpSpPr>
        <p:sp>
          <p:nvSpPr>
            <p:cNvPr id="5374" name="Google Shape;5374;p38"/>
            <p:cNvSpPr/>
            <p:nvPr/>
          </p:nvSpPr>
          <p:spPr>
            <a:xfrm>
              <a:off x="3591984" y="1754322"/>
              <a:ext cx="45719" cy="45719"/>
            </a:xfrm>
            <a:custGeom>
              <a:rect b="b" l="l" r="r" t="t"/>
              <a:pathLst>
                <a:path extrusionOk="0" h="1746" w="1746">
                  <a:moveTo>
                    <a:pt x="220" y="0"/>
                  </a:moveTo>
                  <a:cubicBezTo>
                    <a:pt x="96" y="0"/>
                    <a:pt x="0" y="95"/>
                    <a:pt x="0" y="219"/>
                  </a:cubicBezTo>
                  <a:lnTo>
                    <a:pt x="0" y="1526"/>
                  </a:lnTo>
                  <a:cubicBezTo>
                    <a:pt x="0" y="1650"/>
                    <a:pt x="96" y="1746"/>
                    <a:pt x="220" y="1746"/>
                  </a:cubicBezTo>
                  <a:lnTo>
                    <a:pt x="1527" y="1746"/>
                  </a:lnTo>
                  <a:cubicBezTo>
                    <a:pt x="1651" y="1746"/>
                    <a:pt x="1746" y="1650"/>
                    <a:pt x="1746" y="1526"/>
                  </a:cubicBezTo>
                  <a:lnTo>
                    <a:pt x="1746" y="219"/>
                  </a:lnTo>
                  <a:cubicBezTo>
                    <a:pt x="1746" y="95"/>
                    <a:pt x="1651" y="0"/>
                    <a:pt x="1527" y="0"/>
                  </a:cubicBezTo>
                  <a:close/>
                </a:path>
              </a:pathLst>
            </a:custGeom>
            <a:solidFill>
              <a:srgbClr val="CED7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75" name="Google Shape;5375;p38"/>
            <p:cNvSpPr/>
            <p:nvPr/>
          </p:nvSpPr>
          <p:spPr>
            <a:xfrm>
              <a:off x="3742600" y="1633897"/>
              <a:ext cx="106940" cy="91805"/>
            </a:xfrm>
            <a:custGeom>
              <a:rect b="b" l="l" r="r" t="t"/>
              <a:pathLst>
                <a:path extrusionOk="0" h="3506" w="4084">
                  <a:moveTo>
                    <a:pt x="2338" y="1"/>
                  </a:moveTo>
                  <a:cubicBezTo>
                    <a:pt x="773" y="1"/>
                    <a:pt x="1" y="1890"/>
                    <a:pt x="1098" y="2987"/>
                  </a:cubicBezTo>
                  <a:cubicBezTo>
                    <a:pt x="1456" y="3345"/>
                    <a:pt x="1896" y="3506"/>
                    <a:pt x="2326" y="3506"/>
                  </a:cubicBezTo>
                  <a:cubicBezTo>
                    <a:pt x="3225" y="3506"/>
                    <a:pt x="4084" y="2807"/>
                    <a:pt x="4084" y="1756"/>
                  </a:cubicBezTo>
                  <a:cubicBezTo>
                    <a:pt x="4084" y="793"/>
                    <a:pt x="3302" y="10"/>
                    <a:pt x="2338" y="1"/>
                  </a:cubicBezTo>
                  <a:close/>
                </a:path>
              </a:pathLst>
            </a:custGeom>
            <a:solidFill>
              <a:srgbClr val="B3C3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76" name="Google Shape;5376;p38"/>
            <p:cNvSpPr/>
            <p:nvPr/>
          </p:nvSpPr>
          <p:spPr>
            <a:xfrm>
              <a:off x="3753336" y="1671132"/>
              <a:ext cx="100969" cy="54465"/>
            </a:xfrm>
            <a:custGeom>
              <a:rect b="b" l="l" r="r" t="t"/>
              <a:pathLst>
                <a:path extrusionOk="0" h="2080" w="3856">
                  <a:moveTo>
                    <a:pt x="211" y="0"/>
                  </a:moveTo>
                  <a:cubicBezTo>
                    <a:pt x="1" y="1078"/>
                    <a:pt x="821" y="2080"/>
                    <a:pt x="1928" y="2080"/>
                  </a:cubicBezTo>
                  <a:cubicBezTo>
                    <a:pt x="3025" y="2080"/>
                    <a:pt x="3855" y="1078"/>
                    <a:pt x="3645" y="0"/>
                  </a:cubicBezTo>
                  <a:lnTo>
                    <a:pt x="3645" y="0"/>
                  </a:lnTo>
                  <a:cubicBezTo>
                    <a:pt x="3483" y="830"/>
                    <a:pt x="2768" y="1422"/>
                    <a:pt x="1928" y="1422"/>
                  </a:cubicBezTo>
                  <a:cubicBezTo>
                    <a:pt x="1088" y="1422"/>
                    <a:pt x="363" y="830"/>
                    <a:pt x="211" y="0"/>
                  </a:cubicBezTo>
                  <a:close/>
                </a:path>
              </a:pathLst>
            </a:custGeom>
            <a:solidFill>
              <a:srgbClr val="CED8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77" name="Google Shape;5377;p38"/>
            <p:cNvSpPr/>
            <p:nvPr/>
          </p:nvSpPr>
          <p:spPr>
            <a:xfrm>
              <a:off x="3620447" y="1530990"/>
              <a:ext cx="154649" cy="297645"/>
            </a:xfrm>
            <a:custGeom>
              <a:rect b="b" l="l" r="r" t="t"/>
              <a:pathLst>
                <a:path extrusionOk="0" h="11367" w="5906">
                  <a:moveTo>
                    <a:pt x="5681" y="1"/>
                  </a:moveTo>
                  <a:cubicBezTo>
                    <a:pt x="5608" y="1"/>
                    <a:pt x="5542" y="38"/>
                    <a:pt x="5505" y="105"/>
                  </a:cubicBezTo>
                  <a:cubicBezTo>
                    <a:pt x="5085" y="773"/>
                    <a:pt x="4589" y="1384"/>
                    <a:pt x="4027" y="1927"/>
                  </a:cubicBezTo>
                  <a:cubicBezTo>
                    <a:pt x="3187" y="2748"/>
                    <a:pt x="1842" y="3721"/>
                    <a:pt x="220" y="3721"/>
                  </a:cubicBezTo>
                  <a:cubicBezTo>
                    <a:pt x="215" y="3721"/>
                    <a:pt x="210" y="3720"/>
                    <a:pt x="206" y="3720"/>
                  </a:cubicBezTo>
                  <a:cubicBezTo>
                    <a:pt x="97" y="3720"/>
                    <a:pt x="1" y="3821"/>
                    <a:pt x="1" y="3931"/>
                  </a:cubicBezTo>
                  <a:lnTo>
                    <a:pt x="1" y="7432"/>
                  </a:lnTo>
                  <a:cubicBezTo>
                    <a:pt x="1" y="7556"/>
                    <a:pt x="106" y="7651"/>
                    <a:pt x="220" y="7651"/>
                  </a:cubicBezTo>
                  <a:cubicBezTo>
                    <a:pt x="1842" y="7651"/>
                    <a:pt x="3187" y="8624"/>
                    <a:pt x="4027" y="9445"/>
                  </a:cubicBezTo>
                  <a:cubicBezTo>
                    <a:pt x="4589" y="9989"/>
                    <a:pt x="5085" y="10599"/>
                    <a:pt x="5496" y="11257"/>
                  </a:cubicBezTo>
                  <a:cubicBezTo>
                    <a:pt x="5541" y="11332"/>
                    <a:pt x="5614" y="11366"/>
                    <a:pt x="5686" y="11366"/>
                  </a:cubicBezTo>
                  <a:cubicBezTo>
                    <a:pt x="5797" y="11366"/>
                    <a:pt x="5906" y="11286"/>
                    <a:pt x="5906" y="11153"/>
                  </a:cubicBezTo>
                  <a:lnTo>
                    <a:pt x="5906" y="220"/>
                  </a:lnTo>
                  <a:cubicBezTo>
                    <a:pt x="5906" y="115"/>
                    <a:pt x="5839" y="29"/>
                    <a:pt x="5744" y="10"/>
                  </a:cubicBezTo>
                  <a:cubicBezTo>
                    <a:pt x="5723" y="4"/>
                    <a:pt x="5702" y="1"/>
                    <a:pt x="5681"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78" name="Google Shape;5378;p38"/>
            <p:cNvSpPr/>
            <p:nvPr/>
          </p:nvSpPr>
          <p:spPr>
            <a:xfrm>
              <a:off x="3620447" y="1708603"/>
              <a:ext cx="154649" cy="120032"/>
            </a:xfrm>
            <a:custGeom>
              <a:rect b="b" l="l" r="r" t="t"/>
              <a:pathLst>
                <a:path extrusionOk="0" h="4584" w="5906">
                  <a:moveTo>
                    <a:pt x="1" y="0"/>
                  </a:moveTo>
                  <a:lnTo>
                    <a:pt x="1" y="649"/>
                  </a:lnTo>
                  <a:cubicBezTo>
                    <a:pt x="1" y="773"/>
                    <a:pt x="106" y="868"/>
                    <a:pt x="220" y="868"/>
                  </a:cubicBezTo>
                  <a:cubicBezTo>
                    <a:pt x="1842" y="868"/>
                    <a:pt x="3187" y="1841"/>
                    <a:pt x="4027" y="2662"/>
                  </a:cubicBezTo>
                  <a:cubicBezTo>
                    <a:pt x="4589" y="3206"/>
                    <a:pt x="5085" y="3816"/>
                    <a:pt x="5496" y="4474"/>
                  </a:cubicBezTo>
                  <a:cubicBezTo>
                    <a:pt x="5541" y="4549"/>
                    <a:pt x="5614" y="4583"/>
                    <a:pt x="5686" y="4583"/>
                  </a:cubicBezTo>
                  <a:cubicBezTo>
                    <a:pt x="5797" y="4583"/>
                    <a:pt x="5906" y="4503"/>
                    <a:pt x="5906" y="4370"/>
                  </a:cubicBezTo>
                  <a:lnTo>
                    <a:pt x="5906" y="3272"/>
                  </a:lnTo>
                  <a:cubicBezTo>
                    <a:pt x="5906" y="3368"/>
                    <a:pt x="5849" y="3454"/>
                    <a:pt x="5763" y="3482"/>
                  </a:cubicBezTo>
                  <a:cubicBezTo>
                    <a:pt x="5740" y="3489"/>
                    <a:pt x="5716" y="3492"/>
                    <a:pt x="5694" y="3492"/>
                  </a:cubicBezTo>
                  <a:cubicBezTo>
                    <a:pt x="5614" y="3492"/>
                    <a:pt x="5540" y="3454"/>
                    <a:pt x="5496" y="3387"/>
                  </a:cubicBezTo>
                  <a:cubicBezTo>
                    <a:pt x="5496" y="3377"/>
                    <a:pt x="4952" y="2900"/>
                    <a:pt x="4027" y="2004"/>
                  </a:cubicBezTo>
                  <a:cubicBezTo>
                    <a:pt x="3187" y="1183"/>
                    <a:pt x="1842" y="210"/>
                    <a:pt x="220" y="210"/>
                  </a:cubicBezTo>
                  <a:cubicBezTo>
                    <a:pt x="96" y="210"/>
                    <a:pt x="1" y="115"/>
                    <a:pt x="1" y="0"/>
                  </a:cubicBezTo>
                  <a:close/>
                </a:path>
              </a:pathLst>
            </a:custGeom>
            <a:solidFill>
              <a:srgbClr val="EE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79" name="Google Shape;5379;p38"/>
            <p:cNvSpPr/>
            <p:nvPr/>
          </p:nvSpPr>
          <p:spPr>
            <a:xfrm>
              <a:off x="3763601" y="1508000"/>
              <a:ext cx="45981" cy="343521"/>
            </a:xfrm>
            <a:custGeom>
              <a:rect b="b" l="l" r="r" t="t"/>
              <a:pathLst>
                <a:path extrusionOk="0" h="13119" w="1756">
                  <a:moveTo>
                    <a:pt x="219" y="1"/>
                  </a:moveTo>
                  <a:cubicBezTo>
                    <a:pt x="105" y="1"/>
                    <a:pt x="0" y="96"/>
                    <a:pt x="0" y="220"/>
                  </a:cubicBezTo>
                  <a:lnTo>
                    <a:pt x="0" y="12908"/>
                  </a:lnTo>
                  <a:cubicBezTo>
                    <a:pt x="0" y="13023"/>
                    <a:pt x="105" y="13118"/>
                    <a:pt x="219" y="13118"/>
                  </a:cubicBezTo>
                  <a:lnTo>
                    <a:pt x="1536" y="13118"/>
                  </a:lnTo>
                  <a:cubicBezTo>
                    <a:pt x="1650" y="13118"/>
                    <a:pt x="1755" y="13023"/>
                    <a:pt x="1755" y="12908"/>
                  </a:cubicBezTo>
                  <a:lnTo>
                    <a:pt x="1755" y="220"/>
                  </a:lnTo>
                  <a:cubicBezTo>
                    <a:pt x="1755" y="96"/>
                    <a:pt x="1650" y="1"/>
                    <a:pt x="1536" y="1"/>
                  </a:cubicBezTo>
                  <a:close/>
                </a:path>
              </a:pathLst>
            </a:custGeom>
            <a:solidFill>
              <a:srgbClr val="AEBE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80" name="Google Shape;5380;p38"/>
            <p:cNvSpPr/>
            <p:nvPr/>
          </p:nvSpPr>
          <p:spPr>
            <a:xfrm>
              <a:off x="3763601" y="1823005"/>
              <a:ext cx="45981" cy="28515"/>
            </a:xfrm>
            <a:custGeom>
              <a:rect b="b" l="l" r="r" t="t"/>
              <a:pathLst>
                <a:path extrusionOk="0" h="1089" w="1756">
                  <a:moveTo>
                    <a:pt x="0" y="1"/>
                  </a:moveTo>
                  <a:lnTo>
                    <a:pt x="0" y="869"/>
                  </a:lnTo>
                  <a:cubicBezTo>
                    <a:pt x="0" y="993"/>
                    <a:pt x="105" y="1088"/>
                    <a:pt x="219" y="1088"/>
                  </a:cubicBezTo>
                  <a:lnTo>
                    <a:pt x="1536" y="1088"/>
                  </a:lnTo>
                  <a:cubicBezTo>
                    <a:pt x="1650" y="1088"/>
                    <a:pt x="1755" y="993"/>
                    <a:pt x="1755" y="869"/>
                  </a:cubicBezTo>
                  <a:lnTo>
                    <a:pt x="1755" y="1"/>
                  </a:lnTo>
                  <a:cubicBezTo>
                    <a:pt x="1755" y="115"/>
                    <a:pt x="1650" y="220"/>
                    <a:pt x="1536" y="220"/>
                  </a:cubicBezTo>
                  <a:lnTo>
                    <a:pt x="219" y="220"/>
                  </a:lnTo>
                  <a:cubicBezTo>
                    <a:pt x="105" y="220"/>
                    <a:pt x="0" y="115"/>
                    <a:pt x="0" y="1"/>
                  </a:cubicBezTo>
                  <a:close/>
                </a:path>
              </a:pathLst>
            </a:custGeom>
            <a:solidFill>
              <a:srgbClr val="96A7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81" name="Google Shape;5381;p38"/>
            <p:cNvSpPr/>
            <p:nvPr/>
          </p:nvSpPr>
          <p:spPr>
            <a:xfrm>
              <a:off x="3534508" y="1628399"/>
              <a:ext cx="46007" cy="102959"/>
            </a:xfrm>
            <a:custGeom>
              <a:rect b="b" l="l" r="r" t="t"/>
              <a:pathLst>
                <a:path extrusionOk="0" h="3932" w="1757">
                  <a:moveTo>
                    <a:pt x="1098" y="1"/>
                  </a:moveTo>
                  <a:cubicBezTo>
                    <a:pt x="497" y="1"/>
                    <a:pt x="1" y="488"/>
                    <a:pt x="1" y="1089"/>
                  </a:cubicBezTo>
                  <a:lnTo>
                    <a:pt x="1" y="2834"/>
                  </a:lnTo>
                  <a:cubicBezTo>
                    <a:pt x="1" y="3445"/>
                    <a:pt x="497" y="3931"/>
                    <a:pt x="1098" y="3931"/>
                  </a:cubicBezTo>
                  <a:lnTo>
                    <a:pt x="1537" y="3931"/>
                  </a:lnTo>
                  <a:cubicBezTo>
                    <a:pt x="1661" y="3931"/>
                    <a:pt x="1756" y="3836"/>
                    <a:pt x="1756" y="3712"/>
                  </a:cubicBezTo>
                  <a:lnTo>
                    <a:pt x="1756" y="211"/>
                  </a:lnTo>
                  <a:cubicBezTo>
                    <a:pt x="1756" y="96"/>
                    <a:pt x="1661" y="1"/>
                    <a:pt x="1537" y="1"/>
                  </a:cubicBezTo>
                  <a:close/>
                </a:path>
              </a:pathLst>
            </a:custGeom>
            <a:solidFill>
              <a:srgbClr val="CED7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82" name="Google Shape;5382;p38"/>
            <p:cNvSpPr/>
            <p:nvPr/>
          </p:nvSpPr>
          <p:spPr>
            <a:xfrm>
              <a:off x="3534508" y="1633400"/>
              <a:ext cx="46007" cy="97958"/>
            </a:xfrm>
            <a:custGeom>
              <a:rect b="b" l="l" r="r" t="t"/>
              <a:pathLst>
                <a:path extrusionOk="0" h="3741" w="1757">
                  <a:moveTo>
                    <a:pt x="468" y="1"/>
                  </a:moveTo>
                  <a:lnTo>
                    <a:pt x="468" y="1"/>
                  </a:lnTo>
                  <a:cubicBezTo>
                    <a:pt x="182" y="211"/>
                    <a:pt x="1" y="545"/>
                    <a:pt x="1" y="898"/>
                  </a:cubicBezTo>
                  <a:lnTo>
                    <a:pt x="1" y="2643"/>
                  </a:lnTo>
                  <a:cubicBezTo>
                    <a:pt x="1" y="3254"/>
                    <a:pt x="497" y="3740"/>
                    <a:pt x="1098" y="3740"/>
                  </a:cubicBezTo>
                  <a:lnTo>
                    <a:pt x="1537" y="3740"/>
                  </a:lnTo>
                  <a:cubicBezTo>
                    <a:pt x="1661" y="3740"/>
                    <a:pt x="1756" y="3645"/>
                    <a:pt x="1756" y="3521"/>
                  </a:cubicBezTo>
                  <a:lnTo>
                    <a:pt x="1756" y="3082"/>
                  </a:lnTo>
                  <a:lnTo>
                    <a:pt x="1098" y="3082"/>
                  </a:lnTo>
                  <a:cubicBezTo>
                    <a:pt x="736" y="3082"/>
                    <a:pt x="440" y="2786"/>
                    <a:pt x="440" y="2433"/>
                  </a:cubicBezTo>
                  <a:lnTo>
                    <a:pt x="440" y="239"/>
                  </a:lnTo>
                  <a:cubicBezTo>
                    <a:pt x="440" y="163"/>
                    <a:pt x="449" y="77"/>
                    <a:pt x="468" y="1"/>
                  </a:cubicBezTo>
                  <a:close/>
                </a:path>
              </a:pathLst>
            </a:custGeom>
            <a:solidFill>
              <a:srgbClr val="BDCA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83" name="Google Shape;5383;p38"/>
            <p:cNvSpPr/>
            <p:nvPr/>
          </p:nvSpPr>
          <p:spPr>
            <a:xfrm>
              <a:off x="3574728" y="1628163"/>
              <a:ext cx="57240" cy="103195"/>
            </a:xfrm>
            <a:custGeom>
              <a:rect b="b" l="l" r="r" t="t"/>
              <a:pathLst>
                <a:path extrusionOk="0" h="3941" w="2186">
                  <a:moveTo>
                    <a:pt x="1" y="0"/>
                  </a:moveTo>
                  <a:lnTo>
                    <a:pt x="1" y="3940"/>
                  </a:lnTo>
                  <a:lnTo>
                    <a:pt x="2186" y="3940"/>
                  </a:lnTo>
                  <a:lnTo>
                    <a:pt x="2186" y="0"/>
                  </a:lnTo>
                  <a:close/>
                </a:path>
              </a:pathLst>
            </a:custGeom>
            <a:solidFill>
              <a:srgbClr val="AEBE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84" name="Google Shape;5384;p38"/>
            <p:cNvSpPr/>
            <p:nvPr/>
          </p:nvSpPr>
          <p:spPr>
            <a:xfrm>
              <a:off x="3574728" y="1714102"/>
              <a:ext cx="57240" cy="17256"/>
            </a:xfrm>
            <a:custGeom>
              <a:rect b="b" l="l" r="r" t="t"/>
              <a:pathLst>
                <a:path extrusionOk="0" h="659" w="2186">
                  <a:moveTo>
                    <a:pt x="1" y="0"/>
                  </a:moveTo>
                  <a:lnTo>
                    <a:pt x="1" y="658"/>
                  </a:lnTo>
                  <a:lnTo>
                    <a:pt x="2186" y="658"/>
                  </a:lnTo>
                  <a:lnTo>
                    <a:pt x="2186" y="0"/>
                  </a:lnTo>
                  <a:close/>
                </a:path>
              </a:pathLst>
            </a:custGeom>
            <a:solidFill>
              <a:srgbClr val="96A7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85" name="Google Shape;5385;p38"/>
            <p:cNvSpPr/>
            <p:nvPr/>
          </p:nvSpPr>
          <p:spPr>
            <a:xfrm>
              <a:off x="3574728" y="1731332"/>
              <a:ext cx="57240" cy="91700"/>
            </a:xfrm>
            <a:custGeom>
              <a:rect b="b" l="l" r="r" t="t"/>
              <a:pathLst>
                <a:path extrusionOk="0" h="3502" w="2186">
                  <a:moveTo>
                    <a:pt x="1" y="0"/>
                  </a:moveTo>
                  <a:lnTo>
                    <a:pt x="1" y="3282"/>
                  </a:lnTo>
                  <a:cubicBezTo>
                    <a:pt x="1" y="3406"/>
                    <a:pt x="96" y="3502"/>
                    <a:pt x="220" y="3502"/>
                  </a:cubicBezTo>
                  <a:lnTo>
                    <a:pt x="1088" y="3502"/>
                  </a:lnTo>
                  <a:cubicBezTo>
                    <a:pt x="1193" y="3502"/>
                    <a:pt x="1279" y="3435"/>
                    <a:pt x="1308" y="3339"/>
                  </a:cubicBezTo>
                  <a:lnTo>
                    <a:pt x="2186" y="0"/>
                  </a:lnTo>
                  <a:close/>
                </a:path>
              </a:pathLst>
            </a:custGeom>
            <a:solidFill>
              <a:srgbClr val="ACBD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86" name="Google Shape;5386;p38"/>
            <p:cNvSpPr/>
            <p:nvPr/>
          </p:nvSpPr>
          <p:spPr>
            <a:xfrm>
              <a:off x="3870514" y="1674118"/>
              <a:ext cx="32496" cy="11521"/>
            </a:xfrm>
            <a:custGeom>
              <a:rect b="b" l="l" r="r" t="t"/>
              <a:pathLst>
                <a:path extrusionOk="0" h="440" w="1241">
                  <a:moveTo>
                    <a:pt x="296" y="1"/>
                  </a:moveTo>
                  <a:cubicBezTo>
                    <a:pt x="0" y="1"/>
                    <a:pt x="0" y="440"/>
                    <a:pt x="296" y="440"/>
                  </a:cubicBezTo>
                  <a:lnTo>
                    <a:pt x="954" y="440"/>
                  </a:lnTo>
                  <a:cubicBezTo>
                    <a:pt x="1240" y="440"/>
                    <a:pt x="1240" y="1"/>
                    <a:pt x="954" y="1"/>
                  </a:cubicBezTo>
                  <a:close/>
                </a:path>
              </a:pathLst>
            </a:custGeom>
            <a:solidFill>
              <a:srgbClr val="C2CE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87" name="Google Shape;5387;p38"/>
            <p:cNvSpPr/>
            <p:nvPr/>
          </p:nvSpPr>
          <p:spPr>
            <a:xfrm>
              <a:off x="3848781" y="1609493"/>
              <a:ext cx="27232" cy="23436"/>
            </a:xfrm>
            <a:custGeom>
              <a:rect b="b" l="l" r="r" t="t"/>
              <a:pathLst>
                <a:path extrusionOk="0" h="895" w="1040">
                  <a:moveTo>
                    <a:pt x="741" y="0"/>
                  </a:moveTo>
                  <a:cubicBezTo>
                    <a:pt x="695" y="0"/>
                    <a:pt x="646" y="17"/>
                    <a:pt x="601" y="55"/>
                  </a:cubicBezTo>
                  <a:lnTo>
                    <a:pt x="134" y="523"/>
                  </a:lnTo>
                  <a:cubicBezTo>
                    <a:pt x="0" y="656"/>
                    <a:pt x="96" y="885"/>
                    <a:pt x="286" y="895"/>
                  </a:cubicBezTo>
                  <a:cubicBezTo>
                    <a:pt x="353" y="895"/>
                    <a:pt x="401" y="866"/>
                    <a:pt x="449" y="828"/>
                  </a:cubicBezTo>
                  <a:lnTo>
                    <a:pt x="906" y="360"/>
                  </a:lnTo>
                  <a:cubicBezTo>
                    <a:pt x="1040" y="198"/>
                    <a:pt x="903" y="0"/>
                    <a:pt x="741" y="0"/>
                  </a:cubicBezTo>
                  <a:close/>
                </a:path>
              </a:pathLst>
            </a:custGeom>
            <a:solidFill>
              <a:srgbClr val="C2CE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88" name="Google Shape;5388;p38"/>
            <p:cNvSpPr/>
            <p:nvPr/>
          </p:nvSpPr>
          <p:spPr>
            <a:xfrm>
              <a:off x="3848231" y="1726618"/>
              <a:ext cx="27808" cy="23724"/>
            </a:xfrm>
            <a:custGeom>
              <a:rect b="b" l="l" r="r" t="t"/>
              <a:pathLst>
                <a:path extrusionOk="0" h="906" w="1062">
                  <a:moveTo>
                    <a:pt x="317" y="1"/>
                  </a:moveTo>
                  <a:cubicBezTo>
                    <a:pt x="146" y="1"/>
                    <a:pt x="0" y="219"/>
                    <a:pt x="155" y="381"/>
                  </a:cubicBezTo>
                  <a:lnTo>
                    <a:pt x="622" y="839"/>
                  </a:lnTo>
                  <a:cubicBezTo>
                    <a:pt x="660" y="886"/>
                    <a:pt x="718" y="905"/>
                    <a:pt x="775" y="905"/>
                  </a:cubicBezTo>
                  <a:cubicBezTo>
                    <a:pt x="966" y="905"/>
                    <a:pt x="1061" y="667"/>
                    <a:pt x="927" y="533"/>
                  </a:cubicBezTo>
                  <a:lnTo>
                    <a:pt x="470" y="66"/>
                  </a:lnTo>
                  <a:cubicBezTo>
                    <a:pt x="421" y="20"/>
                    <a:pt x="368" y="1"/>
                    <a:pt x="317" y="1"/>
                  </a:cubicBezTo>
                  <a:close/>
                </a:path>
              </a:pathLst>
            </a:custGeom>
            <a:solidFill>
              <a:srgbClr val="C2CE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389" name="Google Shape;5389;p38"/>
          <p:cNvGrpSpPr/>
          <p:nvPr/>
        </p:nvGrpSpPr>
        <p:grpSpPr>
          <a:xfrm>
            <a:off x="9872006" y="1713715"/>
            <a:ext cx="400302" cy="508895"/>
            <a:chOff x="7147436" y="1502999"/>
            <a:chExt cx="279054" cy="354754"/>
          </a:xfrm>
        </p:grpSpPr>
        <p:sp>
          <p:nvSpPr>
            <p:cNvPr id="5390" name="Google Shape;5390;p38"/>
            <p:cNvSpPr/>
            <p:nvPr/>
          </p:nvSpPr>
          <p:spPr>
            <a:xfrm>
              <a:off x="7147436" y="1745576"/>
              <a:ext cx="279054" cy="112177"/>
            </a:xfrm>
            <a:custGeom>
              <a:rect b="b" l="l" r="r" t="t"/>
              <a:pathLst>
                <a:path extrusionOk="0" h="4284" w="10657">
                  <a:moveTo>
                    <a:pt x="3234" y="0"/>
                  </a:moveTo>
                  <a:lnTo>
                    <a:pt x="954" y="668"/>
                  </a:lnTo>
                  <a:cubicBezTo>
                    <a:pt x="391" y="840"/>
                    <a:pt x="0" y="1355"/>
                    <a:pt x="0" y="1946"/>
                  </a:cubicBezTo>
                  <a:lnTo>
                    <a:pt x="0" y="3616"/>
                  </a:lnTo>
                  <a:cubicBezTo>
                    <a:pt x="0" y="3988"/>
                    <a:pt x="296" y="4284"/>
                    <a:pt x="668" y="4284"/>
                  </a:cubicBezTo>
                  <a:lnTo>
                    <a:pt x="9989" y="4284"/>
                  </a:lnTo>
                  <a:cubicBezTo>
                    <a:pt x="10361" y="4284"/>
                    <a:pt x="10656" y="3988"/>
                    <a:pt x="10656" y="3616"/>
                  </a:cubicBezTo>
                  <a:lnTo>
                    <a:pt x="10656" y="1946"/>
                  </a:lnTo>
                  <a:cubicBezTo>
                    <a:pt x="10656" y="1355"/>
                    <a:pt x="10265" y="840"/>
                    <a:pt x="9702" y="668"/>
                  </a:cubicBezTo>
                  <a:lnTo>
                    <a:pt x="7422" y="0"/>
                  </a:lnTo>
                  <a:lnTo>
                    <a:pt x="5696" y="1155"/>
                  </a:lnTo>
                  <a:cubicBezTo>
                    <a:pt x="5586" y="1226"/>
                    <a:pt x="5457" y="1262"/>
                    <a:pt x="5328" y="1262"/>
                  </a:cubicBezTo>
                  <a:cubicBezTo>
                    <a:pt x="5199" y="1262"/>
                    <a:pt x="5071" y="1226"/>
                    <a:pt x="4961" y="1155"/>
                  </a:cubicBezTo>
                  <a:lnTo>
                    <a:pt x="3234" y="0"/>
                  </a:lnTo>
                  <a:close/>
                </a:path>
              </a:pathLst>
            </a:custGeom>
            <a:solidFill>
              <a:srgbClr val="C1CE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91" name="Google Shape;5391;p38"/>
            <p:cNvSpPr/>
            <p:nvPr/>
          </p:nvSpPr>
          <p:spPr>
            <a:xfrm>
              <a:off x="7187892" y="1694856"/>
              <a:ext cx="197618" cy="104688"/>
            </a:xfrm>
            <a:custGeom>
              <a:rect b="b" l="l" r="r" t="t"/>
              <a:pathLst>
                <a:path extrusionOk="0" h="3998" w="7547">
                  <a:moveTo>
                    <a:pt x="1336" y="1"/>
                  </a:moveTo>
                  <a:cubicBezTo>
                    <a:pt x="602" y="1"/>
                    <a:pt x="1" y="602"/>
                    <a:pt x="1" y="1336"/>
                  </a:cubicBezTo>
                  <a:cubicBezTo>
                    <a:pt x="1" y="2805"/>
                    <a:pt x="1193" y="3998"/>
                    <a:pt x="2662" y="3998"/>
                  </a:cubicBezTo>
                  <a:lnTo>
                    <a:pt x="4885" y="3998"/>
                  </a:lnTo>
                  <a:cubicBezTo>
                    <a:pt x="6354" y="3998"/>
                    <a:pt x="7547" y="2805"/>
                    <a:pt x="7547" y="1336"/>
                  </a:cubicBezTo>
                  <a:cubicBezTo>
                    <a:pt x="7547" y="602"/>
                    <a:pt x="6955" y="10"/>
                    <a:pt x="6221" y="1"/>
                  </a:cubicBezTo>
                  <a:close/>
                </a:path>
              </a:pathLst>
            </a:custGeom>
            <a:solidFill>
              <a:srgbClr val="ACBD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92" name="Google Shape;5392;p38"/>
            <p:cNvSpPr/>
            <p:nvPr/>
          </p:nvSpPr>
          <p:spPr>
            <a:xfrm>
              <a:off x="7206876" y="1712348"/>
              <a:ext cx="159912" cy="66274"/>
            </a:xfrm>
            <a:custGeom>
              <a:rect b="b" l="l" r="r" t="t"/>
              <a:pathLst>
                <a:path extrusionOk="0" h="2531" w="6107">
                  <a:moveTo>
                    <a:pt x="668" y="0"/>
                  </a:moveTo>
                  <a:cubicBezTo>
                    <a:pt x="191" y="0"/>
                    <a:pt x="1" y="630"/>
                    <a:pt x="401" y="897"/>
                  </a:cubicBezTo>
                  <a:lnTo>
                    <a:pt x="2691" y="2424"/>
                  </a:lnTo>
                  <a:cubicBezTo>
                    <a:pt x="2801" y="2495"/>
                    <a:pt x="2929" y="2531"/>
                    <a:pt x="3058" y="2531"/>
                  </a:cubicBezTo>
                  <a:cubicBezTo>
                    <a:pt x="3187" y="2531"/>
                    <a:pt x="3316" y="2495"/>
                    <a:pt x="3426" y="2424"/>
                  </a:cubicBezTo>
                  <a:lnTo>
                    <a:pt x="5715" y="897"/>
                  </a:lnTo>
                  <a:cubicBezTo>
                    <a:pt x="6106" y="630"/>
                    <a:pt x="5925" y="0"/>
                    <a:pt x="5438" y="0"/>
                  </a:cubicBezTo>
                  <a:close/>
                </a:path>
              </a:pathLst>
            </a:custGeom>
            <a:solidFill>
              <a:srgbClr val="BBC8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93" name="Google Shape;5393;p38"/>
            <p:cNvSpPr/>
            <p:nvPr/>
          </p:nvSpPr>
          <p:spPr>
            <a:xfrm>
              <a:off x="7232118" y="1700852"/>
              <a:ext cx="109689" cy="77769"/>
            </a:xfrm>
            <a:custGeom>
              <a:rect b="b" l="l" r="r" t="t"/>
              <a:pathLst>
                <a:path extrusionOk="0" h="2970" w="4189">
                  <a:moveTo>
                    <a:pt x="544" y="1"/>
                  </a:moveTo>
                  <a:lnTo>
                    <a:pt x="544" y="1050"/>
                  </a:lnTo>
                  <a:cubicBezTo>
                    <a:pt x="544" y="1346"/>
                    <a:pt x="344" y="1603"/>
                    <a:pt x="67" y="1689"/>
                  </a:cubicBezTo>
                  <a:lnTo>
                    <a:pt x="0" y="1708"/>
                  </a:lnTo>
                  <a:lnTo>
                    <a:pt x="1727" y="2863"/>
                  </a:lnTo>
                  <a:cubicBezTo>
                    <a:pt x="1837" y="2934"/>
                    <a:pt x="1965" y="2970"/>
                    <a:pt x="2094" y="2970"/>
                  </a:cubicBezTo>
                  <a:cubicBezTo>
                    <a:pt x="2223" y="2970"/>
                    <a:pt x="2352" y="2934"/>
                    <a:pt x="2462" y="2863"/>
                  </a:cubicBezTo>
                  <a:lnTo>
                    <a:pt x="4188" y="1708"/>
                  </a:lnTo>
                  <a:lnTo>
                    <a:pt x="4121" y="1689"/>
                  </a:lnTo>
                  <a:cubicBezTo>
                    <a:pt x="3845" y="1603"/>
                    <a:pt x="3644" y="1346"/>
                    <a:pt x="3644" y="1050"/>
                  </a:cubicBezTo>
                  <a:lnTo>
                    <a:pt x="3644" y="1"/>
                  </a:ln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94" name="Google Shape;5394;p38"/>
            <p:cNvSpPr/>
            <p:nvPr/>
          </p:nvSpPr>
          <p:spPr>
            <a:xfrm>
              <a:off x="7246101" y="1700852"/>
              <a:ext cx="81462" cy="23121"/>
            </a:xfrm>
            <a:custGeom>
              <a:rect b="b" l="l" r="r" t="t"/>
              <a:pathLst>
                <a:path extrusionOk="0" h="883" w="3111">
                  <a:moveTo>
                    <a:pt x="0" y="1"/>
                  </a:moveTo>
                  <a:lnTo>
                    <a:pt x="0" y="497"/>
                  </a:lnTo>
                  <a:cubicBezTo>
                    <a:pt x="487" y="754"/>
                    <a:pt x="1021" y="883"/>
                    <a:pt x="1555" y="883"/>
                  </a:cubicBezTo>
                  <a:cubicBezTo>
                    <a:pt x="2090" y="883"/>
                    <a:pt x="2624" y="754"/>
                    <a:pt x="3110" y="497"/>
                  </a:cubicBezTo>
                  <a:lnTo>
                    <a:pt x="3110" y="1"/>
                  </a:ln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95" name="Google Shape;5395;p38"/>
            <p:cNvSpPr/>
            <p:nvPr/>
          </p:nvSpPr>
          <p:spPr>
            <a:xfrm>
              <a:off x="7189149" y="1543716"/>
              <a:ext cx="190627" cy="168658"/>
            </a:xfrm>
            <a:custGeom>
              <a:rect b="b" l="l" r="r" t="t"/>
              <a:pathLst>
                <a:path extrusionOk="0" h="6441" w="7280">
                  <a:moveTo>
                    <a:pt x="6621" y="1"/>
                  </a:moveTo>
                  <a:lnTo>
                    <a:pt x="849" y="449"/>
                  </a:lnTo>
                  <a:lnTo>
                    <a:pt x="849" y="2672"/>
                  </a:lnTo>
                  <a:lnTo>
                    <a:pt x="735" y="2672"/>
                  </a:lnTo>
                  <a:cubicBezTo>
                    <a:pt x="0" y="2672"/>
                    <a:pt x="0" y="3779"/>
                    <a:pt x="735" y="3779"/>
                  </a:cubicBezTo>
                  <a:lnTo>
                    <a:pt x="859" y="3779"/>
                  </a:lnTo>
                  <a:cubicBezTo>
                    <a:pt x="973" y="5277"/>
                    <a:pt x="2223" y="6440"/>
                    <a:pt x="3730" y="6440"/>
                  </a:cubicBezTo>
                  <a:cubicBezTo>
                    <a:pt x="5238" y="6440"/>
                    <a:pt x="6488" y="5277"/>
                    <a:pt x="6602" y="3779"/>
                  </a:cubicBezTo>
                  <a:lnTo>
                    <a:pt x="6726" y="3779"/>
                  </a:lnTo>
                  <a:cubicBezTo>
                    <a:pt x="7031" y="3779"/>
                    <a:pt x="7279" y="3531"/>
                    <a:pt x="7279" y="3225"/>
                  </a:cubicBezTo>
                  <a:cubicBezTo>
                    <a:pt x="7279" y="2920"/>
                    <a:pt x="7031" y="2672"/>
                    <a:pt x="6726" y="2672"/>
                  </a:cubicBezTo>
                  <a:lnTo>
                    <a:pt x="6621" y="2672"/>
                  </a:lnTo>
                  <a:lnTo>
                    <a:pt x="6621" y="1"/>
                  </a:lnTo>
                  <a:close/>
                </a:path>
              </a:pathLst>
            </a:custGeom>
            <a:solidFill>
              <a:srgbClr val="E0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96" name="Google Shape;5396;p38"/>
            <p:cNvSpPr/>
            <p:nvPr/>
          </p:nvSpPr>
          <p:spPr>
            <a:xfrm>
              <a:off x="7192893" y="1549713"/>
              <a:ext cx="146400" cy="162635"/>
            </a:xfrm>
            <a:custGeom>
              <a:rect b="b" l="l" r="r" t="t"/>
              <a:pathLst>
                <a:path extrusionOk="0" h="6211" w="5591">
                  <a:moveTo>
                    <a:pt x="5591" y="1"/>
                  </a:moveTo>
                  <a:lnTo>
                    <a:pt x="697" y="220"/>
                  </a:lnTo>
                  <a:lnTo>
                    <a:pt x="697" y="2443"/>
                  </a:lnTo>
                  <a:lnTo>
                    <a:pt x="621" y="2443"/>
                  </a:lnTo>
                  <a:cubicBezTo>
                    <a:pt x="614" y="2443"/>
                    <a:pt x="608" y="2443"/>
                    <a:pt x="601" y="2443"/>
                  </a:cubicBezTo>
                  <a:cubicBezTo>
                    <a:pt x="314" y="2443"/>
                    <a:pt x="76" y="2650"/>
                    <a:pt x="39" y="2939"/>
                  </a:cubicBezTo>
                  <a:cubicBezTo>
                    <a:pt x="0" y="3264"/>
                    <a:pt x="258" y="3550"/>
                    <a:pt x="592" y="3550"/>
                  </a:cubicBezTo>
                  <a:lnTo>
                    <a:pt x="706" y="3550"/>
                  </a:lnTo>
                  <a:cubicBezTo>
                    <a:pt x="810" y="5072"/>
                    <a:pt x="2090" y="6210"/>
                    <a:pt x="3566" y="6210"/>
                  </a:cubicBezTo>
                  <a:cubicBezTo>
                    <a:pt x="3718" y="6210"/>
                    <a:pt x="3871" y="6198"/>
                    <a:pt x="4026" y="6173"/>
                  </a:cubicBezTo>
                  <a:cubicBezTo>
                    <a:pt x="2624" y="5944"/>
                    <a:pt x="1594" y="4742"/>
                    <a:pt x="1594" y="3330"/>
                  </a:cubicBezTo>
                  <a:lnTo>
                    <a:pt x="1594" y="1556"/>
                  </a:lnTo>
                  <a:cubicBezTo>
                    <a:pt x="1594" y="1060"/>
                    <a:pt x="1994" y="659"/>
                    <a:pt x="2481" y="659"/>
                  </a:cubicBezTo>
                  <a:lnTo>
                    <a:pt x="5142" y="659"/>
                  </a:lnTo>
                  <a:cubicBezTo>
                    <a:pt x="5391" y="659"/>
                    <a:pt x="5591" y="459"/>
                    <a:pt x="5591" y="220"/>
                  </a:cubicBezTo>
                  <a:lnTo>
                    <a:pt x="5591" y="1"/>
                  </a:ln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97" name="Google Shape;5397;p38"/>
            <p:cNvSpPr/>
            <p:nvPr/>
          </p:nvSpPr>
          <p:spPr>
            <a:xfrm>
              <a:off x="7246101" y="1613604"/>
              <a:ext cx="11757" cy="17334"/>
            </a:xfrm>
            <a:custGeom>
              <a:rect b="b" l="l" r="r" t="t"/>
              <a:pathLst>
                <a:path extrusionOk="0" h="662" w="449">
                  <a:moveTo>
                    <a:pt x="225" y="1"/>
                  </a:moveTo>
                  <a:cubicBezTo>
                    <a:pt x="113" y="1"/>
                    <a:pt x="0" y="75"/>
                    <a:pt x="0" y="223"/>
                  </a:cubicBezTo>
                  <a:lnTo>
                    <a:pt x="0" y="442"/>
                  </a:lnTo>
                  <a:cubicBezTo>
                    <a:pt x="0" y="566"/>
                    <a:pt x="105" y="661"/>
                    <a:pt x="229" y="661"/>
                  </a:cubicBezTo>
                  <a:cubicBezTo>
                    <a:pt x="353" y="661"/>
                    <a:pt x="449" y="566"/>
                    <a:pt x="449" y="442"/>
                  </a:cubicBezTo>
                  <a:lnTo>
                    <a:pt x="449" y="223"/>
                  </a:lnTo>
                  <a:cubicBezTo>
                    <a:pt x="449" y="75"/>
                    <a:pt x="337" y="1"/>
                    <a:pt x="225"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98" name="Google Shape;5398;p38"/>
            <p:cNvSpPr/>
            <p:nvPr/>
          </p:nvSpPr>
          <p:spPr>
            <a:xfrm>
              <a:off x="7316041" y="1613604"/>
              <a:ext cx="11521" cy="17334"/>
            </a:xfrm>
            <a:custGeom>
              <a:rect b="b" l="l" r="r" t="t"/>
              <a:pathLst>
                <a:path extrusionOk="0" h="662" w="440">
                  <a:moveTo>
                    <a:pt x="220" y="1"/>
                  </a:moveTo>
                  <a:cubicBezTo>
                    <a:pt x="110" y="1"/>
                    <a:pt x="1" y="75"/>
                    <a:pt x="1" y="223"/>
                  </a:cubicBezTo>
                  <a:lnTo>
                    <a:pt x="1" y="442"/>
                  </a:lnTo>
                  <a:cubicBezTo>
                    <a:pt x="1" y="566"/>
                    <a:pt x="96" y="661"/>
                    <a:pt x="220" y="661"/>
                  </a:cubicBezTo>
                  <a:cubicBezTo>
                    <a:pt x="344" y="661"/>
                    <a:pt x="439" y="566"/>
                    <a:pt x="439" y="442"/>
                  </a:cubicBezTo>
                  <a:lnTo>
                    <a:pt x="439" y="223"/>
                  </a:lnTo>
                  <a:cubicBezTo>
                    <a:pt x="439" y="75"/>
                    <a:pt x="330" y="1"/>
                    <a:pt x="220"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399" name="Google Shape;5399;p38"/>
            <p:cNvSpPr/>
            <p:nvPr/>
          </p:nvSpPr>
          <p:spPr>
            <a:xfrm>
              <a:off x="7238115" y="1593834"/>
              <a:ext cx="28097" cy="13878"/>
            </a:xfrm>
            <a:custGeom>
              <a:rect b="b" l="l" r="r" t="t"/>
              <a:pathLst>
                <a:path extrusionOk="0" h="530" w="1073">
                  <a:moveTo>
                    <a:pt x="759" y="1"/>
                  </a:moveTo>
                  <a:cubicBezTo>
                    <a:pt x="745" y="1"/>
                    <a:pt x="731" y="2"/>
                    <a:pt x="716" y="4"/>
                  </a:cubicBezTo>
                  <a:lnTo>
                    <a:pt x="267" y="90"/>
                  </a:lnTo>
                  <a:cubicBezTo>
                    <a:pt x="0" y="138"/>
                    <a:pt x="38" y="529"/>
                    <a:pt x="305" y="529"/>
                  </a:cubicBezTo>
                  <a:lnTo>
                    <a:pt x="353" y="529"/>
                  </a:lnTo>
                  <a:lnTo>
                    <a:pt x="792" y="443"/>
                  </a:lnTo>
                  <a:cubicBezTo>
                    <a:pt x="1072" y="389"/>
                    <a:pt x="1010" y="1"/>
                    <a:pt x="759" y="1"/>
                  </a:cubicBez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00" name="Google Shape;5400;p38"/>
            <p:cNvSpPr/>
            <p:nvPr/>
          </p:nvSpPr>
          <p:spPr>
            <a:xfrm>
              <a:off x="7307767" y="1594044"/>
              <a:ext cx="27782" cy="13904"/>
            </a:xfrm>
            <a:custGeom>
              <a:rect b="b" l="l" r="r" t="t"/>
              <a:pathLst>
                <a:path extrusionOk="0" h="531" w="1061">
                  <a:moveTo>
                    <a:pt x="305" y="1"/>
                  </a:moveTo>
                  <a:cubicBezTo>
                    <a:pt x="60" y="1"/>
                    <a:pt x="0" y="391"/>
                    <a:pt x="269" y="445"/>
                  </a:cubicBezTo>
                  <a:lnTo>
                    <a:pt x="717" y="521"/>
                  </a:lnTo>
                  <a:lnTo>
                    <a:pt x="755" y="521"/>
                  </a:lnTo>
                  <a:lnTo>
                    <a:pt x="755" y="531"/>
                  </a:lnTo>
                  <a:cubicBezTo>
                    <a:pt x="1032" y="531"/>
                    <a:pt x="1061" y="140"/>
                    <a:pt x="803" y="92"/>
                  </a:cubicBezTo>
                  <a:lnTo>
                    <a:pt x="355" y="6"/>
                  </a:lnTo>
                  <a:cubicBezTo>
                    <a:pt x="337" y="3"/>
                    <a:pt x="321" y="1"/>
                    <a:pt x="305" y="1"/>
                  </a:cubicBez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01" name="Google Shape;5401;p38"/>
            <p:cNvSpPr/>
            <p:nvPr/>
          </p:nvSpPr>
          <p:spPr>
            <a:xfrm>
              <a:off x="7211380" y="1502999"/>
              <a:ext cx="174392" cy="52501"/>
            </a:xfrm>
            <a:custGeom>
              <a:rect b="b" l="l" r="r" t="t"/>
              <a:pathLst>
                <a:path extrusionOk="0" h="2005" w="6660">
                  <a:moveTo>
                    <a:pt x="1994" y="1"/>
                  </a:moveTo>
                  <a:cubicBezTo>
                    <a:pt x="888" y="1"/>
                    <a:pt x="0" y="898"/>
                    <a:pt x="0" y="2004"/>
                  </a:cubicBezTo>
                  <a:lnTo>
                    <a:pt x="4656" y="2004"/>
                  </a:lnTo>
                  <a:cubicBezTo>
                    <a:pt x="5667" y="2004"/>
                    <a:pt x="6516" y="1251"/>
                    <a:pt x="6640" y="259"/>
                  </a:cubicBezTo>
                  <a:cubicBezTo>
                    <a:pt x="6659" y="125"/>
                    <a:pt x="6554" y="1"/>
                    <a:pt x="6421"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02" name="Google Shape;5402;p38"/>
            <p:cNvSpPr/>
            <p:nvPr/>
          </p:nvSpPr>
          <p:spPr>
            <a:xfrm>
              <a:off x="7257832" y="1502999"/>
              <a:ext cx="127940" cy="40744"/>
            </a:xfrm>
            <a:custGeom>
              <a:rect b="b" l="l" r="r" t="t"/>
              <a:pathLst>
                <a:path extrusionOk="0" h="1556" w="4886">
                  <a:moveTo>
                    <a:pt x="745" y="1"/>
                  </a:moveTo>
                  <a:cubicBezTo>
                    <a:pt x="430" y="259"/>
                    <a:pt x="192" y="602"/>
                    <a:pt x="77" y="993"/>
                  </a:cubicBezTo>
                  <a:cubicBezTo>
                    <a:pt x="1" y="1279"/>
                    <a:pt x="220" y="1556"/>
                    <a:pt x="506" y="1556"/>
                  </a:cubicBezTo>
                  <a:lnTo>
                    <a:pt x="4141" y="1556"/>
                  </a:lnTo>
                  <a:cubicBezTo>
                    <a:pt x="4542" y="1232"/>
                    <a:pt x="4809" y="764"/>
                    <a:pt x="4866" y="249"/>
                  </a:cubicBezTo>
                  <a:cubicBezTo>
                    <a:pt x="4885" y="115"/>
                    <a:pt x="4780" y="1"/>
                    <a:pt x="4647" y="1"/>
                  </a:cubicBez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03" name="Google Shape;5403;p38"/>
            <p:cNvSpPr/>
            <p:nvPr/>
          </p:nvSpPr>
          <p:spPr>
            <a:xfrm>
              <a:off x="7252097" y="1782262"/>
              <a:ext cx="11521" cy="75491"/>
            </a:xfrm>
            <a:custGeom>
              <a:rect b="b" l="l" r="r" t="t"/>
              <a:pathLst>
                <a:path extrusionOk="0" h="2883" w="440">
                  <a:moveTo>
                    <a:pt x="235" y="1"/>
                  </a:moveTo>
                  <a:cubicBezTo>
                    <a:pt x="230" y="1"/>
                    <a:pt x="225" y="1"/>
                    <a:pt x="220" y="2"/>
                  </a:cubicBezTo>
                  <a:cubicBezTo>
                    <a:pt x="96" y="2"/>
                    <a:pt x="0" y="97"/>
                    <a:pt x="0" y="221"/>
                  </a:cubicBezTo>
                  <a:lnTo>
                    <a:pt x="0" y="2883"/>
                  </a:lnTo>
                  <a:lnTo>
                    <a:pt x="439" y="2883"/>
                  </a:lnTo>
                  <a:lnTo>
                    <a:pt x="439" y="221"/>
                  </a:lnTo>
                  <a:cubicBezTo>
                    <a:pt x="439" y="102"/>
                    <a:pt x="352" y="1"/>
                    <a:pt x="235" y="1"/>
                  </a:cubicBez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04" name="Google Shape;5404;p38"/>
            <p:cNvSpPr/>
            <p:nvPr/>
          </p:nvSpPr>
          <p:spPr>
            <a:xfrm>
              <a:off x="7310045" y="1782262"/>
              <a:ext cx="11783" cy="75491"/>
            </a:xfrm>
            <a:custGeom>
              <a:rect b="b" l="l" r="r" t="t"/>
              <a:pathLst>
                <a:path extrusionOk="0" h="2883" w="450">
                  <a:moveTo>
                    <a:pt x="244" y="1"/>
                  </a:moveTo>
                  <a:cubicBezTo>
                    <a:pt x="239" y="1"/>
                    <a:pt x="235" y="1"/>
                    <a:pt x="230" y="2"/>
                  </a:cubicBezTo>
                  <a:cubicBezTo>
                    <a:pt x="106" y="2"/>
                    <a:pt x="1" y="97"/>
                    <a:pt x="1" y="221"/>
                  </a:cubicBezTo>
                  <a:lnTo>
                    <a:pt x="1" y="2883"/>
                  </a:lnTo>
                  <a:lnTo>
                    <a:pt x="449" y="2883"/>
                  </a:lnTo>
                  <a:lnTo>
                    <a:pt x="449" y="221"/>
                  </a:lnTo>
                  <a:cubicBezTo>
                    <a:pt x="449" y="102"/>
                    <a:pt x="353" y="1"/>
                    <a:pt x="244" y="1"/>
                  </a:cubicBez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05" name="Google Shape;5405;p38"/>
            <p:cNvSpPr/>
            <p:nvPr/>
          </p:nvSpPr>
          <p:spPr>
            <a:xfrm>
              <a:off x="7260896" y="1654112"/>
              <a:ext cx="51872" cy="17570"/>
            </a:xfrm>
            <a:custGeom>
              <a:rect b="b" l="l" r="r" t="t"/>
              <a:pathLst>
                <a:path extrusionOk="0" h="671" w="1981">
                  <a:moveTo>
                    <a:pt x="331" y="0"/>
                  </a:moveTo>
                  <a:cubicBezTo>
                    <a:pt x="155" y="0"/>
                    <a:pt x="1" y="229"/>
                    <a:pt x="170" y="383"/>
                  </a:cubicBezTo>
                  <a:cubicBezTo>
                    <a:pt x="389" y="574"/>
                    <a:pt x="668" y="670"/>
                    <a:pt x="950" y="670"/>
                  </a:cubicBezTo>
                  <a:cubicBezTo>
                    <a:pt x="964" y="670"/>
                    <a:pt x="977" y="670"/>
                    <a:pt x="990" y="669"/>
                  </a:cubicBezTo>
                  <a:cubicBezTo>
                    <a:pt x="1004" y="670"/>
                    <a:pt x="1018" y="670"/>
                    <a:pt x="1032" y="670"/>
                  </a:cubicBezTo>
                  <a:cubicBezTo>
                    <a:pt x="1322" y="670"/>
                    <a:pt x="1592" y="574"/>
                    <a:pt x="1811" y="383"/>
                  </a:cubicBezTo>
                  <a:cubicBezTo>
                    <a:pt x="1980" y="229"/>
                    <a:pt x="1832" y="0"/>
                    <a:pt x="1658" y="0"/>
                  </a:cubicBezTo>
                  <a:cubicBezTo>
                    <a:pt x="1607" y="0"/>
                    <a:pt x="1554" y="20"/>
                    <a:pt x="1506" y="68"/>
                  </a:cubicBezTo>
                  <a:cubicBezTo>
                    <a:pt x="1353" y="173"/>
                    <a:pt x="1174" y="226"/>
                    <a:pt x="995" y="226"/>
                  </a:cubicBezTo>
                  <a:cubicBezTo>
                    <a:pt x="816" y="226"/>
                    <a:pt x="637" y="173"/>
                    <a:pt x="485" y="68"/>
                  </a:cubicBezTo>
                  <a:cubicBezTo>
                    <a:pt x="437" y="20"/>
                    <a:pt x="383" y="0"/>
                    <a:pt x="331" y="0"/>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406" name="Google Shape;5406;p38"/>
          <p:cNvGrpSpPr/>
          <p:nvPr/>
        </p:nvGrpSpPr>
        <p:grpSpPr>
          <a:xfrm>
            <a:off x="10525616" y="2388035"/>
            <a:ext cx="397072" cy="508971"/>
            <a:chOff x="7603081" y="1973072"/>
            <a:chExt cx="276802" cy="354807"/>
          </a:xfrm>
        </p:grpSpPr>
        <p:sp>
          <p:nvSpPr>
            <p:cNvPr id="5407" name="Google Shape;5407;p38"/>
            <p:cNvSpPr/>
            <p:nvPr/>
          </p:nvSpPr>
          <p:spPr>
            <a:xfrm>
              <a:off x="7603081" y="2189465"/>
              <a:ext cx="276802" cy="138414"/>
            </a:xfrm>
            <a:custGeom>
              <a:rect b="b" l="l" r="r" t="t"/>
              <a:pathLst>
                <a:path extrusionOk="0" h="5286" w="10571">
                  <a:moveTo>
                    <a:pt x="3081" y="1"/>
                  </a:moveTo>
                  <a:cubicBezTo>
                    <a:pt x="2967" y="1"/>
                    <a:pt x="2862" y="96"/>
                    <a:pt x="2862" y="220"/>
                  </a:cubicBezTo>
                  <a:lnTo>
                    <a:pt x="2862" y="1269"/>
                  </a:lnTo>
                  <a:cubicBezTo>
                    <a:pt x="2862" y="1565"/>
                    <a:pt x="2671" y="1823"/>
                    <a:pt x="2395" y="1909"/>
                  </a:cubicBezTo>
                  <a:lnTo>
                    <a:pt x="935" y="2357"/>
                  </a:lnTo>
                  <a:cubicBezTo>
                    <a:pt x="382" y="2529"/>
                    <a:pt x="0" y="3034"/>
                    <a:pt x="0" y="3616"/>
                  </a:cubicBezTo>
                  <a:lnTo>
                    <a:pt x="0" y="4627"/>
                  </a:lnTo>
                  <a:cubicBezTo>
                    <a:pt x="0" y="4990"/>
                    <a:pt x="296" y="5286"/>
                    <a:pt x="658" y="5286"/>
                  </a:cubicBezTo>
                  <a:lnTo>
                    <a:pt x="9912" y="5286"/>
                  </a:lnTo>
                  <a:cubicBezTo>
                    <a:pt x="10275" y="5286"/>
                    <a:pt x="10570" y="4990"/>
                    <a:pt x="10570" y="4627"/>
                  </a:cubicBezTo>
                  <a:lnTo>
                    <a:pt x="10570" y="3616"/>
                  </a:lnTo>
                  <a:cubicBezTo>
                    <a:pt x="10570" y="3034"/>
                    <a:pt x="10198" y="2529"/>
                    <a:pt x="9645" y="2357"/>
                  </a:cubicBezTo>
                  <a:lnTo>
                    <a:pt x="8176" y="1909"/>
                  </a:lnTo>
                  <a:cubicBezTo>
                    <a:pt x="7899" y="1823"/>
                    <a:pt x="7708" y="1565"/>
                    <a:pt x="7708" y="1269"/>
                  </a:cubicBezTo>
                  <a:lnTo>
                    <a:pt x="7708" y="220"/>
                  </a:lnTo>
                  <a:cubicBezTo>
                    <a:pt x="7708" y="96"/>
                    <a:pt x="7613" y="1"/>
                    <a:pt x="7489" y="1"/>
                  </a:cubicBezTo>
                  <a:close/>
                </a:path>
              </a:pathLst>
            </a:custGeom>
            <a:solidFill>
              <a:srgbClr val="D1D8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08" name="Google Shape;5408;p38"/>
            <p:cNvSpPr/>
            <p:nvPr/>
          </p:nvSpPr>
          <p:spPr>
            <a:xfrm>
              <a:off x="7666527" y="2189465"/>
              <a:ext cx="149909" cy="92197"/>
            </a:xfrm>
            <a:custGeom>
              <a:rect b="b" l="l" r="r" t="t"/>
              <a:pathLst>
                <a:path extrusionOk="0" h="3521" w="5725">
                  <a:moveTo>
                    <a:pt x="649" y="1"/>
                  </a:moveTo>
                  <a:cubicBezTo>
                    <a:pt x="525" y="1"/>
                    <a:pt x="429" y="96"/>
                    <a:pt x="429" y="220"/>
                  </a:cubicBezTo>
                  <a:lnTo>
                    <a:pt x="429" y="1269"/>
                  </a:lnTo>
                  <a:cubicBezTo>
                    <a:pt x="429" y="1556"/>
                    <a:pt x="258" y="1804"/>
                    <a:pt x="0" y="1899"/>
                  </a:cubicBezTo>
                  <a:cubicBezTo>
                    <a:pt x="344" y="2834"/>
                    <a:pt x="1488" y="3521"/>
                    <a:pt x="2862" y="3521"/>
                  </a:cubicBezTo>
                  <a:cubicBezTo>
                    <a:pt x="4226" y="3521"/>
                    <a:pt x="5390" y="2834"/>
                    <a:pt x="5724" y="1899"/>
                  </a:cubicBezTo>
                  <a:cubicBezTo>
                    <a:pt x="5457" y="1804"/>
                    <a:pt x="5276" y="1556"/>
                    <a:pt x="5276" y="1269"/>
                  </a:cubicBezTo>
                  <a:lnTo>
                    <a:pt x="5276" y="220"/>
                  </a:lnTo>
                  <a:cubicBezTo>
                    <a:pt x="5276" y="96"/>
                    <a:pt x="5180" y="1"/>
                    <a:pt x="5056" y="1"/>
                  </a:cubicBezTo>
                  <a:close/>
                </a:path>
              </a:pathLst>
            </a:custGeom>
            <a:solidFill>
              <a:srgbClr val="F0F3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09" name="Google Shape;5409;p38"/>
            <p:cNvSpPr/>
            <p:nvPr/>
          </p:nvSpPr>
          <p:spPr>
            <a:xfrm>
              <a:off x="7679751" y="2189465"/>
              <a:ext cx="123698" cy="34564"/>
            </a:xfrm>
            <a:custGeom>
              <a:rect b="b" l="l" r="r" t="t"/>
              <a:pathLst>
                <a:path extrusionOk="0" h="1320" w="4724">
                  <a:moveTo>
                    <a:pt x="163" y="1"/>
                  </a:moveTo>
                  <a:cubicBezTo>
                    <a:pt x="96" y="1"/>
                    <a:pt x="39" y="20"/>
                    <a:pt x="1" y="67"/>
                  </a:cubicBezTo>
                  <a:cubicBezTo>
                    <a:pt x="568" y="902"/>
                    <a:pt x="1465" y="1319"/>
                    <a:pt x="2362" y="1319"/>
                  </a:cubicBezTo>
                  <a:cubicBezTo>
                    <a:pt x="3259" y="1319"/>
                    <a:pt x="4155" y="902"/>
                    <a:pt x="4723" y="67"/>
                  </a:cubicBezTo>
                  <a:cubicBezTo>
                    <a:pt x="4685" y="20"/>
                    <a:pt x="4628" y="1"/>
                    <a:pt x="4561" y="1"/>
                  </a:cubicBezTo>
                  <a:close/>
                </a:path>
              </a:pathLst>
            </a:custGeom>
            <a:solidFill>
              <a:srgbClr val="E8ED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10" name="Google Shape;5410;p38"/>
            <p:cNvSpPr/>
            <p:nvPr/>
          </p:nvSpPr>
          <p:spPr>
            <a:xfrm>
              <a:off x="7644532" y="2033585"/>
              <a:ext cx="189370" cy="155408"/>
            </a:xfrm>
            <a:custGeom>
              <a:rect b="b" l="l" r="r" t="t"/>
              <a:pathLst>
                <a:path extrusionOk="0" h="5935" w="7232">
                  <a:moveTo>
                    <a:pt x="850" y="1"/>
                  </a:moveTo>
                  <a:lnTo>
                    <a:pt x="850" y="2204"/>
                  </a:lnTo>
                  <a:lnTo>
                    <a:pt x="735" y="2204"/>
                  </a:lnTo>
                  <a:cubicBezTo>
                    <a:pt x="1" y="2204"/>
                    <a:pt x="1" y="3311"/>
                    <a:pt x="735" y="3311"/>
                  </a:cubicBezTo>
                  <a:lnTo>
                    <a:pt x="859" y="3311"/>
                  </a:lnTo>
                  <a:cubicBezTo>
                    <a:pt x="974" y="4790"/>
                    <a:pt x="2214" y="5935"/>
                    <a:pt x="3712" y="5935"/>
                  </a:cubicBezTo>
                  <a:cubicBezTo>
                    <a:pt x="5200" y="5935"/>
                    <a:pt x="6440" y="4790"/>
                    <a:pt x="6564" y="3311"/>
                  </a:cubicBezTo>
                  <a:lnTo>
                    <a:pt x="6679" y="3311"/>
                  </a:lnTo>
                  <a:cubicBezTo>
                    <a:pt x="6984" y="3311"/>
                    <a:pt x="7232" y="3063"/>
                    <a:pt x="7232" y="2758"/>
                  </a:cubicBezTo>
                  <a:cubicBezTo>
                    <a:pt x="7232" y="2452"/>
                    <a:pt x="6984" y="2204"/>
                    <a:pt x="6679" y="2204"/>
                  </a:cubicBezTo>
                  <a:lnTo>
                    <a:pt x="6574" y="2204"/>
                  </a:lnTo>
                  <a:lnTo>
                    <a:pt x="6574" y="1"/>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11" name="Google Shape;5411;p38"/>
            <p:cNvSpPr/>
            <p:nvPr/>
          </p:nvSpPr>
          <p:spPr>
            <a:xfrm>
              <a:off x="7701249" y="2092292"/>
              <a:ext cx="11521" cy="17020"/>
            </a:xfrm>
            <a:custGeom>
              <a:rect b="b" l="l" r="r" t="t"/>
              <a:pathLst>
                <a:path extrusionOk="0" h="650" w="440">
                  <a:moveTo>
                    <a:pt x="220" y="1"/>
                  </a:moveTo>
                  <a:cubicBezTo>
                    <a:pt x="115" y="1"/>
                    <a:pt x="10" y="67"/>
                    <a:pt x="0" y="201"/>
                  </a:cubicBezTo>
                  <a:lnTo>
                    <a:pt x="0" y="420"/>
                  </a:lnTo>
                  <a:cubicBezTo>
                    <a:pt x="0" y="544"/>
                    <a:pt x="96" y="649"/>
                    <a:pt x="220" y="649"/>
                  </a:cubicBezTo>
                  <a:cubicBezTo>
                    <a:pt x="334" y="640"/>
                    <a:pt x="439" y="544"/>
                    <a:pt x="439" y="420"/>
                  </a:cubicBezTo>
                  <a:lnTo>
                    <a:pt x="439" y="201"/>
                  </a:lnTo>
                  <a:cubicBezTo>
                    <a:pt x="430" y="67"/>
                    <a:pt x="325" y="1"/>
                    <a:pt x="220"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12" name="Google Shape;5412;p38"/>
            <p:cNvSpPr/>
            <p:nvPr/>
          </p:nvSpPr>
          <p:spPr>
            <a:xfrm>
              <a:off x="7770429" y="2092292"/>
              <a:ext cx="11521" cy="17020"/>
            </a:xfrm>
            <a:custGeom>
              <a:rect b="b" l="l" r="r" t="t"/>
              <a:pathLst>
                <a:path extrusionOk="0" h="650" w="440">
                  <a:moveTo>
                    <a:pt x="220" y="1"/>
                  </a:moveTo>
                  <a:cubicBezTo>
                    <a:pt x="115" y="1"/>
                    <a:pt x="10" y="67"/>
                    <a:pt x="1" y="201"/>
                  </a:cubicBezTo>
                  <a:lnTo>
                    <a:pt x="1" y="420"/>
                  </a:lnTo>
                  <a:cubicBezTo>
                    <a:pt x="1" y="544"/>
                    <a:pt x="96" y="640"/>
                    <a:pt x="220" y="649"/>
                  </a:cubicBezTo>
                  <a:cubicBezTo>
                    <a:pt x="344" y="640"/>
                    <a:pt x="440" y="544"/>
                    <a:pt x="440" y="420"/>
                  </a:cubicBezTo>
                  <a:lnTo>
                    <a:pt x="440" y="201"/>
                  </a:lnTo>
                  <a:cubicBezTo>
                    <a:pt x="430" y="67"/>
                    <a:pt x="325" y="1"/>
                    <a:pt x="220"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13" name="Google Shape;5413;p38"/>
            <p:cNvSpPr/>
            <p:nvPr/>
          </p:nvSpPr>
          <p:spPr>
            <a:xfrm>
              <a:off x="7693995" y="2074067"/>
              <a:ext cx="25766" cy="11495"/>
            </a:xfrm>
            <a:custGeom>
              <a:rect b="b" l="l" r="r" t="t"/>
              <a:pathLst>
                <a:path extrusionOk="0" h="439" w="984">
                  <a:moveTo>
                    <a:pt x="277" y="0"/>
                  </a:moveTo>
                  <a:cubicBezTo>
                    <a:pt x="1" y="19"/>
                    <a:pt x="1" y="420"/>
                    <a:pt x="277" y="439"/>
                  </a:cubicBezTo>
                  <a:lnTo>
                    <a:pt x="716" y="439"/>
                  </a:lnTo>
                  <a:cubicBezTo>
                    <a:pt x="983" y="420"/>
                    <a:pt x="983" y="19"/>
                    <a:pt x="716"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14" name="Google Shape;5414;p38"/>
            <p:cNvSpPr/>
            <p:nvPr/>
          </p:nvSpPr>
          <p:spPr>
            <a:xfrm>
              <a:off x="7763202" y="2074067"/>
              <a:ext cx="25740" cy="11495"/>
            </a:xfrm>
            <a:custGeom>
              <a:rect b="b" l="l" r="r" t="t"/>
              <a:pathLst>
                <a:path extrusionOk="0" h="439" w="983">
                  <a:moveTo>
                    <a:pt x="277" y="0"/>
                  </a:moveTo>
                  <a:cubicBezTo>
                    <a:pt x="0" y="19"/>
                    <a:pt x="0" y="420"/>
                    <a:pt x="277" y="439"/>
                  </a:cubicBezTo>
                  <a:lnTo>
                    <a:pt x="716" y="439"/>
                  </a:lnTo>
                  <a:cubicBezTo>
                    <a:pt x="983" y="420"/>
                    <a:pt x="983" y="19"/>
                    <a:pt x="716"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15" name="Google Shape;5415;p38"/>
            <p:cNvSpPr/>
            <p:nvPr/>
          </p:nvSpPr>
          <p:spPr>
            <a:xfrm>
              <a:off x="7647281" y="2033585"/>
              <a:ext cx="140430" cy="155879"/>
            </a:xfrm>
            <a:custGeom>
              <a:rect b="b" l="l" r="r" t="t"/>
              <a:pathLst>
                <a:path extrusionOk="0" h="5953" w="5363">
                  <a:moveTo>
                    <a:pt x="735" y="1"/>
                  </a:moveTo>
                  <a:lnTo>
                    <a:pt x="735" y="2204"/>
                  </a:lnTo>
                  <a:lnTo>
                    <a:pt x="649" y="2204"/>
                  </a:lnTo>
                  <a:cubicBezTo>
                    <a:pt x="392" y="2204"/>
                    <a:pt x="172" y="2367"/>
                    <a:pt x="96" y="2605"/>
                  </a:cubicBezTo>
                  <a:cubicBezTo>
                    <a:pt x="1" y="2958"/>
                    <a:pt x="258" y="3311"/>
                    <a:pt x="630" y="3311"/>
                  </a:cubicBezTo>
                  <a:lnTo>
                    <a:pt x="745" y="3311"/>
                  </a:lnTo>
                  <a:cubicBezTo>
                    <a:pt x="849" y="4816"/>
                    <a:pt x="2113" y="5952"/>
                    <a:pt x="3578" y="5952"/>
                  </a:cubicBezTo>
                  <a:cubicBezTo>
                    <a:pt x="3729" y="5952"/>
                    <a:pt x="3882" y="5940"/>
                    <a:pt x="4036" y="5915"/>
                  </a:cubicBezTo>
                  <a:cubicBezTo>
                    <a:pt x="2643" y="5696"/>
                    <a:pt x="1613" y="4494"/>
                    <a:pt x="1613" y="3092"/>
                  </a:cubicBezTo>
                  <a:lnTo>
                    <a:pt x="1613" y="1766"/>
                  </a:lnTo>
                  <a:cubicBezTo>
                    <a:pt x="1613" y="1155"/>
                    <a:pt x="2109" y="668"/>
                    <a:pt x="2720" y="668"/>
                  </a:cubicBezTo>
                  <a:lnTo>
                    <a:pt x="4923" y="668"/>
                  </a:lnTo>
                  <a:cubicBezTo>
                    <a:pt x="5162" y="668"/>
                    <a:pt x="5362" y="468"/>
                    <a:pt x="5362" y="230"/>
                  </a:cubicBezTo>
                  <a:lnTo>
                    <a:pt x="5362" y="1"/>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16" name="Google Shape;5416;p38"/>
            <p:cNvSpPr/>
            <p:nvPr/>
          </p:nvSpPr>
          <p:spPr>
            <a:xfrm>
              <a:off x="7652518" y="1983127"/>
              <a:ext cx="106206" cy="108694"/>
            </a:xfrm>
            <a:custGeom>
              <a:rect b="b" l="l" r="r" t="t"/>
              <a:pathLst>
                <a:path extrusionOk="0" h="4151" w="4056">
                  <a:moveTo>
                    <a:pt x="1861" y="1"/>
                  </a:moveTo>
                  <a:cubicBezTo>
                    <a:pt x="755" y="230"/>
                    <a:pt x="1" y="1260"/>
                    <a:pt x="115" y="2386"/>
                  </a:cubicBezTo>
                  <a:lnTo>
                    <a:pt x="306" y="4150"/>
                  </a:lnTo>
                  <a:lnTo>
                    <a:pt x="526" y="4150"/>
                  </a:lnTo>
                  <a:cubicBezTo>
                    <a:pt x="774" y="4141"/>
                    <a:pt x="964" y="3950"/>
                    <a:pt x="964" y="3702"/>
                  </a:cubicBezTo>
                  <a:lnTo>
                    <a:pt x="964" y="2815"/>
                  </a:lnTo>
                  <a:cubicBezTo>
                    <a:pt x="964" y="2452"/>
                    <a:pt x="1260" y="2157"/>
                    <a:pt x="1623" y="2157"/>
                  </a:cubicBezTo>
                  <a:lnTo>
                    <a:pt x="4055" y="2157"/>
                  </a:lnTo>
                  <a:lnTo>
                    <a:pt x="1861" y="1"/>
                  </a:ln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17" name="Google Shape;5417;p38"/>
            <p:cNvSpPr/>
            <p:nvPr/>
          </p:nvSpPr>
          <p:spPr>
            <a:xfrm>
              <a:off x="7678023" y="2126018"/>
              <a:ext cx="126919" cy="86463"/>
            </a:xfrm>
            <a:custGeom>
              <a:rect b="b" l="l" r="r" t="t"/>
              <a:pathLst>
                <a:path extrusionOk="0" h="3302" w="4847">
                  <a:moveTo>
                    <a:pt x="668" y="0"/>
                  </a:moveTo>
                  <a:cubicBezTo>
                    <a:pt x="296" y="0"/>
                    <a:pt x="0" y="296"/>
                    <a:pt x="0" y="659"/>
                  </a:cubicBezTo>
                  <a:lnTo>
                    <a:pt x="0" y="878"/>
                  </a:lnTo>
                  <a:cubicBezTo>
                    <a:pt x="0" y="2214"/>
                    <a:pt x="1088" y="3301"/>
                    <a:pt x="2423" y="3301"/>
                  </a:cubicBezTo>
                  <a:cubicBezTo>
                    <a:pt x="3768" y="3301"/>
                    <a:pt x="4846" y="2214"/>
                    <a:pt x="4846" y="878"/>
                  </a:cubicBezTo>
                  <a:lnTo>
                    <a:pt x="4846" y="659"/>
                  </a:lnTo>
                  <a:cubicBezTo>
                    <a:pt x="4846" y="296"/>
                    <a:pt x="4551" y="0"/>
                    <a:pt x="4188" y="0"/>
                  </a:cubicBezTo>
                  <a:close/>
                </a:path>
              </a:pathLst>
            </a:custGeom>
            <a:solidFill>
              <a:srgbClr val="788A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18" name="Google Shape;5418;p38"/>
            <p:cNvSpPr/>
            <p:nvPr/>
          </p:nvSpPr>
          <p:spPr>
            <a:xfrm>
              <a:off x="7715493" y="2142881"/>
              <a:ext cx="51165" cy="17701"/>
            </a:xfrm>
            <a:custGeom>
              <a:rect b="b" l="l" r="r" t="t"/>
              <a:pathLst>
                <a:path extrusionOk="0" h="676" w="1954">
                  <a:moveTo>
                    <a:pt x="323" y="0"/>
                  </a:moveTo>
                  <a:cubicBezTo>
                    <a:pt x="149" y="0"/>
                    <a:pt x="0" y="237"/>
                    <a:pt x="181" y="396"/>
                  </a:cubicBezTo>
                  <a:cubicBezTo>
                    <a:pt x="384" y="572"/>
                    <a:pt x="651" y="675"/>
                    <a:pt x="923" y="675"/>
                  </a:cubicBezTo>
                  <a:cubicBezTo>
                    <a:pt x="946" y="675"/>
                    <a:pt x="969" y="674"/>
                    <a:pt x="992" y="673"/>
                  </a:cubicBezTo>
                  <a:cubicBezTo>
                    <a:pt x="1015" y="674"/>
                    <a:pt x="1038" y="675"/>
                    <a:pt x="1061" y="675"/>
                  </a:cubicBezTo>
                  <a:cubicBezTo>
                    <a:pt x="1334" y="675"/>
                    <a:pt x="1601" y="572"/>
                    <a:pt x="1813" y="396"/>
                  </a:cubicBezTo>
                  <a:cubicBezTo>
                    <a:pt x="1954" y="233"/>
                    <a:pt x="1812" y="24"/>
                    <a:pt x="1643" y="24"/>
                  </a:cubicBezTo>
                  <a:cubicBezTo>
                    <a:pt x="1595" y="24"/>
                    <a:pt x="1545" y="41"/>
                    <a:pt x="1498" y="81"/>
                  </a:cubicBezTo>
                  <a:cubicBezTo>
                    <a:pt x="1345" y="186"/>
                    <a:pt x="1169" y="239"/>
                    <a:pt x="992" y="239"/>
                  </a:cubicBezTo>
                  <a:cubicBezTo>
                    <a:pt x="816" y="239"/>
                    <a:pt x="639" y="186"/>
                    <a:pt x="487" y="81"/>
                  </a:cubicBezTo>
                  <a:cubicBezTo>
                    <a:pt x="436" y="24"/>
                    <a:pt x="378" y="0"/>
                    <a:pt x="323" y="0"/>
                  </a:cubicBez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19" name="Google Shape;5419;p38"/>
            <p:cNvSpPr/>
            <p:nvPr/>
          </p:nvSpPr>
          <p:spPr>
            <a:xfrm>
              <a:off x="7678023" y="2126018"/>
              <a:ext cx="78215" cy="86463"/>
            </a:xfrm>
            <a:custGeom>
              <a:rect b="b" l="l" r="r" t="t"/>
              <a:pathLst>
                <a:path extrusionOk="0" h="3302" w="2987">
                  <a:moveTo>
                    <a:pt x="668" y="0"/>
                  </a:moveTo>
                  <a:cubicBezTo>
                    <a:pt x="296" y="0"/>
                    <a:pt x="0" y="296"/>
                    <a:pt x="0" y="659"/>
                  </a:cubicBezTo>
                  <a:lnTo>
                    <a:pt x="0" y="878"/>
                  </a:lnTo>
                  <a:cubicBezTo>
                    <a:pt x="0" y="2247"/>
                    <a:pt x="1117" y="3301"/>
                    <a:pt x="2419" y="3301"/>
                  </a:cubicBezTo>
                  <a:cubicBezTo>
                    <a:pt x="2605" y="3301"/>
                    <a:pt x="2795" y="3280"/>
                    <a:pt x="2986" y="3234"/>
                  </a:cubicBezTo>
                  <a:cubicBezTo>
                    <a:pt x="1879" y="2986"/>
                    <a:pt x="1107" y="2004"/>
                    <a:pt x="1107" y="878"/>
                  </a:cubicBezTo>
                  <a:lnTo>
                    <a:pt x="1107" y="659"/>
                  </a:lnTo>
                  <a:cubicBezTo>
                    <a:pt x="1107" y="296"/>
                    <a:pt x="1402" y="0"/>
                    <a:pt x="1765"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20" name="Google Shape;5420;p38"/>
            <p:cNvSpPr/>
            <p:nvPr/>
          </p:nvSpPr>
          <p:spPr>
            <a:xfrm>
              <a:off x="7666030" y="1973072"/>
              <a:ext cx="164625" cy="118749"/>
            </a:xfrm>
            <a:custGeom>
              <a:rect b="b" l="l" r="r" t="t"/>
              <a:pathLst>
                <a:path extrusionOk="0" h="4535" w="6287">
                  <a:moveTo>
                    <a:pt x="123" y="1"/>
                  </a:moveTo>
                  <a:cubicBezTo>
                    <a:pt x="58" y="1"/>
                    <a:pt x="0" y="56"/>
                    <a:pt x="0" y="127"/>
                  </a:cubicBezTo>
                  <a:cubicBezTo>
                    <a:pt x="0" y="785"/>
                    <a:pt x="315" y="2541"/>
                    <a:pt x="3539" y="2541"/>
                  </a:cubicBezTo>
                  <a:lnTo>
                    <a:pt x="4646" y="2541"/>
                  </a:lnTo>
                  <a:cubicBezTo>
                    <a:pt x="5009" y="2541"/>
                    <a:pt x="5304" y="2836"/>
                    <a:pt x="5304" y="3199"/>
                  </a:cubicBezTo>
                  <a:lnTo>
                    <a:pt x="5304" y="4086"/>
                  </a:lnTo>
                  <a:cubicBezTo>
                    <a:pt x="5304" y="4325"/>
                    <a:pt x="5495" y="4525"/>
                    <a:pt x="5734" y="4525"/>
                  </a:cubicBezTo>
                  <a:lnTo>
                    <a:pt x="5963" y="4534"/>
                  </a:lnTo>
                  <a:lnTo>
                    <a:pt x="6153" y="2770"/>
                  </a:lnTo>
                  <a:cubicBezTo>
                    <a:pt x="6287" y="1463"/>
                    <a:pt x="5266" y="337"/>
                    <a:pt x="3959" y="337"/>
                  </a:cubicBezTo>
                  <a:lnTo>
                    <a:pt x="1784" y="337"/>
                  </a:lnTo>
                  <a:cubicBezTo>
                    <a:pt x="1221" y="337"/>
                    <a:pt x="573" y="251"/>
                    <a:pt x="191" y="22"/>
                  </a:cubicBezTo>
                  <a:cubicBezTo>
                    <a:pt x="169" y="7"/>
                    <a:pt x="146" y="1"/>
                    <a:pt x="123"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421" name="Google Shape;5421;p38"/>
          <p:cNvGrpSpPr/>
          <p:nvPr/>
        </p:nvGrpSpPr>
        <p:grpSpPr>
          <a:xfrm>
            <a:off x="9225545" y="1713715"/>
            <a:ext cx="397072" cy="508895"/>
            <a:chOff x="6696792" y="1502999"/>
            <a:chExt cx="276802" cy="354754"/>
          </a:xfrm>
        </p:grpSpPr>
        <p:sp>
          <p:nvSpPr>
            <p:cNvPr id="5422" name="Google Shape;5422;p38"/>
            <p:cNvSpPr/>
            <p:nvPr/>
          </p:nvSpPr>
          <p:spPr>
            <a:xfrm>
              <a:off x="6696792" y="1702345"/>
              <a:ext cx="276540" cy="155408"/>
            </a:xfrm>
            <a:custGeom>
              <a:rect b="b" l="l" r="r" t="t"/>
              <a:pathLst>
                <a:path extrusionOk="0" h="5935" w="10561">
                  <a:moveTo>
                    <a:pt x="3749" y="1"/>
                  </a:moveTo>
                  <a:lnTo>
                    <a:pt x="3749" y="1041"/>
                  </a:lnTo>
                  <a:cubicBezTo>
                    <a:pt x="3749" y="1336"/>
                    <a:pt x="3549" y="1594"/>
                    <a:pt x="3272" y="1680"/>
                  </a:cubicBezTo>
                  <a:lnTo>
                    <a:pt x="954" y="2357"/>
                  </a:lnTo>
                  <a:cubicBezTo>
                    <a:pt x="391" y="2519"/>
                    <a:pt x="0" y="3034"/>
                    <a:pt x="10" y="3626"/>
                  </a:cubicBezTo>
                  <a:lnTo>
                    <a:pt x="10" y="5276"/>
                  </a:lnTo>
                  <a:cubicBezTo>
                    <a:pt x="10" y="5639"/>
                    <a:pt x="296" y="5935"/>
                    <a:pt x="668" y="5935"/>
                  </a:cubicBezTo>
                  <a:lnTo>
                    <a:pt x="9903" y="5935"/>
                  </a:lnTo>
                  <a:cubicBezTo>
                    <a:pt x="10265" y="5935"/>
                    <a:pt x="10561" y="5639"/>
                    <a:pt x="10561" y="5276"/>
                  </a:cubicBezTo>
                  <a:lnTo>
                    <a:pt x="10561" y="3626"/>
                  </a:lnTo>
                  <a:cubicBezTo>
                    <a:pt x="10561" y="3034"/>
                    <a:pt x="10179" y="2529"/>
                    <a:pt x="9616" y="2357"/>
                  </a:cubicBezTo>
                  <a:lnTo>
                    <a:pt x="7308" y="1680"/>
                  </a:lnTo>
                  <a:cubicBezTo>
                    <a:pt x="7022" y="1594"/>
                    <a:pt x="6831" y="1336"/>
                    <a:pt x="6831" y="1041"/>
                  </a:cubicBezTo>
                  <a:lnTo>
                    <a:pt x="6831" y="1"/>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23" name="Google Shape;5423;p38"/>
            <p:cNvSpPr/>
            <p:nvPr/>
          </p:nvSpPr>
          <p:spPr>
            <a:xfrm>
              <a:off x="6697028" y="1747069"/>
              <a:ext cx="276566" cy="110684"/>
            </a:xfrm>
            <a:custGeom>
              <a:rect b="b" l="l" r="r" t="t"/>
              <a:pathLst>
                <a:path extrusionOk="0" h="4227" w="10562">
                  <a:moveTo>
                    <a:pt x="3168" y="0"/>
                  </a:moveTo>
                  <a:lnTo>
                    <a:pt x="945" y="649"/>
                  </a:lnTo>
                  <a:cubicBezTo>
                    <a:pt x="382" y="811"/>
                    <a:pt x="1" y="1326"/>
                    <a:pt x="1" y="1918"/>
                  </a:cubicBezTo>
                  <a:lnTo>
                    <a:pt x="1" y="3568"/>
                  </a:lnTo>
                  <a:cubicBezTo>
                    <a:pt x="1" y="3931"/>
                    <a:pt x="296" y="4227"/>
                    <a:pt x="659" y="4227"/>
                  </a:cubicBezTo>
                  <a:lnTo>
                    <a:pt x="9894" y="4227"/>
                  </a:lnTo>
                  <a:cubicBezTo>
                    <a:pt x="10266" y="4227"/>
                    <a:pt x="10561" y="3931"/>
                    <a:pt x="10561" y="3568"/>
                  </a:cubicBezTo>
                  <a:lnTo>
                    <a:pt x="10561" y="1918"/>
                  </a:lnTo>
                  <a:cubicBezTo>
                    <a:pt x="10552" y="1326"/>
                    <a:pt x="10170" y="811"/>
                    <a:pt x="9607" y="649"/>
                  </a:cubicBezTo>
                  <a:lnTo>
                    <a:pt x="7394" y="0"/>
                  </a:lnTo>
                  <a:cubicBezTo>
                    <a:pt x="7117" y="935"/>
                    <a:pt x="6259" y="1584"/>
                    <a:pt x="5276" y="1584"/>
                  </a:cubicBezTo>
                  <a:cubicBezTo>
                    <a:pt x="4303" y="1584"/>
                    <a:pt x="3435" y="935"/>
                    <a:pt x="3168" y="0"/>
                  </a:cubicBez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24" name="Google Shape;5424;p38"/>
            <p:cNvSpPr/>
            <p:nvPr/>
          </p:nvSpPr>
          <p:spPr>
            <a:xfrm>
              <a:off x="6794960" y="1708106"/>
              <a:ext cx="80702" cy="22886"/>
            </a:xfrm>
            <a:custGeom>
              <a:rect b="b" l="l" r="r" t="t"/>
              <a:pathLst>
                <a:path extrusionOk="0" h="874" w="3082">
                  <a:moveTo>
                    <a:pt x="0" y="0"/>
                  </a:moveTo>
                  <a:lnTo>
                    <a:pt x="0" y="487"/>
                  </a:lnTo>
                  <a:cubicBezTo>
                    <a:pt x="482" y="744"/>
                    <a:pt x="1012" y="873"/>
                    <a:pt x="1541" y="873"/>
                  </a:cubicBezTo>
                  <a:cubicBezTo>
                    <a:pt x="2070" y="873"/>
                    <a:pt x="2600" y="744"/>
                    <a:pt x="3082" y="487"/>
                  </a:cubicBezTo>
                  <a:lnTo>
                    <a:pt x="3082" y="0"/>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25" name="Google Shape;5425;p38"/>
            <p:cNvSpPr/>
            <p:nvPr/>
          </p:nvSpPr>
          <p:spPr>
            <a:xfrm>
              <a:off x="6738243" y="1592944"/>
              <a:ext cx="189134" cy="124929"/>
            </a:xfrm>
            <a:custGeom>
              <a:rect b="b" l="l" r="r" t="t"/>
              <a:pathLst>
                <a:path extrusionOk="0" h="4771" w="7223">
                  <a:moveTo>
                    <a:pt x="850" y="0"/>
                  </a:moveTo>
                  <a:lnTo>
                    <a:pt x="850" y="1097"/>
                  </a:lnTo>
                  <a:lnTo>
                    <a:pt x="735" y="1097"/>
                  </a:lnTo>
                  <a:cubicBezTo>
                    <a:pt x="1" y="1097"/>
                    <a:pt x="1" y="2194"/>
                    <a:pt x="735" y="2194"/>
                  </a:cubicBezTo>
                  <a:lnTo>
                    <a:pt x="859" y="2194"/>
                  </a:lnTo>
                  <a:cubicBezTo>
                    <a:pt x="1002" y="3654"/>
                    <a:pt x="2233" y="4770"/>
                    <a:pt x="3702" y="4770"/>
                  </a:cubicBezTo>
                  <a:cubicBezTo>
                    <a:pt x="5171" y="4770"/>
                    <a:pt x="6402" y="3654"/>
                    <a:pt x="6555" y="2194"/>
                  </a:cubicBezTo>
                  <a:lnTo>
                    <a:pt x="6669" y="2194"/>
                  </a:lnTo>
                  <a:cubicBezTo>
                    <a:pt x="6974" y="2194"/>
                    <a:pt x="7222" y="1946"/>
                    <a:pt x="7222" y="1641"/>
                  </a:cubicBezTo>
                  <a:cubicBezTo>
                    <a:pt x="7222" y="1345"/>
                    <a:pt x="6974" y="1097"/>
                    <a:pt x="6669" y="1097"/>
                  </a:cubicBezTo>
                  <a:lnTo>
                    <a:pt x="6564" y="1097"/>
                  </a:lnTo>
                  <a:lnTo>
                    <a:pt x="6564" y="0"/>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26" name="Google Shape;5426;p38"/>
            <p:cNvSpPr/>
            <p:nvPr/>
          </p:nvSpPr>
          <p:spPr>
            <a:xfrm>
              <a:off x="6742249" y="1592944"/>
              <a:ext cx="144908" cy="126683"/>
            </a:xfrm>
            <a:custGeom>
              <a:rect b="b" l="l" r="r" t="t"/>
              <a:pathLst>
                <a:path extrusionOk="0" h="4838" w="5534">
                  <a:moveTo>
                    <a:pt x="697" y="0"/>
                  </a:moveTo>
                  <a:lnTo>
                    <a:pt x="697" y="1097"/>
                  </a:lnTo>
                  <a:lnTo>
                    <a:pt x="611" y="1097"/>
                  </a:lnTo>
                  <a:cubicBezTo>
                    <a:pt x="605" y="1097"/>
                    <a:pt x="598" y="1097"/>
                    <a:pt x="592" y="1097"/>
                  </a:cubicBezTo>
                  <a:cubicBezTo>
                    <a:pt x="314" y="1097"/>
                    <a:pt x="76" y="1304"/>
                    <a:pt x="39" y="1584"/>
                  </a:cubicBezTo>
                  <a:cubicBezTo>
                    <a:pt x="0" y="1908"/>
                    <a:pt x="258" y="2194"/>
                    <a:pt x="582" y="2194"/>
                  </a:cubicBezTo>
                  <a:lnTo>
                    <a:pt x="706" y="2194"/>
                  </a:lnTo>
                  <a:cubicBezTo>
                    <a:pt x="821" y="3683"/>
                    <a:pt x="2061" y="4827"/>
                    <a:pt x="3549" y="4837"/>
                  </a:cubicBezTo>
                  <a:lnTo>
                    <a:pt x="3549" y="4608"/>
                  </a:lnTo>
                  <a:cubicBezTo>
                    <a:pt x="2490" y="4169"/>
                    <a:pt x="1794" y="3129"/>
                    <a:pt x="1794" y="1975"/>
                  </a:cubicBezTo>
                  <a:lnTo>
                    <a:pt x="1794" y="1756"/>
                  </a:lnTo>
                  <a:cubicBezTo>
                    <a:pt x="1794" y="1145"/>
                    <a:pt x="2280" y="659"/>
                    <a:pt x="2891" y="659"/>
                  </a:cubicBezTo>
                  <a:lnTo>
                    <a:pt x="5095" y="659"/>
                  </a:lnTo>
                  <a:cubicBezTo>
                    <a:pt x="5333" y="659"/>
                    <a:pt x="5534" y="458"/>
                    <a:pt x="5534" y="220"/>
                  </a:cubicBezTo>
                  <a:lnTo>
                    <a:pt x="5534" y="0"/>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27" name="Google Shape;5427;p38"/>
            <p:cNvSpPr/>
            <p:nvPr/>
          </p:nvSpPr>
          <p:spPr>
            <a:xfrm>
              <a:off x="6702291" y="1503129"/>
              <a:ext cx="266066" cy="95575"/>
            </a:xfrm>
            <a:custGeom>
              <a:rect b="b" l="l" r="r" t="t"/>
              <a:pathLst>
                <a:path extrusionOk="0" h="3650" w="10161">
                  <a:moveTo>
                    <a:pt x="5075" y="1"/>
                  </a:moveTo>
                  <a:cubicBezTo>
                    <a:pt x="4989" y="1"/>
                    <a:pt x="4904" y="25"/>
                    <a:pt x="4827" y="72"/>
                  </a:cubicBezTo>
                  <a:lnTo>
                    <a:pt x="181" y="3249"/>
                  </a:lnTo>
                  <a:cubicBezTo>
                    <a:pt x="0" y="3364"/>
                    <a:pt x="76" y="3640"/>
                    <a:pt x="296" y="3650"/>
                  </a:cubicBezTo>
                  <a:lnTo>
                    <a:pt x="9864" y="3650"/>
                  </a:lnTo>
                  <a:cubicBezTo>
                    <a:pt x="10074" y="3640"/>
                    <a:pt x="10160" y="3364"/>
                    <a:pt x="9979" y="3249"/>
                  </a:cubicBezTo>
                  <a:lnTo>
                    <a:pt x="5323" y="72"/>
                  </a:lnTo>
                  <a:cubicBezTo>
                    <a:pt x="5247" y="25"/>
                    <a:pt x="5161" y="1"/>
                    <a:pt x="5075" y="1"/>
                  </a:cubicBez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28" name="Google Shape;5428;p38"/>
            <p:cNvSpPr/>
            <p:nvPr/>
          </p:nvSpPr>
          <p:spPr>
            <a:xfrm>
              <a:off x="6787209" y="1621669"/>
              <a:ext cx="26997" cy="11521"/>
            </a:xfrm>
            <a:custGeom>
              <a:rect b="b" l="l" r="r" t="t"/>
              <a:pathLst>
                <a:path extrusionOk="0" h="440" w="1031">
                  <a:moveTo>
                    <a:pt x="296" y="0"/>
                  </a:moveTo>
                  <a:cubicBezTo>
                    <a:pt x="1" y="0"/>
                    <a:pt x="1" y="439"/>
                    <a:pt x="296" y="439"/>
                  </a:cubicBezTo>
                  <a:lnTo>
                    <a:pt x="735" y="439"/>
                  </a:lnTo>
                  <a:cubicBezTo>
                    <a:pt x="1031" y="439"/>
                    <a:pt x="1031" y="0"/>
                    <a:pt x="735"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29" name="Google Shape;5429;p38"/>
            <p:cNvSpPr/>
            <p:nvPr/>
          </p:nvSpPr>
          <p:spPr>
            <a:xfrm>
              <a:off x="6856416" y="1621669"/>
              <a:ext cx="26735" cy="11521"/>
            </a:xfrm>
            <a:custGeom>
              <a:rect b="b" l="l" r="r" t="t"/>
              <a:pathLst>
                <a:path extrusionOk="0" h="440" w="1021">
                  <a:moveTo>
                    <a:pt x="286" y="0"/>
                  </a:moveTo>
                  <a:cubicBezTo>
                    <a:pt x="0" y="0"/>
                    <a:pt x="0" y="439"/>
                    <a:pt x="286" y="439"/>
                  </a:cubicBezTo>
                  <a:lnTo>
                    <a:pt x="735" y="439"/>
                  </a:lnTo>
                  <a:cubicBezTo>
                    <a:pt x="1021" y="439"/>
                    <a:pt x="1021" y="0"/>
                    <a:pt x="735"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30" name="Google Shape;5430;p38"/>
            <p:cNvSpPr/>
            <p:nvPr/>
          </p:nvSpPr>
          <p:spPr>
            <a:xfrm>
              <a:off x="6702291" y="1502999"/>
              <a:ext cx="136660" cy="95706"/>
            </a:xfrm>
            <a:custGeom>
              <a:rect b="b" l="l" r="r" t="t"/>
              <a:pathLst>
                <a:path extrusionOk="0" h="3655" w="5219">
                  <a:moveTo>
                    <a:pt x="5083" y="1"/>
                  </a:moveTo>
                  <a:cubicBezTo>
                    <a:pt x="4993" y="1"/>
                    <a:pt x="4904" y="26"/>
                    <a:pt x="4827" y="77"/>
                  </a:cubicBezTo>
                  <a:lnTo>
                    <a:pt x="181" y="3254"/>
                  </a:lnTo>
                  <a:cubicBezTo>
                    <a:pt x="0" y="3369"/>
                    <a:pt x="76" y="3645"/>
                    <a:pt x="296" y="3655"/>
                  </a:cubicBezTo>
                  <a:lnTo>
                    <a:pt x="3196" y="3655"/>
                  </a:lnTo>
                  <a:cubicBezTo>
                    <a:pt x="3100" y="3655"/>
                    <a:pt x="3062" y="3369"/>
                    <a:pt x="3139" y="3235"/>
                  </a:cubicBezTo>
                  <a:lnTo>
                    <a:pt x="5218" y="20"/>
                  </a:lnTo>
                  <a:cubicBezTo>
                    <a:pt x="5174" y="7"/>
                    <a:pt x="5128" y="1"/>
                    <a:pt x="5083" y="1"/>
                  </a:cubicBez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31" name="Google Shape;5431;p38"/>
            <p:cNvSpPr/>
            <p:nvPr/>
          </p:nvSpPr>
          <p:spPr>
            <a:xfrm>
              <a:off x="6748979" y="1598679"/>
              <a:ext cx="23017" cy="25766"/>
            </a:xfrm>
            <a:custGeom>
              <a:rect b="b" l="l" r="r" t="t"/>
              <a:pathLst>
                <a:path extrusionOk="0" h="984" w="879">
                  <a:moveTo>
                    <a:pt x="1" y="1"/>
                  </a:moveTo>
                  <a:lnTo>
                    <a:pt x="1" y="983"/>
                  </a:lnTo>
                  <a:lnTo>
                    <a:pt x="306" y="945"/>
                  </a:lnTo>
                  <a:cubicBezTo>
                    <a:pt x="631" y="907"/>
                    <a:pt x="879" y="630"/>
                    <a:pt x="879" y="296"/>
                  </a:cubicBezTo>
                  <a:lnTo>
                    <a:pt x="879" y="1"/>
                  </a:ln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32" name="Google Shape;5432;p38"/>
            <p:cNvSpPr/>
            <p:nvPr/>
          </p:nvSpPr>
          <p:spPr>
            <a:xfrm>
              <a:off x="6898626" y="1598679"/>
              <a:ext cx="23017" cy="25766"/>
            </a:xfrm>
            <a:custGeom>
              <a:rect b="b" l="l" r="r" t="t"/>
              <a:pathLst>
                <a:path extrusionOk="0" h="984" w="879">
                  <a:moveTo>
                    <a:pt x="0" y="1"/>
                  </a:moveTo>
                  <a:lnTo>
                    <a:pt x="0" y="296"/>
                  </a:lnTo>
                  <a:cubicBezTo>
                    <a:pt x="0" y="630"/>
                    <a:pt x="248" y="907"/>
                    <a:pt x="573" y="945"/>
                  </a:cubicBezTo>
                  <a:lnTo>
                    <a:pt x="878" y="983"/>
                  </a:lnTo>
                  <a:lnTo>
                    <a:pt x="878" y="1"/>
                  </a:ln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33" name="Google Shape;5433;p38"/>
            <p:cNvSpPr/>
            <p:nvPr/>
          </p:nvSpPr>
          <p:spPr>
            <a:xfrm>
              <a:off x="6812189" y="1667624"/>
              <a:ext cx="45981" cy="17256"/>
            </a:xfrm>
            <a:custGeom>
              <a:rect b="b" l="l" r="r" t="t"/>
              <a:pathLst>
                <a:path extrusionOk="0" h="659" w="1756">
                  <a:moveTo>
                    <a:pt x="1" y="1"/>
                  </a:moveTo>
                  <a:lnTo>
                    <a:pt x="1" y="220"/>
                  </a:lnTo>
                  <a:cubicBezTo>
                    <a:pt x="1" y="468"/>
                    <a:pt x="201" y="659"/>
                    <a:pt x="439" y="659"/>
                  </a:cubicBezTo>
                  <a:lnTo>
                    <a:pt x="1317" y="659"/>
                  </a:lnTo>
                  <a:cubicBezTo>
                    <a:pt x="1565" y="659"/>
                    <a:pt x="1756" y="468"/>
                    <a:pt x="1756" y="220"/>
                  </a:cubicBezTo>
                  <a:lnTo>
                    <a:pt x="1756" y="1"/>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34" name="Google Shape;5434;p38"/>
            <p:cNvSpPr/>
            <p:nvPr/>
          </p:nvSpPr>
          <p:spPr>
            <a:xfrm>
              <a:off x="6794960" y="1661889"/>
              <a:ext cx="80702" cy="34617"/>
            </a:xfrm>
            <a:custGeom>
              <a:rect b="b" l="l" r="r" t="t"/>
              <a:pathLst>
                <a:path extrusionOk="0" h="1322" w="3082">
                  <a:moveTo>
                    <a:pt x="659" y="0"/>
                  </a:moveTo>
                  <a:cubicBezTo>
                    <a:pt x="296" y="0"/>
                    <a:pt x="0" y="296"/>
                    <a:pt x="0" y="659"/>
                  </a:cubicBezTo>
                  <a:lnTo>
                    <a:pt x="0" y="1107"/>
                  </a:lnTo>
                  <a:cubicBezTo>
                    <a:pt x="0" y="1250"/>
                    <a:pt x="110" y="1322"/>
                    <a:pt x="220" y="1322"/>
                  </a:cubicBezTo>
                  <a:cubicBezTo>
                    <a:pt x="329" y="1322"/>
                    <a:pt x="439" y="1250"/>
                    <a:pt x="439" y="1107"/>
                  </a:cubicBezTo>
                  <a:lnTo>
                    <a:pt x="439" y="888"/>
                  </a:lnTo>
                  <a:cubicBezTo>
                    <a:pt x="439" y="764"/>
                    <a:pt x="535" y="668"/>
                    <a:pt x="659" y="668"/>
                  </a:cubicBezTo>
                  <a:lnTo>
                    <a:pt x="878" y="668"/>
                  </a:lnTo>
                  <a:cubicBezTo>
                    <a:pt x="1021" y="668"/>
                    <a:pt x="1155" y="620"/>
                    <a:pt x="1269" y="535"/>
                  </a:cubicBezTo>
                  <a:cubicBezTo>
                    <a:pt x="1345" y="477"/>
                    <a:pt x="1441" y="449"/>
                    <a:pt x="1546" y="449"/>
                  </a:cubicBezTo>
                  <a:cubicBezTo>
                    <a:pt x="1641" y="449"/>
                    <a:pt x="1737" y="477"/>
                    <a:pt x="1813" y="535"/>
                  </a:cubicBezTo>
                  <a:cubicBezTo>
                    <a:pt x="1927" y="620"/>
                    <a:pt x="2061" y="668"/>
                    <a:pt x="2204" y="668"/>
                  </a:cubicBezTo>
                  <a:lnTo>
                    <a:pt x="2423" y="668"/>
                  </a:lnTo>
                  <a:cubicBezTo>
                    <a:pt x="2547" y="668"/>
                    <a:pt x="2643" y="764"/>
                    <a:pt x="2643" y="888"/>
                  </a:cubicBezTo>
                  <a:lnTo>
                    <a:pt x="2643" y="1107"/>
                  </a:lnTo>
                  <a:cubicBezTo>
                    <a:pt x="2643" y="1250"/>
                    <a:pt x="2753" y="1322"/>
                    <a:pt x="2862" y="1322"/>
                  </a:cubicBezTo>
                  <a:cubicBezTo>
                    <a:pt x="2972" y="1322"/>
                    <a:pt x="3082" y="1250"/>
                    <a:pt x="3082" y="1107"/>
                  </a:cubicBezTo>
                  <a:lnTo>
                    <a:pt x="3082" y="659"/>
                  </a:lnTo>
                  <a:cubicBezTo>
                    <a:pt x="3082" y="296"/>
                    <a:pt x="2786" y="0"/>
                    <a:pt x="2423"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35" name="Google Shape;5435;p38"/>
            <p:cNvSpPr/>
            <p:nvPr/>
          </p:nvSpPr>
          <p:spPr>
            <a:xfrm>
              <a:off x="6823920" y="1702345"/>
              <a:ext cx="22519" cy="46007"/>
            </a:xfrm>
            <a:custGeom>
              <a:rect b="b" l="l" r="r" t="t"/>
              <a:pathLst>
                <a:path extrusionOk="0" h="1757" w="860">
                  <a:moveTo>
                    <a:pt x="410" y="0"/>
                  </a:moveTo>
                  <a:cubicBezTo>
                    <a:pt x="285" y="0"/>
                    <a:pt x="180" y="83"/>
                    <a:pt x="144" y="201"/>
                  </a:cubicBezTo>
                  <a:lnTo>
                    <a:pt x="49" y="487"/>
                  </a:lnTo>
                  <a:cubicBezTo>
                    <a:pt x="10" y="602"/>
                    <a:pt x="1" y="716"/>
                    <a:pt x="30" y="831"/>
                  </a:cubicBezTo>
                  <a:lnTo>
                    <a:pt x="173" y="1546"/>
                  </a:lnTo>
                  <a:cubicBezTo>
                    <a:pt x="192" y="1670"/>
                    <a:pt x="306" y="1756"/>
                    <a:pt x="430" y="1756"/>
                  </a:cubicBezTo>
                  <a:cubicBezTo>
                    <a:pt x="564" y="1756"/>
                    <a:pt x="669" y="1670"/>
                    <a:pt x="697" y="1546"/>
                  </a:cubicBezTo>
                  <a:lnTo>
                    <a:pt x="840" y="831"/>
                  </a:lnTo>
                  <a:cubicBezTo>
                    <a:pt x="860" y="716"/>
                    <a:pt x="850" y="602"/>
                    <a:pt x="812" y="487"/>
                  </a:cubicBezTo>
                  <a:lnTo>
                    <a:pt x="716" y="201"/>
                  </a:lnTo>
                  <a:cubicBezTo>
                    <a:pt x="678" y="77"/>
                    <a:pt x="564" y="1"/>
                    <a:pt x="430" y="1"/>
                  </a:cubicBezTo>
                  <a:cubicBezTo>
                    <a:pt x="423" y="0"/>
                    <a:pt x="417" y="0"/>
                    <a:pt x="410"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36" name="Google Shape;5436;p38"/>
            <p:cNvSpPr/>
            <p:nvPr/>
          </p:nvSpPr>
          <p:spPr>
            <a:xfrm>
              <a:off x="6757986" y="1747069"/>
              <a:ext cx="154649" cy="110684"/>
            </a:xfrm>
            <a:custGeom>
              <a:rect b="b" l="l" r="r" t="t"/>
              <a:pathLst>
                <a:path extrusionOk="0" h="4227" w="5906">
                  <a:moveTo>
                    <a:pt x="840" y="0"/>
                  </a:moveTo>
                  <a:lnTo>
                    <a:pt x="0" y="248"/>
                  </a:lnTo>
                  <a:cubicBezTo>
                    <a:pt x="315" y="1355"/>
                    <a:pt x="1231" y="2185"/>
                    <a:pt x="2366" y="2414"/>
                  </a:cubicBezTo>
                  <a:cubicBezTo>
                    <a:pt x="2576" y="2452"/>
                    <a:pt x="2729" y="2633"/>
                    <a:pt x="2729" y="2843"/>
                  </a:cubicBezTo>
                  <a:lnTo>
                    <a:pt x="2729" y="4227"/>
                  </a:lnTo>
                  <a:lnTo>
                    <a:pt x="3168" y="4227"/>
                  </a:lnTo>
                  <a:lnTo>
                    <a:pt x="3168" y="2843"/>
                  </a:lnTo>
                  <a:cubicBezTo>
                    <a:pt x="3168" y="2633"/>
                    <a:pt x="3320" y="2452"/>
                    <a:pt x="3521" y="2414"/>
                  </a:cubicBezTo>
                  <a:cubicBezTo>
                    <a:pt x="4665" y="2195"/>
                    <a:pt x="5581" y="1355"/>
                    <a:pt x="5906" y="248"/>
                  </a:cubicBezTo>
                  <a:lnTo>
                    <a:pt x="5066" y="0"/>
                  </a:lnTo>
                  <a:cubicBezTo>
                    <a:pt x="4789" y="935"/>
                    <a:pt x="3931" y="1584"/>
                    <a:pt x="2948" y="1584"/>
                  </a:cubicBezTo>
                  <a:cubicBezTo>
                    <a:pt x="1975" y="1584"/>
                    <a:pt x="1107" y="935"/>
                    <a:pt x="840" y="0"/>
                  </a:cubicBez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5437" name="Google Shape;5437;p38"/>
          <p:cNvSpPr/>
          <p:nvPr/>
        </p:nvSpPr>
        <p:spPr>
          <a:xfrm>
            <a:off x="8743534" y="1932329"/>
            <a:ext cx="33017" cy="37675"/>
          </a:xfrm>
          <a:custGeom>
            <a:rect b="b" l="l" r="r" t="t"/>
            <a:pathLst>
              <a:path extrusionOk="0" h="1003" w="879">
                <a:moveTo>
                  <a:pt x="879" y="1"/>
                </a:moveTo>
                <a:cubicBezTo>
                  <a:pt x="583" y="1"/>
                  <a:pt x="287" y="49"/>
                  <a:pt x="1" y="125"/>
                </a:cubicBezTo>
                <a:lnTo>
                  <a:pt x="1" y="1003"/>
                </a:lnTo>
                <a:cubicBezTo>
                  <a:pt x="220" y="611"/>
                  <a:pt x="516" y="278"/>
                  <a:pt x="879" y="1"/>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5438" name="Google Shape;5438;p38"/>
          <p:cNvGrpSpPr/>
          <p:nvPr/>
        </p:nvGrpSpPr>
        <p:grpSpPr>
          <a:xfrm>
            <a:off x="8546447" y="1713715"/>
            <a:ext cx="459463" cy="508895"/>
            <a:chOff x="6223393" y="1502999"/>
            <a:chExt cx="320295" cy="354754"/>
          </a:xfrm>
        </p:grpSpPr>
        <p:sp>
          <p:nvSpPr>
            <p:cNvPr id="5439" name="Google Shape;5439;p38"/>
            <p:cNvSpPr/>
            <p:nvPr/>
          </p:nvSpPr>
          <p:spPr>
            <a:xfrm>
              <a:off x="6246384" y="1691871"/>
              <a:ext cx="274550" cy="165882"/>
            </a:xfrm>
            <a:custGeom>
              <a:rect b="b" l="l" r="r" t="t"/>
              <a:pathLst>
                <a:path extrusionOk="0" h="6335" w="10485">
                  <a:moveTo>
                    <a:pt x="3712" y="0"/>
                  </a:moveTo>
                  <a:lnTo>
                    <a:pt x="3712" y="1040"/>
                  </a:lnTo>
                  <a:cubicBezTo>
                    <a:pt x="3712" y="1326"/>
                    <a:pt x="3521" y="1584"/>
                    <a:pt x="3244" y="1670"/>
                  </a:cubicBezTo>
                  <a:lnTo>
                    <a:pt x="936" y="2347"/>
                  </a:lnTo>
                  <a:cubicBezTo>
                    <a:pt x="382" y="2509"/>
                    <a:pt x="1" y="3015"/>
                    <a:pt x="1" y="3597"/>
                  </a:cubicBezTo>
                  <a:lnTo>
                    <a:pt x="1" y="5686"/>
                  </a:lnTo>
                  <a:cubicBezTo>
                    <a:pt x="1" y="6039"/>
                    <a:pt x="296" y="6335"/>
                    <a:pt x="659" y="6335"/>
                  </a:cubicBezTo>
                  <a:lnTo>
                    <a:pt x="9827" y="6335"/>
                  </a:lnTo>
                  <a:cubicBezTo>
                    <a:pt x="10189" y="6335"/>
                    <a:pt x="10485" y="6039"/>
                    <a:pt x="10485" y="5686"/>
                  </a:cubicBezTo>
                  <a:lnTo>
                    <a:pt x="10485" y="3606"/>
                  </a:lnTo>
                  <a:cubicBezTo>
                    <a:pt x="10485" y="3015"/>
                    <a:pt x="10103" y="2509"/>
                    <a:pt x="9541" y="2347"/>
                  </a:cubicBezTo>
                  <a:lnTo>
                    <a:pt x="7241" y="1660"/>
                  </a:lnTo>
                  <a:cubicBezTo>
                    <a:pt x="6965" y="1584"/>
                    <a:pt x="6774" y="1326"/>
                    <a:pt x="6774" y="1040"/>
                  </a:cubicBezTo>
                  <a:lnTo>
                    <a:pt x="6774" y="0"/>
                  </a:ln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40" name="Google Shape;5440;p38"/>
            <p:cNvSpPr/>
            <p:nvPr/>
          </p:nvSpPr>
          <p:spPr>
            <a:xfrm>
              <a:off x="6223393" y="1709101"/>
              <a:ext cx="320295" cy="97199"/>
            </a:xfrm>
            <a:custGeom>
              <a:rect b="b" l="l" r="r" t="t"/>
              <a:pathLst>
                <a:path extrusionOk="0" h="3712" w="12232">
                  <a:moveTo>
                    <a:pt x="1317" y="0"/>
                  </a:moveTo>
                  <a:cubicBezTo>
                    <a:pt x="592" y="0"/>
                    <a:pt x="1" y="582"/>
                    <a:pt x="1" y="1307"/>
                  </a:cubicBezTo>
                  <a:lnTo>
                    <a:pt x="1" y="2834"/>
                  </a:lnTo>
                  <a:cubicBezTo>
                    <a:pt x="1" y="3320"/>
                    <a:pt x="392" y="3711"/>
                    <a:pt x="879" y="3711"/>
                  </a:cubicBezTo>
                  <a:lnTo>
                    <a:pt x="11363" y="3711"/>
                  </a:lnTo>
                  <a:cubicBezTo>
                    <a:pt x="11840" y="3711"/>
                    <a:pt x="12231" y="3320"/>
                    <a:pt x="12231" y="2834"/>
                  </a:cubicBezTo>
                  <a:lnTo>
                    <a:pt x="12231" y="1307"/>
                  </a:lnTo>
                  <a:cubicBezTo>
                    <a:pt x="12231" y="582"/>
                    <a:pt x="11649" y="0"/>
                    <a:pt x="10924" y="0"/>
                  </a:cubicBezTo>
                  <a:lnTo>
                    <a:pt x="10848" y="0"/>
                  </a:lnTo>
                  <a:cubicBezTo>
                    <a:pt x="10619" y="0"/>
                    <a:pt x="10390" y="77"/>
                    <a:pt x="10199" y="210"/>
                  </a:cubicBezTo>
                  <a:lnTo>
                    <a:pt x="9903" y="430"/>
                  </a:lnTo>
                  <a:cubicBezTo>
                    <a:pt x="9713" y="573"/>
                    <a:pt x="9484" y="649"/>
                    <a:pt x="9255" y="649"/>
                  </a:cubicBezTo>
                  <a:lnTo>
                    <a:pt x="8873" y="649"/>
                  </a:lnTo>
                  <a:cubicBezTo>
                    <a:pt x="8797" y="649"/>
                    <a:pt x="8720" y="697"/>
                    <a:pt x="8682" y="773"/>
                  </a:cubicBezTo>
                  <a:cubicBezTo>
                    <a:pt x="8167" y="1708"/>
                    <a:pt x="7366" y="2471"/>
                    <a:pt x="6393" y="2939"/>
                  </a:cubicBezTo>
                  <a:cubicBezTo>
                    <a:pt x="6307" y="2977"/>
                    <a:pt x="6214" y="2996"/>
                    <a:pt x="6120" y="2996"/>
                  </a:cubicBezTo>
                  <a:cubicBezTo>
                    <a:pt x="6025" y="2996"/>
                    <a:pt x="5930" y="2977"/>
                    <a:pt x="5839" y="2939"/>
                  </a:cubicBezTo>
                  <a:cubicBezTo>
                    <a:pt x="4876" y="2471"/>
                    <a:pt x="4074" y="1718"/>
                    <a:pt x="3559" y="773"/>
                  </a:cubicBezTo>
                  <a:cubicBezTo>
                    <a:pt x="3521" y="697"/>
                    <a:pt x="3445" y="649"/>
                    <a:pt x="3369" y="649"/>
                  </a:cubicBezTo>
                  <a:lnTo>
                    <a:pt x="2987" y="649"/>
                  </a:lnTo>
                  <a:cubicBezTo>
                    <a:pt x="2758" y="649"/>
                    <a:pt x="2529" y="573"/>
                    <a:pt x="2338" y="439"/>
                  </a:cubicBezTo>
                  <a:lnTo>
                    <a:pt x="2042" y="220"/>
                  </a:lnTo>
                  <a:cubicBezTo>
                    <a:pt x="1852" y="77"/>
                    <a:pt x="1623" y="0"/>
                    <a:pt x="1384" y="0"/>
                  </a:cubicBezTo>
                  <a:close/>
                </a:path>
              </a:pathLst>
            </a:custGeom>
            <a:solidFill>
              <a:srgbClr val="E7E9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41" name="Google Shape;5441;p38"/>
            <p:cNvSpPr/>
            <p:nvPr/>
          </p:nvSpPr>
          <p:spPr>
            <a:xfrm>
              <a:off x="6292103" y="1724576"/>
              <a:ext cx="183138" cy="133177"/>
            </a:xfrm>
            <a:custGeom>
              <a:rect b="b" l="l" r="r" t="t"/>
              <a:pathLst>
                <a:path extrusionOk="0" h="5086" w="6994">
                  <a:moveTo>
                    <a:pt x="0" y="1"/>
                  </a:moveTo>
                  <a:lnTo>
                    <a:pt x="0" y="5086"/>
                  </a:lnTo>
                  <a:lnTo>
                    <a:pt x="6993" y="5086"/>
                  </a:lnTo>
                  <a:lnTo>
                    <a:pt x="6993" y="1"/>
                  </a:lnTo>
                  <a:cubicBezTo>
                    <a:pt x="6879" y="39"/>
                    <a:pt x="6755" y="58"/>
                    <a:pt x="6621" y="58"/>
                  </a:cubicBezTo>
                  <a:lnTo>
                    <a:pt x="6249" y="58"/>
                  </a:lnTo>
                  <a:cubicBezTo>
                    <a:pt x="6173" y="58"/>
                    <a:pt x="6096" y="106"/>
                    <a:pt x="6058" y="182"/>
                  </a:cubicBezTo>
                  <a:cubicBezTo>
                    <a:pt x="5543" y="1127"/>
                    <a:pt x="4742" y="1880"/>
                    <a:pt x="3769" y="2348"/>
                  </a:cubicBezTo>
                  <a:cubicBezTo>
                    <a:pt x="3683" y="2391"/>
                    <a:pt x="3590" y="2412"/>
                    <a:pt x="3496" y="2412"/>
                  </a:cubicBezTo>
                  <a:cubicBezTo>
                    <a:pt x="3401" y="2412"/>
                    <a:pt x="3306" y="2391"/>
                    <a:pt x="3215" y="2348"/>
                  </a:cubicBezTo>
                  <a:cubicBezTo>
                    <a:pt x="2252" y="1880"/>
                    <a:pt x="1450" y="1127"/>
                    <a:pt x="935" y="182"/>
                  </a:cubicBezTo>
                  <a:cubicBezTo>
                    <a:pt x="897" y="106"/>
                    <a:pt x="821" y="58"/>
                    <a:pt x="745" y="58"/>
                  </a:cubicBezTo>
                  <a:lnTo>
                    <a:pt x="363" y="58"/>
                  </a:lnTo>
                  <a:cubicBezTo>
                    <a:pt x="248" y="58"/>
                    <a:pt x="124" y="39"/>
                    <a:pt x="0" y="1"/>
                  </a:cubicBez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42" name="Google Shape;5442;p38"/>
            <p:cNvSpPr/>
            <p:nvPr/>
          </p:nvSpPr>
          <p:spPr>
            <a:xfrm>
              <a:off x="6343556" y="1691871"/>
              <a:ext cx="80205" cy="22886"/>
            </a:xfrm>
            <a:custGeom>
              <a:rect b="b" l="l" r="r" t="t"/>
              <a:pathLst>
                <a:path extrusionOk="0" h="874" w="3063">
                  <a:moveTo>
                    <a:pt x="1" y="0"/>
                  </a:moveTo>
                  <a:lnTo>
                    <a:pt x="1" y="487"/>
                  </a:lnTo>
                  <a:cubicBezTo>
                    <a:pt x="478" y="744"/>
                    <a:pt x="1002" y="873"/>
                    <a:pt x="1528" y="873"/>
                  </a:cubicBezTo>
                  <a:cubicBezTo>
                    <a:pt x="2054" y="873"/>
                    <a:pt x="2581" y="744"/>
                    <a:pt x="3063" y="487"/>
                  </a:cubicBezTo>
                  <a:lnTo>
                    <a:pt x="3063" y="0"/>
                  </a:ln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43" name="Google Shape;5443;p38"/>
            <p:cNvSpPr/>
            <p:nvPr/>
          </p:nvSpPr>
          <p:spPr>
            <a:xfrm>
              <a:off x="6287363" y="1588938"/>
              <a:ext cx="192355" cy="114428"/>
            </a:xfrm>
            <a:custGeom>
              <a:rect b="b" l="l" r="r" t="t"/>
              <a:pathLst>
                <a:path extrusionOk="0" h="4370" w="7346">
                  <a:moveTo>
                    <a:pt x="840" y="1"/>
                  </a:moveTo>
                  <a:lnTo>
                    <a:pt x="840" y="659"/>
                  </a:lnTo>
                  <a:lnTo>
                    <a:pt x="725" y="659"/>
                  </a:lnTo>
                  <a:cubicBezTo>
                    <a:pt x="0" y="659"/>
                    <a:pt x="0" y="1746"/>
                    <a:pt x="725" y="1746"/>
                  </a:cubicBezTo>
                  <a:lnTo>
                    <a:pt x="840" y="1746"/>
                  </a:lnTo>
                  <a:cubicBezTo>
                    <a:pt x="954" y="3225"/>
                    <a:pt x="2194" y="4370"/>
                    <a:pt x="3673" y="4370"/>
                  </a:cubicBezTo>
                  <a:cubicBezTo>
                    <a:pt x="5152" y="4370"/>
                    <a:pt x="6392" y="3225"/>
                    <a:pt x="6506" y="1746"/>
                  </a:cubicBezTo>
                  <a:lnTo>
                    <a:pt x="6621" y="1746"/>
                  </a:lnTo>
                  <a:cubicBezTo>
                    <a:pt x="7343" y="1746"/>
                    <a:pt x="7346" y="659"/>
                    <a:pt x="6630" y="659"/>
                  </a:cubicBezTo>
                  <a:cubicBezTo>
                    <a:pt x="6627" y="659"/>
                    <a:pt x="6624" y="659"/>
                    <a:pt x="6621" y="659"/>
                  </a:cubicBezTo>
                  <a:lnTo>
                    <a:pt x="6516" y="659"/>
                  </a:lnTo>
                  <a:lnTo>
                    <a:pt x="6516" y="1"/>
                  </a:lnTo>
                  <a:close/>
                </a:path>
              </a:pathLst>
            </a:custGeom>
            <a:solidFill>
              <a:srgbClr val="E0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44" name="Google Shape;5444;p38"/>
            <p:cNvSpPr/>
            <p:nvPr/>
          </p:nvSpPr>
          <p:spPr>
            <a:xfrm>
              <a:off x="6289851" y="1588938"/>
              <a:ext cx="156665" cy="114428"/>
            </a:xfrm>
            <a:custGeom>
              <a:rect b="b" l="l" r="r" t="t"/>
              <a:pathLst>
                <a:path extrusionOk="0" h="4370" w="5983">
                  <a:moveTo>
                    <a:pt x="735" y="1"/>
                  </a:moveTo>
                  <a:lnTo>
                    <a:pt x="735" y="649"/>
                  </a:lnTo>
                  <a:lnTo>
                    <a:pt x="649" y="649"/>
                  </a:lnTo>
                  <a:cubicBezTo>
                    <a:pt x="392" y="649"/>
                    <a:pt x="172" y="812"/>
                    <a:pt x="105" y="1050"/>
                  </a:cubicBezTo>
                  <a:cubicBezTo>
                    <a:pt x="1" y="1403"/>
                    <a:pt x="268" y="1746"/>
                    <a:pt x="630" y="1746"/>
                  </a:cubicBezTo>
                  <a:lnTo>
                    <a:pt x="745" y="1746"/>
                  </a:lnTo>
                  <a:cubicBezTo>
                    <a:pt x="848" y="3242"/>
                    <a:pt x="2103" y="4369"/>
                    <a:pt x="3559" y="4369"/>
                  </a:cubicBezTo>
                  <a:cubicBezTo>
                    <a:pt x="3710" y="4369"/>
                    <a:pt x="3863" y="4357"/>
                    <a:pt x="4017" y="4332"/>
                  </a:cubicBezTo>
                  <a:cubicBezTo>
                    <a:pt x="2634" y="4112"/>
                    <a:pt x="1622" y="2920"/>
                    <a:pt x="1622" y="1527"/>
                  </a:cubicBezTo>
                  <a:cubicBezTo>
                    <a:pt x="1622" y="1050"/>
                    <a:pt x="2013" y="659"/>
                    <a:pt x="2490" y="659"/>
                  </a:cubicBezTo>
                  <a:lnTo>
                    <a:pt x="5553" y="659"/>
                  </a:lnTo>
                  <a:cubicBezTo>
                    <a:pt x="5791" y="649"/>
                    <a:pt x="5982" y="459"/>
                    <a:pt x="5982" y="220"/>
                  </a:cubicBezTo>
                  <a:lnTo>
                    <a:pt x="5982" y="1"/>
                  </a:ln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45" name="Google Shape;5445;p38"/>
            <p:cNvSpPr/>
            <p:nvPr/>
          </p:nvSpPr>
          <p:spPr>
            <a:xfrm>
              <a:off x="6346568" y="1606063"/>
              <a:ext cx="11260" cy="17125"/>
            </a:xfrm>
            <a:custGeom>
              <a:rect b="b" l="l" r="r" t="t"/>
              <a:pathLst>
                <a:path extrusionOk="0" h="654" w="430">
                  <a:moveTo>
                    <a:pt x="215" y="0"/>
                  </a:moveTo>
                  <a:cubicBezTo>
                    <a:pt x="107" y="0"/>
                    <a:pt x="0" y="72"/>
                    <a:pt x="0" y="215"/>
                  </a:cubicBezTo>
                  <a:lnTo>
                    <a:pt x="0" y="434"/>
                  </a:lnTo>
                  <a:cubicBezTo>
                    <a:pt x="0" y="558"/>
                    <a:pt x="96" y="654"/>
                    <a:pt x="210" y="654"/>
                  </a:cubicBezTo>
                  <a:cubicBezTo>
                    <a:pt x="334" y="654"/>
                    <a:pt x="429" y="558"/>
                    <a:pt x="429" y="434"/>
                  </a:cubicBezTo>
                  <a:lnTo>
                    <a:pt x="429" y="215"/>
                  </a:lnTo>
                  <a:cubicBezTo>
                    <a:pt x="429" y="72"/>
                    <a:pt x="322" y="0"/>
                    <a:pt x="215"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46" name="Google Shape;5446;p38"/>
            <p:cNvSpPr/>
            <p:nvPr/>
          </p:nvSpPr>
          <p:spPr>
            <a:xfrm>
              <a:off x="6409255" y="1606063"/>
              <a:ext cx="11521" cy="17125"/>
            </a:xfrm>
            <a:custGeom>
              <a:rect b="b" l="l" r="r" t="t"/>
              <a:pathLst>
                <a:path extrusionOk="0" h="654" w="440">
                  <a:moveTo>
                    <a:pt x="220" y="0"/>
                  </a:moveTo>
                  <a:cubicBezTo>
                    <a:pt x="110" y="0"/>
                    <a:pt x="1" y="72"/>
                    <a:pt x="1" y="215"/>
                  </a:cubicBezTo>
                  <a:lnTo>
                    <a:pt x="1" y="434"/>
                  </a:lnTo>
                  <a:cubicBezTo>
                    <a:pt x="1" y="558"/>
                    <a:pt x="96" y="654"/>
                    <a:pt x="220" y="654"/>
                  </a:cubicBezTo>
                  <a:cubicBezTo>
                    <a:pt x="344" y="654"/>
                    <a:pt x="439" y="558"/>
                    <a:pt x="439" y="434"/>
                  </a:cubicBezTo>
                  <a:lnTo>
                    <a:pt x="439" y="215"/>
                  </a:lnTo>
                  <a:cubicBezTo>
                    <a:pt x="439" y="72"/>
                    <a:pt x="330" y="0"/>
                    <a:pt x="220"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47" name="Google Shape;5447;p38"/>
            <p:cNvSpPr/>
            <p:nvPr/>
          </p:nvSpPr>
          <p:spPr>
            <a:xfrm>
              <a:off x="6297837" y="1502999"/>
              <a:ext cx="171905" cy="85965"/>
            </a:xfrm>
            <a:custGeom>
              <a:rect b="b" l="l" r="r" t="t"/>
              <a:pathLst>
                <a:path extrusionOk="0" h="3283" w="6565">
                  <a:moveTo>
                    <a:pt x="3273" y="1"/>
                  </a:moveTo>
                  <a:cubicBezTo>
                    <a:pt x="1470" y="10"/>
                    <a:pt x="1" y="1470"/>
                    <a:pt x="1" y="3283"/>
                  </a:cubicBezTo>
                  <a:lnTo>
                    <a:pt x="6564" y="3283"/>
                  </a:lnTo>
                  <a:cubicBezTo>
                    <a:pt x="6555" y="1470"/>
                    <a:pt x="5086" y="1"/>
                    <a:pt x="3273" y="1"/>
                  </a:cubicBez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48" name="Google Shape;5448;p38"/>
            <p:cNvSpPr/>
            <p:nvPr/>
          </p:nvSpPr>
          <p:spPr>
            <a:xfrm>
              <a:off x="6360786" y="1502999"/>
              <a:ext cx="45745" cy="85965"/>
            </a:xfrm>
            <a:custGeom>
              <a:rect b="b" l="l" r="r" t="t"/>
              <a:pathLst>
                <a:path extrusionOk="0" h="3283" w="1747">
                  <a:moveTo>
                    <a:pt x="869" y="1"/>
                  </a:moveTo>
                  <a:cubicBezTo>
                    <a:pt x="573" y="1"/>
                    <a:pt x="278" y="49"/>
                    <a:pt x="1" y="125"/>
                  </a:cubicBezTo>
                  <a:lnTo>
                    <a:pt x="1" y="3283"/>
                  </a:lnTo>
                  <a:lnTo>
                    <a:pt x="1747" y="3283"/>
                  </a:lnTo>
                  <a:lnTo>
                    <a:pt x="1747" y="125"/>
                  </a:lnTo>
                  <a:cubicBezTo>
                    <a:pt x="1461" y="49"/>
                    <a:pt x="1165" y="1"/>
                    <a:pt x="869" y="1"/>
                  </a:cubicBezTo>
                  <a:close/>
                </a:path>
              </a:pathLst>
            </a:custGeom>
            <a:solidFill>
              <a:srgbClr val="E7E9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49" name="Google Shape;5449;p38"/>
            <p:cNvSpPr/>
            <p:nvPr/>
          </p:nvSpPr>
          <p:spPr>
            <a:xfrm>
              <a:off x="6297837" y="1502999"/>
              <a:ext cx="171905" cy="85965"/>
            </a:xfrm>
            <a:custGeom>
              <a:rect b="b" l="l" r="r" t="t"/>
              <a:pathLst>
                <a:path extrusionOk="0" h="3283" w="6565">
                  <a:moveTo>
                    <a:pt x="3283" y="1"/>
                  </a:moveTo>
                  <a:cubicBezTo>
                    <a:pt x="1470" y="1"/>
                    <a:pt x="1" y="1470"/>
                    <a:pt x="1" y="3283"/>
                  </a:cubicBezTo>
                  <a:lnTo>
                    <a:pt x="6564" y="3283"/>
                  </a:lnTo>
                  <a:cubicBezTo>
                    <a:pt x="6564" y="3063"/>
                    <a:pt x="6536" y="2844"/>
                    <a:pt x="6498" y="2624"/>
                  </a:cubicBezTo>
                  <a:lnTo>
                    <a:pt x="2443" y="2624"/>
                  </a:lnTo>
                  <a:cubicBezTo>
                    <a:pt x="2166" y="2624"/>
                    <a:pt x="1957" y="2386"/>
                    <a:pt x="2004" y="2109"/>
                  </a:cubicBezTo>
                  <a:cubicBezTo>
                    <a:pt x="2138" y="1270"/>
                    <a:pt x="2596" y="516"/>
                    <a:pt x="3283" y="1"/>
                  </a:cubicBez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50" name="Google Shape;5450;p38"/>
            <p:cNvSpPr/>
            <p:nvPr/>
          </p:nvSpPr>
          <p:spPr>
            <a:xfrm>
              <a:off x="6364531" y="1651886"/>
              <a:ext cx="38021" cy="11521"/>
            </a:xfrm>
            <a:custGeom>
              <a:rect b="b" l="l" r="r" t="t"/>
              <a:pathLst>
                <a:path extrusionOk="0" h="440" w="1452">
                  <a:moveTo>
                    <a:pt x="287" y="1"/>
                  </a:moveTo>
                  <a:cubicBezTo>
                    <a:pt x="1" y="1"/>
                    <a:pt x="1" y="440"/>
                    <a:pt x="287" y="440"/>
                  </a:cubicBezTo>
                  <a:lnTo>
                    <a:pt x="1165" y="440"/>
                  </a:lnTo>
                  <a:cubicBezTo>
                    <a:pt x="1451" y="430"/>
                    <a:pt x="1451" y="1"/>
                    <a:pt x="1165"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51" name="Google Shape;5451;p38"/>
            <p:cNvSpPr/>
            <p:nvPr/>
          </p:nvSpPr>
          <p:spPr>
            <a:xfrm>
              <a:off x="6291658" y="1634343"/>
              <a:ext cx="183819" cy="74523"/>
            </a:xfrm>
            <a:custGeom>
              <a:rect b="b" l="l" r="r" t="t"/>
              <a:pathLst>
                <a:path extrusionOk="0" h="2846" w="7020">
                  <a:moveTo>
                    <a:pt x="4539" y="1758"/>
                  </a:moveTo>
                  <a:lnTo>
                    <a:pt x="4492" y="2054"/>
                  </a:lnTo>
                  <a:cubicBezTo>
                    <a:pt x="4453" y="2264"/>
                    <a:pt x="4272" y="2417"/>
                    <a:pt x="4053" y="2417"/>
                  </a:cubicBezTo>
                  <a:lnTo>
                    <a:pt x="2965" y="2417"/>
                  </a:lnTo>
                  <a:cubicBezTo>
                    <a:pt x="2755" y="2417"/>
                    <a:pt x="2574" y="2264"/>
                    <a:pt x="2536" y="2054"/>
                  </a:cubicBezTo>
                  <a:lnTo>
                    <a:pt x="2479" y="1758"/>
                  </a:lnTo>
                  <a:close/>
                  <a:moveTo>
                    <a:pt x="1992" y="1"/>
                  </a:moveTo>
                  <a:cubicBezTo>
                    <a:pt x="1865" y="1"/>
                    <a:pt x="1735" y="101"/>
                    <a:pt x="1773" y="270"/>
                  </a:cubicBezTo>
                  <a:lnTo>
                    <a:pt x="1964" y="1319"/>
                  </a:lnTo>
                  <a:lnTo>
                    <a:pt x="828" y="1319"/>
                  </a:lnTo>
                  <a:cubicBezTo>
                    <a:pt x="723" y="1319"/>
                    <a:pt x="628" y="1243"/>
                    <a:pt x="609" y="1138"/>
                  </a:cubicBezTo>
                  <a:lnTo>
                    <a:pt x="456" y="194"/>
                  </a:lnTo>
                  <a:cubicBezTo>
                    <a:pt x="431" y="67"/>
                    <a:pt x="335" y="10"/>
                    <a:pt x="239" y="10"/>
                  </a:cubicBezTo>
                  <a:cubicBezTo>
                    <a:pt x="119" y="10"/>
                    <a:pt x="0" y="101"/>
                    <a:pt x="27" y="261"/>
                  </a:cubicBezTo>
                  <a:lnTo>
                    <a:pt x="180" y="1205"/>
                  </a:lnTo>
                  <a:cubicBezTo>
                    <a:pt x="227" y="1520"/>
                    <a:pt x="504" y="1758"/>
                    <a:pt x="828" y="1758"/>
                  </a:cubicBezTo>
                  <a:lnTo>
                    <a:pt x="2040" y="1758"/>
                  </a:lnTo>
                  <a:lnTo>
                    <a:pt x="2107" y="2130"/>
                  </a:lnTo>
                  <a:cubicBezTo>
                    <a:pt x="2183" y="2541"/>
                    <a:pt x="2545" y="2846"/>
                    <a:pt x="2965" y="2846"/>
                  </a:cubicBezTo>
                  <a:lnTo>
                    <a:pt x="4053" y="2846"/>
                  </a:lnTo>
                  <a:cubicBezTo>
                    <a:pt x="4473" y="2846"/>
                    <a:pt x="4835" y="2541"/>
                    <a:pt x="4911" y="2130"/>
                  </a:cubicBezTo>
                  <a:lnTo>
                    <a:pt x="4978" y="1758"/>
                  </a:lnTo>
                  <a:lnTo>
                    <a:pt x="6199" y="1758"/>
                  </a:lnTo>
                  <a:cubicBezTo>
                    <a:pt x="6524" y="1758"/>
                    <a:pt x="6791" y="1520"/>
                    <a:pt x="6848" y="1205"/>
                  </a:cubicBezTo>
                  <a:lnTo>
                    <a:pt x="7001" y="261"/>
                  </a:lnTo>
                  <a:cubicBezTo>
                    <a:pt x="7020" y="146"/>
                    <a:pt x="6943" y="32"/>
                    <a:pt x="6829" y="12"/>
                  </a:cubicBezTo>
                  <a:cubicBezTo>
                    <a:pt x="6817" y="11"/>
                    <a:pt x="6806" y="10"/>
                    <a:pt x="6794" y="10"/>
                  </a:cubicBezTo>
                  <a:cubicBezTo>
                    <a:pt x="6684" y="10"/>
                    <a:pt x="6589" y="90"/>
                    <a:pt x="6571" y="194"/>
                  </a:cubicBezTo>
                  <a:lnTo>
                    <a:pt x="6419" y="1138"/>
                  </a:lnTo>
                  <a:cubicBezTo>
                    <a:pt x="6400" y="1243"/>
                    <a:pt x="6304" y="1319"/>
                    <a:pt x="6199" y="1319"/>
                  </a:cubicBezTo>
                  <a:lnTo>
                    <a:pt x="5064" y="1319"/>
                  </a:lnTo>
                  <a:lnTo>
                    <a:pt x="5255" y="270"/>
                  </a:lnTo>
                  <a:cubicBezTo>
                    <a:pt x="5293" y="103"/>
                    <a:pt x="5165" y="2"/>
                    <a:pt x="5039" y="2"/>
                  </a:cubicBezTo>
                  <a:cubicBezTo>
                    <a:pt x="4942" y="2"/>
                    <a:pt x="4846" y="61"/>
                    <a:pt x="4826" y="194"/>
                  </a:cubicBezTo>
                  <a:lnTo>
                    <a:pt x="4625" y="1319"/>
                  </a:lnTo>
                  <a:lnTo>
                    <a:pt x="2402" y="1319"/>
                  </a:lnTo>
                  <a:lnTo>
                    <a:pt x="2202" y="184"/>
                  </a:lnTo>
                  <a:cubicBezTo>
                    <a:pt x="2182" y="57"/>
                    <a:pt x="2087" y="1"/>
                    <a:pt x="1992"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52" name="Google Shape;5452;p38"/>
            <p:cNvSpPr/>
            <p:nvPr/>
          </p:nvSpPr>
          <p:spPr>
            <a:xfrm>
              <a:off x="6337822" y="1812008"/>
              <a:ext cx="91700" cy="45745"/>
            </a:xfrm>
            <a:custGeom>
              <a:rect b="b" l="l" r="r" t="t"/>
              <a:pathLst>
                <a:path extrusionOk="0" h="1747" w="3502">
                  <a:moveTo>
                    <a:pt x="1746" y="1"/>
                  </a:moveTo>
                  <a:cubicBezTo>
                    <a:pt x="782" y="1"/>
                    <a:pt x="0" y="783"/>
                    <a:pt x="0" y="1747"/>
                  </a:cubicBezTo>
                  <a:lnTo>
                    <a:pt x="3501" y="1747"/>
                  </a:lnTo>
                  <a:cubicBezTo>
                    <a:pt x="3501" y="783"/>
                    <a:pt x="2710" y="1"/>
                    <a:pt x="1746" y="1"/>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53" name="Google Shape;5453;p38"/>
            <p:cNvSpPr/>
            <p:nvPr/>
          </p:nvSpPr>
          <p:spPr>
            <a:xfrm>
              <a:off x="6360786" y="1571708"/>
              <a:ext cx="45745" cy="17256"/>
            </a:xfrm>
            <a:custGeom>
              <a:rect b="b" l="l" r="r" t="t"/>
              <a:pathLst>
                <a:path extrusionOk="0" h="659" w="1747">
                  <a:moveTo>
                    <a:pt x="1" y="0"/>
                  </a:moveTo>
                  <a:lnTo>
                    <a:pt x="1" y="659"/>
                  </a:lnTo>
                  <a:lnTo>
                    <a:pt x="1747" y="659"/>
                  </a:lnTo>
                  <a:lnTo>
                    <a:pt x="1747" y="0"/>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54" name="Google Shape;5454;p38"/>
            <p:cNvSpPr/>
            <p:nvPr/>
          </p:nvSpPr>
          <p:spPr>
            <a:xfrm>
              <a:off x="6280608" y="1582941"/>
              <a:ext cx="206128" cy="63237"/>
            </a:xfrm>
            <a:custGeom>
              <a:rect b="b" l="l" r="r" t="t"/>
              <a:pathLst>
                <a:path extrusionOk="0" h="2415" w="7872">
                  <a:moveTo>
                    <a:pt x="7222" y="440"/>
                  </a:moveTo>
                  <a:cubicBezTo>
                    <a:pt x="7337" y="440"/>
                    <a:pt x="7432" y="535"/>
                    <a:pt x="7432" y="659"/>
                  </a:cubicBezTo>
                  <a:lnTo>
                    <a:pt x="7432" y="1756"/>
                  </a:lnTo>
                  <a:cubicBezTo>
                    <a:pt x="7432" y="1871"/>
                    <a:pt x="7337" y="1975"/>
                    <a:pt x="7222" y="1975"/>
                  </a:cubicBezTo>
                  <a:lnTo>
                    <a:pt x="659" y="1975"/>
                  </a:lnTo>
                  <a:cubicBezTo>
                    <a:pt x="535" y="1975"/>
                    <a:pt x="439" y="1880"/>
                    <a:pt x="430" y="1756"/>
                  </a:cubicBezTo>
                  <a:lnTo>
                    <a:pt x="430" y="669"/>
                  </a:lnTo>
                  <a:cubicBezTo>
                    <a:pt x="430" y="544"/>
                    <a:pt x="535" y="449"/>
                    <a:pt x="649" y="449"/>
                  </a:cubicBezTo>
                  <a:lnTo>
                    <a:pt x="7222" y="440"/>
                  </a:lnTo>
                  <a:close/>
                  <a:moveTo>
                    <a:pt x="649" y="1"/>
                  </a:moveTo>
                  <a:cubicBezTo>
                    <a:pt x="287" y="1"/>
                    <a:pt x="1" y="296"/>
                    <a:pt x="1" y="659"/>
                  </a:cubicBezTo>
                  <a:lnTo>
                    <a:pt x="1" y="1756"/>
                  </a:lnTo>
                  <a:cubicBezTo>
                    <a:pt x="1" y="2119"/>
                    <a:pt x="287" y="2414"/>
                    <a:pt x="649" y="2414"/>
                  </a:cubicBezTo>
                  <a:lnTo>
                    <a:pt x="7213" y="2414"/>
                  </a:lnTo>
                  <a:cubicBezTo>
                    <a:pt x="7575" y="2414"/>
                    <a:pt x="7871" y="2119"/>
                    <a:pt x="7871" y="1756"/>
                  </a:cubicBezTo>
                  <a:lnTo>
                    <a:pt x="7871" y="659"/>
                  </a:lnTo>
                  <a:cubicBezTo>
                    <a:pt x="7871" y="296"/>
                    <a:pt x="7575" y="1"/>
                    <a:pt x="7213" y="1"/>
                  </a:cubicBez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55" name="Google Shape;5455;p38"/>
            <p:cNvSpPr/>
            <p:nvPr/>
          </p:nvSpPr>
          <p:spPr>
            <a:xfrm>
              <a:off x="6292103" y="1777548"/>
              <a:ext cx="11521" cy="80205"/>
            </a:xfrm>
            <a:custGeom>
              <a:rect b="b" l="l" r="r" t="t"/>
              <a:pathLst>
                <a:path extrusionOk="0" h="3063" w="440">
                  <a:moveTo>
                    <a:pt x="0" y="0"/>
                  </a:moveTo>
                  <a:lnTo>
                    <a:pt x="0" y="3063"/>
                  </a:lnTo>
                  <a:lnTo>
                    <a:pt x="439" y="3063"/>
                  </a:lnTo>
                  <a:lnTo>
                    <a:pt x="439" y="439"/>
                  </a:lnTo>
                  <a:cubicBezTo>
                    <a:pt x="439" y="201"/>
                    <a:pt x="239" y="0"/>
                    <a:pt x="0" y="0"/>
                  </a:cubicBez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56" name="Google Shape;5456;p38"/>
            <p:cNvSpPr/>
            <p:nvPr/>
          </p:nvSpPr>
          <p:spPr>
            <a:xfrm>
              <a:off x="6274873" y="1777548"/>
              <a:ext cx="17256" cy="28751"/>
            </a:xfrm>
            <a:custGeom>
              <a:rect b="b" l="l" r="r" t="t"/>
              <a:pathLst>
                <a:path extrusionOk="0" h="1098" w="659">
                  <a:moveTo>
                    <a:pt x="658" y="0"/>
                  </a:moveTo>
                  <a:cubicBezTo>
                    <a:pt x="296" y="0"/>
                    <a:pt x="0" y="296"/>
                    <a:pt x="0" y="659"/>
                  </a:cubicBezTo>
                  <a:lnTo>
                    <a:pt x="0" y="1097"/>
                  </a:lnTo>
                  <a:lnTo>
                    <a:pt x="658" y="1097"/>
                  </a:lnTo>
                  <a:lnTo>
                    <a:pt x="658" y="0"/>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57" name="Google Shape;5457;p38"/>
            <p:cNvSpPr/>
            <p:nvPr/>
          </p:nvSpPr>
          <p:spPr>
            <a:xfrm>
              <a:off x="6246384" y="1806273"/>
              <a:ext cx="45745" cy="51480"/>
            </a:xfrm>
            <a:custGeom>
              <a:rect b="b" l="l" r="r" t="t"/>
              <a:pathLst>
                <a:path extrusionOk="0" h="1966" w="1747">
                  <a:moveTo>
                    <a:pt x="1" y="0"/>
                  </a:moveTo>
                  <a:lnTo>
                    <a:pt x="1" y="439"/>
                  </a:lnTo>
                  <a:lnTo>
                    <a:pt x="659" y="439"/>
                  </a:lnTo>
                  <a:cubicBezTo>
                    <a:pt x="897" y="439"/>
                    <a:pt x="1088" y="630"/>
                    <a:pt x="1088" y="878"/>
                  </a:cubicBezTo>
                  <a:lnTo>
                    <a:pt x="1088" y="1966"/>
                  </a:lnTo>
                  <a:lnTo>
                    <a:pt x="1746" y="1966"/>
                  </a:lnTo>
                  <a:lnTo>
                    <a:pt x="1746" y="0"/>
                  </a:ln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58" name="Google Shape;5458;p38"/>
            <p:cNvSpPr/>
            <p:nvPr/>
          </p:nvSpPr>
          <p:spPr>
            <a:xfrm>
              <a:off x="6463719" y="1777548"/>
              <a:ext cx="11521" cy="80205"/>
            </a:xfrm>
            <a:custGeom>
              <a:rect b="b" l="l" r="r" t="t"/>
              <a:pathLst>
                <a:path extrusionOk="0" h="3063" w="440">
                  <a:moveTo>
                    <a:pt x="439" y="0"/>
                  </a:moveTo>
                  <a:cubicBezTo>
                    <a:pt x="191" y="0"/>
                    <a:pt x="0" y="201"/>
                    <a:pt x="0" y="439"/>
                  </a:cubicBezTo>
                  <a:lnTo>
                    <a:pt x="0" y="3063"/>
                  </a:lnTo>
                  <a:lnTo>
                    <a:pt x="439" y="3063"/>
                  </a:lnTo>
                  <a:lnTo>
                    <a:pt x="439" y="0"/>
                  </a:ln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59" name="Google Shape;5459;p38"/>
            <p:cNvSpPr/>
            <p:nvPr/>
          </p:nvSpPr>
          <p:spPr>
            <a:xfrm>
              <a:off x="6475215" y="1777548"/>
              <a:ext cx="16994" cy="28751"/>
            </a:xfrm>
            <a:custGeom>
              <a:rect b="b" l="l" r="r" t="t"/>
              <a:pathLst>
                <a:path extrusionOk="0" h="1098" w="649">
                  <a:moveTo>
                    <a:pt x="0" y="0"/>
                  </a:moveTo>
                  <a:lnTo>
                    <a:pt x="0" y="1097"/>
                  </a:lnTo>
                  <a:lnTo>
                    <a:pt x="649" y="1097"/>
                  </a:lnTo>
                  <a:lnTo>
                    <a:pt x="649" y="659"/>
                  </a:lnTo>
                  <a:cubicBezTo>
                    <a:pt x="649" y="296"/>
                    <a:pt x="353" y="0"/>
                    <a:pt x="0" y="0"/>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60" name="Google Shape;5460;p38"/>
            <p:cNvSpPr/>
            <p:nvPr/>
          </p:nvSpPr>
          <p:spPr>
            <a:xfrm>
              <a:off x="6475215" y="1806273"/>
              <a:ext cx="45719" cy="51480"/>
            </a:xfrm>
            <a:custGeom>
              <a:rect b="b" l="l" r="r" t="t"/>
              <a:pathLst>
                <a:path extrusionOk="0" h="1966" w="1746">
                  <a:moveTo>
                    <a:pt x="0" y="0"/>
                  </a:moveTo>
                  <a:lnTo>
                    <a:pt x="0" y="1966"/>
                  </a:lnTo>
                  <a:lnTo>
                    <a:pt x="649" y="1966"/>
                  </a:lnTo>
                  <a:lnTo>
                    <a:pt x="649" y="878"/>
                  </a:lnTo>
                  <a:cubicBezTo>
                    <a:pt x="649" y="630"/>
                    <a:pt x="849" y="439"/>
                    <a:pt x="1088" y="439"/>
                  </a:cubicBezTo>
                  <a:lnTo>
                    <a:pt x="1746" y="439"/>
                  </a:lnTo>
                  <a:lnTo>
                    <a:pt x="1746" y="0"/>
                  </a:ln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61" name="Google Shape;5461;p38"/>
            <p:cNvSpPr/>
            <p:nvPr/>
          </p:nvSpPr>
          <p:spPr>
            <a:xfrm>
              <a:off x="6349317" y="1823503"/>
              <a:ext cx="68709" cy="34250"/>
            </a:xfrm>
            <a:custGeom>
              <a:rect b="b" l="l" r="r" t="t"/>
              <a:pathLst>
                <a:path extrusionOk="0" h="1308" w="2624">
                  <a:moveTo>
                    <a:pt x="1307" y="1"/>
                  </a:moveTo>
                  <a:cubicBezTo>
                    <a:pt x="582" y="1"/>
                    <a:pt x="0" y="583"/>
                    <a:pt x="0" y="1308"/>
                  </a:cubicBezTo>
                  <a:lnTo>
                    <a:pt x="2624" y="1308"/>
                  </a:lnTo>
                  <a:cubicBezTo>
                    <a:pt x="2624" y="583"/>
                    <a:pt x="2032" y="1"/>
                    <a:pt x="1307" y="1"/>
                  </a:cubicBezTo>
                  <a:close/>
                </a:path>
              </a:pathLst>
            </a:custGeom>
            <a:solidFill>
              <a:srgbClr val="E7E9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462" name="Google Shape;5462;p38"/>
          <p:cNvGrpSpPr/>
          <p:nvPr/>
        </p:nvGrpSpPr>
        <p:grpSpPr>
          <a:xfrm>
            <a:off x="7237063" y="1713674"/>
            <a:ext cx="487034" cy="508934"/>
            <a:chOff x="5310611" y="1502972"/>
            <a:chExt cx="339515" cy="354781"/>
          </a:xfrm>
        </p:grpSpPr>
        <p:sp>
          <p:nvSpPr>
            <p:cNvPr id="5463" name="Google Shape;5463;p38"/>
            <p:cNvSpPr/>
            <p:nvPr/>
          </p:nvSpPr>
          <p:spPr>
            <a:xfrm>
              <a:off x="5310611" y="1502972"/>
              <a:ext cx="339515" cy="343285"/>
            </a:xfrm>
            <a:custGeom>
              <a:rect b="b" l="l" r="r" t="t"/>
              <a:pathLst>
                <a:path extrusionOk="0" h="13110" w="12966">
                  <a:moveTo>
                    <a:pt x="5684" y="1"/>
                  </a:moveTo>
                  <a:cubicBezTo>
                    <a:pt x="5669" y="1"/>
                    <a:pt x="5654" y="1"/>
                    <a:pt x="5639" y="2"/>
                  </a:cubicBezTo>
                  <a:cubicBezTo>
                    <a:pt x="4656" y="2"/>
                    <a:pt x="2672" y="956"/>
                    <a:pt x="2453" y="2788"/>
                  </a:cubicBezTo>
                  <a:cubicBezTo>
                    <a:pt x="2329" y="3875"/>
                    <a:pt x="1909" y="4009"/>
                    <a:pt x="1670" y="4772"/>
                  </a:cubicBezTo>
                  <a:cubicBezTo>
                    <a:pt x="1422" y="5592"/>
                    <a:pt x="1642" y="6098"/>
                    <a:pt x="1432" y="6842"/>
                  </a:cubicBezTo>
                  <a:cubicBezTo>
                    <a:pt x="1222" y="7586"/>
                    <a:pt x="802" y="7796"/>
                    <a:pt x="821" y="9055"/>
                  </a:cubicBezTo>
                  <a:cubicBezTo>
                    <a:pt x="840" y="10505"/>
                    <a:pt x="1" y="10839"/>
                    <a:pt x="325" y="11793"/>
                  </a:cubicBezTo>
                  <a:cubicBezTo>
                    <a:pt x="573" y="12509"/>
                    <a:pt x="1890" y="13110"/>
                    <a:pt x="1890" y="13110"/>
                  </a:cubicBezTo>
                  <a:lnTo>
                    <a:pt x="11067" y="13110"/>
                  </a:lnTo>
                  <a:cubicBezTo>
                    <a:pt x="11067" y="13110"/>
                    <a:pt x="12393" y="12509"/>
                    <a:pt x="12632" y="11793"/>
                  </a:cubicBezTo>
                  <a:cubicBezTo>
                    <a:pt x="12966" y="10839"/>
                    <a:pt x="12117" y="10515"/>
                    <a:pt x="12145" y="9055"/>
                  </a:cubicBezTo>
                  <a:cubicBezTo>
                    <a:pt x="12164" y="7796"/>
                    <a:pt x="11745" y="7577"/>
                    <a:pt x="11535" y="6842"/>
                  </a:cubicBezTo>
                  <a:cubicBezTo>
                    <a:pt x="11325" y="6098"/>
                    <a:pt x="11535" y="5592"/>
                    <a:pt x="11287" y="4772"/>
                  </a:cubicBezTo>
                  <a:cubicBezTo>
                    <a:pt x="11058" y="4009"/>
                    <a:pt x="10638" y="3875"/>
                    <a:pt x="10504" y="2788"/>
                  </a:cubicBezTo>
                  <a:cubicBezTo>
                    <a:pt x="10285" y="956"/>
                    <a:pt x="8301" y="2"/>
                    <a:pt x="7318" y="2"/>
                  </a:cubicBezTo>
                  <a:cubicBezTo>
                    <a:pt x="7303" y="1"/>
                    <a:pt x="7288" y="1"/>
                    <a:pt x="7273" y="1"/>
                  </a:cubicBezTo>
                  <a:cubicBezTo>
                    <a:pt x="7078" y="1"/>
                    <a:pt x="6886" y="58"/>
                    <a:pt x="6727" y="164"/>
                  </a:cubicBezTo>
                  <a:cubicBezTo>
                    <a:pt x="6650" y="212"/>
                    <a:pt x="6564" y="236"/>
                    <a:pt x="6480" y="236"/>
                  </a:cubicBezTo>
                  <a:cubicBezTo>
                    <a:pt x="6395" y="236"/>
                    <a:pt x="6312" y="212"/>
                    <a:pt x="6240" y="164"/>
                  </a:cubicBezTo>
                  <a:cubicBezTo>
                    <a:pt x="6072" y="58"/>
                    <a:pt x="5879" y="1"/>
                    <a:pt x="5684" y="1"/>
                  </a:cubicBez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64" name="Google Shape;5464;p38"/>
            <p:cNvSpPr/>
            <p:nvPr/>
          </p:nvSpPr>
          <p:spPr>
            <a:xfrm>
              <a:off x="5310611" y="1502972"/>
              <a:ext cx="169914" cy="343285"/>
            </a:xfrm>
            <a:custGeom>
              <a:rect b="b" l="l" r="r" t="t"/>
              <a:pathLst>
                <a:path extrusionOk="0" h="13110" w="6489">
                  <a:moveTo>
                    <a:pt x="5694" y="1"/>
                  </a:moveTo>
                  <a:cubicBezTo>
                    <a:pt x="5679" y="1"/>
                    <a:pt x="5664" y="1"/>
                    <a:pt x="5649" y="2"/>
                  </a:cubicBezTo>
                  <a:cubicBezTo>
                    <a:pt x="4666" y="2"/>
                    <a:pt x="2682" y="956"/>
                    <a:pt x="2462" y="2788"/>
                  </a:cubicBezTo>
                  <a:cubicBezTo>
                    <a:pt x="2329" y="3875"/>
                    <a:pt x="1909" y="4009"/>
                    <a:pt x="1680" y="4772"/>
                  </a:cubicBezTo>
                  <a:cubicBezTo>
                    <a:pt x="1432" y="5592"/>
                    <a:pt x="1642" y="6098"/>
                    <a:pt x="1432" y="6842"/>
                  </a:cubicBezTo>
                  <a:cubicBezTo>
                    <a:pt x="1222" y="7586"/>
                    <a:pt x="802" y="7796"/>
                    <a:pt x="821" y="9055"/>
                  </a:cubicBezTo>
                  <a:cubicBezTo>
                    <a:pt x="850" y="10505"/>
                    <a:pt x="1" y="10839"/>
                    <a:pt x="335" y="11793"/>
                  </a:cubicBezTo>
                  <a:cubicBezTo>
                    <a:pt x="573" y="12509"/>
                    <a:pt x="1899" y="13110"/>
                    <a:pt x="1899" y="13110"/>
                  </a:cubicBezTo>
                  <a:lnTo>
                    <a:pt x="6488" y="13110"/>
                  </a:lnTo>
                  <a:lnTo>
                    <a:pt x="6479" y="231"/>
                  </a:lnTo>
                  <a:cubicBezTo>
                    <a:pt x="6393" y="231"/>
                    <a:pt x="6316" y="212"/>
                    <a:pt x="6240" y="164"/>
                  </a:cubicBezTo>
                  <a:cubicBezTo>
                    <a:pt x="6072" y="58"/>
                    <a:pt x="5887" y="1"/>
                    <a:pt x="5694"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65" name="Google Shape;5465;p38"/>
            <p:cNvSpPr/>
            <p:nvPr/>
          </p:nvSpPr>
          <p:spPr>
            <a:xfrm>
              <a:off x="5348841" y="1709101"/>
              <a:ext cx="263081" cy="148652"/>
            </a:xfrm>
            <a:custGeom>
              <a:rect b="b" l="l" r="r" t="t"/>
              <a:pathLst>
                <a:path extrusionOk="0" h="5677" w="10047">
                  <a:moveTo>
                    <a:pt x="3712" y="0"/>
                  </a:moveTo>
                  <a:lnTo>
                    <a:pt x="3712" y="1126"/>
                  </a:lnTo>
                  <a:cubicBezTo>
                    <a:pt x="3712" y="1498"/>
                    <a:pt x="3473" y="1822"/>
                    <a:pt x="3130" y="1946"/>
                  </a:cubicBezTo>
                  <a:lnTo>
                    <a:pt x="869" y="2748"/>
                  </a:lnTo>
                  <a:cubicBezTo>
                    <a:pt x="344" y="2929"/>
                    <a:pt x="1" y="3425"/>
                    <a:pt x="1" y="3978"/>
                  </a:cubicBezTo>
                  <a:lnTo>
                    <a:pt x="1" y="5028"/>
                  </a:lnTo>
                  <a:cubicBezTo>
                    <a:pt x="1" y="5381"/>
                    <a:pt x="287" y="5677"/>
                    <a:pt x="649" y="5677"/>
                  </a:cubicBezTo>
                  <a:lnTo>
                    <a:pt x="9388" y="5677"/>
                  </a:lnTo>
                  <a:cubicBezTo>
                    <a:pt x="9750" y="5677"/>
                    <a:pt x="10046" y="5381"/>
                    <a:pt x="10046" y="5028"/>
                  </a:cubicBezTo>
                  <a:lnTo>
                    <a:pt x="10046" y="3988"/>
                  </a:lnTo>
                  <a:cubicBezTo>
                    <a:pt x="10046" y="3425"/>
                    <a:pt x="9693" y="2929"/>
                    <a:pt x="9178" y="2748"/>
                  </a:cubicBezTo>
                  <a:lnTo>
                    <a:pt x="6917" y="1946"/>
                  </a:lnTo>
                  <a:cubicBezTo>
                    <a:pt x="6564" y="1822"/>
                    <a:pt x="6335" y="1498"/>
                    <a:pt x="6335" y="1126"/>
                  </a:cubicBezTo>
                  <a:lnTo>
                    <a:pt x="6335" y="0"/>
                  </a:ln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66" name="Google Shape;5466;p38"/>
            <p:cNvSpPr/>
            <p:nvPr/>
          </p:nvSpPr>
          <p:spPr>
            <a:xfrm>
              <a:off x="5348841" y="1767048"/>
              <a:ext cx="263081" cy="90705"/>
            </a:xfrm>
            <a:custGeom>
              <a:rect b="b" l="l" r="r" t="t"/>
              <a:pathLst>
                <a:path extrusionOk="0" h="3464" w="10047">
                  <a:moveTo>
                    <a:pt x="2376" y="1"/>
                  </a:moveTo>
                  <a:lnTo>
                    <a:pt x="878" y="535"/>
                  </a:lnTo>
                  <a:cubicBezTo>
                    <a:pt x="354" y="716"/>
                    <a:pt x="1" y="1212"/>
                    <a:pt x="1" y="1765"/>
                  </a:cubicBezTo>
                  <a:lnTo>
                    <a:pt x="1" y="2815"/>
                  </a:lnTo>
                  <a:cubicBezTo>
                    <a:pt x="1" y="3168"/>
                    <a:pt x="296" y="3464"/>
                    <a:pt x="659" y="3464"/>
                  </a:cubicBezTo>
                  <a:lnTo>
                    <a:pt x="9397" y="3464"/>
                  </a:lnTo>
                  <a:cubicBezTo>
                    <a:pt x="9760" y="3464"/>
                    <a:pt x="10046" y="3168"/>
                    <a:pt x="10046" y="2815"/>
                  </a:cubicBezTo>
                  <a:lnTo>
                    <a:pt x="10046" y="1775"/>
                  </a:lnTo>
                  <a:cubicBezTo>
                    <a:pt x="10046" y="1212"/>
                    <a:pt x="9703" y="716"/>
                    <a:pt x="9178" y="535"/>
                  </a:cubicBezTo>
                  <a:lnTo>
                    <a:pt x="7671" y="1"/>
                  </a:lnTo>
                  <a:cubicBezTo>
                    <a:pt x="7070" y="821"/>
                    <a:pt x="6268" y="1727"/>
                    <a:pt x="5333" y="2223"/>
                  </a:cubicBezTo>
                  <a:cubicBezTo>
                    <a:pt x="5238" y="2276"/>
                    <a:pt x="5131" y="2302"/>
                    <a:pt x="5023" y="2302"/>
                  </a:cubicBezTo>
                  <a:cubicBezTo>
                    <a:pt x="4916" y="2302"/>
                    <a:pt x="4809" y="2276"/>
                    <a:pt x="4713" y="2223"/>
                  </a:cubicBezTo>
                  <a:cubicBezTo>
                    <a:pt x="3778" y="1727"/>
                    <a:pt x="2977" y="821"/>
                    <a:pt x="2376" y="1"/>
                  </a:cubicBezTo>
                  <a:close/>
                </a:path>
              </a:pathLst>
            </a:custGeom>
            <a:solidFill>
              <a:srgbClr val="A2B5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67" name="Google Shape;5467;p38"/>
            <p:cNvSpPr/>
            <p:nvPr/>
          </p:nvSpPr>
          <p:spPr>
            <a:xfrm>
              <a:off x="5446013" y="1708839"/>
              <a:ext cx="68736" cy="23069"/>
            </a:xfrm>
            <a:custGeom>
              <a:rect b="b" l="l" r="r" t="t"/>
              <a:pathLst>
                <a:path extrusionOk="0" h="881" w="2625">
                  <a:moveTo>
                    <a:pt x="1" y="1"/>
                  </a:moveTo>
                  <a:lnTo>
                    <a:pt x="1" y="602"/>
                  </a:lnTo>
                  <a:cubicBezTo>
                    <a:pt x="416" y="788"/>
                    <a:pt x="862" y="881"/>
                    <a:pt x="1309" y="881"/>
                  </a:cubicBezTo>
                  <a:cubicBezTo>
                    <a:pt x="1756" y="881"/>
                    <a:pt x="2204" y="788"/>
                    <a:pt x="2624" y="602"/>
                  </a:cubicBezTo>
                  <a:lnTo>
                    <a:pt x="2624" y="1"/>
                  </a:ln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68" name="Google Shape;5468;p38"/>
            <p:cNvSpPr/>
            <p:nvPr/>
          </p:nvSpPr>
          <p:spPr>
            <a:xfrm>
              <a:off x="5406055" y="1548979"/>
              <a:ext cx="148652" cy="171381"/>
            </a:xfrm>
            <a:custGeom>
              <a:rect b="b" l="l" r="r" t="t"/>
              <a:pathLst>
                <a:path extrusionOk="0" h="6545" w="5677">
                  <a:moveTo>
                    <a:pt x="0" y="0"/>
                  </a:moveTo>
                  <a:lnTo>
                    <a:pt x="0" y="3711"/>
                  </a:lnTo>
                  <a:cubicBezTo>
                    <a:pt x="0" y="5276"/>
                    <a:pt x="1269" y="6545"/>
                    <a:pt x="2834" y="6545"/>
                  </a:cubicBezTo>
                  <a:cubicBezTo>
                    <a:pt x="4408" y="6545"/>
                    <a:pt x="5676" y="5276"/>
                    <a:pt x="5676" y="3711"/>
                  </a:cubicBezTo>
                  <a:lnTo>
                    <a:pt x="5676" y="0"/>
                  </a:lnTo>
                  <a:close/>
                </a:path>
              </a:pathLst>
            </a:custGeom>
            <a:solidFill>
              <a:srgbClr val="E0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69" name="Google Shape;5469;p38"/>
            <p:cNvSpPr/>
            <p:nvPr/>
          </p:nvSpPr>
          <p:spPr>
            <a:xfrm>
              <a:off x="5405584" y="1548979"/>
              <a:ext cx="149124" cy="171590"/>
            </a:xfrm>
            <a:custGeom>
              <a:rect b="b" l="l" r="r" t="t"/>
              <a:pathLst>
                <a:path extrusionOk="0" h="6553" w="5695">
                  <a:moveTo>
                    <a:pt x="18" y="0"/>
                  </a:moveTo>
                  <a:lnTo>
                    <a:pt x="18" y="3711"/>
                  </a:lnTo>
                  <a:cubicBezTo>
                    <a:pt x="1" y="5302"/>
                    <a:pt x="1299" y="6552"/>
                    <a:pt x="2836" y="6552"/>
                  </a:cubicBezTo>
                  <a:cubicBezTo>
                    <a:pt x="2985" y="6552"/>
                    <a:pt x="3137" y="6541"/>
                    <a:pt x="3290" y="6516"/>
                  </a:cubicBezTo>
                  <a:cubicBezTo>
                    <a:pt x="1907" y="6297"/>
                    <a:pt x="886" y="5104"/>
                    <a:pt x="886" y="3711"/>
                  </a:cubicBezTo>
                  <a:lnTo>
                    <a:pt x="886" y="2576"/>
                  </a:lnTo>
                  <a:cubicBezTo>
                    <a:pt x="886" y="2395"/>
                    <a:pt x="944" y="2223"/>
                    <a:pt x="1039" y="2070"/>
                  </a:cubicBezTo>
                  <a:cubicBezTo>
                    <a:pt x="1392" y="1489"/>
                    <a:pt x="1735" y="1412"/>
                    <a:pt x="2117" y="1307"/>
                  </a:cubicBezTo>
                  <a:cubicBezTo>
                    <a:pt x="2384" y="1260"/>
                    <a:pt x="2632" y="1164"/>
                    <a:pt x="2852" y="1021"/>
                  </a:cubicBezTo>
                  <a:cubicBezTo>
                    <a:pt x="3081" y="1164"/>
                    <a:pt x="3329" y="1260"/>
                    <a:pt x="3586" y="1307"/>
                  </a:cubicBezTo>
                  <a:cubicBezTo>
                    <a:pt x="3977" y="1412"/>
                    <a:pt x="4311" y="1489"/>
                    <a:pt x="4664" y="2070"/>
                  </a:cubicBezTo>
                  <a:cubicBezTo>
                    <a:pt x="4931" y="2490"/>
                    <a:pt x="5284" y="2853"/>
                    <a:pt x="5694" y="3129"/>
                  </a:cubicBezTo>
                  <a:lnTo>
                    <a:pt x="5694" y="0"/>
                  </a:ln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70" name="Google Shape;5470;p38"/>
            <p:cNvSpPr/>
            <p:nvPr/>
          </p:nvSpPr>
          <p:spPr>
            <a:xfrm>
              <a:off x="5455047" y="1668802"/>
              <a:ext cx="50668" cy="17361"/>
            </a:xfrm>
            <a:custGeom>
              <a:rect b="b" l="l" r="r" t="t"/>
              <a:pathLst>
                <a:path extrusionOk="0" h="663" w="1935">
                  <a:moveTo>
                    <a:pt x="312" y="1"/>
                  </a:moveTo>
                  <a:cubicBezTo>
                    <a:pt x="143" y="1"/>
                    <a:pt x="0" y="224"/>
                    <a:pt x="161" y="385"/>
                  </a:cubicBezTo>
                  <a:cubicBezTo>
                    <a:pt x="371" y="567"/>
                    <a:pt x="641" y="662"/>
                    <a:pt x="922" y="662"/>
                  </a:cubicBezTo>
                  <a:cubicBezTo>
                    <a:pt x="936" y="662"/>
                    <a:pt x="949" y="662"/>
                    <a:pt x="963" y="662"/>
                  </a:cubicBezTo>
                  <a:cubicBezTo>
                    <a:pt x="976" y="662"/>
                    <a:pt x="990" y="662"/>
                    <a:pt x="1003" y="662"/>
                  </a:cubicBezTo>
                  <a:cubicBezTo>
                    <a:pt x="1284" y="662"/>
                    <a:pt x="1555" y="567"/>
                    <a:pt x="1773" y="385"/>
                  </a:cubicBezTo>
                  <a:cubicBezTo>
                    <a:pt x="1935" y="224"/>
                    <a:pt x="1792" y="1"/>
                    <a:pt x="1622" y="1"/>
                  </a:cubicBezTo>
                  <a:cubicBezTo>
                    <a:pt x="1571" y="1"/>
                    <a:pt x="1517" y="21"/>
                    <a:pt x="1468" y="70"/>
                  </a:cubicBezTo>
                  <a:cubicBezTo>
                    <a:pt x="1316" y="175"/>
                    <a:pt x="1139" y="228"/>
                    <a:pt x="964" y="228"/>
                  </a:cubicBezTo>
                  <a:cubicBezTo>
                    <a:pt x="788" y="228"/>
                    <a:pt x="614" y="175"/>
                    <a:pt x="467" y="70"/>
                  </a:cubicBezTo>
                  <a:cubicBezTo>
                    <a:pt x="418" y="21"/>
                    <a:pt x="364" y="1"/>
                    <a:pt x="312"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71" name="Google Shape;5471;p38"/>
            <p:cNvSpPr/>
            <p:nvPr/>
          </p:nvSpPr>
          <p:spPr>
            <a:xfrm>
              <a:off x="5440279" y="1628844"/>
              <a:ext cx="11521" cy="17334"/>
            </a:xfrm>
            <a:custGeom>
              <a:rect b="b" l="l" r="r" t="t"/>
              <a:pathLst>
                <a:path extrusionOk="0" h="662" w="440">
                  <a:moveTo>
                    <a:pt x="220" y="1"/>
                  </a:moveTo>
                  <a:cubicBezTo>
                    <a:pt x="110" y="1"/>
                    <a:pt x="0" y="75"/>
                    <a:pt x="0" y="222"/>
                  </a:cubicBezTo>
                  <a:lnTo>
                    <a:pt x="0" y="442"/>
                  </a:lnTo>
                  <a:cubicBezTo>
                    <a:pt x="0" y="566"/>
                    <a:pt x="96" y="661"/>
                    <a:pt x="220" y="661"/>
                  </a:cubicBezTo>
                  <a:cubicBezTo>
                    <a:pt x="344" y="661"/>
                    <a:pt x="439" y="556"/>
                    <a:pt x="439" y="432"/>
                  </a:cubicBezTo>
                  <a:lnTo>
                    <a:pt x="439" y="222"/>
                  </a:lnTo>
                  <a:cubicBezTo>
                    <a:pt x="439" y="75"/>
                    <a:pt x="329" y="1"/>
                    <a:pt x="220"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72" name="Google Shape;5472;p38"/>
            <p:cNvSpPr/>
            <p:nvPr/>
          </p:nvSpPr>
          <p:spPr>
            <a:xfrm>
              <a:off x="5508962" y="1628844"/>
              <a:ext cx="11521" cy="17334"/>
            </a:xfrm>
            <a:custGeom>
              <a:rect b="b" l="l" r="r" t="t"/>
              <a:pathLst>
                <a:path extrusionOk="0" h="662" w="440">
                  <a:moveTo>
                    <a:pt x="220" y="1"/>
                  </a:moveTo>
                  <a:cubicBezTo>
                    <a:pt x="110" y="1"/>
                    <a:pt x="1" y="75"/>
                    <a:pt x="1" y="222"/>
                  </a:cubicBezTo>
                  <a:lnTo>
                    <a:pt x="1" y="442"/>
                  </a:lnTo>
                  <a:cubicBezTo>
                    <a:pt x="1" y="566"/>
                    <a:pt x="96" y="661"/>
                    <a:pt x="220" y="661"/>
                  </a:cubicBezTo>
                  <a:cubicBezTo>
                    <a:pt x="335" y="661"/>
                    <a:pt x="440" y="556"/>
                    <a:pt x="440" y="432"/>
                  </a:cubicBezTo>
                  <a:lnTo>
                    <a:pt x="440" y="222"/>
                  </a:lnTo>
                  <a:cubicBezTo>
                    <a:pt x="440" y="75"/>
                    <a:pt x="330" y="1"/>
                    <a:pt x="220"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73" name="Google Shape;5473;p38"/>
            <p:cNvSpPr/>
            <p:nvPr/>
          </p:nvSpPr>
          <p:spPr>
            <a:xfrm>
              <a:off x="5432528" y="1611666"/>
              <a:ext cx="26761" cy="11521"/>
            </a:xfrm>
            <a:custGeom>
              <a:rect b="b" l="l" r="r" t="t"/>
              <a:pathLst>
                <a:path extrusionOk="0" h="440" w="1022">
                  <a:moveTo>
                    <a:pt x="296" y="1"/>
                  </a:moveTo>
                  <a:cubicBezTo>
                    <a:pt x="0" y="1"/>
                    <a:pt x="0" y="440"/>
                    <a:pt x="296" y="440"/>
                  </a:cubicBezTo>
                  <a:lnTo>
                    <a:pt x="735" y="440"/>
                  </a:lnTo>
                  <a:cubicBezTo>
                    <a:pt x="1021" y="440"/>
                    <a:pt x="1021" y="1"/>
                    <a:pt x="735"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74" name="Google Shape;5474;p38"/>
            <p:cNvSpPr/>
            <p:nvPr/>
          </p:nvSpPr>
          <p:spPr>
            <a:xfrm>
              <a:off x="5501211" y="1611666"/>
              <a:ext cx="26761" cy="11521"/>
            </a:xfrm>
            <a:custGeom>
              <a:rect b="b" l="l" r="r" t="t"/>
              <a:pathLst>
                <a:path extrusionOk="0" h="440" w="1022">
                  <a:moveTo>
                    <a:pt x="297" y="1"/>
                  </a:moveTo>
                  <a:cubicBezTo>
                    <a:pt x="1" y="1"/>
                    <a:pt x="1" y="440"/>
                    <a:pt x="297" y="440"/>
                  </a:cubicBezTo>
                  <a:lnTo>
                    <a:pt x="736" y="440"/>
                  </a:lnTo>
                  <a:cubicBezTo>
                    <a:pt x="1022" y="440"/>
                    <a:pt x="1022" y="1"/>
                    <a:pt x="736"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75" name="Google Shape;5475;p38"/>
            <p:cNvSpPr/>
            <p:nvPr/>
          </p:nvSpPr>
          <p:spPr>
            <a:xfrm>
              <a:off x="5353842" y="1786792"/>
              <a:ext cx="46740" cy="70961"/>
            </a:xfrm>
            <a:custGeom>
              <a:rect b="b" l="l" r="r" t="t"/>
              <a:pathLst>
                <a:path extrusionOk="0" h="2710" w="1785">
                  <a:moveTo>
                    <a:pt x="287" y="0"/>
                  </a:moveTo>
                  <a:cubicBezTo>
                    <a:pt x="172" y="96"/>
                    <a:pt x="77" y="210"/>
                    <a:pt x="0" y="334"/>
                  </a:cubicBezTo>
                  <a:lnTo>
                    <a:pt x="1117" y="1298"/>
                  </a:lnTo>
                  <a:cubicBezTo>
                    <a:pt x="1260" y="1422"/>
                    <a:pt x="1346" y="1603"/>
                    <a:pt x="1346" y="1794"/>
                  </a:cubicBezTo>
                  <a:lnTo>
                    <a:pt x="1346" y="2710"/>
                  </a:lnTo>
                  <a:lnTo>
                    <a:pt x="1784" y="2710"/>
                  </a:lnTo>
                  <a:lnTo>
                    <a:pt x="1784" y="1794"/>
                  </a:lnTo>
                  <a:cubicBezTo>
                    <a:pt x="1784" y="1479"/>
                    <a:pt x="1641" y="1174"/>
                    <a:pt x="1403" y="973"/>
                  </a:cubicBezTo>
                  <a:lnTo>
                    <a:pt x="287" y="0"/>
                  </a:ln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76" name="Google Shape;5476;p38"/>
            <p:cNvSpPr/>
            <p:nvPr/>
          </p:nvSpPr>
          <p:spPr>
            <a:xfrm>
              <a:off x="5560415" y="1786792"/>
              <a:ext cx="46740" cy="70961"/>
            </a:xfrm>
            <a:custGeom>
              <a:rect b="b" l="l" r="r" t="t"/>
              <a:pathLst>
                <a:path extrusionOk="0" h="2710" w="1785">
                  <a:moveTo>
                    <a:pt x="1489" y="0"/>
                  </a:moveTo>
                  <a:lnTo>
                    <a:pt x="383" y="973"/>
                  </a:lnTo>
                  <a:cubicBezTo>
                    <a:pt x="134" y="1174"/>
                    <a:pt x="1" y="1479"/>
                    <a:pt x="1" y="1794"/>
                  </a:cubicBezTo>
                  <a:lnTo>
                    <a:pt x="1" y="2710"/>
                  </a:lnTo>
                  <a:lnTo>
                    <a:pt x="440" y="2710"/>
                  </a:lnTo>
                  <a:lnTo>
                    <a:pt x="440" y="1794"/>
                  </a:lnTo>
                  <a:cubicBezTo>
                    <a:pt x="440" y="1603"/>
                    <a:pt x="516" y="1422"/>
                    <a:pt x="669" y="1298"/>
                  </a:cubicBezTo>
                  <a:lnTo>
                    <a:pt x="1785" y="334"/>
                  </a:lnTo>
                  <a:cubicBezTo>
                    <a:pt x="1699" y="210"/>
                    <a:pt x="1604" y="96"/>
                    <a:pt x="1489" y="0"/>
                  </a:cubicBez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77" name="Google Shape;5477;p38"/>
            <p:cNvSpPr/>
            <p:nvPr/>
          </p:nvSpPr>
          <p:spPr>
            <a:xfrm>
              <a:off x="5480499" y="1502972"/>
              <a:ext cx="149909" cy="256613"/>
            </a:xfrm>
            <a:custGeom>
              <a:rect b="b" l="l" r="r" t="t"/>
              <a:pathLst>
                <a:path extrusionOk="0" h="9800" w="5725">
                  <a:moveTo>
                    <a:pt x="785" y="1"/>
                  </a:moveTo>
                  <a:cubicBezTo>
                    <a:pt x="590" y="1"/>
                    <a:pt x="398" y="58"/>
                    <a:pt x="239" y="164"/>
                  </a:cubicBezTo>
                  <a:cubicBezTo>
                    <a:pt x="162" y="212"/>
                    <a:pt x="76" y="231"/>
                    <a:pt x="0" y="231"/>
                  </a:cubicBezTo>
                  <a:lnTo>
                    <a:pt x="0" y="2187"/>
                  </a:lnTo>
                  <a:cubicBezTo>
                    <a:pt x="563" y="2902"/>
                    <a:pt x="1393" y="2330"/>
                    <a:pt x="2185" y="3589"/>
                  </a:cubicBezTo>
                  <a:cubicBezTo>
                    <a:pt x="2843" y="4667"/>
                    <a:pt x="3683" y="4629"/>
                    <a:pt x="3969" y="5468"/>
                  </a:cubicBezTo>
                  <a:cubicBezTo>
                    <a:pt x="4055" y="5707"/>
                    <a:pt x="4007" y="5974"/>
                    <a:pt x="4026" y="6222"/>
                  </a:cubicBezTo>
                  <a:cubicBezTo>
                    <a:pt x="4150" y="7653"/>
                    <a:pt x="5238" y="8302"/>
                    <a:pt x="5724" y="9799"/>
                  </a:cubicBezTo>
                  <a:cubicBezTo>
                    <a:pt x="5676" y="9551"/>
                    <a:pt x="5648" y="9303"/>
                    <a:pt x="5657" y="9055"/>
                  </a:cubicBezTo>
                  <a:cubicBezTo>
                    <a:pt x="5676" y="7796"/>
                    <a:pt x="5257" y="7577"/>
                    <a:pt x="5047" y="6842"/>
                  </a:cubicBezTo>
                  <a:cubicBezTo>
                    <a:pt x="4837" y="6098"/>
                    <a:pt x="5047" y="5592"/>
                    <a:pt x="4799" y="4772"/>
                  </a:cubicBezTo>
                  <a:cubicBezTo>
                    <a:pt x="4570" y="4009"/>
                    <a:pt x="4150" y="3875"/>
                    <a:pt x="4016" y="2788"/>
                  </a:cubicBezTo>
                  <a:cubicBezTo>
                    <a:pt x="3797" y="956"/>
                    <a:pt x="1813" y="2"/>
                    <a:pt x="830" y="2"/>
                  </a:cubicBezTo>
                  <a:cubicBezTo>
                    <a:pt x="815" y="1"/>
                    <a:pt x="800" y="1"/>
                    <a:pt x="785"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78" name="Google Shape;5478;p38"/>
            <p:cNvSpPr/>
            <p:nvPr/>
          </p:nvSpPr>
          <p:spPr>
            <a:xfrm>
              <a:off x="5330354" y="1502972"/>
              <a:ext cx="149909" cy="256351"/>
            </a:xfrm>
            <a:custGeom>
              <a:rect b="b" l="l" r="r" t="t"/>
              <a:pathLst>
                <a:path extrusionOk="0" h="9790" w="5725">
                  <a:moveTo>
                    <a:pt x="4938" y="1"/>
                  </a:moveTo>
                  <a:cubicBezTo>
                    <a:pt x="4923" y="1"/>
                    <a:pt x="4909" y="1"/>
                    <a:pt x="4895" y="2"/>
                  </a:cubicBezTo>
                  <a:cubicBezTo>
                    <a:pt x="3902" y="2"/>
                    <a:pt x="1928" y="956"/>
                    <a:pt x="1699" y="2788"/>
                  </a:cubicBezTo>
                  <a:cubicBezTo>
                    <a:pt x="1575" y="3875"/>
                    <a:pt x="1155" y="4009"/>
                    <a:pt x="926" y="4772"/>
                  </a:cubicBezTo>
                  <a:cubicBezTo>
                    <a:pt x="678" y="5592"/>
                    <a:pt x="888" y="6098"/>
                    <a:pt x="678" y="6842"/>
                  </a:cubicBezTo>
                  <a:cubicBezTo>
                    <a:pt x="468" y="7577"/>
                    <a:pt x="48" y="7796"/>
                    <a:pt x="67" y="9055"/>
                  </a:cubicBezTo>
                  <a:cubicBezTo>
                    <a:pt x="77" y="9303"/>
                    <a:pt x="48" y="9551"/>
                    <a:pt x="1" y="9790"/>
                  </a:cubicBezTo>
                  <a:cubicBezTo>
                    <a:pt x="487" y="8302"/>
                    <a:pt x="1584" y="7653"/>
                    <a:pt x="1689" y="6222"/>
                  </a:cubicBezTo>
                  <a:cubicBezTo>
                    <a:pt x="1718" y="5974"/>
                    <a:pt x="1670" y="5707"/>
                    <a:pt x="1756" y="5468"/>
                  </a:cubicBezTo>
                  <a:cubicBezTo>
                    <a:pt x="2042" y="4629"/>
                    <a:pt x="2872" y="4667"/>
                    <a:pt x="3540" y="3589"/>
                  </a:cubicBezTo>
                  <a:cubicBezTo>
                    <a:pt x="4322" y="2330"/>
                    <a:pt x="5162" y="2902"/>
                    <a:pt x="5725" y="2187"/>
                  </a:cubicBezTo>
                  <a:lnTo>
                    <a:pt x="5725" y="231"/>
                  </a:lnTo>
                  <a:cubicBezTo>
                    <a:pt x="5639" y="231"/>
                    <a:pt x="5553" y="212"/>
                    <a:pt x="5486" y="164"/>
                  </a:cubicBezTo>
                  <a:cubicBezTo>
                    <a:pt x="5318" y="58"/>
                    <a:pt x="5125" y="1"/>
                    <a:pt x="4938" y="1"/>
                  </a:cubicBez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479" name="Google Shape;5479;p38"/>
          <p:cNvGrpSpPr/>
          <p:nvPr/>
        </p:nvGrpSpPr>
        <p:grpSpPr>
          <a:xfrm>
            <a:off x="8589851" y="4994565"/>
            <a:ext cx="393842" cy="509008"/>
            <a:chOff x="6253637" y="3790101"/>
            <a:chExt cx="274550" cy="354833"/>
          </a:xfrm>
        </p:grpSpPr>
        <p:sp>
          <p:nvSpPr>
            <p:cNvPr id="5480" name="Google Shape;5480;p38"/>
            <p:cNvSpPr/>
            <p:nvPr/>
          </p:nvSpPr>
          <p:spPr>
            <a:xfrm>
              <a:off x="6253637" y="3987300"/>
              <a:ext cx="274550" cy="157634"/>
            </a:xfrm>
            <a:custGeom>
              <a:rect b="b" l="l" r="r" t="t"/>
              <a:pathLst>
                <a:path extrusionOk="0" h="6020" w="10485">
                  <a:moveTo>
                    <a:pt x="3702" y="0"/>
                  </a:moveTo>
                  <a:cubicBezTo>
                    <a:pt x="3702" y="678"/>
                    <a:pt x="3253" y="1279"/>
                    <a:pt x="2605" y="1469"/>
                  </a:cubicBezTo>
                  <a:lnTo>
                    <a:pt x="935" y="1956"/>
                  </a:lnTo>
                  <a:cubicBezTo>
                    <a:pt x="382" y="2128"/>
                    <a:pt x="0" y="2633"/>
                    <a:pt x="0" y="3215"/>
                  </a:cubicBezTo>
                  <a:lnTo>
                    <a:pt x="0" y="5362"/>
                  </a:lnTo>
                  <a:cubicBezTo>
                    <a:pt x="0" y="5724"/>
                    <a:pt x="286" y="6020"/>
                    <a:pt x="649" y="6020"/>
                  </a:cubicBezTo>
                  <a:lnTo>
                    <a:pt x="9826" y="6020"/>
                  </a:lnTo>
                  <a:cubicBezTo>
                    <a:pt x="10189" y="6020"/>
                    <a:pt x="10485" y="5724"/>
                    <a:pt x="10485" y="5362"/>
                  </a:cubicBezTo>
                  <a:lnTo>
                    <a:pt x="10485" y="3215"/>
                  </a:lnTo>
                  <a:cubicBezTo>
                    <a:pt x="10485" y="2633"/>
                    <a:pt x="10094" y="2118"/>
                    <a:pt x="9531" y="1956"/>
                  </a:cubicBezTo>
                  <a:lnTo>
                    <a:pt x="7861" y="1469"/>
                  </a:lnTo>
                  <a:cubicBezTo>
                    <a:pt x="7212" y="1279"/>
                    <a:pt x="6764" y="678"/>
                    <a:pt x="6764" y="0"/>
                  </a:cubicBez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81" name="Google Shape;5481;p38"/>
            <p:cNvSpPr/>
            <p:nvPr/>
          </p:nvSpPr>
          <p:spPr>
            <a:xfrm>
              <a:off x="6310590" y="3801701"/>
              <a:ext cx="160147" cy="244830"/>
            </a:xfrm>
            <a:custGeom>
              <a:rect b="b" l="l" r="r" t="t"/>
              <a:pathLst>
                <a:path extrusionOk="0" h="9350" w="6116">
                  <a:moveTo>
                    <a:pt x="3063" y="0"/>
                  </a:moveTo>
                  <a:cubicBezTo>
                    <a:pt x="1374" y="0"/>
                    <a:pt x="0" y="1364"/>
                    <a:pt x="0" y="3053"/>
                  </a:cubicBezTo>
                  <a:lnTo>
                    <a:pt x="0" y="4579"/>
                  </a:lnTo>
                  <a:cubicBezTo>
                    <a:pt x="0" y="6344"/>
                    <a:pt x="1117" y="7403"/>
                    <a:pt x="2099" y="8348"/>
                  </a:cubicBezTo>
                  <a:cubicBezTo>
                    <a:pt x="2443" y="8653"/>
                    <a:pt x="2767" y="8987"/>
                    <a:pt x="3053" y="9349"/>
                  </a:cubicBezTo>
                  <a:cubicBezTo>
                    <a:pt x="3349" y="8987"/>
                    <a:pt x="3664" y="8653"/>
                    <a:pt x="4007" y="8348"/>
                  </a:cubicBezTo>
                  <a:cubicBezTo>
                    <a:pt x="4999" y="7403"/>
                    <a:pt x="6106" y="6344"/>
                    <a:pt x="6106" y="4579"/>
                  </a:cubicBezTo>
                  <a:lnTo>
                    <a:pt x="6115" y="3053"/>
                  </a:lnTo>
                  <a:cubicBezTo>
                    <a:pt x="6115" y="1364"/>
                    <a:pt x="4751" y="0"/>
                    <a:pt x="3063" y="0"/>
                  </a:cubicBezTo>
                  <a:close/>
                </a:path>
              </a:pathLst>
            </a:custGeom>
            <a:solidFill>
              <a:srgbClr val="5266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82" name="Google Shape;5482;p38"/>
            <p:cNvSpPr/>
            <p:nvPr/>
          </p:nvSpPr>
          <p:spPr>
            <a:xfrm>
              <a:off x="6373276" y="3984551"/>
              <a:ext cx="34512" cy="68709"/>
            </a:xfrm>
            <a:custGeom>
              <a:rect b="b" l="l" r="r" t="t"/>
              <a:pathLst>
                <a:path extrusionOk="0" h="2624" w="1318">
                  <a:moveTo>
                    <a:pt x="1" y="0"/>
                  </a:moveTo>
                  <a:lnTo>
                    <a:pt x="1" y="1966"/>
                  </a:lnTo>
                  <a:lnTo>
                    <a:pt x="659" y="2624"/>
                  </a:lnTo>
                  <a:lnTo>
                    <a:pt x="1317" y="1966"/>
                  </a:lnTo>
                  <a:lnTo>
                    <a:pt x="1317" y="0"/>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83" name="Google Shape;5483;p38"/>
            <p:cNvSpPr/>
            <p:nvPr/>
          </p:nvSpPr>
          <p:spPr>
            <a:xfrm>
              <a:off x="6373276" y="4001781"/>
              <a:ext cx="34512" cy="11521"/>
            </a:xfrm>
            <a:custGeom>
              <a:rect b="b" l="l" r="r" t="t"/>
              <a:pathLst>
                <a:path extrusionOk="0" h="440" w="1318">
                  <a:moveTo>
                    <a:pt x="1" y="1"/>
                  </a:moveTo>
                  <a:lnTo>
                    <a:pt x="1" y="439"/>
                  </a:lnTo>
                  <a:lnTo>
                    <a:pt x="1317" y="439"/>
                  </a:lnTo>
                  <a:lnTo>
                    <a:pt x="1317" y="1"/>
                  </a:lnTo>
                  <a:close/>
                </a:path>
              </a:pathLst>
            </a:custGeom>
            <a:solidFill>
              <a:srgbClr val="909D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84" name="Google Shape;5484;p38"/>
            <p:cNvSpPr/>
            <p:nvPr/>
          </p:nvSpPr>
          <p:spPr>
            <a:xfrm>
              <a:off x="6373276" y="4024771"/>
              <a:ext cx="34512" cy="11260"/>
            </a:xfrm>
            <a:custGeom>
              <a:rect b="b" l="l" r="r" t="t"/>
              <a:pathLst>
                <a:path extrusionOk="0" h="430" w="1318">
                  <a:moveTo>
                    <a:pt x="1" y="0"/>
                  </a:moveTo>
                  <a:lnTo>
                    <a:pt x="1" y="430"/>
                  </a:lnTo>
                  <a:lnTo>
                    <a:pt x="1317" y="430"/>
                  </a:lnTo>
                  <a:lnTo>
                    <a:pt x="1317" y="0"/>
                  </a:lnTo>
                  <a:close/>
                </a:path>
              </a:pathLst>
            </a:custGeom>
            <a:solidFill>
              <a:srgbClr val="909D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85" name="Google Shape;5485;p38"/>
            <p:cNvSpPr/>
            <p:nvPr/>
          </p:nvSpPr>
          <p:spPr>
            <a:xfrm>
              <a:off x="6333318" y="3927337"/>
              <a:ext cx="114428" cy="65724"/>
            </a:xfrm>
            <a:custGeom>
              <a:rect b="b" l="l" r="r" t="t"/>
              <a:pathLst>
                <a:path extrusionOk="0" h="2510" w="4370">
                  <a:moveTo>
                    <a:pt x="1" y="1"/>
                  </a:moveTo>
                  <a:lnTo>
                    <a:pt x="1" y="1165"/>
                  </a:lnTo>
                  <a:cubicBezTo>
                    <a:pt x="1" y="1518"/>
                    <a:pt x="220" y="1842"/>
                    <a:pt x="544" y="1975"/>
                  </a:cubicBezTo>
                  <a:lnTo>
                    <a:pt x="1613" y="2395"/>
                  </a:lnTo>
                  <a:cubicBezTo>
                    <a:pt x="1799" y="2472"/>
                    <a:pt x="1992" y="2510"/>
                    <a:pt x="2184" y="2510"/>
                  </a:cubicBezTo>
                  <a:cubicBezTo>
                    <a:pt x="2376" y="2510"/>
                    <a:pt x="2567" y="2472"/>
                    <a:pt x="2748" y="2395"/>
                  </a:cubicBezTo>
                  <a:lnTo>
                    <a:pt x="3816" y="1975"/>
                  </a:lnTo>
                  <a:cubicBezTo>
                    <a:pt x="4150" y="1842"/>
                    <a:pt x="4370" y="1518"/>
                    <a:pt x="4370" y="1165"/>
                  </a:cubicBezTo>
                  <a:lnTo>
                    <a:pt x="4370" y="1"/>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86" name="Google Shape;5486;p38"/>
            <p:cNvSpPr/>
            <p:nvPr/>
          </p:nvSpPr>
          <p:spPr>
            <a:xfrm>
              <a:off x="6333318" y="3927337"/>
              <a:ext cx="114428" cy="34512"/>
            </a:xfrm>
            <a:custGeom>
              <a:rect b="b" l="l" r="r" t="t"/>
              <a:pathLst>
                <a:path extrusionOk="0" h="1318" w="4370">
                  <a:moveTo>
                    <a:pt x="1" y="1"/>
                  </a:moveTo>
                  <a:lnTo>
                    <a:pt x="1" y="611"/>
                  </a:lnTo>
                  <a:lnTo>
                    <a:pt x="506" y="783"/>
                  </a:lnTo>
                  <a:cubicBezTo>
                    <a:pt x="640" y="1107"/>
                    <a:pt x="954" y="1317"/>
                    <a:pt x="1307" y="1317"/>
                  </a:cubicBezTo>
                  <a:lnTo>
                    <a:pt x="3063" y="1317"/>
                  </a:lnTo>
                  <a:cubicBezTo>
                    <a:pt x="3406" y="1317"/>
                    <a:pt x="3731" y="1107"/>
                    <a:pt x="3864" y="783"/>
                  </a:cubicBezTo>
                  <a:lnTo>
                    <a:pt x="4370" y="611"/>
                  </a:lnTo>
                  <a:lnTo>
                    <a:pt x="4370" y="1"/>
                  </a:lnTo>
                  <a:close/>
                </a:path>
              </a:pathLst>
            </a:custGeom>
            <a:solidFill>
              <a:srgbClr val="909D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87" name="Google Shape;5487;p38"/>
            <p:cNvSpPr/>
            <p:nvPr/>
          </p:nvSpPr>
          <p:spPr>
            <a:xfrm>
              <a:off x="6321823" y="3812935"/>
              <a:ext cx="137419" cy="143232"/>
            </a:xfrm>
            <a:custGeom>
              <a:rect b="b" l="l" r="r" t="t"/>
              <a:pathLst>
                <a:path extrusionOk="0" h="5470" w="5248">
                  <a:moveTo>
                    <a:pt x="2612" y="0"/>
                  </a:moveTo>
                  <a:cubicBezTo>
                    <a:pt x="2600" y="0"/>
                    <a:pt x="2588" y="0"/>
                    <a:pt x="2576" y="0"/>
                  </a:cubicBezTo>
                  <a:cubicBezTo>
                    <a:pt x="1136" y="29"/>
                    <a:pt x="1" y="1269"/>
                    <a:pt x="1" y="2710"/>
                  </a:cubicBezTo>
                  <a:lnTo>
                    <a:pt x="1" y="3902"/>
                  </a:lnTo>
                  <a:cubicBezTo>
                    <a:pt x="1" y="4188"/>
                    <a:pt x="182" y="4436"/>
                    <a:pt x="449" y="4522"/>
                  </a:cubicBezTo>
                  <a:lnTo>
                    <a:pt x="1088" y="4742"/>
                  </a:lnTo>
                  <a:cubicBezTo>
                    <a:pt x="1203" y="4780"/>
                    <a:pt x="1298" y="4866"/>
                    <a:pt x="1346" y="4980"/>
                  </a:cubicBezTo>
                  <a:cubicBezTo>
                    <a:pt x="1413" y="5142"/>
                    <a:pt x="1575" y="5247"/>
                    <a:pt x="1746" y="5247"/>
                  </a:cubicBezTo>
                  <a:cubicBezTo>
                    <a:pt x="1746" y="5395"/>
                    <a:pt x="1856" y="5469"/>
                    <a:pt x="1966" y="5469"/>
                  </a:cubicBezTo>
                  <a:cubicBezTo>
                    <a:pt x="2076" y="5469"/>
                    <a:pt x="2185" y="5395"/>
                    <a:pt x="2185" y="5247"/>
                  </a:cubicBezTo>
                  <a:lnTo>
                    <a:pt x="2405" y="5247"/>
                  </a:lnTo>
                  <a:cubicBezTo>
                    <a:pt x="2405" y="5395"/>
                    <a:pt x="2514" y="5469"/>
                    <a:pt x="2624" y="5469"/>
                  </a:cubicBezTo>
                  <a:cubicBezTo>
                    <a:pt x="2734" y="5469"/>
                    <a:pt x="2844" y="5395"/>
                    <a:pt x="2844" y="5247"/>
                  </a:cubicBezTo>
                  <a:lnTo>
                    <a:pt x="3063" y="5247"/>
                  </a:lnTo>
                  <a:cubicBezTo>
                    <a:pt x="3063" y="5395"/>
                    <a:pt x="3170" y="5469"/>
                    <a:pt x="3278" y="5469"/>
                  </a:cubicBezTo>
                  <a:cubicBezTo>
                    <a:pt x="3385" y="5469"/>
                    <a:pt x="3492" y="5395"/>
                    <a:pt x="3492" y="5247"/>
                  </a:cubicBezTo>
                  <a:cubicBezTo>
                    <a:pt x="3674" y="5247"/>
                    <a:pt x="3836" y="5142"/>
                    <a:pt x="3903" y="4980"/>
                  </a:cubicBezTo>
                  <a:cubicBezTo>
                    <a:pt x="3950" y="4866"/>
                    <a:pt x="4046" y="4780"/>
                    <a:pt x="4160" y="4742"/>
                  </a:cubicBezTo>
                  <a:lnTo>
                    <a:pt x="4799" y="4522"/>
                  </a:lnTo>
                  <a:cubicBezTo>
                    <a:pt x="5066" y="4436"/>
                    <a:pt x="5248" y="4188"/>
                    <a:pt x="5248" y="3902"/>
                  </a:cubicBezTo>
                  <a:lnTo>
                    <a:pt x="5248" y="2624"/>
                  </a:lnTo>
                  <a:cubicBezTo>
                    <a:pt x="5248" y="1167"/>
                    <a:pt x="4055" y="0"/>
                    <a:pt x="2612" y="0"/>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88" name="Google Shape;5488;p38"/>
            <p:cNvSpPr/>
            <p:nvPr/>
          </p:nvSpPr>
          <p:spPr>
            <a:xfrm>
              <a:off x="6384772" y="3915972"/>
              <a:ext cx="11521" cy="17151"/>
            </a:xfrm>
            <a:custGeom>
              <a:rect b="b" l="l" r="r" t="t"/>
              <a:pathLst>
                <a:path extrusionOk="0" h="655" w="440">
                  <a:moveTo>
                    <a:pt x="220" y="1"/>
                  </a:moveTo>
                  <a:cubicBezTo>
                    <a:pt x="110" y="1"/>
                    <a:pt x="1" y="72"/>
                    <a:pt x="1" y="215"/>
                  </a:cubicBezTo>
                  <a:lnTo>
                    <a:pt x="1" y="435"/>
                  </a:lnTo>
                  <a:cubicBezTo>
                    <a:pt x="1" y="559"/>
                    <a:pt x="96" y="654"/>
                    <a:pt x="220" y="654"/>
                  </a:cubicBezTo>
                  <a:cubicBezTo>
                    <a:pt x="344" y="654"/>
                    <a:pt x="440" y="559"/>
                    <a:pt x="440" y="435"/>
                  </a:cubicBezTo>
                  <a:lnTo>
                    <a:pt x="440" y="215"/>
                  </a:lnTo>
                  <a:cubicBezTo>
                    <a:pt x="440" y="72"/>
                    <a:pt x="330" y="1"/>
                    <a:pt x="220" y="1"/>
                  </a:cubicBezTo>
                  <a:close/>
                </a:path>
              </a:pathLst>
            </a:custGeom>
            <a:solidFill>
              <a:srgbClr val="5266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89" name="Google Shape;5489;p38"/>
            <p:cNvSpPr/>
            <p:nvPr/>
          </p:nvSpPr>
          <p:spPr>
            <a:xfrm>
              <a:off x="6321823" y="3812935"/>
              <a:ext cx="85965" cy="128909"/>
            </a:xfrm>
            <a:custGeom>
              <a:rect b="b" l="l" r="r" t="t"/>
              <a:pathLst>
                <a:path extrusionOk="0" h="4923" w="3283">
                  <a:moveTo>
                    <a:pt x="2576" y="0"/>
                  </a:moveTo>
                  <a:cubicBezTo>
                    <a:pt x="1136" y="29"/>
                    <a:pt x="1" y="1269"/>
                    <a:pt x="1" y="2710"/>
                  </a:cubicBezTo>
                  <a:lnTo>
                    <a:pt x="1" y="3902"/>
                  </a:lnTo>
                  <a:cubicBezTo>
                    <a:pt x="1" y="4188"/>
                    <a:pt x="182" y="4436"/>
                    <a:pt x="449" y="4522"/>
                  </a:cubicBezTo>
                  <a:lnTo>
                    <a:pt x="1088" y="4742"/>
                  </a:lnTo>
                  <a:cubicBezTo>
                    <a:pt x="1184" y="4770"/>
                    <a:pt x="1260" y="4837"/>
                    <a:pt x="1317" y="4923"/>
                  </a:cubicBezTo>
                  <a:lnTo>
                    <a:pt x="1317" y="2624"/>
                  </a:lnTo>
                  <a:cubicBezTo>
                    <a:pt x="1317" y="1431"/>
                    <a:pt x="2119" y="392"/>
                    <a:pt x="3282" y="86"/>
                  </a:cubicBezTo>
                  <a:cubicBezTo>
                    <a:pt x="3053" y="29"/>
                    <a:pt x="2815" y="0"/>
                    <a:pt x="2576" y="0"/>
                  </a:cubicBezTo>
                  <a:close/>
                </a:path>
              </a:pathLst>
            </a:custGeom>
            <a:solidFill>
              <a:srgbClr val="E0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90" name="Google Shape;5490;p38"/>
            <p:cNvSpPr/>
            <p:nvPr/>
          </p:nvSpPr>
          <p:spPr>
            <a:xfrm>
              <a:off x="6344813" y="3881618"/>
              <a:ext cx="34250" cy="34512"/>
            </a:xfrm>
            <a:custGeom>
              <a:rect b="b" l="l" r="r" t="t"/>
              <a:pathLst>
                <a:path extrusionOk="0" h="1318" w="1308">
                  <a:moveTo>
                    <a:pt x="649" y="1"/>
                  </a:moveTo>
                  <a:cubicBezTo>
                    <a:pt x="287" y="1"/>
                    <a:pt x="0" y="297"/>
                    <a:pt x="0" y="659"/>
                  </a:cubicBezTo>
                  <a:cubicBezTo>
                    <a:pt x="0" y="1022"/>
                    <a:pt x="287" y="1317"/>
                    <a:pt x="649" y="1317"/>
                  </a:cubicBezTo>
                  <a:cubicBezTo>
                    <a:pt x="1012" y="1317"/>
                    <a:pt x="1307" y="1022"/>
                    <a:pt x="1307" y="659"/>
                  </a:cubicBezTo>
                  <a:cubicBezTo>
                    <a:pt x="1307" y="297"/>
                    <a:pt x="1012" y="1"/>
                    <a:pt x="649" y="1"/>
                  </a:cubicBez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91" name="Google Shape;5491;p38"/>
            <p:cNvSpPr/>
            <p:nvPr/>
          </p:nvSpPr>
          <p:spPr>
            <a:xfrm>
              <a:off x="6341566" y="3881382"/>
              <a:ext cx="40482" cy="23252"/>
            </a:xfrm>
            <a:custGeom>
              <a:rect b="b" l="l" r="r" t="t"/>
              <a:pathLst>
                <a:path extrusionOk="0" h="888" w="1546">
                  <a:moveTo>
                    <a:pt x="773" y="0"/>
                  </a:moveTo>
                  <a:cubicBezTo>
                    <a:pt x="325" y="0"/>
                    <a:pt x="0" y="458"/>
                    <a:pt x="162" y="888"/>
                  </a:cubicBezTo>
                  <a:cubicBezTo>
                    <a:pt x="258" y="620"/>
                    <a:pt x="496" y="449"/>
                    <a:pt x="773" y="449"/>
                  </a:cubicBezTo>
                  <a:cubicBezTo>
                    <a:pt x="1050" y="449"/>
                    <a:pt x="1298" y="620"/>
                    <a:pt x="1393" y="888"/>
                  </a:cubicBezTo>
                  <a:cubicBezTo>
                    <a:pt x="1546" y="458"/>
                    <a:pt x="1231" y="0"/>
                    <a:pt x="773" y="0"/>
                  </a:cubicBezTo>
                  <a:close/>
                </a:path>
              </a:pathLst>
            </a:custGeom>
            <a:solidFill>
              <a:srgbClr val="5266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92" name="Google Shape;5492;p38"/>
            <p:cNvSpPr/>
            <p:nvPr/>
          </p:nvSpPr>
          <p:spPr>
            <a:xfrm>
              <a:off x="6402001" y="3881618"/>
              <a:ext cx="34250" cy="34512"/>
            </a:xfrm>
            <a:custGeom>
              <a:rect b="b" l="l" r="r" t="t"/>
              <a:pathLst>
                <a:path extrusionOk="0" h="1318" w="1308">
                  <a:moveTo>
                    <a:pt x="650" y="1"/>
                  </a:moveTo>
                  <a:cubicBezTo>
                    <a:pt x="287" y="1"/>
                    <a:pt x="1" y="297"/>
                    <a:pt x="1" y="659"/>
                  </a:cubicBezTo>
                  <a:cubicBezTo>
                    <a:pt x="1" y="1022"/>
                    <a:pt x="287" y="1317"/>
                    <a:pt x="650" y="1317"/>
                  </a:cubicBezTo>
                  <a:cubicBezTo>
                    <a:pt x="1012" y="1317"/>
                    <a:pt x="1308" y="1022"/>
                    <a:pt x="1308" y="659"/>
                  </a:cubicBezTo>
                  <a:cubicBezTo>
                    <a:pt x="1308" y="297"/>
                    <a:pt x="1012" y="1"/>
                    <a:pt x="650" y="1"/>
                  </a:cubicBez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93" name="Google Shape;5493;p38"/>
            <p:cNvSpPr/>
            <p:nvPr/>
          </p:nvSpPr>
          <p:spPr>
            <a:xfrm>
              <a:off x="6398754" y="3881382"/>
              <a:ext cx="40744" cy="23252"/>
            </a:xfrm>
            <a:custGeom>
              <a:rect b="b" l="l" r="r" t="t"/>
              <a:pathLst>
                <a:path extrusionOk="0" h="888" w="1556">
                  <a:moveTo>
                    <a:pt x="783" y="0"/>
                  </a:moveTo>
                  <a:cubicBezTo>
                    <a:pt x="325" y="0"/>
                    <a:pt x="1" y="458"/>
                    <a:pt x="163" y="888"/>
                  </a:cubicBezTo>
                  <a:cubicBezTo>
                    <a:pt x="249" y="630"/>
                    <a:pt x="497" y="449"/>
                    <a:pt x="774" y="449"/>
                  </a:cubicBezTo>
                  <a:cubicBezTo>
                    <a:pt x="1060" y="449"/>
                    <a:pt x="1298" y="620"/>
                    <a:pt x="1394" y="888"/>
                  </a:cubicBezTo>
                  <a:cubicBezTo>
                    <a:pt x="1556" y="458"/>
                    <a:pt x="1232" y="0"/>
                    <a:pt x="783" y="0"/>
                  </a:cubicBezTo>
                  <a:close/>
                </a:path>
              </a:pathLst>
            </a:custGeom>
            <a:solidFill>
              <a:srgbClr val="5266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94" name="Google Shape;5494;p38"/>
            <p:cNvSpPr/>
            <p:nvPr/>
          </p:nvSpPr>
          <p:spPr>
            <a:xfrm>
              <a:off x="6299094" y="3790101"/>
              <a:ext cx="182876" cy="354833"/>
            </a:xfrm>
            <a:custGeom>
              <a:rect b="b" l="l" r="r" t="t"/>
              <a:pathLst>
                <a:path extrusionOk="0" h="13551" w="6984">
                  <a:moveTo>
                    <a:pt x="3502" y="443"/>
                  </a:moveTo>
                  <a:cubicBezTo>
                    <a:pt x="5190" y="443"/>
                    <a:pt x="6554" y="1807"/>
                    <a:pt x="6554" y="3496"/>
                  </a:cubicBezTo>
                  <a:lnTo>
                    <a:pt x="6545" y="5032"/>
                  </a:lnTo>
                  <a:cubicBezTo>
                    <a:pt x="6545" y="6787"/>
                    <a:pt x="5438" y="7846"/>
                    <a:pt x="4446" y="8791"/>
                  </a:cubicBezTo>
                  <a:cubicBezTo>
                    <a:pt x="4103" y="9096"/>
                    <a:pt x="3788" y="9430"/>
                    <a:pt x="3492" y="9792"/>
                  </a:cubicBezTo>
                  <a:cubicBezTo>
                    <a:pt x="3206" y="9430"/>
                    <a:pt x="2882" y="9096"/>
                    <a:pt x="2538" y="8791"/>
                  </a:cubicBezTo>
                  <a:cubicBezTo>
                    <a:pt x="1556" y="7846"/>
                    <a:pt x="439" y="6787"/>
                    <a:pt x="439" y="5032"/>
                  </a:cubicBezTo>
                  <a:lnTo>
                    <a:pt x="439" y="3496"/>
                  </a:lnTo>
                  <a:cubicBezTo>
                    <a:pt x="439" y="1807"/>
                    <a:pt x="1813" y="443"/>
                    <a:pt x="3502" y="443"/>
                  </a:cubicBezTo>
                  <a:close/>
                  <a:moveTo>
                    <a:pt x="3490" y="0"/>
                  </a:moveTo>
                  <a:cubicBezTo>
                    <a:pt x="3434" y="0"/>
                    <a:pt x="3377" y="2"/>
                    <a:pt x="3320" y="4"/>
                  </a:cubicBezTo>
                  <a:cubicBezTo>
                    <a:pt x="1441" y="100"/>
                    <a:pt x="1" y="1712"/>
                    <a:pt x="1" y="3601"/>
                  </a:cubicBezTo>
                  <a:lnTo>
                    <a:pt x="1" y="5032"/>
                  </a:lnTo>
                  <a:cubicBezTo>
                    <a:pt x="1" y="7617"/>
                    <a:pt x="2176" y="8848"/>
                    <a:pt x="3101" y="10002"/>
                  </a:cubicBezTo>
                  <a:cubicBezTo>
                    <a:pt x="3215" y="10145"/>
                    <a:pt x="3273" y="10336"/>
                    <a:pt x="3273" y="10527"/>
                  </a:cubicBezTo>
                  <a:lnTo>
                    <a:pt x="3273" y="13551"/>
                  </a:lnTo>
                  <a:lnTo>
                    <a:pt x="3712" y="13551"/>
                  </a:lnTo>
                  <a:lnTo>
                    <a:pt x="3712" y="10527"/>
                  </a:lnTo>
                  <a:cubicBezTo>
                    <a:pt x="3712" y="10336"/>
                    <a:pt x="3769" y="10145"/>
                    <a:pt x="3883" y="10002"/>
                  </a:cubicBezTo>
                  <a:cubicBezTo>
                    <a:pt x="4799" y="8838"/>
                    <a:pt x="6984" y="7617"/>
                    <a:pt x="6984" y="5022"/>
                  </a:cubicBezTo>
                  <a:lnTo>
                    <a:pt x="6984" y="3496"/>
                  </a:lnTo>
                  <a:cubicBezTo>
                    <a:pt x="6984" y="1559"/>
                    <a:pt x="5408" y="0"/>
                    <a:pt x="3490" y="0"/>
                  </a:cubicBezTo>
                  <a:close/>
                </a:path>
              </a:pathLst>
            </a:custGeom>
            <a:solidFill>
              <a:srgbClr val="909D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95" name="Google Shape;5495;p38"/>
            <p:cNvSpPr/>
            <p:nvPr/>
          </p:nvSpPr>
          <p:spPr>
            <a:xfrm>
              <a:off x="6256387" y="4048233"/>
              <a:ext cx="53967" cy="96701"/>
            </a:xfrm>
            <a:custGeom>
              <a:rect b="b" l="l" r="r" t="t"/>
              <a:pathLst>
                <a:path extrusionOk="0" h="3693" w="2061">
                  <a:moveTo>
                    <a:pt x="239" y="1"/>
                  </a:moveTo>
                  <a:cubicBezTo>
                    <a:pt x="134" y="106"/>
                    <a:pt x="57" y="239"/>
                    <a:pt x="0" y="373"/>
                  </a:cubicBezTo>
                  <a:lnTo>
                    <a:pt x="1412" y="1632"/>
                  </a:lnTo>
                  <a:cubicBezTo>
                    <a:pt x="1555" y="1756"/>
                    <a:pt x="1632" y="1928"/>
                    <a:pt x="1632" y="2119"/>
                  </a:cubicBezTo>
                  <a:lnTo>
                    <a:pt x="1632" y="3693"/>
                  </a:lnTo>
                  <a:lnTo>
                    <a:pt x="2061" y="3693"/>
                  </a:lnTo>
                  <a:lnTo>
                    <a:pt x="2061" y="2119"/>
                  </a:lnTo>
                  <a:cubicBezTo>
                    <a:pt x="2061" y="1804"/>
                    <a:pt x="1927" y="1508"/>
                    <a:pt x="1698" y="1298"/>
                  </a:cubicBezTo>
                  <a:lnTo>
                    <a:pt x="239" y="1"/>
                  </a:lnTo>
                  <a:close/>
                </a:path>
              </a:pathLst>
            </a:custGeom>
            <a:solidFill>
              <a:srgbClr val="5266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96" name="Google Shape;5496;p38"/>
            <p:cNvSpPr/>
            <p:nvPr/>
          </p:nvSpPr>
          <p:spPr>
            <a:xfrm>
              <a:off x="6470449" y="4048233"/>
              <a:ext cx="54255" cy="96701"/>
            </a:xfrm>
            <a:custGeom>
              <a:rect b="b" l="l" r="r" t="t"/>
              <a:pathLst>
                <a:path extrusionOk="0" h="3693" w="2072">
                  <a:moveTo>
                    <a:pt x="1833" y="1"/>
                  </a:moveTo>
                  <a:lnTo>
                    <a:pt x="373" y="1298"/>
                  </a:lnTo>
                  <a:cubicBezTo>
                    <a:pt x="134" y="1508"/>
                    <a:pt x="1" y="1804"/>
                    <a:pt x="1" y="2119"/>
                  </a:cubicBezTo>
                  <a:lnTo>
                    <a:pt x="1" y="3693"/>
                  </a:lnTo>
                  <a:lnTo>
                    <a:pt x="440" y="3693"/>
                  </a:lnTo>
                  <a:lnTo>
                    <a:pt x="440" y="2119"/>
                  </a:lnTo>
                  <a:cubicBezTo>
                    <a:pt x="440" y="1928"/>
                    <a:pt x="516" y="1747"/>
                    <a:pt x="659" y="1623"/>
                  </a:cubicBezTo>
                  <a:lnTo>
                    <a:pt x="2071" y="363"/>
                  </a:lnTo>
                  <a:cubicBezTo>
                    <a:pt x="2014" y="230"/>
                    <a:pt x="1938" y="106"/>
                    <a:pt x="1833" y="1"/>
                  </a:cubicBezTo>
                  <a:close/>
                </a:path>
              </a:pathLst>
            </a:custGeom>
            <a:solidFill>
              <a:srgbClr val="5266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497" name="Google Shape;5497;p38"/>
          <p:cNvGrpSpPr/>
          <p:nvPr/>
        </p:nvGrpSpPr>
        <p:grpSpPr>
          <a:xfrm>
            <a:off x="7943011" y="4994676"/>
            <a:ext cx="393879" cy="508894"/>
            <a:chOff x="5802731" y="3790180"/>
            <a:chExt cx="274576" cy="354754"/>
          </a:xfrm>
        </p:grpSpPr>
        <p:sp>
          <p:nvSpPr>
            <p:cNvPr id="5498" name="Google Shape;5498;p38"/>
            <p:cNvSpPr/>
            <p:nvPr/>
          </p:nvSpPr>
          <p:spPr>
            <a:xfrm>
              <a:off x="5802731" y="4026761"/>
              <a:ext cx="274576" cy="117937"/>
            </a:xfrm>
            <a:custGeom>
              <a:rect b="b" l="l" r="r" t="t"/>
              <a:pathLst>
                <a:path extrusionOk="0" h="4504" w="10486">
                  <a:moveTo>
                    <a:pt x="3244" y="1"/>
                  </a:moveTo>
                  <a:lnTo>
                    <a:pt x="936" y="678"/>
                  </a:lnTo>
                  <a:cubicBezTo>
                    <a:pt x="382" y="840"/>
                    <a:pt x="1" y="1355"/>
                    <a:pt x="1" y="1937"/>
                  </a:cubicBezTo>
                  <a:lnTo>
                    <a:pt x="1" y="3845"/>
                  </a:lnTo>
                  <a:cubicBezTo>
                    <a:pt x="1" y="4208"/>
                    <a:pt x="296" y="4503"/>
                    <a:pt x="659" y="4503"/>
                  </a:cubicBezTo>
                  <a:lnTo>
                    <a:pt x="9827" y="4503"/>
                  </a:lnTo>
                  <a:cubicBezTo>
                    <a:pt x="10189" y="4503"/>
                    <a:pt x="10485" y="4208"/>
                    <a:pt x="10485" y="3845"/>
                  </a:cubicBezTo>
                  <a:lnTo>
                    <a:pt x="10485" y="1937"/>
                  </a:lnTo>
                  <a:cubicBezTo>
                    <a:pt x="10485" y="1355"/>
                    <a:pt x="10103" y="840"/>
                    <a:pt x="9541" y="678"/>
                  </a:cubicBezTo>
                  <a:lnTo>
                    <a:pt x="7241" y="1"/>
                  </a:lnTo>
                  <a:close/>
                </a:path>
              </a:pathLst>
            </a:custGeom>
            <a:solidFill>
              <a:srgbClr val="E7E9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499" name="Google Shape;5499;p38"/>
            <p:cNvSpPr/>
            <p:nvPr/>
          </p:nvSpPr>
          <p:spPr>
            <a:xfrm>
              <a:off x="5899904" y="4030270"/>
              <a:ext cx="80231" cy="114428"/>
            </a:xfrm>
            <a:custGeom>
              <a:rect b="b" l="l" r="r" t="t"/>
              <a:pathLst>
                <a:path extrusionOk="0" h="4370" w="3064">
                  <a:moveTo>
                    <a:pt x="1" y="0"/>
                  </a:moveTo>
                  <a:lnTo>
                    <a:pt x="440" y="4369"/>
                  </a:lnTo>
                  <a:lnTo>
                    <a:pt x="2624" y="4369"/>
                  </a:lnTo>
                  <a:lnTo>
                    <a:pt x="3063" y="0"/>
                  </a:ln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00" name="Google Shape;5500;p38"/>
            <p:cNvSpPr/>
            <p:nvPr/>
          </p:nvSpPr>
          <p:spPr>
            <a:xfrm>
              <a:off x="5899904" y="4030506"/>
              <a:ext cx="80231" cy="34250"/>
            </a:xfrm>
            <a:custGeom>
              <a:rect b="b" l="l" r="r" t="t"/>
              <a:pathLst>
                <a:path extrusionOk="0" h="1308" w="3064">
                  <a:moveTo>
                    <a:pt x="1" y="1"/>
                  </a:moveTo>
                  <a:lnTo>
                    <a:pt x="67" y="649"/>
                  </a:lnTo>
                  <a:cubicBezTo>
                    <a:pt x="459" y="1088"/>
                    <a:pt x="995" y="1308"/>
                    <a:pt x="1532" y="1308"/>
                  </a:cubicBezTo>
                  <a:cubicBezTo>
                    <a:pt x="2068" y="1308"/>
                    <a:pt x="2605" y="1088"/>
                    <a:pt x="2996" y="649"/>
                  </a:cubicBezTo>
                  <a:lnTo>
                    <a:pt x="3063" y="1"/>
                  </a:ln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01" name="Google Shape;5501;p38"/>
            <p:cNvSpPr/>
            <p:nvPr/>
          </p:nvSpPr>
          <p:spPr>
            <a:xfrm>
              <a:off x="5899904" y="3973318"/>
              <a:ext cx="80231" cy="79943"/>
            </a:xfrm>
            <a:custGeom>
              <a:rect b="b" l="l" r="r" t="t"/>
              <a:pathLst>
                <a:path extrusionOk="0" h="3053" w="3064">
                  <a:moveTo>
                    <a:pt x="1" y="0"/>
                  </a:moveTo>
                  <a:lnTo>
                    <a:pt x="1" y="1526"/>
                  </a:lnTo>
                  <a:cubicBezTo>
                    <a:pt x="1" y="2366"/>
                    <a:pt x="688" y="3053"/>
                    <a:pt x="1527" y="3053"/>
                  </a:cubicBezTo>
                  <a:cubicBezTo>
                    <a:pt x="2376" y="3053"/>
                    <a:pt x="3053" y="2375"/>
                    <a:pt x="3063" y="1526"/>
                  </a:cubicBezTo>
                  <a:lnTo>
                    <a:pt x="3063" y="0"/>
                  </a:ln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02" name="Google Shape;5502;p38"/>
            <p:cNvSpPr/>
            <p:nvPr/>
          </p:nvSpPr>
          <p:spPr>
            <a:xfrm>
              <a:off x="5899904" y="3973318"/>
              <a:ext cx="80231" cy="34119"/>
            </a:xfrm>
            <a:custGeom>
              <a:rect b="b" l="l" r="r" t="t"/>
              <a:pathLst>
                <a:path extrusionOk="0" h="1303" w="3064">
                  <a:moveTo>
                    <a:pt x="1" y="0"/>
                  </a:moveTo>
                  <a:lnTo>
                    <a:pt x="1" y="916"/>
                  </a:lnTo>
                  <a:cubicBezTo>
                    <a:pt x="478" y="1173"/>
                    <a:pt x="1002" y="1302"/>
                    <a:pt x="1528" y="1302"/>
                  </a:cubicBezTo>
                  <a:cubicBezTo>
                    <a:pt x="2054" y="1302"/>
                    <a:pt x="2581" y="1173"/>
                    <a:pt x="3063" y="916"/>
                  </a:cubicBezTo>
                  <a:lnTo>
                    <a:pt x="3063" y="0"/>
                  </a:lnTo>
                  <a:close/>
                </a:path>
              </a:pathLst>
            </a:custGeom>
            <a:solidFill>
              <a:srgbClr val="EE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03" name="Google Shape;5503;p38"/>
            <p:cNvSpPr/>
            <p:nvPr/>
          </p:nvSpPr>
          <p:spPr>
            <a:xfrm>
              <a:off x="5843711" y="3841659"/>
              <a:ext cx="192355" cy="154413"/>
            </a:xfrm>
            <a:custGeom>
              <a:rect b="b" l="l" r="r" t="t"/>
              <a:pathLst>
                <a:path extrusionOk="0" h="5897" w="7346">
                  <a:moveTo>
                    <a:pt x="830" y="0"/>
                  </a:moveTo>
                  <a:lnTo>
                    <a:pt x="830" y="2185"/>
                  </a:lnTo>
                  <a:lnTo>
                    <a:pt x="725" y="2185"/>
                  </a:lnTo>
                  <a:cubicBezTo>
                    <a:pt x="0" y="2185"/>
                    <a:pt x="0" y="3273"/>
                    <a:pt x="725" y="3273"/>
                  </a:cubicBezTo>
                  <a:lnTo>
                    <a:pt x="840" y="3273"/>
                  </a:lnTo>
                  <a:cubicBezTo>
                    <a:pt x="954" y="4751"/>
                    <a:pt x="2194" y="5896"/>
                    <a:pt x="3673" y="5896"/>
                  </a:cubicBezTo>
                  <a:cubicBezTo>
                    <a:pt x="5152" y="5896"/>
                    <a:pt x="6392" y="4751"/>
                    <a:pt x="6497" y="3273"/>
                  </a:cubicBezTo>
                  <a:lnTo>
                    <a:pt x="6621" y="3273"/>
                  </a:lnTo>
                  <a:cubicBezTo>
                    <a:pt x="7346" y="3273"/>
                    <a:pt x="7346" y="2185"/>
                    <a:pt x="6621" y="2185"/>
                  </a:cubicBezTo>
                  <a:lnTo>
                    <a:pt x="6516" y="2185"/>
                  </a:lnTo>
                  <a:lnTo>
                    <a:pt x="6516" y="0"/>
                  </a:lnTo>
                  <a:close/>
                </a:path>
              </a:pathLst>
            </a:custGeom>
            <a:solidFill>
              <a:srgbClr val="F0F3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04" name="Google Shape;5504;p38"/>
            <p:cNvSpPr/>
            <p:nvPr/>
          </p:nvSpPr>
          <p:spPr>
            <a:xfrm>
              <a:off x="5899904" y="3899293"/>
              <a:ext cx="11521" cy="17334"/>
            </a:xfrm>
            <a:custGeom>
              <a:rect b="b" l="l" r="r" t="t"/>
              <a:pathLst>
                <a:path extrusionOk="0" h="662" w="440">
                  <a:moveTo>
                    <a:pt x="220" y="1"/>
                  </a:moveTo>
                  <a:cubicBezTo>
                    <a:pt x="110" y="1"/>
                    <a:pt x="1" y="75"/>
                    <a:pt x="1" y="223"/>
                  </a:cubicBezTo>
                  <a:lnTo>
                    <a:pt x="1" y="442"/>
                  </a:lnTo>
                  <a:cubicBezTo>
                    <a:pt x="1" y="557"/>
                    <a:pt x="96" y="661"/>
                    <a:pt x="220" y="661"/>
                  </a:cubicBezTo>
                  <a:cubicBezTo>
                    <a:pt x="335" y="661"/>
                    <a:pt x="440" y="557"/>
                    <a:pt x="440" y="442"/>
                  </a:cubicBezTo>
                  <a:lnTo>
                    <a:pt x="440" y="223"/>
                  </a:lnTo>
                  <a:cubicBezTo>
                    <a:pt x="440" y="75"/>
                    <a:pt x="330" y="1"/>
                    <a:pt x="220"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05" name="Google Shape;5505;p38"/>
            <p:cNvSpPr/>
            <p:nvPr/>
          </p:nvSpPr>
          <p:spPr>
            <a:xfrm>
              <a:off x="5968613" y="3899293"/>
              <a:ext cx="11521" cy="17334"/>
            </a:xfrm>
            <a:custGeom>
              <a:rect b="b" l="l" r="r" t="t"/>
              <a:pathLst>
                <a:path extrusionOk="0" h="662" w="440">
                  <a:moveTo>
                    <a:pt x="220" y="1"/>
                  </a:moveTo>
                  <a:cubicBezTo>
                    <a:pt x="110" y="1"/>
                    <a:pt x="0" y="75"/>
                    <a:pt x="0" y="223"/>
                  </a:cubicBezTo>
                  <a:lnTo>
                    <a:pt x="0" y="442"/>
                  </a:lnTo>
                  <a:cubicBezTo>
                    <a:pt x="0" y="557"/>
                    <a:pt x="96" y="661"/>
                    <a:pt x="220" y="661"/>
                  </a:cubicBezTo>
                  <a:cubicBezTo>
                    <a:pt x="334" y="661"/>
                    <a:pt x="429" y="557"/>
                    <a:pt x="439" y="442"/>
                  </a:cubicBezTo>
                  <a:lnTo>
                    <a:pt x="439" y="223"/>
                  </a:lnTo>
                  <a:cubicBezTo>
                    <a:pt x="439" y="75"/>
                    <a:pt x="329" y="1"/>
                    <a:pt x="220"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06" name="Google Shape;5506;p38"/>
            <p:cNvSpPr/>
            <p:nvPr/>
          </p:nvSpPr>
          <p:spPr>
            <a:xfrm>
              <a:off x="5892415" y="3881618"/>
              <a:ext cx="26499" cy="11521"/>
            </a:xfrm>
            <a:custGeom>
              <a:rect b="b" l="l" r="r" t="t"/>
              <a:pathLst>
                <a:path extrusionOk="0" h="440" w="1012">
                  <a:moveTo>
                    <a:pt x="287" y="1"/>
                  </a:moveTo>
                  <a:cubicBezTo>
                    <a:pt x="0" y="1"/>
                    <a:pt x="0" y="440"/>
                    <a:pt x="287" y="440"/>
                  </a:cubicBezTo>
                  <a:lnTo>
                    <a:pt x="726" y="440"/>
                  </a:lnTo>
                  <a:cubicBezTo>
                    <a:pt x="1012" y="440"/>
                    <a:pt x="1012" y="1"/>
                    <a:pt x="726"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07" name="Google Shape;5507;p38"/>
            <p:cNvSpPr/>
            <p:nvPr/>
          </p:nvSpPr>
          <p:spPr>
            <a:xfrm>
              <a:off x="5960863" y="3881618"/>
              <a:ext cx="26761" cy="11521"/>
            </a:xfrm>
            <a:custGeom>
              <a:rect b="b" l="l" r="r" t="t"/>
              <a:pathLst>
                <a:path extrusionOk="0" h="440" w="1022">
                  <a:moveTo>
                    <a:pt x="296" y="1"/>
                  </a:moveTo>
                  <a:cubicBezTo>
                    <a:pt x="0" y="1"/>
                    <a:pt x="0" y="440"/>
                    <a:pt x="296" y="440"/>
                  </a:cubicBezTo>
                  <a:lnTo>
                    <a:pt x="735" y="440"/>
                  </a:lnTo>
                  <a:cubicBezTo>
                    <a:pt x="1021" y="440"/>
                    <a:pt x="1021" y="1"/>
                    <a:pt x="735"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08" name="Google Shape;5508;p38"/>
            <p:cNvSpPr/>
            <p:nvPr/>
          </p:nvSpPr>
          <p:spPr>
            <a:xfrm>
              <a:off x="5846460" y="3841659"/>
              <a:ext cx="154884" cy="154387"/>
            </a:xfrm>
            <a:custGeom>
              <a:rect b="b" l="l" r="r" t="t"/>
              <a:pathLst>
                <a:path extrusionOk="0" h="5896" w="5915">
                  <a:moveTo>
                    <a:pt x="735" y="0"/>
                  </a:moveTo>
                  <a:lnTo>
                    <a:pt x="735" y="2185"/>
                  </a:lnTo>
                  <a:lnTo>
                    <a:pt x="639" y="2185"/>
                  </a:lnTo>
                  <a:cubicBezTo>
                    <a:pt x="632" y="2185"/>
                    <a:pt x="625" y="2185"/>
                    <a:pt x="619" y="2185"/>
                  </a:cubicBezTo>
                  <a:cubicBezTo>
                    <a:pt x="379" y="2185"/>
                    <a:pt x="170" y="2345"/>
                    <a:pt x="96" y="2586"/>
                  </a:cubicBezTo>
                  <a:cubicBezTo>
                    <a:pt x="0" y="2929"/>
                    <a:pt x="258" y="3273"/>
                    <a:pt x="620" y="3273"/>
                  </a:cubicBezTo>
                  <a:lnTo>
                    <a:pt x="744" y="3273"/>
                  </a:lnTo>
                  <a:cubicBezTo>
                    <a:pt x="848" y="4776"/>
                    <a:pt x="2093" y="5895"/>
                    <a:pt x="3546" y="5895"/>
                  </a:cubicBezTo>
                  <a:cubicBezTo>
                    <a:pt x="3698" y="5895"/>
                    <a:pt x="3852" y="5883"/>
                    <a:pt x="4007" y="5858"/>
                  </a:cubicBezTo>
                  <a:cubicBezTo>
                    <a:pt x="2624" y="5648"/>
                    <a:pt x="1603" y="4456"/>
                    <a:pt x="1603" y="3063"/>
                  </a:cubicBezTo>
                  <a:lnTo>
                    <a:pt x="1603" y="1727"/>
                  </a:lnTo>
                  <a:cubicBezTo>
                    <a:pt x="1603" y="1234"/>
                    <a:pt x="1996" y="838"/>
                    <a:pt x="2481" y="838"/>
                  </a:cubicBezTo>
                  <a:cubicBezTo>
                    <a:pt x="2503" y="838"/>
                    <a:pt x="2525" y="838"/>
                    <a:pt x="2547" y="840"/>
                  </a:cubicBezTo>
                  <a:cubicBezTo>
                    <a:pt x="2690" y="850"/>
                    <a:pt x="2843" y="859"/>
                    <a:pt x="2996" y="859"/>
                  </a:cubicBezTo>
                  <a:cubicBezTo>
                    <a:pt x="3711" y="850"/>
                    <a:pt x="4417" y="745"/>
                    <a:pt x="5104" y="563"/>
                  </a:cubicBezTo>
                  <a:cubicBezTo>
                    <a:pt x="5428" y="468"/>
                    <a:pt x="5715" y="277"/>
                    <a:pt x="5915" y="0"/>
                  </a:cubicBez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09" name="Google Shape;5509;p38"/>
            <p:cNvSpPr/>
            <p:nvPr/>
          </p:nvSpPr>
          <p:spPr>
            <a:xfrm>
              <a:off x="5854185" y="3818643"/>
              <a:ext cx="40011" cy="83006"/>
            </a:xfrm>
            <a:custGeom>
              <a:rect b="b" l="l" r="r" t="t"/>
              <a:pathLst>
                <a:path extrusionOk="0" h="3170" w="1528">
                  <a:moveTo>
                    <a:pt x="1444" y="1"/>
                  </a:moveTo>
                  <a:cubicBezTo>
                    <a:pt x="648" y="1"/>
                    <a:pt x="1" y="609"/>
                    <a:pt x="1" y="1318"/>
                  </a:cubicBezTo>
                  <a:lnTo>
                    <a:pt x="1" y="3169"/>
                  </a:lnTo>
                  <a:lnTo>
                    <a:pt x="487" y="3112"/>
                  </a:lnTo>
                  <a:cubicBezTo>
                    <a:pt x="707" y="3083"/>
                    <a:pt x="869" y="2902"/>
                    <a:pt x="869" y="2673"/>
                  </a:cubicBezTo>
                  <a:lnTo>
                    <a:pt x="869" y="2406"/>
                  </a:lnTo>
                  <a:cubicBezTo>
                    <a:pt x="869" y="1538"/>
                    <a:pt x="1527" y="879"/>
                    <a:pt x="1527" y="879"/>
                  </a:cubicBezTo>
                  <a:lnTo>
                    <a:pt x="1499" y="2"/>
                  </a:lnTo>
                  <a:cubicBezTo>
                    <a:pt x="1480" y="1"/>
                    <a:pt x="1462" y="1"/>
                    <a:pt x="1444"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10" name="Google Shape;5510;p38"/>
            <p:cNvSpPr/>
            <p:nvPr/>
          </p:nvSpPr>
          <p:spPr>
            <a:xfrm>
              <a:off x="5939888" y="4007515"/>
              <a:ext cx="72951" cy="137419"/>
            </a:xfrm>
            <a:custGeom>
              <a:rect b="b" l="l" r="r" t="t"/>
              <a:pathLst>
                <a:path extrusionOk="0" h="5248" w="2786">
                  <a:moveTo>
                    <a:pt x="1536" y="1"/>
                  </a:moveTo>
                  <a:lnTo>
                    <a:pt x="0" y="5248"/>
                  </a:lnTo>
                  <a:lnTo>
                    <a:pt x="1317" y="5248"/>
                  </a:lnTo>
                  <a:lnTo>
                    <a:pt x="2700" y="2462"/>
                  </a:lnTo>
                  <a:cubicBezTo>
                    <a:pt x="2786" y="2300"/>
                    <a:pt x="2757" y="2090"/>
                    <a:pt x="2624" y="1966"/>
                  </a:cubicBezTo>
                  <a:lnTo>
                    <a:pt x="2185" y="1527"/>
                  </a:lnTo>
                  <a:lnTo>
                    <a:pt x="2652" y="907"/>
                  </a:lnTo>
                  <a:cubicBezTo>
                    <a:pt x="2748" y="774"/>
                    <a:pt x="2709" y="583"/>
                    <a:pt x="2557" y="516"/>
                  </a:cubicBezTo>
                  <a:lnTo>
                    <a:pt x="1536" y="1"/>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11" name="Google Shape;5511;p38"/>
            <p:cNvSpPr/>
            <p:nvPr/>
          </p:nvSpPr>
          <p:spPr>
            <a:xfrm>
              <a:off x="6012316" y="4093323"/>
              <a:ext cx="43755" cy="40011"/>
            </a:xfrm>
            <a:custGeom>
              <a:rect b="b" l="l" r="r" t="t"/>
              <a:pathLst>
                <a:path extrusionOk="0" h="1528" w="1671">
                  <a:moveTo>
                    <a:pt x="840" y="1"/>
                  </a:moveTo>
                  <a:cubicBezTo>
                    <a:pt x="730" y="1"/>
                    <a:pt x="621" y="72"/>
                    <a:pt x="621" y="216"/>
                  </a:cubicBezTo>
                  <a:lnTo>
                    <a:pt x="621" y="549"/>
                  </a:lnTo>
                  <a:lnTo>
                    <a:pt x="296" y="549"/>
                  </a:lnTo>
                  <a:cubicBezTo>
                    <a:pt x="293" y="549"/>
                    <a:pt x="290" y="549"/>
                    <a:pt x="287" y="549"/>
                  </a:cubicBezTo>
                  <a:cubicBezTo>
                    <a:pt x="1" y="549"/>
                    <a:pt x="4" y="979"/>
                    <a:pt x="296" y="979"/>
                  </a:cubicBezTo>
                  <a:lnTo>
                    <a:pt x="621" y="979"/>
                  </a:lnTo>
                  <a:lnTo>
                    <a:pt x="621" y="1313"/>
                  </a:lnTo>
                  <a:cubicBezTo>
                    <a:pt x="621" y="1456"/>
                    <a:pt x="730" y="1527"/>
                    <a:pt x="840" y="1527"/>
                  </a:cubicBezTo>
                  <a:cubicBezTo>
                    <a:pt x="950" y="1527"/>
                    <a:pt x="1060" y="1456"/>
                    <a:pt x="1060" y="1313"/>
                  </a:cubicBezTo>
                  <a:lnTo>
                    <a:pt x="1060" y="979"/>
                  </a:lnTo>
                  <a:lnTo>
                    <a:pt x="1384" y="979"/>
                  </a:lnTo>
                  <a:cubicBezTo>
                    <a:pt x="1670" y="979"/>
                    <a:pt x="1670" y="549"/>
                    <a:pt x="1384" y="549"/>
                  </a:cubicBezTo>
                  <a:lnTo>
                    <a:pt x="1060" y="549"/>
                  </a:lnTo>
                  <a:lnTo>
                    <a:pt x="1060" y="216"/>
                  </a:lnTo>
                  <a:cubicBezTo>
                    <a:pt x="1060" y="72"/>
                    <a:pt x="950" y="1"/>
                    <a:pt x="840" y="1"/>
                  </a:cubicBez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12" name="Google Shape;5512;p38"/>
            <p:cNvSpPr/>
            <p:nvPr/>
          </p:nvSpPr>
          <p:spPr>
            <a:xfrm>
              <a:off x="5985843" y="3801649"/>
              <a:ext cx="39984" cy="100001"/>
            </a:xfrm>
            <a:custGeom>
              <a:rect b="b" l="l" r="r" t="t"/>
              <a:pathLst>
                <a:path extrusionOk="0" h="3819" w="1527">
                  <a:moveTo>
                    <a:pt x="91" y="0"/>
                  </a:moveTo>
                  <a:cubicBezTo>
                    <a:pt x="68" y="0"/>
                    <a:pt x="44" y="1"/>
                    <a:pt x="20" y="2"/>
                  </a:cubicBezTo>
                  <a:lnTo>
                    <a:pt x="0" y="1528"/>
                  </a:lnTo>
                  <a:cubicBezTo>
                    <a:pt x="0" y="1528"/>
                    <a:pt x="649" y="2187"/>
                    <a:pt x="649" y="3055"/>
                  </a:cubicBezTo>
                  <a:lnTo>
                    <a:pt x="649" y="3322"/>
                  </a:lnTo>
                  <a:cubicBezTo>
                    <a:pt x="649" y="3541"/>
                    <a:pt x="811" y="3732"/>
                    <a:pt x="1031" y="3761"/>
                  </a:cubicBezTo>
                  <a:lnTo>
                    <a:pt x="1527" y="3818"/>
                  </a:lnTo>
                  <a:lnTo>
                    <a:pt x="1527" y="1309"/>
                  </a:lnTo>
                  <a:cubicBezTo>
                    <a:pt x="1527" y="605"/>
                    <a:pt x="880" y="0"/>
                    <a:pt x="91" y="0"/>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13" name="Google Shape;5513;p38"/>
            <p:cNvSpPr/>
            <p:nvPr/>
          </p:nvSpPr>
          <p:spPr>
            <a:xfrm>
              <a:off x="5914672" y="3938753"/>
              <a:ext cx="50668" cy="17361"/>
            </a:xfrm>
            <a:custGeom>
              <a:rect b="b" l="l" r="r" t="t"/>
              <a:pathLst>
                <a:path extrusionOk="0" h="663" w="1935">
                  <a:moveTo>
                    <a:pt x="312" y="1"/>
                  </a:moveTo>
                  <a:cubicBezTo>
                    <a:pt x="143" y="1"/>
                    <a:pt x="1" y="222"/>
                    <a:pt x="162" y="376"/>
                  </a:cubicBezTo>
                  <a:cubicBezTo>
                    <a:pt x="372" y="558"/>
                    <a:pt x="643" y="662"/>
                    <a:pt x="926" y="662"/>
                  </a:cubicBezTo>
                  <a:cubicBezTo>
                    <a:pt x="938" y="662"/>
                    <a:pt x="951" y="662"/>
                    <a:pt x="963" y="662"/>
                  </a:cubicBezTo>
                  <a:cubicBezTo>
                    <a:pt x="975" y="662"/>
                    <a:pt x="988" y="662"/>
                    <a:pt x="1000" y="662"/>
                  </a:cubicBezTo>
                  <a:cubicBezTo>
                    <a:pt x="1283" y="662"/>
                    <a:pt x="1564" y="558"/>
                    <a:pt x="1774" y="376"/>
                  </a:cubicBezTo>
                  <a:cubicBezTo>
                    <a:pt x="1935" y="222"/>
                    <a:pt x="1793" y="1"/>
                    <a:pt x="1623" y="1"/>
                  </a:cubicBezTo>
                  <a:cubicBezTo>
                    <a:pt x="1572" y="1"/>
                    <a:pt x="1518" y="21"/>
                    <a:pt x="1469" y="70"/>
                  </a:cubicBezTo>
                  <a:cubicBezTo>
                    <a:pt x="1316" y="170"/>
                    <a:pt x="1140" y="221"/>
                    <a:pt x="964" y="221"/>
                  </a:cubicBezTo>
                  <a:cubicBezTo>
                    <a:pt x="789" y="221"/>
                    <a:pt x="615" y="170"/>
                    <a:pt x="467" y="70"/>
                  </a:cubicBezTo>
                  <a:cubicBezTo>
                    <a:pt x="418" y="21"/>
                    <a:pt x="364" y="1"/>
                    <a:pt x="312" y="1"/>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14" name="Google Shape;5514;p38"/>
            <p:cNvSpPr/>
            <p:nvPr/>
          </p:nvSpPr>
          <p:spPr>
            <a:xfrm>
              <a:off x="5866937" y="4007515"/>
              <a:ext cx="72978" cy="137419"/>
            </a:xfrm>
            <a:custGeom>
              <a:rect b="b" l="l" r="r" t="t"/>
              <a:pathLst>
                <a:path extrusionOk="0" h="5248" w="2787">
                  <a:moveTo>
                    <a:pt x="1260" y="1"/>
                  </a:moveTo>
                  <a:lnTo>
                    <a:pt x="239" y="516"/>
                  </a:lnTo>
                  <a:cubicBezTo>
                    <a:pt x="86" y="583"/>
                    <a:pt x="39" y="774"/>
                    <a:pt x="144" y="907"/>
                  </a:cubicBezTo>
                  <a:lnTo>
                    <a:pt x="601" y="1527"/>
                  </a:lnTo>
                  <a:lnTo>
                    <a:pt x="172" y="1966"/>
                  </a:lnTo>
                  <a:cubicBezTo>
                    <a:pt x="39" y="2100"/>
                    <a:pt x="0" y="2300"/>
                    <a:pt x="86" y="2472"/>
                  </a:cubicBezTo>
                  <a:lnTo>
                    <a:pt x="1479" y="5248"/>
                  </a:lnTo>
                  <a:lnTo>
                    <a:pt x="2786" y="5248"/>
                  </a:lnTo>
                  <a:lnTo>
                    <a:pt x="1260" y="1"/>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15" name="Google Shape;5515;p38"/>
            <p:cNvSpPr/>
            <p:nvPr/>
          </p:nvSpPr>
          <p:spPr>
            <a:xfrm>
              <a:off x="5853687" y="3790180"/>
              <a:ext cx="145170" cy="62582"/>
            </a:xfrm>
            <a:custGeom>
              <a:rect b="b" l="l" r="r" t="t"/>
              <a:pathLst>
                <a:path extrusionOk="0" h="2390" w="5544">
                  <a:moveTo>
                    <a:pt x="3780" y="1"/>
                  </a:moveTo>
                  <a:cubicBezTo>
                    <a:pt x="3761" y="1"/>
                    <a:pt x="3741" y="1"/>
                    <a:pt x="3721" y="1"/>
                  </a:cubicBezTo>
                  <a:cubicBezTo>
                    <a:pt x="1899" y="1"/>
                    <a:pt x="1546" y="555"/>
                    <a:pt x="144" y="1003"/>
                  </a:cubicBezTo>
                  <a:cubicBezTo>
                    <a:pt x="39" y="1032"/>
                    <a:pt x="1" y="1146"/>
                    <a:pt x="58" y="1232"/>
                  </a:cubicBezTo>
                  <a:cubicBezTo>
                    <a:pt x="289" y="1593"/>
                    <a:pt x="989" y="2390"/>
                    <a:pt x="2711" y="2390"/>
                  </a:cubicBezTo>
                  <a:cubicBezTo>
                    <a:pt x="3266" y="2390"/>
                    <a:pt x="3928" y="2307"/>
                    <a:pt x="4714" y="2100"/>
                  </a:cubicBezTo>
                  <a:cubicBezTo>
                    <a:pt x="5086" y="2005"/>
                    <a:pt x="5381" y="1699"/>
                    <a:pt x="5458" y="1318"/>
                  </a:cubicBezTo>
                  <a:cubicBezTo>
                    <a:pt x="5544" y="879"/>
                    <a:pt x="5276" y="440"/>
                    <a:pt x="4866" y="240"/>
                  </a:cubicBezTo>
                  <a:cubicBezTo>
                    <a:pt x="4522" y="86"/>
                    <a:pt x="4152" y="1"/>
                    <a:pt x="3780" y="1"/>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16" name="Google Shape;5516;p38"/>
            <p:cNvSpPr/>
            <p:nvPr/>
          </p:nvSpPr>
          <p:spPr>
            <a:xfrm>
              <a:off x="5831221" y="4110448"/>
              <a:ext cx="57214" cy="34250"/>
            </a:xfrm>
            <a:custGeom>
              <a:rect b="b" l="l" r="r" t="t"/>
              <a:pathLst>
                <a:path extrusionOk="0" h="1308" w="2185">
                  <a:moveTo>
                    <a:pt x="220" y="0"/>
                  </a:moveTo>
                  <a:cubicBezTo>
                    <a:pt x="105" y="0"/>
                    <a:pt x="0" y="96"/>
                    <a:pt x="0" y="220"/>
                  </a:cubicBezTo>
                  <a:lnTo>
                    <a:pt x="0" y="1098"/>
                  </a:lnTo>
                  <a:cubicBezTo>
                    <a:pt x="0" y="1212"/>
                    <a:pt x="105" y="1307"/>
                    <a:pt x="220" y="1307"/>
                  </a:cubicBezTo>
                  <a:lnTo>
                    <a:pt x="1965" y="1307"/>
                  </a:lnTo>
                  <a:cubicBezTo>
                    <a:pt x="2089" y="1307"/>
                    <a:pt x="2185" y="1212"/>
                    <a:pt x="2185" y="1098"/>
                  </a:cubicBezTo>
                  <a:lnTo>
                    <a:pt x="2185" y="220"/>
                  </a:lnTo>
                  <a:cubicBezTo>
                    <a:pt x="2185" y="96"/>
                    <a:pt x="2089" y="0"/>
                    <a:pt x="1965" y="0"/>
                  </a:cubicBez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17" name="Google Shape;5517;p38"/>
            <p:cNvSpPr/>
            <p:nvPr/>
          </p:nvSpPr>
          <p:spPr>
            <a:xfrm>
              <a:off x="5854185" y="4093323"/>
              <a:ext cx="11521" cy="28646"/>
            </a:xfrm>
            <a:custGeom>
              <a:rect b="b" l="l" r="r" t="t"/>
              <a:pathLst>
                <a:path extrusionOk="0" h="1094" w="440">
                  <a:moveTo>
                    <a:pt x="220" y="1"/>
                  </a:moveTo>
                  <a:cubicBezTo>
                    <a:pt x="111" y="1"/>
                    <a:pt x="1" y="72"/>
                    <a:pt x="1" y="216"/>
                  </a:cubicBezTo>
                  <a:lnTo>
                    <a:pt x="1" y="874"/>
                  </a:lnTo>
                  <a:cubicBezTo>
                    <a:pt x="1" y="998"/>
                    <a:pt x="96" y="1093"/>
                    <a:pt x="220" y="1093"/>
                  </a:cubicBezTo>
                  <a:cubicBezTo>
                    <a:pt x="335" y="1093"/>
                    <a:pt x="440" y="998"/>
                    <a:pt x="440" y="874"/>
                  </a:cubicBezTo>
                  <a:lnTo>
                    <a:pt x="440" y="216"/>
                  </a:lnTo>
                  <a:cubicBezTo>
                    <a:pt x="440" y="72"/>
                    <a:pt x="330" y="1"/>
                    <a:pt x="22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18" name="Google Shape;5518;p38"/>
            <p:cNvSpPr/>
            <p:nvPr/>
          </p:nvSpPr>
          <p:spPr>
            <a:xfrm>
              <a:off x="5831221" y="4127678"/>
              <a:ext cx="57214" cy="17020"/>
            </a:xfrm>
            <a:custGeom>
              <a:rect b="b" l="l" r="r" t="t"/>
              <a:pathLst>
                <a:path extrusionOk="0" h="650" w="2185">
                  <a:moveTo>
                    <a:pt x="0" y="1"/>
                  </a:moveTo>
                  <a:lnTo>
                    <a:pt x="0" y="440"/>
                  </a:lnTo>
                  <a:cubicBezTo>
                    <a:pt x="0" y="554"/>
                    <a:pt x="105" y="649"/>
                    <a:pt x="220" y="649"/>
                  </a:cubicBezTo>
                  <a:lnTo>
                    <a:pt x="1965" y="649"/>
                  </a:lnTo>
                  <a:cubicBezTo>
                    <a:pt x="2089" y="649"/>
                    <a:pt x="2185" y="554"/>
                    <a:pt x="2185" y="440"/>
                  </a:cubicBezTo>
                  <a:lnTo>
                    <a:pt x="2185" y="1"/>
                  </a:lnTo>
                  <a:cubicBezTo>
                    <a:pt x="2185" y="115"/>
                    <a:pt x="2089" y="220"/>
                    <a:pt x="1965" y="220"/>
                  </a:cubicBezTo>
                  <a:lnTo>
                    <a:pt x="220" y="220"/>
                  </a:lnTo>
                  <a:cubicBezTo>
                    <a:pt x="105" y="220"/>
                    <a:pt x="0" y="115"/>
                    <a:pt x="0" y="1"/>
                  </a:cubicBez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519" name="Google Shape;5519;p38"/>
          <p:cNvGrpSpPr/>
          <p:nvPr/>
        </p:nvGrpSpPr>
        <p:grpSpPr>
          <a:xfrm>
            <a:off x="7296577" y="4994709"/>
            <a:ext cx="393842" cy="508858"/>
            <a:chOff x="5352088" y="3790206"/>
            <a:chExt cx="274550" cy="354728"/>
          </a:xfrm>
        </p:grpSpPr>
        <p:sp>
          <p:nvSpPr>
            <p:cNvPr id="5520" name="Google Shape;5520;p38"/>
            <p:cNvSpPr/>
            <p:nvPr/>
          </p:nvSpPr>
          <p:spPr>
            <a:xfrm>
              <a:off x="5352088" y="3978790"/>
              <a:ext cx="274550" cy="165908"/>
            </a:xfrm>
            <a:custGeom>
              <a:rect b="b" l="l" r="r" t="t"/>
              <a:pathLst>
                <a:path extrusionOk="0" h="6336" w="10485">
                  <a:moveTo>
                    <a:pt x="3721" y="1"/>
                  </a:moveTo>
                  <a:lnTo>
                    <a:pt x="3721" y="1489"/>
                  </a:lnTo>
                  <a:cubicBezTo>
                    <a:pt x="3721" y="1775"/>
                    <a:pt x="3530" y="2033"/>
                    <a:pt x="3244" y="2119"/>
                  </a:cubicBezTo>
                  <a:lnTo>
                    <a:pt x="945" y="2796"/>
                  </a:lnTo>
                  <a:cubicBezTo>
                    <a:pt x="382" y="2958"/>
                    <a:pt x="1" y="3464"/>
                    <a:pt x="1" y="4046"/>
                  </a:cubicBezTo>
                  <a:lnTo>
                    <a:pt x="1" y="5687"/>
                  </a:lnTo>
                  <a:cubicBezTo>
                    <a:pt x="1" y="6049"/>
                    <a:pt x="296" y="6335"/>
                    <a:pt x="659" y="6335"/>
                  </a:cubicBezTo>
                  <a:lnTo>
                    <a:pt x="9827" y="6335"/>
                  </a:lnTo>
                  <a:cubicBezTo>
                    <a:pt x="10189" y="6335"/>
                    <a:pt x="10485" y="6049"/>
                    <a:pt x="10485" y="5687"/>
                  </a:cubicBezTo>
                  <a:lnTo>
                    <a:pt x="10485" y="4046"/>
                  </a:lnTo>
                  <a:cubicBezTo>
                    <a:pt x="10485" y="3473"/>
                    <a:pt x="10103" y="2958"/>
                    <a:pt x="9550" y="2796"/>
                  </a:cubicBezTo>
                  <a:lnTo>
                    <a:pt x="7241" y="2119"/>
                  </a:lnTo>
                  <a:cubicBezTo>
                    <a:pt x="6965" y="2033"/>
                    <a:pt x="6774" y="1775"/>
                    <a:pt x="6774" y="1489"/>
                  </a:cubicBezTo>
                  <a:lnTo>
                    <a:pt x="6774" y="1"/>
                  </a:ln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21" name="Google Shape;5521;p38"/>
            <p:cNvSpPr/>
            <p:nvPr/>
          </p:nvSpPr>
          <p:spPr>
            <a:xfrm>
              <a:off x="5352088" y="4034512"/>
              <a:ext cx="274550" cy="110186"/>
            </a:xfrm>
            <a:custGeom>
              <a:rect b="b" l="l" r="r" t="t"/>
              <a:pathLst>
                <a:path extrusionOk="0" h="4208" w="10485">
                  <a:moveTo>
                    <a:pt x="3196" y="0"/>
                  </a:moveTo>
                  <a:lnTo>
                    <a:pt x="945" y="668"/>
                  </a:lnTo>
                  <a:cubicBezTo>
                    <a:pt x="382" y="830"/>
                    <a:pt x="1" y="1336"/>
                    <a:pt x="1" y="1918"/>
                  </a:cubicBezTo>
                  <a:lnTo>
                    <a:pt x="1" y="3559"/>
                  </a:lnTo>
                  <a:cubicBezTo>
                    <a:pt x="1" y="3921"/>
                    <a:pt x="296" y="4207"/>
                    <a:pt x="659" y="4207"/>
                  </a:cubicBezTo>
                  <a:lnTo>
                    <a:pt x="9836" y="4207"/>
                  </a:lnTo>
                  <a:cubicBezTo>
                    <a:pt x="10199" y="4207"/>
                    <a:pt x="10485" y="3921"/>
                    <a:pt x="10485" y="3559"/>
                  </a:cubicBezTo>
                  <a:lnTo>
                    <a:pt x="10485" y="1918"/>
                  </a:lnTo>
                  <a:cubicBezTo>
                    <a:pt x="10485" y="1336"/>
                    <a:pt x="10103" y="830"/>
                    <a:pt x="9550" y="668"/>
                  </a:cubicBezTo>
                  <a:lnTo>
                    <a:pt x="7299" y="0"/>
                  </a:lnTo>
                  <a:cubicBezTo>
                    <a:pt x="6831" y="768"/>
                    <a:pt x="6039" y="1152"/>
                    <a:pt x="5248" y="1152"/>
                  </a:cubicBezTo>
                  <a:cubicBezTo>
                    <a:pt x="4456" y="1152"/>
                    <a:pt x="3664" y="768"/>
                    <a:pt x="3196" y="0"/>
                  </a:cubicBez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22" name="Google Shape;5522;p38"/>
            <p:cNvSpPr/>
            <p:nvPr/>
          </p:nvSpPr>
          <p:spPr>
            <a:xfrm>
              <a:off x="5424542" y="4034512"/>
              <a:ext cx="129904" cy="41739"/>
            </a:xfrm>
            <a:custGeom>
              <a:rect b="b" l="l" r="r" t="t"/>
              <a:pathLst>
                <a:path extrusionOk="0" h="1594" w="4961">
                  <a:moveTo>
                    <a:pt x="429" y="0"/>
                  </a:moveTo>
                  <a:lnTo>
                    <a:pt x="0" y="134"/>
                  </a:lnTo>
                  <a:cubicBezTo>
                    <a:pt x="539" y="1107"/>
                    <a:pt x="1510" y="1593"/>
                    <a:pt x="2481" y="1593"/>
                  </a:cubicBezTo>
                  <a:cubicBezTo>
                    <a:pt x="3451" y="1593"/>
                    <a:pt x="4422" y="1107"/>
                    <a:pt x="4961" y="134"/>
                  </a:cubicBezTo>
                  <a:lnTo>
                    <a:pt x="4522" y="0"/>
                  </a:lnTo>
                  <a:cubicBezTo>
                    <a:pt x="4059" y="768"/>
                    <a:pt x="3270" y="1152"/>
                    <a:pt x="2479" y="1152"/>
                  </a:cubicBezTo>
                  <a:cubicBezTo>
                    <a:pt x="1689" y="1152"/>
                    <a:pt x="897" y="768"/>
                    <a:pt x="429" y="0"/>
                  </a:cubicBez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23" name="Google Shape;5523;p38"/>
            <p:cNvSpPr/>
            <p:nvPr/>
          </p:nvSpPr>
          <p:spPr>
            <a:xfrm>
              <a:off x="5398042" y="4037261"/>
              <a:ext cx="28515" cy="78948"/>
            </a:xfrm>
            <a:custGeom>
              <a:rect b="b" l="l" r="r" t="t"/>
              <a:pathLst>
                <a:path extrusionOk="0" h="3015" w="1089">
                  <a:moveTo>
                    <a:pt x="1088" y="0"/>
                  </a:moveTo>
                  <a:lnTo>
                    <a:pt x="1" y="325"/>
                  </a:lnTo>
                  <a:lnTo>
                    <a:pt x="1" y="3015"/>
                  </a:lnTo>
                  <a:lnTo>
                    <a:pt x="1088" y="3015"/>
                  </a:lnTo>
                  <a:lnTo>
                    <a:pt x="1088" y="0"/>
                  </a:lnTo>
                  <a:close/>
                </a:path>
              </a:pathLst>
            </a:custGeom>
            <a:solidFill>
              <a:srgbClr val="E1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24" name="Google Shape;5524;p38"/>
            <p:cNvSpPr/>
            <p:nvPr/>
          </p:nvSpPr>
          <p:spPr>
            <a:xfrm>
              <a:off x="5552429" y="4037261"/>
              <a:ext cx="28515" cy="78948"/>
            </a:xfrm>
            <a:custGeom>
              <a:rect b="b" l="l" r="r" t="t"/>
              <a:pathLst>
                <a:path extrusionOk="0" h="3015" w="1089">
                  <a:moveTo>
                    <a:pt x="1" y="0"/>
                  </a:moveTo>
                  <a:lnTo>
                    <a:pt x="1" y="3015"/>
                  </a:lnTo>
                  <a:lnTo>
                    <a:pt x="1088" y="3015"/>
                  </a:lnTo>
                  <a:lnTo>
                    <a:pt x="1088" y="325"/>
                  </a:lnTo>
                  <a:lnTo>
                    <a:pt x="1" y="0"/>
                  </a:lnTo>
                  <a:close/>
                </a:path>
              </a:pathLst>
            </a:custGeom>
            <a:solidFill>
              <a:srgbClr val="E1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25" name="Google Shape;5525;p38"/>
            <p:cNvSpPr/>
            <p:nvPr/>
          </p:nvSpPr>
          <p:spPr>
            <a:xfrm>
              <a:off x="5397807" y="4093219"/>
              <a:ext cx="183138" cy="51715"/>
            </a:xfrm>
            <a:custGeom>
              <a:rect b="b" l="l" r="r" t="t"/>
              <a:pathLst>
                <a:path extrusionOk="0" h="1975" w="6994">
                  <a:moveTo>
                    <a:pt x="659" y="0"/>
                  </a:moveTo>
                  <a:cubicBezTo>
                    <a:pt x="296" y="0"/>
                    <a:pt x="0" y="296"/>
                    <a:pt x="0" y="658"/>
                  </a:cubicBezTo>
                  <a:lnTo>
                    <a:pt x="0" y="1975"/>
                  </a:lnTo>
                  <a:lnTo>
                    <a:pt x="6993" y="1975"/>
                  </a:lnTo>
                  <a:lnTo>
                    <a:pt x="6993" y="658"/>
                  </a:lnTo>
                  <a:cubicBezTo>
                    <a:pt x="6993" y="296"/>
                    <a:pt x="6697" y="0"/>
                    <a:pt x="6344" y="0"/>
                  </a:cubicBezTo>
                  <a:close/>
                </a:path>
              </a:pathLst>
            </a:custGeom>
            <a:solidFill>
              <a:srgbClr val="E6EB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26" name="Google Shape;5526;p38"/>
            <p:cNvSpPr/>
            <p:nvPr/>
          </p:nvSpPr>
          <p:spPr>
            <a:xfrm>
              <a:off x="5449522" y="3984551"/>
              <a:ext cx="79943" cy="28620"/>
            </a:xfrm>
            <a:custGeom>
              <a:rect b="b" l="l" r="r" t="t"/>
              <a:pathLst>
                <a:path extrusionOk="0" h="1093" w="3053">
                  <a:moveTo>
                    <a:pt x="0" y="0"/>
                  </a:moveTo>
                  <a:lnTo>
                    <a:pt x="0" y="706"/>
                  </a:lnTo>
                  <a:cubicBezTo>
                    <a:pt x="477" y="964"/>
                    <a:pt x="1002" y="1093"/>
                    <a:pt x="1527" y="1093"/>
                  </a:cubicBezTo>
                  <a:cubicBezTo>
                    <a:pt x="2051" y="1093"/>
                    <a:pt x="2576" y="964"/>
                    <a:pt x="3053" y="706"/>
                  </a:cubicBezTo>
                  <a:lnTo>
                    <a:pt x="3053" y="0"/>
                  </a:lnTo>
                  <a:close/>
                </a:path>
              </a:pathLst>
            </a:custGeom>
            <a:solidFill>
              <a:srgbClr val="EE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27" name="Google Shape;5527;p38"/>
            <p:cNvSpPr/>
            <p:nvPr/>
          </p:nvSpPr>
          <p:spPr>
            <a:xfrm>
              <a:off x="5392386" y="3801701"/>
              <a:ext cx="193952" cy="200106"/>
            </a:xfrm>
            <a:custGeom>
              <a:rect b="b" l="l" r="r" t="t"/>
              <a:pathLst>
                <a:path extrusionOk="0" h="7642" w="7407">
                  <a:moveTo>
                    <a:pt x="3709" y="0"/>
                  </a:moveTo>
                  <a:cubicBezTo>
                    <a:pt x="2020" y="0"/>
                    <a:pt x="646" y="1364"/>
                    <a:pt x="646" y="3053"/>
                  </a:cubicBezTo>
                  <a:lnTo>
                    <a:pt x="646" y="3940"/>
                  </a:lnTo>
                  <a:cubicBezTo>
                    <a:pt x="1" y="4073"/>
                    <a:pt x="101" y="5018"/>
                    <a:pt x="751" y="5018"/>
                  </a:cubicBezTo>
                  <a:cubicBezTo>
                    <a:pt x="754" y="5018"/>
                    <a:pt x="757" y="5018"/>
                    <a:pt x="761" y="5018"/>
                  </a:cubicBezTo>
                  <a:lnTo>
                    <a:pt x="875" y="5018"/>
                  </a:lnTo>
                  <a:cubicBezTo>
                    <a:pt x="990" y="6497"/>
                    <a:pt x="2220" y="7642"/>
                    <a:pt x="3709" y="7642"/>
                  </a:cubicBezTo>
                  <a:cubicBezTo>
                    <a:pt x="5187" y="7642"/>
                    <a:pt x="6418" y="6497"/>
                    <a:pt x="6532" y="5018"/>
                  </a:cubicBezTo>
                  <a:lnTo>
                    <a:pt x="6656" y="5018"/>
                  </a:lnTo>
                  <a:cubicBezTo>
                    <a:pt x="6660" y="5018"/>
                    <a:pt x="6663" y="5018"/>
                    <a:pt x="6666" y="5018"/>
                  </a:cubicBezTo>
                  <a:cubicBezTo>
                    <a:pt x="7316" y="5018"/>
                    <a:pt x="7407" y="4073"/>
                    <a:pt x="6761" y="3940"/>
                  </a:cubicBezTo>
                  <a:lnTo>
                    <a:pt x="6761" y="3053"/>
                  </a:lnTo>
                  <a:cubicBezTo>
                    <a:pt x="6761" y="1364"/>
                    <a:pt x="5397" y="0"/>
                    <a:pt x="3709" y="0"/>
                  </a:cubicBezTo>
                  <a:close/>
                </a:path>
              </a:pathLst>
            </a:custGeom>
            <a:solidFill>
              <a:srgbClr val="E0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28" name="Google Shape;5528;p38"/>
            <p:cNvSpPr/>
            <p:nvPr/>
          </p:nvSpPr>
          <p:spPr>
            <a:xfrm>
              <a:off x="5397807" y="3795940"/>
              <a:ext cx="183138" cy="91464"/>
            </a:xfrm>
            <a:custGeom>
              <a:rect b="b" l="l" r="r" t="t"/>
              <a:pathLst>
                <a:path extrusionOk="0" h="3493" w="6994">
                  <a:moveTo>
                    <a:pt x="3502" y="1"/>
                  </a:moveTo>
                  <a:cubicBezTo>
                    <a:pt x="1565" y="1"/>
                    <a:pt x="0" y="1565"/>
                    <a:pt x="0" y="3492"/>
                  </a:cubicBezTo>
                  <a:lnTo>
                    <a:pt x="6993" y="3492"/>
                  </a:lnTo>
                  <a:cubicBezTo>
                    <a:pt x="6993" y="1565"/>
                    <a:pt x="5429" y="1"/>
                    <a:pt x="3502" y="1"/>
                  </a:cubicBez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29" name="Google Shape;5529;p38"/>
            <p:cNvSpPr/>
            <p:nvPr/>
          </p:nvSpPr>
          <p:spPr>
            <a:xfrm>
              <a:off x="5397807" y="3795940"/>
              <a:ext cx="91700" cy="91464"/>
            </a:xfrm>
            <a:custGeom>
              <a:rect b="b" l="l" r="r" t="t"/>
              <a:pathLst>
                <a:path extrusionOk="0" h="3493" w="3502">
                  <a:moveTo>
                    <a:pt x="3502" y="1"/>
                  </a:moveTo>
                  <a:cubicBezTo>
                    <a:pt x="1565" y="1"/>
                    <a:pt x="0" y="1565"/>
                    <a:pt x="0" y="3492"/>
                  </a:cubicBezTo>
                  <a:lnTo>
                    <a:pt x="1975" y="3492"/>
                  </a:lnTo>
                  <a:cubicBezTo>
                    <a:pt x="1966" y="2338"/>
                    <a:pt x="2538" y="1250"/>
                    <a:pt x="3502" y="602"/>
                  </a:cubicBezTo>
                  <a:lnTo>
                    <a:pt x="3502" y="1"/>
                  </a:ln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30" name="Google Shape;5530;p38"/>
            <p:cNvSpPr/>
            <p:nvPr/>
          </p:nvSpPr>
          <p:spPr>
            <a:xfrm>
              <a:off x="5396812" y="3887378"/>
              <a:ext cx="161404" cy="114455"/>
            </a:xfrm>
            <a:custGeom>
              <a:rect b="b" l="l" r="r" t="t"/>
              <a:pathLst>
                <a:path extrusionOk="0" h="4371" w="6164">
                  <a:moveTo>
                    <a:pt x="477" y="0"/>
                  </a:moveTo>
                  <a:lnTo>
                    <a:pt x="477" y="668"/>
                  </a:lnTo>
                  <a:cubicBezTo>
                    <a:pt x="191" y="725"/>
                    <a:pt x="0" y="1012"/>
                    <a:pt x="48" y="1298"/>
                  </a:cubicBezTo>
                  <a:cubicBezTo>
                    <a:pt x="104" y="1558"/>
                    <a:pt x="332" y="1746"/>
                    <a:pt x="592" y="1746"/>
                  </a:cubicBezTo>
                  <a:cubicBezTo>
                    <a:pt x="598" y="1746"/>
                    <a:pt x="604" y="1746"/>
                    <a:pt x="611" y="1746"/>
                  </a:cubicBezTo>
                  <a:lnTo>
                    <a:pt x="706" y="1746"/>
                  </a:lnTo>
                  <a:cubicBezTo>
                    <a:pt x="822" y="3257"/>
                    <a:pt x="2080" y="4370"/>
                    <a:pt x="3523" y="4370"/>
                  </a:cubicBezTo>
                  <a:cubicBezTo>
                    <a:pt x="3738" y="4370"/>
                    <a:pt x="3958" y="4345"/>
                    <a:pt x="4179" y="4293"/>
                  </a:cubicBezTo>
                  <a:cubicBezTo>
                    <a:pt x="2786" y="3978"/>
                    <a:pt x="1794" y="2738"/>
                    <a:pt x="1794" y="1317"/>
                  </a:cubicBezTo>
                  <a:cubicBezTo>
                    <a:pt x="1794" y="954"/>
                    <a:pt x="2089" y="659"/>
                    <a:pt x="2452" y="659"/>
                  </a:cubicBezTo>
                  <a:lnTo>
                    <a:pt x="5724" y="659"/>
                  </a:lnTo>
                  <a:cubicBezTo>
                    <a:pt x="5963" y="659"/>
                    <a:pt x="6163" y="458"/>
                    <a:pt x="6163" y="220"/>
                  </a:cubicBezTo>
                  <a:lnTo>
                    <a:pt x="6163" y="0"/>
                  </a:ln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31" name="Google Shape;5531;p38"/>
            <p:cNvSpPr/>
            <p:nvPr/>
          </p:nvSpPr>
          <p:spPr>
            <a:xfrm>
              <a:off x="5455518" y="3944567"/>
              <a:ext cx="67714" cy="66615"/>
            </a:xfrm>
            <a:custGeom>
              <a:rect b="b" l="l" r="r" t="t"/>
              <a:pathLst>
                <a:path extrusionOk="0" h="2544" w="2586">
                  <a:moveTo>
                    <a:pt x="792" y="1"/>
                  </a:moveTo>
                  <a:cubicBezTo>
                    <a:pt x="458" y="1"/>
                    <a:pt x="172" y="249"/>
                    <a:pt x="143" y="583"/>
                  </a:cubicBezTo>
                  <a:lnTo>
                    <a:pt x="38" y="1508"/>
                  </a:lnTo>
                  <a:cubicBezTo>
                    <a:pt x="0" y="1785"/>
                    <a:pt x="143" y="2052"/>
                    <a:pt x="391" y="2166"/>
                  </a:cubicBezTo>
                  <a:lnTo>
                    <a:pt x="1002" y="2472"/>
                  </a:lnTo>
                  <a:cubicBezTo>
                    <a:pt x="1092" y="2519"/>
                    <a:pt x="1193" y="2543"/>
                    <a:pt x="1294" y="2543"/>
                  </a:cubicBezTo>
                  <a:cubicBezTo>
                    <a:pt x="1395" y="2543"/>
                    <a:pt x="1498" y="2519"/>
                    <a:pt x="1593" y="2472"/>
                  </a:cubicBezTo>
                  <a:lnTo>
                    <a:pt x="2194" y="2166"/>
                  </a:lnTo>
                  <a:cubicBezTo>
                    <a:pt x="2442" y="2052"/>
                    <a:pt x="2585" y="1785"/>
                    <a:pt x="2557" y="1508"/>
                  </a:cubicBezTo>
                  <a:lnTo>
                    <a:pt x="2452" y="583"/>
                  </a:lnTo>
                  <a:cubicBezTo>
                    <a:pt x="2414" y="249"/>
                    <a:pt x="2137" y="1"/>
                    <a:pt x="1803" y="1"/>
                  </a:cubicBez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32" name="Google Shape;5532;p38"/>
            <p:cNvSpPr/>
            <p:nvPr/>
          </p:nvSpPr>
          <p:spPr>
            <a:xfrm>
              <a:off x="5455754" y="3944567"/>
              <a:ext cx="41739" cy="66615"/>
            </a:xfrm>
            <a:custGeom>
              <a:rect b="b" l="l" r="r" t="t"/>
              <a:pathLst>
                <a:path extrusionOk="0" h="2544" w="1594">
                  <a:moveTo>
                    <a:pt x="783" y="1"/>
                  </a:moveTo>
                  <a:cubicBezTo>
                    <a:pt x="449" y="1"/>
                    <a:pt x="172" y="249"/>
                    <a:pt x="134" y="583"/>
                  </a:cubicBezTo>
                  <a:lnTo>
                    <a:pt x="29" y="1518"/>
                  </a:lnTo>
                  <a:cubicBezTo>
                    <a:pt x="1" y="1785"/>
                    <a:pt x="144" y="2052"/>
                    <a:pt x="382" y="2176"/>
                  </a:cubicBezTo>
                  <a:lnTo>
                    <a:pt x="993" y="2472"/>
                  </a:lnTo>
                  <a:cubicBezTo>
                    <a:pt x="1083" y="2519"/>
                    <a:pt x="1184" y="2543"/>
                    <a:pt x="1285" y="2543"/>
                  </a:cubicBezTo>
                  <a:cubicBezTo>
                    <a:pt x="1386" y="2543"/>
                    <a:pt x="1489" y="2519"/>
                    <a:pt x="1584" y="2472"/>
                  </a:cubicBezTo>
                  <a:lnTo>
                    <a:pt x="1594" y="2472"/>
                  </a:lnTo>
                  <a:lnTo>
                    <a:pt x="1212" y="2243"/>
                  </a:lnTo>
                  <a:cubicBezTo>
                    <a:pt x="955" y="2052"/>
                    <a:pt x="812" y="1747"/>
                    <a:pt x="859" y="1432"/>
                  </a:cubicBezTo>
                  <a:lnTo>
                    <a:pt x="955" y="287"/>
                  </a:lnTo>
                  <a:cubicBezTo>
                    <a:pt x="964" y="182"/>
                    <a:pt x="993" y="87"/>
                    <a:pt x="1031" y="1"/>
                  </a:cubicBez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33" name="Google Shape;5533;p38"/>
            <p:cNvSpPr/>
            <p:nvPr/>
          </p:nvSpPr>
          <p:spPr>
            <a:xfrm>
              <a:off x="5471439" y="3956978"/>
              <a:ext cx="35873" cy="16339"/>
            </a:xfrm>
            <a:custGeom>
              <a:rect b="b" l="l" r="r" t="t"/>
              <a:pathLst>
                <a:path extrusionOk="0" h="624" w="1370">
                  <a:moveTo>
                    <a:pt x="272" y="0"/>
                  </a:moveTo>
                  <a:cubicBezTo>
                    <a:pt x="132" y="0"/>
                    <a:pt x="0" y="150"/>
                    <a:pt x="69" y="309"/>
                  </a:cubicBezTo>
                  <a:cubicBezTo>
                    <a:pt x="213" y="510"/>
                    <a:pt x="442" y="624"/>
                    <a:pt x="690" y="624"/>
                  </a:cubicBezTo>
                  <a:cubicBezTo>
                    <a:pt x="928" y="624"/>
                    <a:pt x="1157" y="510"/>
                    <a:pt x="1300" y="309"/>
                  </a:cubicBezTo>
                  <a:cubicBezTo>
                    <a:pt x="1369" y="150"/>
                    <a:pt x="1237" y="0"/>
                    <a:pt x="1094" y="0"/>
                  </a:cubicBezTo>
                  <a:cubicBezTo>
                    <a:pt x="1040" y="0"/>
                    <a:pt x="984" y="21"/>
                    <a:pt x="938" y="71"/>
                  </a:cubicBezTo>
                  <a:cubicBezTo>
                    <a:pt x="871" y="147"/>
                    <a:pt x="778" y="185"/>
                    <a:pt x="684" y="185"/>
                  </a:cubicBezTo>
                  <a:cubicBezTo>
                    <a:pt x="589" y="185"/>
                    <a:pt x="494" y="147"/>
                    <a:pt x="422" y="71"/>
                  </a:cubicBezTo>
                  <a:cubicBezTo>
                    <a:pt x="378" y="21"/>
                    <a:pt x="325" y="0"/>
                    <a:pt x="272" y="0"/>
                  </a:cubicBez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34" name="Google Shape;5534;p38"/>
            <p:cNvSpPr/>
            <p:nvPr/>
          </p:nvSpPr>
          <p:spPr>
            <a:xfrm>
              <a:off x="5452271" y="3904556"/>
              <a:ext cx="11260" cy="17073"/>
            </a:xfrm>
            <a:custGeom>
              <a:rect b="b" l="l" r="r" t="t"/>
              <a:pathLst>
                <a:path extrusionOk="0" h="652" w="430">
                  <a:moveTo>
                    <a:pt x="215" y="0"/>
                  </a:moveTo>
                  <a:cubicBezTo>
                    <a:pt x="107" y="0"/>
                    <a:pt x="0" y="74"/>
                    <a:pt x="0" y="222"/>
                  </a:cubicBezTo>
                  <a:lnTo>
                    <a:pt x="0" y="441"/>
                  </a:lnTo>
                  <a:cubicBezTo>
                    <a:pt x="0" y="556"/>
                    <a:pt x="96" y="651"/>
                    <a:pt x="220" y="651"/>
                  </a:cubicBezTo>
                  <a:cubicBezTo>
                    <a:pt x="334" y="651"/>
                    <a:pt x="429" y="556"/>
                    <a:pt x="429" y="441"/>
                  </a:cubicBezTo>
                  <a:lnTo>
                    <a:pt x="429" y="222"/>
                  </a:lnTo>
                  <a:cubicBezTo>
                    <a:pt x="429" y="74"/>
                    <a:pt x="322" y="0"/>
                    <a:pt x="215"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35" name="Google Shape;5535;p38"/>
            <p:cNvSpPr/>
            <p:nvPr/>
          </p:nvSpPr>
          <p:spPr>
            <a:xfrm>
              <a:off x="5515220" y="3904556"/>
              <a:ext cx="11521" cy="17073"/>
            </a:xfrm>
            <a:custGeom>
              <a:rect b="b" l="l" r="r" t="t"/>
              <a:pathLst>
                <a:path extrusionOk="0" h="652" w="440">
                  <a:moveTo>
                    <a:pt x="220" y="0"/>
                  </a:moveTo>
                  <a:cubicBezTo>
                    <a:pt x="110" y="0"/>
                    <a:pt x="0" y="74"/>
                    <a:pt x="0" y="222"/>
                  </a:cubicBezTo>
                  <a:lnTo>
                    <a:pt x="0" y="441"/>
                  </a:lnTo>
                  <a:cubicBezTo>
                    <a:pt x="0" y="556"/>
                    <a:pt x="96" y="651"/>
                    <a:pt x="220" y="651"/>
                  </a:cubicBezTo>
                  <a:cubicBezTo>
                    <a:pt x="334" y="651"/>
                    <a:pt x="439" y="556"/>
                    <a:pt x="439" y="441"/>
                  </a:cubicBezTo>
                  <a:lnTo>
                    <a:pt x="439" y="222"/>
                  </a:lnTo>
                  <a:cubicBezTo>
                    <a:pt x="439" y="74"/>
                    <a:pt x="329" y="0"/>
                    <a:pt x="220"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36" name="Google Shape;5536;p38"/>
            <p:cNvSpPr/>
            <p:nvPr/>
          </p:nvSpPr>
          <p:spPr>
            <a:xfrm>
              <a:off x="5472251" y="3790206"/>
              <a:ext cx="34486" cy="74208"/>
            </a:xfrm>
            <a:custGeom>
              <a:rect b="b" l="l" r="r" t="t"/>
              <a:pathLst>
                <a:path extrusionOk="0" h="2834" w="1317">
                  <a:moveTo>
                    <a:pt x="220" y="0"/>
                  </a:moveTo>
                  <a:cubicBezTo>
                    <a:pt x="96" y="0"/>
                    <a:pt x="0" y="96"/>
                    <a:pt x="0" y="220"/>
                  </a:cubicBezTo>
                  <a:lnTo>
                    <a:pt x="0" y="2624"/>
                  </a:lnTo>
                  <a:cubicBezTo>
                    <a:pt x="0" y="2738"/>
                    <a:pt x="96" y="2834"/>
                    <a:pt x="220" y="2834"/>
                  </a:cubicBezTo>
                  <a:lnTo>
                    <a:pt x="1097" y="2834"/>
                  </a:lnTo>
                  <a:cubicBezTo>
                    <a:pt x="1212" y="2834"/>
                    <a:pt x="1317" y="2738"/>
                    <a:pt x="1317" y="2624"/>
                  </a:cubicBezTo>
                  <a:lnTo>
                    <a:pt x="1317" y="220"/>
                  </a:lnTo>
                  <a:cubicBezTo>
                    <a:pt x="1317" y="96"/>
                    <a:pt x="1212" y="0"/>
                    <a:pt x="1097" y="0"/>
                  </a:cubicBezTo>
                  <a:close/>
                </a:path>
              </a:pathLst>
            </a:custGeom>
            <a:solidFill>
              <a:srgbClr val="D9E1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37" name="Google Shape;5537;p38"/>
            <p:cNvSpPr/>
            <p:nvPr/>
          </p:nvSpPr>
          <p:spPr>
            <a:xfrm>
              <a:off x="5535199" y="3805079"/>
              <a:ext cx="23017" cy="59361"/>
            </a:xfrm>
            <a:custGeom>
              <a:rect b="b" l="l" r="r" t="t"/>
              <a:pathLst>
                <a:path extrusionOk="0" h="2267" w="879">
                  <a:moveTo>
                    <a:pt x="140" y="1"/>
                  </a:moveTo>
                  <a:cubicBezTo>
                    <a:pt x="67" y="1"/>
                    <a:pt x="0" y="60"/>
                    <a:pt x="0" y="148"/>
                  </a:cubicBezTo>
                  <a:lnTo>
                    <a:pt x="0" y="2056"/>
                  </a:lnTo>
                  <a:cubicBezTo>
                    <a:pt x="0" y="2170"/>
                    <a:pt x="96" y="2266"/>
                    <a:pt x="220" y="2266"/>
                  </a:cubicBezTo>
                  <a:lnTo>
                    <a:pt x="659" y="2266"/>
                  </a:lnTo>
                  <a:cubicBezTo>
                    <a:pt x="664" y="2266"/>
                    <a:pt x="669" y="2266"/>
                    <a:pt x="674" y="2266"/>
                  </a:cubicBezTo>
                  <a:cubicBezTo>
                    <a:pt x="791" y="2266"/>
                    <a:pt x="878" y="2165"/>
                    <a:pt x="878" y="2046"/>
                  </a:cubicBezTo>
                  <a:lnTo>
                    <a:pt x="878" y="739"/>
                  </a:lnTo>
                  <a:cubicBezTo>
                    <a:pt x="878" y="596"/>
                    <a:pt x="811" y="472"/>
                    <a:pt x="706" y="386"/>
                  </a:cubicBezTo>
                  <a:lnTo>
                    <a:pt x="229" y="33"/>
                  </a:lnTo>
                  <a:cubicBezTo>
                    <a:pt x="201" y="11"/>
                    <a:pt x="170" y="1"/>
                    <a:pt x="140" y="1"/>
                  </a:cubicBezTo>
                  <a:close/>
                </a:path>
              </a:pathLst>
            </a:custGeom>
            <a:solidFill>
              <a:srgbClr val="D9E1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38" name="Google Shape;5538;p38"/>
            <p:cNvSpPr/>
            <p:nvPr/>
          </p:nvSpPr>
          <p:spPr>
            <a:xfrm>
              <a:off x="5420797" y="3805079"/>
              <a:ext cx="22990" cy="59361"/>
            </a:xfrm>
            <a:custGeom>
              <a:rect b="b" l="l" r="r" t="t"/>
              <a:pathLst>
                <a:path extrusionOk="0" h="2267" w="878">
                  <a:moveTo>
                    <a:pt x="741" y="1"/>
                  </a:moveTo>
                  <a:cubicBezTo>
                    <a:pt x="713" y="1"/>
                    <a:pt x="683" y="11"/>
                    <a:pt x="658" y="33"/>
                  </a:cubicBezTo>
                  <a:lnTo>
                    <a:pt x="181" y="386"/>
                  </a:lnTo>
                  <a:cubicBezTo>
                    <a:pt x="67" y="472"/>
                    <a:pt x="0" y="596"/>
                    <a:pt x="0" y="739"/>
                  </a:cubicBezTo>
                  <a:lnTo>
                    <a:pt x="0" y="2046"/>
                  </a:lnTo>
                  <a:cubicBezTo>
                    <a:pt x="0" y="2165"/>
                    <a:pt x="96" y="2266"/>
                    <a:pt x="213" y="2266"/>
                  </a:cubicBezTo>
                  <a:cubicBezTo>
                    <a:pt x="219" y="2266"/>
                    <a:pt x="224" y="2266"/>
                    <a:pt x="229" y="2266"/>
                  </a:cubicBezTo>
                  <a:lnTo>
                    <a:pt x="658" y="2266"/>
                  </a:lnTo>
                  <a:cubicBezTo>
                    <a:pt x="782" y="2266"/>
                    <a:pt x="878" y="2170"/>
                    <a:pt x="878" y="2056"/>
                  </a:cubicBezTo>
                  <a:lnTo>
                    <a:pt x="878" y="148"/>
                  </a:lnTo>
                  <a:cubicBezTo>
                    <a:pt x="878" y="60"/>
                    <a:pt x="811" y="1"/>
                    <a:pt x="741" y="1"/>
                  </a:cubicBez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39" name="Google Shape;5539;p38"/>
            <p:cNvSpPr/>
            <p:nvPr/>
          </p:nvSpPr>
          <p:spPr>
            <a:xfrm>
              <a:off x="5386573" y="3881618"/>
              <a:ext cx="205866" cy="11521"/>
            </a:xfrm>
            <a:custGeom>
              <a:rect b="b" l="l" r="r" t="t"/>
              <a:pathLst>
                <a:path extrusionOk="0" h="440" w="7862">
                  <a:moveTo>
                    <a:pt x="220" y="1"/>
                  </a:moveTo>
                  <a:cubicBezTo>
                    <a:pt x="96" y="1"/>
                    <a:pt x="0" y="96"/>
                    <a:pt x="0" y="220"/>
                  </a:cubicBezTo>
                  <a:cubicBezTo>
                    <a:pt x="0" y="344"/>
                    <a:pt x="96" y="440"/>
                    <a:pt x="220" y="440"/>
                  </a:cubicBezTo>
                  <a:lnTo>
                    <a:pt x="7642" y="440"/>
                  </a:lnTo>
                  <a:cubicBezTo>
                    <a:pt x="7766" y="440"/>
                    <a:pt x="7861" y="344"/>
                    <a:pt x="7861" y="220"/>
                  </a:cubicBezTo>
                  <a:cubicBezTo>
                    <a:pt x="7861" y="96"/>
                    <a:pt x="7766" y="1"/>
                    <a:pt x="7651" y="1"/>
                  </a:cubicBez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40" name="Google Shape;5540;p38"/>
            <p:cNvSpPr/>
            <p:nvPr/>
          </p:nvSpPr>
          <p:spPr>
            <a:xfrm>
              <a:off x="5415036" y="4110448"/>
              <a:ext cx="11521" cy="11521"/>
            </a:xfrm>
            <a:custGeom>
              <a:rect b="b" l="l" r="r" t="t"/>
              <a:pathLst>
                <a:path extrusionOk="0" h="440" w="440">
                  <a:moveTo>
                    <a:pt x="220" y="0"/>
                  </a:moveTo>
                  <a:cubicBezTo>
                    <a:pt x="96" y="0"/>
                    <a:pt x="1" y="96"/>
                    <a:pt x="1" y="220"/>
                  </a:cubicBezTo>
                  <a:cubicBezTo>
                    <a:pt x="1" y="344"/>
                    <a:pt x="96" y="439"/>
                    <a:pt x="220" y="439"/>
                  </a:cubicBezTo>
                  <a:cubicBezTo>
                    <a:pt x="344" y="439"/>
                    <a:pt x="439" y="344"/>
                    <a:pt x="439" y="220"/>
                  </a:cubicBezTo>
                  <a:cubicBezTo>
                    <a:pt x="439" y="96"/>
                    <a:pt x="344" y="0"/>
                    <a:pt x="220" y="0"/>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41" name="Google Shape;5541;p38"/>
            <p:cNvSpPr/>
            <p:nvPr/>
          </p:nvSpPr>
          <p:spPr>
            <a:xfrm>
              <a:off x="5552429" y="4110448"/>
              <a:ext cx="11260" cy="11521"/>
            </a:xfrm>
            <a:custGeom>
              <a:rect b="b" l="l" r="r" t="t"/>
              <a:pathLst>
                <a:path extrusionOk="0" h="440" w="430">
                  <a:moveTo>
                    <a:pt x="211" y="0"/>
                  </a:moveTo>
                  <a:cubicBezTo>
                    <a:pt x="96" y="0"/>
                    <a:pt x="1" y="96"/>
                    <a:pt x="1" y="220"/>
                  </a:cubicBezTo>
                  <a:cubicBezTo>
                    <a:pt x="1" y="344"/>
                    <a:pt x="96" y="439"/>
                    <a:pt x="211" y="439"/>
                  </a:cubicBezTo>
                  <a:cubicBezTo>
                    <a:pt x="335" y="439"/>
                    <a:pt x="430" y="344"/>
                    <a:pt x="430" y="220"/>
                  </a:cubicBezTo>
                  <a:cubicBezTo>
                    <a:pt x="430" y="96"/>
                    <a:pt x="335" y="0"/>
                    <a:pt x="211" y="0"/>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42" name="Google Shape;5542;p38"/>
            <p:cNvSpPr/>
            <p:nvPr/>
          </p:nvSpPr>
          <p:spPr>
            <a:xfrm>
              <a:off x="5380813" y="4093219"/>
              <a:ext cx="17020" cy="51480"/>
            </a:xfrm>
            <a:custGeom>
              <a:rect b="b" l="l" r="r" t="t"/>
              <a:pathLst>
                <a:path extrusionOk="0" h="1966" w="650">
                  <a:moveTo>
                    <a:pt x="649" y="0"/>
                  </a:moveTo>
                  <a:cubicBezTo>
                    <a:pt x="287" y="0"/>
                    <a:pt x="1" y="296"/>
                    <a:pt x="1" y="658"/>
                  </a:cubicBezTo>
                  <a:lnTo>
                    <a:pt x="1" y="1965"/>
                  </a:lnTo>
                  <a:lnTo>
                    <a:pt x="649" y="1965"/>
                  </a:lnTo>
                  <a:lnTo>
                    <a:pt x="649" y="0"/>
                  </a:ln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43" name="Google Shape;5543;p38"/>
            <p:cNvSpPr/>
            <p:nvPr/>
          </p:nvSpPr>
          <p:spPr>
            <a:xfrm>
              <a:off x="5580918" y="4093219"/>
              <a:ext cx="17256" cy="51480"/>
            </a:xfrm>
            <a:custGeom>
              <a:rect b="b" l="l" r="r" t="t"/>
              <a:pathLst>
                <a:path extrusionOk="0" h="1966" w="659">
                  <a:moveTo>
                    <a:pt x="0" y="0"/>
                  </a:moveTo>
                  <a:lnTo>
                    <a:pt x="0" y="1965"/>
                  </a:lnTo>
                  <a:lnTo>
                    <a:pt x="658" y="1965"/>
                  </a:lnTo>
                  <a:lnTo>
                    <a:pt x="658" y="658"/>
                  </a:lnTo>
                  <a:cubicBezTo>
                    <a:pt x="658" y="296"/>
                    <a:pt x="363" y="0"/>
                    <a:pt x="0" y="0"/>
                  </a:cubicBez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544" name="Google Shape;5544;p38"/>
          <p:cNvGrpSpPr/>
          <p:nvPr/>
        </p:nvGrpSpPr>
        <p:grpSpPr>
          <a:xfrm>
            <a:off x="6650503" y="4994521"/>
            <a:ext cx="393842" cy="509046"/>
            <a:chOff x="4901706" y="3790075"/>
            <a:chExt cx="274550" cy="354859"/>
          </a:xfrm>
        </p:grpSpPr>
        <p:sp>
          <p:nvSpPr>
            <p:cNvPr id="5545" name="Google Shape;5545;p38"/>
            <p:cNvSpPr/>
            <p:nvPr/>
          </p:nvSpPr>
          <p:spPr>
            <a:xfrm>
              <a:off x="4901706" y="4007777"/>
              <a:ext cx="274550" cy="137157"/>
            </a:xfrm>
            <a:custGeom>
              <a:rect b="b" l="l" r="r" t="t"/>
              <a:pathLst>
                <a:path extrusionOk="0" h="5238" w="10485">
                  <a:moveTo>
                    <a:pt x="3711" y="1"/>
                  </a:moveTo>
                  <a:lnTo>
                    <a:pt x="3711" y="1622"/>
                  </a:lnTo>
                  <a:cubicBezTo>
                    <a:pt x="3711" y="1918"/>
                    <a:pt x="3520" y="2176"/>
                    <a:pt x="3244" y="2252"/>
                  </a:cubicBezTo>
                  <a:lnTo>
                    <a:pt x="945" y="2929"/>
                  </a:lnTo>
                  <a:cubicBezTo>
                    <a:pt x="382" y="3091"/>
                    <a:pt x="0" y="3607"/>
                    <a:pt x="0" y="4189"/>
                  </a:cubicBezTo>
                  <a:lnTo>
                    <a:pt x="0" y="4580"/>
                  </a:lnTo>
                  <a:cubicBezTo>
                    <a:pt x="0" y="4942"/>
                    <a:pt x="296" y="5238"/>
                    <a:pt x="649" y="5238"/>
                  </a:cubicBezTo>
                  <a:lnTo>
                    <a:pt x="9826" y="5238"/>
                  </a:lnTo>
                  <a:cubicBezTo>
                    <a:pt x="10189" y="5238"/>
                    <a:pt x="10484" y="4942"/>
                    <a:pt x="10484" y="4580"/>
                  </a:cubicBezTo>
                  <a:lnTo>
                    <a:pt x="10484" y="4189"/>
                  </a:lnTo>
                  <a:cubicBezTo>
                    <a:pt x="10484" y="3607"/>
                    <a:pt x="10103" y="3091"/>
                    <a:pt x="9540" y="2929"/>
                  </a:cubicBezTo>
                  <a:lnTo>
                    <a:pt x="7241" y="2252"/>
                  </a:lnTo>
                  <a:cubicBezTo>
                    <a:pt x="6964" y="2166"/>
                    <a:pt x="6773" y="1908"/>
                    <a:pt x="6773" y="1622"/>
                  </a:cubicBezTo>
                  <a:lnTo>
                    <a:pt x="6773" y="1"/>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46" name="Google Shape;5546;p38"/>
            <p:cNvSpPr/>
            <p:nvPr/>
          </p:nvSpPr>
          <p:spPr>
            <a:xfrm>
              <a:off x="4935929" y="4007777"/>
              <a:ext cx="206102" cy="124169"/>
            </a:xfrm>
            <a:custGeom>
              <a:rect b="b" l="l" r="r" t="t"/>
              <a:pathLst>
                <a:path extrusionOk="0" h="4742" w="7871">
                  <a:moveTo>
                    <a:pt x="2404" y="1"/>
                  </a:moveTo>
                  <a:lnTo>
                    <a:pt x="2404" y="1622"/>
                  </a:lnTo>
                  <a:cubicBezTo>
                    <a:pt x="2404" y="1918"/>
                    <a:pt x="2213" y="2166"/>
                    <a:pt x="1937" y="2252"/>
                  </a:cubicBezTo>
                  <a:lnTo>
                    <a:pt x="0" y="2824"/>
                  </a:lnTo>
                  <a:cubicBezTo>
                    <a:pt x="468" y="3979"/>
                    <a:pt x="1593" y="4742"/>
                    <a:pt x="2843" y="4742"/>
                  </a:cubicBezTo>
                  <a:lnTo>
                    <a:pt x="5028" y="4742"/>
                  </a:lnTo>
                  <a:cubicBezTo>
                    <a:pt x="6277" y="4742"/>
                    <a:pt x="7403" y="3979"/>
                    <a:pt x="7870" y="2815"/>
                  </a:cubicBezTo>
                  <a:lnTo>
                    <a:pt x="5934" y="2252"/>
                  </a:lnTo>
                  <a:cubicBezTo>
                    <a:pt x="5657" y="2166"/>
                    <a:pt x="5466" y="1908"/>
                    <a:pt x="5466" y="1622"/>
                  </a:cubicBezTo>
                  <a:lnTo>
                    <a:pt x="5466" y="1"/>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47" name="Google Shape;5547;p38"/>
            <p:cNvSpPr/>
            <p:nvPr/>
          </p:nvSpPr>
          <p:spPr>
            <a:xfrm>
              <a:off x="4941664" y="4017518"/>
              <a:ext cx="194633" cy="103195"/>
            </a:xfrm>
            <a:custGeom>
              <a:rect b="b" l="l" r="r" t="t"/>
              <a:pathLst>
                <a:path extrusionOk="0" h="3941" w="7433">
                  <a:moveTo>
                    <a:pt x="1317" y="1"/>
                  </a:moveTo>
                  <a:cubicBezTo>
                    <a:pt x="592" y="1"/>
                    <a:pt x="0" y="592"/>
                    <a:pt x="0" y="1317"/>
                  </a:cubicBezTo>
                  <a:cubicBezTo>
                    <a:pt x="0" y="2758"/>
                    <a:pt x="1174" y="3941"/>
                    <a:pt x="2624" y="3941"/>
                  </a:cubicBezTo>
                  <a:lnTo>
                    <a:pt x="4809" y="3941"/>
                  </a:lnTo>
                  <a:cubicBezTo>
                    <a:pt x="6259" y="3941"/>
                    <a:pt x="7432" y="2758"/>
                    <a:pt x="7432" y="1317"/>
                  </a:cubicBezTo>
                  <a:cubicBezTo>
                    <a:pt x="7432" y="592"/>
                    <a:pt x="6841" y="1"/>
                    <a:pt x="6125" y="1"/>
                  </a:cubicBezTo>
                  <a:close/>
                </a:path>
              </a:pathLst>
            </a:custGeom>
            <a:solidFill>
              <a:srgbClr val="E6EB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48" name="Google Shape;5548;p38"/>
            <p:cNvSpPr/>
            <p:nvPr/>
          </p:nvSpPr>
          <p:spPr>
            <a:xfrm>
              <a:off x="4959967" y="4034512"/>
              <a:ext cx="157922" cy="65279"/>
            </a:xfrm>
            <a:custGeom>
              <a:rect b="b" l="l" r="r" t="t"/>
              <a:pathLst>
                <a:path extrusionOk="0" h="2493" w="6031">
                  <a:moveTo>
                    <a:pt x="664" y="0"/>
                  </a:moveTo>
                  <a:cubicBezTo>
                    <a:pt x="186" y="0"/>
                    <a:pt x="1" y="622"/>
                    <a:pt x="408" y="887"/>
                  </a:cubicBezTo>
                  <a:lnTo>
                    <a:pt x="2650" y="2385"/>
                  </a:lnTo>
                  <a:cubicBezTo>
                    <a:pt x="2760" y="2457"/>
                    <a:pt x="2886" y="2493"/>
                    <a:pt x="3013" y="2493"/>
                  </a:cubicBezTo>
                  <a:cubicBezTo>
                    <a:pt x="3139" y="2493"/>
                    <a:pt x="3265" y="2457"/>
                    <a:pt x="3375" y="2385"/>
                  </a:cubicBezTo>
                  <a:lnTo>
                    <a:pt x="5626" y="887"/>
                  </a:lnTo>
                  <a:cubicBezTo>
                    <a:pt x="6031" y="634"/>
                    <a:pt x="5851" y="9"/>
                    <a:pt x="5381" y="9"/>
                  </a:cubicBezTo>
                  <a:cubicBezTo>
                    <a:pt x="5374" y="9"/>
                    <a:pt x="5366" y="10"/>
                    <a:pt x="5359" y="10"/>
                  </a:cubicBezTo>
                  <a:lnTo>
                    <a:pt x="675" y="0"/>
                  </a:lnTo>
                  <a:cubicBezTo>
                    <a:pt x="672" y="0"/>
                    <a:pt x="668" y="0"/>
                    <a:pt x="664" y="0"/>
                  </a:cubicBezTo>
                  <a:close/>
                </a:path>
              </a:pathLst>
            </a:custGeom>
            <a:solidFill>
              <a:srgbClr val="E1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49" name="Google Shape;5549;p38"/>
            <p:cNvSpPr/>
            <p:nvPr/>
          </p:nvSpPr>
          <p:spPr>
            <a:xfrm>
              <a:off x="4984869" y="4013276"/>
              <a:ext cx="107961" cy="86515"/>
            </a:xfrm>
            <a:custGeom>
              <a:rect b="b" l="l" r="r" t="t"/>
              <a:pathLst>
                <a:path extrusionOk="0" h="3304" w="4123">
                  <a:moveTo>
                    <a:pt x="535" y="0"/>
                  </a:moveTo>
                  <a:lnTo>
                    <a:pt x="535" y="1422"/>
                  </a:lnTo>
                  <a:cubicBezTo>
                    <a:pt x="535" y="1708"/>
                    <a:pt x="344" y="1966"/>
                    <a:pt x="68" y="2051"/>
                  </a:cubicBezTo>
                  <a:lnTo>
                    <a:pt x="10" y="2071"/>
                  </a:lnTo>
                  <a:lnTo>
                    <a:pt x="1" y="2071"/>
                  </a:lnTo>
                  <a:lnTo>
                    <a:pt x="1699" y="3196"/>
                  </a:lnTo>
                  <a:cubicBezTo>
                    <a:pt x="1809" y="3268"/>
                    <a:pt x="1935" y="3304"/>
                    <a:pt x="2062" y="3304"/>
                  </a:cubicBezTo>
                  <a:cubicBezTo>
                    <a:pt x="2188" y="3304"/>
                    <a:pt x="2314" y="3268"/>
                    <a:pt x="2424" y="3196"/>
                  </a:cubicBezTo>
                  <a:lnTo>
                    <a:pt x="4122" y="2071"/>
                  </a:lnTo>
                  <a:lnTo>
                    <a:pt x="4065" y="2051"/>
                  </a:lnTo>
                  <a:cubicBezTo>
                    <a:pt x="3788" y="1966"/>
                    <a:pt x="3597" y="1708"/>
                    <a:pt x="3597" y="1422"/>
                  </a:cubicBezTo>
                  <a:lnTo>
                    <a:pt x="3597" y="0"/>
                  </a:ln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50" name="Google Shape;5550;p38"/>
            <p:cNvSpPr/>
            <p:nvPr/>
          </p:nvSpPr>
          <p:spPr>
            <a:xfrm>
              <a:off x="4998878" y="4013276"/>
              <a:ext cx="80205" cy="28620"/>
            </a:xfrm>
            <a:custGeom>
              <a:rect b="b" l="l" r="r" t="t"/>
              <a:pathLst>
                <a:path extrusionOk="0" h="1093" w="3063">
                  <a:moveTo>
                    <a:pt x="0" y="0"/>
                  </a:moveTo>
                  <a:lnTo>
                    <a:pt x="0" y="706"/>
                  </a:lnTo>
                  <a:cubicBezTo>
                    <a:pt x="477" y="964"/>
                    <a:pt x="1002" y="1093"/>
                    <a:pt x="1528" y="1093"/>
                  </a:cubicBezTo>
                  <a:cubicBezTo>
                    <a:pt x="2054" y="1093"/>
                    <a:pt x="2581" y="964"/>
                    <a:pt x="3062" y="706"/>
                  </a:cubicBezTo>
                  <a:lnTo>
                    <a:pt x="3062" y="0"/>
                  </a:ln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51" name="Google Shape;5551;p38"/>
            <p:cNvSpPr/>
            <p:nvPr/>
          </p:nvSpPr>
          <p:spPr>
            <a:xfrm>
              <a:off x="4942161" y="3830164"/>
              <a:ext cx="193612" cy="200132"/>
            </a:xfrm>
            <a:custGeom>
              <a:rect b="b" l="l" r="r" t="t"/>
              <a:pathLst>
                <a:path extrusionOk="0" h="7643" w="7394">
                  <a:moveTo>
                    <a:pt x="3693" y="1"/>
                  </a:moveTo>
                  <a:cubicBezTo>
                    <a:pt x="2004" y="1"/>
                    <a:pt x="640" y="1374"/>
                    <a:pt x="640" y="3063"/>
                  </a:cubicBezTo>
                  <a:lnTo>
                    <a:pt x="640" y="3941"/>
                  </a:lnTo>
                  <a:cubicBezTo>
                    <a:pt x="1" y="4084"/>
                    <a:pt x="96" y="5019"/>
                    <a:pt x="745" y="5028"/>
                  </a:cubicBezTo>
                  <a:lnTo>
                    <a:pt x="869" y="5028"/>
                  </a:lnTo>
                  <a:cubicBezTo>
                    <a:pt x="983" y="6507"/>
                    <a:pt x="2214" y="7642"/>
                    <a:pt x="3693" y="7642"/>
                  </a:cubicBezTo>
                  <a:cubicBezTo>
                    <a:pt x="5181" y="7642"/>
                    <a:pt x="6411" y="6507"/>
                    <a:pt x="6526" y="5028"/>
                  </a:cubicBezTo>
                  <a:lnTo>
                    <a:pt x="6640" y="5028"/>
                  </a:lnTo>
                  <a:cubicBezTo>
                    <a:pt x="7299" y="5019"/>
                    <a:pt x="7394" y="4084"/>
                    <a:pt x="6755" y="3941"/>
                  </a:cubicBezTo>
                  <a:lnTo>
                    <a:pt x="6755" y="3063"/>
                  </a:lnTo>
                  <a:cubicBezTo>
                    <a:pt x="6755" y="1374"/>
                    <a:pt x="5381" y="1"/>
                    <a:pt x="3693" y="1"/>
                  </a:cubicBezTo>
                  <a:close/>
                </a:path>
              </a:pathLst>
            </a:custGeom>
            <a:solidFill>
              <a:srgbClr val="E0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52" name="Google Shape;5552;p38"/>
            <p:cNvSpPr/>
            <p:nvPr/>
          </p:nvSpPr>
          <p:spPr>
            <a:xfrm>
              <a:off x="4946168" y="3860984"/>
              <a:ext cx="109689" cy="169338"/>
            </a:xfrm>
            <a:custGeom>
              <a:rect b="b" l="l" r="r" t="t"/>
              <a:pathLst>
                <a:path extrusionOk="0" h="6467" w="4189">
                  <a:moveTo>
                    <a:pt x="1356" y="0"/>
                  </a:moveTo>
                  <a:cubicBezTo>
                    <a:pt x="1222" y="0"/>
                    <a:pt x="1086" y="61"/>
                    <a:pt x="992" y="197"/>
                  </a:cubicBezTo>
                  <a:cubicBezTo>
                    <a:pt x="658" y="693"/>
                    <a:pt x="487" y="1285"/>
                    <a:pt x="487" y="1886"/>
                  </a:cubicBezTo>
                  <a:lnTo>
                    <a:pt x="487" y="2764"/>
                  </a:lnTo>
                  <a:cubicBezTo>
                    <a:pt x="191" y="2830"/>
                    <a:pt x="0" y="3107"/>
                    <a:pt x="57" y="3403"/>
                  </a:cubicBezTo>
                  <a:cubicBezTo>
                    <a:pt x="115" y="3670"/>
                    <a:pt x="353" y="3851"/>
                    <a:pt x="620" y="3851"/>
                  </a:cubicBezTo>
                  <a:lnTo>
                    <a:pt x="716" y="3851"/>
                  </a:lnTo>
                  <a:cubicBezTo>
                    <a:pt x="823" y="5361"/>
                    <a:pt x="2085" y="6466"/>
                    <a:pt x="3528" y="6466"/>
                  </a:cubicBezTo>
                  <a:cubicBezTo>
                    <a:pt x="3745" y="6466"/>
                    <a:pt x="3966" y="6441"/>
                    <a:pt x="4188" y="6389"/>
                  </a:cubicBezTo>
                  <a:cubicBezTo>
                    <a:pt x="2786" y="6084"/>
                    <a:pt x="1794" y="4843"/>
                    <a:pt x="1794" y="3412"/>
                  </a:cubicBezTo>
                  <a:lnTo>
                    <a:pt x="1794" y="436"/>
                  </a:lnTo>
                  <a:cubicBezTo>
                    <a:pt x="1794" y="168"/>
                    <a:pt x="1578" y="0"/>
                    <a:pt x="1356" y="0"/>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53" name="Google Shape;5553;p38"/>
            <p:cNvSpPr/>
            <p:nvPr/>
          </p:nvSpPr>
          <p:spPr>
            <a:xfrm>
              <a:off x="4998878" y="3935035"/>
              <a:ext cx="11495" cy="17308"/>
            </a:xfrm>
            <a:custGeom>
              <a:rect b="b" l="l" r="r" t="t"/>
              <a:pathLst>
                <a:path extrusionOk="0" h="661" w="439">
                  <a:moveTo>
                    <a:pt x="220" y="0"/>
                  </a:moveTo>
                  <a:cubicBezTo>
                    <a:pt x="110" y="0"/>
                    <a:pt x="0" y="74"/>
                    <a:pt x="0" y="222"/>
                  </a:cubicBezTo>
                  <a:lnTo>
                    <a:pt x="0" y="441"/>
                  </a:lnTo>
                  <a:cubicBezTo>
                    <a:pt x="0" y="556"/>
                    <a:pt x="96" y="661"/>
                    <a:pt x="220" y="661"/>
                  </a:cubicBezTo>
                  <a:cubicBezTo>
                    <a:pt x="344" y="661"/>
                    <a:pt x="439" y="556"/>
                    <a:pt x="439" y="441"/>
                  </a:cubicBezTo>
                  <a:lnTo>
                    <a:pt x="439" y="222"/>
                  </a:lnTo>
                  <a:cubicBezTo>
                    <a:pt x="439" y="74"/>
                    <a:pt x="329" y="0"/>
                    <a:pt x="220"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54" name="Google Shape;5554;p38"/>
            <p:cNvSpPr/>
            <p:nvPr/>
          </p:nvSpPr>
          <p:spPr>
            <a:xfrm>
              <a:off x="5067561" y="3935035"/>
              <a:ext cx="11521" cy="17308"/>
            </a:xfrm>
            <a:custGeom>
              <a:rect b="b" l="l" r="r" t="t"/>
              <a:pathLst>
                <a:path extrusionOk="0" h="661" w="440">
                  <a:moveTo>
                    <a:pt x="216" y="0"/>
                  </a:moveTo>
                  <a:cubicBezTo>
                    <a:pt x="108" y="0"/>
                    <a:pt x="1" y="74"/>
                    <a:pt x="1" y="222"/>
                  </a:cubicBezTo>
                  <a:lnTo>
                    <a:pt x="1" y="441"/>
                  </a:lnTo>
                  <a:cubicBezTo>
                    <a:pt x="1" y="556"/>
                    <a:pt x="96" y="661"/>
                    <a:pt x="220" y="661"/>
                  </a:cubicBezTo>
                  <a:cubicBezTo>
                    <a:pt x="334" y="661"/>
                    <a:pt x="439" y="556"/>
                    <a:pt x="439" y="441"/>
                  </a:cubicBezTo>
                  <a:lnTo>
                    <a:pt x="439" y="222"/>
                  </a:lnTo>
                  <a:cubicBezTo>
                    <a:pt x="435" y="74"/>
                    <a:pt x="325" y="0"/>
                    <a:pt x="216"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55" name="Google Shape;5555;p38"/>
            <p:cNvSpPr/>
            <p:nvPr/>
          </p:nvSpPr>
          <p:spPr>
            <a:xfrm>
              <a:off x="5013646" y="3974993"/>
              <a:ext cx="50668" cy="17334"/>
            </a:xfrm>
            <a:custGeom>
              <a:rect b="b" l="l" r="r" t="t"/>
              <a:pathLst>
                <a:path extrusionOk="0" h="662" w="1935">
                  <a:moveTo>
                    <a:pt x="312" y="0"/>
                  </a:moveTo>
                  <a:cubicBezTo>
                    <a:pt x="142" y="0"/>
                    <a:pt x="0" y="221"/>
                    <a:pt x="161" y="375"/>
                  </a:cubicBezTo>
                  <a:cubicBezTo>
                    <a:pt x="371" y="566"/>
                    <a:pt x="641" y="662"/>
                    <a:pt x="922" y="662"/>
                  </a:cubicBezTo>
                  <a:cubicBezTo>
                    <a:pt x="936" y="662"/>
                    <a:pt x="949" y="661"/>
                    <a:pt x="963" y="661"/>
                  </a:cubicBezTo>
                  <a:cubicBezTo>
                    <a:pt x="976" y="661"/>
                    <a:pt x="989" y="662"/>
                    <a:pt x="1003" y="662"/>
                  </a:cubicBezTo>
                  <a:cubicBezTo>
                    <a:pt x="1284" y="662"/>
                    <a:pt x="1555" y="566"/>
                    <a:pt x="1773" y="375"/>
                  </a:cubicBezTo>
                  <a:cubicBezTo>
                    <a:pt x="1934" y="221"/>
                    <a:pt x="1792" y="0"/>
                    <a:pt x="1623" y="0"/>
                  </a:cubicBezTo>
                  <a:cubicBezTo>
                    <a:pt x="1571" y="0"/>
                    <a:pt x="1517" y="21"/>
                    <a:pt x="1468" y="70"/>
                  </a:cubicBezTo>
                  <a:cubicBezTo>
                    <a:pt x="1315" y="175"/>
                    <a:pt x="1139" y="227"/>
                    <a:pt x="964" y="227"/>
                  </a:cubicBezTo>
                  <a:cubicBezTo>
                    <a:pt x="788" y="227"/>
                    <a:pt x="614" y="175"/>
                    <a:pt x="466" y="70"/>
                  </a:cubicBezTo>
                  <a:cubicBezTo>
                    <a:pt x="418" y="21"/>
                    <a:pt x="363" y="0"/>
                    <a:pt x="312" y="0"/>
                  </a:cubicBez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56" name="Google Shape;5556;p38"/>
            <p:cNvSpPr/>
            <p:nvPr/>
          </p:nvSpPr>
          <p:spPr>
            <a:xfrm>
              <a:off x="4990368" y="3917727"/>
              <a:ext cx="33752" cy="17387"/>
            </a:xfrm>
            <a:custGeom>
              <a:rect b="b" l="l" r="r" t="t"/>
              <a:pathLst>
                <a:path extrusionOk="0" h="664" w="1289">
                  <a:moveTo>
                    <a:pt x="314" y="1"/>
                  </a:moveTo>
                  <a:cubicBezTo>
                    <a:pt x="91" y="1"/>
                    <a:pt x="0" y="357"/>
                    <a:pt x="258" y="434"/>
                  </a:cubicBezTo>
                  <a:lnTo>
                    <a:pt x="907" y="654"/>
                  </a:lnTo>
                  <a:cubicBezTo>
                    <a:pt x="936" y="663"/>
                    <a:pt x="955" y="663"/>
                    <a:pt x="983" y="663"/>
                  </a:cubicBezTo>
                  <a:cubicBezTo>
                    <a:pt x="1231" y="663"/>
                    <a:pt x="1289" y="310"/>
                    <a:pt x="1050" y="234"/>
                  </a:cubicBezTo>
                  <a:lnTo>
                    <a:pt x="392" y="15"/>
                  </a:lnTo>
                  <a:cubicBezTo>
                    <a:pt x="364" y="5"/>
                    <a:pt x="338" y="1"/>
                    <a:pt x="314" y="1"/>
                  </a:cubicBez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57" name="Google Shape;5557;p38"/>
            <p:cNvSpPr/>
            <p:nvPr/>
          </p:nvSpPr>
          <p:spPr>
            <a:xfrm>
              <a:off x="5053814" y="3917727"/>
              <a:ext cx="33779" cy="17387"/>
            </a:xfrm>
            <a:custGeom>
              <a:rect b="b" l="l" r="r" t="t"/>
              <a:pathLst>
                <a:path extrusionOk="0" h="664" w="1290">
                  <a:moveTo>
                    <a:pt x="969" y="1"/>
                  </a:moveTo>
                  <a:cubicBezTo>
                    <a:pt x="943" y="1"/>
                    <a:pt x="916" y="5"/>
                    <a:pt x="888" y="15"/>
                  </a:cubicBezTo>
                  <a:lnTo>
                    <a:pt x="239" y="234"/>
                  </a:lnTo>
                  <a:cubicBezTo>
                    <a:pt x="1" y="310"/>
                    <a:pt x="58" y="663"/>
                    <a:pt x="306" y="663"/>
                  </a:cubicBezTo>
                  <a:cubicBezTo>
                    <a:pt x="325" y="663"/>
                    <a:pt x="354" y="654"/>
                    <a:pt x="373" y="654"/>
                  </a:cubicBezTo>
                  <a:lnTo>
                    <a:pt x="1031" y="434"/>
                  </a:lnTo>
                  <a:cubicBezTo>
                    <a:pt x="1289" y="357"/>
                    <a:pt x="1198" y="1"/>
                    <a:pt x="969" y="1"/>
                  </a:cubicBez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58" name="Google Shape;5558;p38"/>
            <p:cNvSpPr/>
            <p:nvPr/>
          </p:nvSpPr>
          <p:spPr>
            <a:xfrm>
              <a:off x="5022104" y="3790075"/>
              <a:ext cx="33255" cy="67793"/>
            </a:xfrm>
            <a:custGeom>
              <a:rect b="b" l="l" r="r" t="t"/>
              <a:pathLst>
                <a:path extrusionOk="0" h="2589" w="1270">
                  <a:moveTo>
                    <a:pt x="640" y="0"/>
                  </a:moveTo>
                  <a:cubicBezTo>
                    <a:pt x="599" y="0"/>
                    <a:pt x="558" y="24"/>
                    <a:pt x="544" y="72"/>
                  </a:cubicBezTo>
                  <a:lnTo>
                    <a:pt x="48" y="1560"/>
                  </a:lnTo>
                  <a:cubicBezTo>
                    <a:pt x="0" y="1684"/>
                    <a:pt x="19" y="1818"/>
                    <a:pt x="86" y="1923"/>
                  </a:cubicBezTo>
                  <a:lnTo>
                    <a:pt x="449" y="2495"/>
                  </a:lnTo>
                  <a:cubicBezTo>
                    <a:pt x="492" y="2557"/>
                    <a:pt x="563" y="2588"/>
                    <a:pt x="635" y="2588"/>
                  </a:cubicBezTo>
                  <a:cubicBezTo>
                    <a:pt x="706" y="2588"/>
                    <a:pt x="778" y="2557"/>
                    <a:pt x="821" y="2495"/>
                  </a:cubicBezTo>
                  <a:lnTo>
                    <a:pt x="1183" y="1923"/>
                  </a:lnTo>
                  <a:cubicBezTo>
                    <a:pt x="1250" y="1818"/>
                    <a:pt x="1269" y="1684"/>
                    <a:pt x="1231" y="1560"/>
                  </a:cubicBezTo>
                  <a:lnTo>
                    <a:pt x="735" y="72"/>
                  </a:lnTo>
                  <a:cubicBezTo>
                    <a:pt x="721" y="24"/>
                    <a:pt x="680" y="0"/>
                    <a:pt x="640" y="0"/>
                  </a:cubicBezTo>
                  <a:close/>
                </a:path>
              </a:pathLst>
            </a:custGeom>
            <a:solidFill>
              <a:srgbClr val="E6EB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59" name="Google Shape;5559;p38"/>
            <p:cNvSpPr/>
            <p:nvPr/>
          </p:nvSpPr>
          <p:spPr>
            <a:xfrm>
              <a:off x="5022340" y="3790206"/>
              <a:ext cx="16785" cy="67976"/>
            </a:xfrm>
            <a:custGeom>
              <a:rect b="b" l="l" r="r" t="t"/>
              <a:pathLst>
                <a:path extrusionOk="0" h="2596" w="641">
                  <a:moveTo>
                    <a:pt x="631" y="0"/>
                  </a:moveTo>
                  <a:cubicBezTo>
                    <a:pt x="592" y="0"/>
                    <a:pt x="554" y="29"/>
                    <a:pt x="535" y="67"/>
                  </a:cubicBezTo>
                  <a:lnTo>
                    <a:pt x="39" y="1555"/>
                  </a:lnTo>
                  <a:cubicBezTo>
                    <a:pt x="1" y="1679"/>
                    <a:pt x="20" y="1813"/>
                    <a:pt x="87" y="1918"/>
                  </a:cubicBezTo>
                  <a:lnTo>
                    <a:pt x="440" y="2490"/>
                  </a:lnTo>
                  <a:cubicBezTo>
                    <a:pt x="487" y="2557"/>
                    <a:pt x="564" y="2595"/>
                    <a:pt x="640" y="2595"/>
                  </a:cubicBezTo>
                  <a:lnTo>
                    <a:pt x="640" y="0"/>
                  </a:lnTo>
                  <a:close/>
                </a:path>
              </a:pathLst>
            </a:custGeom>
            <a:solidFill>
              <a:srgbClr val="E1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60" name="Google Shape;5560;p38"/>
            <p:cNvSpPr/>
            <p:nvPr/>
          </p:nvSpPr>
          <p:spPr>
            <a:xfrm>
              <a:off x="4987383" y="4104688"/>
              <a:ext cx="11521" cy="40246"/>
            </a:xfrm>
            <a:custGeom>
              <a:rect b="b" l="l" r="r" t="t"/>
              <a:pathLst>
                <a:path extrusionOk="0" h="1537" w="440">
                  <a:moveTo>
                    <a:pt x="220" y="1"/>
                  </a:moveTo>
                  <a:cubicBezTo>
                    <a:pt x="96" y="1"/>
                    <a:pt x="0" y="96"/>
                    <a:pt x="0" y="220"/>
                  </a:cubicBezTo>
                  <a:lnTo>
                    <a:pt x="0" y="1537"/>
                  </a:lnTo>
                  <a:lnTo>
                    <a:pt x="439" y="1537"/>
                  </a:lnTo>
                  <a:lnTo>
                    <a:pt x="439" y="220"/>
                  </a:lnTo>
                  <a:cubicBezTo>
                    <a:pt x="439" y="96"/>
                    <a:pt x="344" y="1"/>
                    <a:pt x="220" y="1"/>
                  </a:cubicBezTo>
                  <a:close/>
                </a:path>
              </a:pathLst>
            </a:custGeom>
            <a:solidFill>
              <a:srgbClr val="8292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61" name="Google Shape;5561;p38"/>
            <p:cNvSpPr/>
            <p:nvPr/>
          </p:nvSpPr>
          <p:spPr>
            <a:xfrm>
              <a:off x="5079057" y="4104688"/>
              <a:ext cx="11260" cy="40246"/>
            </a:xfrm>
            <a:custGeom>
              <a:rect b="b" l="l" r="r" t="t"/>
              <a:pathLst>
                <a:path extrusionOk="0" h="1537" w="430">
                  <a:moveTo>
                    <a:pt x="210" y="1"/>
                  </a:moveTo>
                  <a:cubicBezTo>
                    <a:pt x="96" y="1"/>
                    <a:pt x="0" y="96"/>
                    <a:pt x="0" y="220"/>
                  </a:cubicBezTo>
                  <a:lnTo>
                    <a:pt x="0" y="1537"/>
                  </a:lnTo>
                  <a:lnTo>
                    <a:pt x="430" y="1537"/>
                  </a:lnTo>
                  <a:lnTo>
                    <a:pt x="430" y="220"/>
                  </a:lnTo>
                  <a:cubicBezTo>
                    <a:pt x="430" y="96"/>
                    <a:pt x="334" y="1"/>
                    <a:pt x="210" y="1"/>
                  </a:cubicBezTo>
                  <a:close/>
                </a:path>
              </a:pathLst>
            </a:custGeom>
            <a:solidFill>
              <a:srgbClr val="8292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562" name="Google Shape;5562;p38"/>
          <p:cNvGrpSpPr/>
          <p:nvPr/>
        </p:nvGrpSpPr>
        <p:grpSpPr>
          <a:xfrm>
            <a:off x="11170593" y="1714015"/>
            <a:ext cx="394593" cy="508595"/>
            <a:chOff x="8052704" y="1503208"/>
            <a:chExt cx="275073" cy="354545"/>
          </a:xfrm>
        </p:grpSpPr>
        <p:sp>
          <p:nvSpPr>
            <p:cNvPr id="5563" name="Google Shape;5563;p38"/>
            <p:cNvSpPr/>
            <p:nvPr/>
          </p:nvSpPr>
          <p:spPr>
            <a:xfrm>
              <a:off x="8052704" y="1697344"/>
              <a:ext cx="274812" cy="160409"/>
            </a:xfrm>
            <a:custGeom>
              <a:rect b="b" l="l" r="r" t="t"/>
              <a:pathLst>
                <a:path extrusionOk="0" h="6126" w="10495">
                  <a:moveTo>
                    <a:pt x="3722" y="1"/>
                  </a:moveTo>
                  <a:lnTo>
                    <a:pt x="3722" y="1270"/>
                  </a:lnTo>
                  <a:cubicBezTo>
                    <a:pt x="3722" y="1556"/>
                    <a:pt x="3531" y="1814"/>
                    <a:pt x="3254" y="1899"/>
                  </a:cubicBezTo>
                  <a:lnTo>
                    <a:pt x="945" y="2577"/>
                  </a:lnTo>
                  <a:cubicBezTo>
                    <a:pt x="383" y="2739"/>
                    <a:pt x="1" y="3254"/>
                    <a:pt x="1" y="3836"/>
                  </a:cubicBezTo>
                  <a:lnTo>
                    <a:pt x="1" y="5477"/>
                  </a:lnTo>
                  <a:cubicBezTo>
                    <a:pt x="1" y="5830"/>
                    <a:pt x="297" y="6126"/>
                    <a:pt x="659" y="6126"/>
                  </a:cubicBezTo>
                  <a:lnTo>
                    <a:pt x="9846" y="6126"/>
                  </a:lnTo>
                  <a:cubicBezTo>
                    <a:pt x="10199" y="6126"/>
                    <a:pt x="10495" y="5830"/>
                    <a:pt x="10495" y="5477"/>
                  </a:cubicBezTo>
                  <a:lnTo>
                    <a:pt x="10495" y="3836"/>
                  </a:lnTo>
                  <a:cubicBezTo>
                    <a:pt x="10495" y="3254"/>
                    <a:pt x="10113" y="2739"/>
                    <a:pt x="9560" y="2577"/>
                  </a:cubicBezTo>
                  <a:lnTo>
                    <a:pt x="7251" y="1899"/>
                  </a:lnTo>
                  <a:cubicBezTo>
                    <a:pt x="6975" y="1814"/>
                    <a:pt x="6784" y="1556"/>
                    <a:pt x="6784" y="1270"/>
                  </a:cubicBezTo>
                  <a:lnTo>
                    <a:pt x="6784" y="1"/>
                  </a:ln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64" name="Google Shape;5564;p38"/>
            <p:cNvSpPr/>
            <p:nvPr/>
          </p:nvSpPr>
          <p:spPr>
            <a:xfrm>
              <a:off x="8098685" y="1823267"/>
              <a:ext cx="11260" cy="34486"/>
            </a:xfrm>
            <a:custGeom>
              <a:rect b="b" l="l" r="r" t="t"/>
              <a:pathLst>
                <a:path extrusionOk="0" h="1317" w="430">
                  <a:moveTo>
                    <a:pt x="0" y="0"/>
                  </a:moveTo>
                  <a:lnTo>
                    <a:pt x="0" y="1317"/>
                  </a:lnTo>
                  <a:lnTo>
                    <a:pt x="430" y="1317"/>
                  </a:lnTo>
                  <a:lnTo>
                    <a:pt x="430" y="0"/>
                  </a:lnTo>
                  <a:close/>
                </a:path>
              </a:pathLst>
            </a:custGeom>
            <a:solidFill>
              <a:srgbClr val="EE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65" name="Google Shape;5565;p38"/>
            <p:cNvSpPr/>
            <p:nvPr/>
          </p:nvSpPr>
          <p:spPr>
            <a:xfrm>
              <a:off x="8270301" y="1823267"/>
              <a:ext cx="11521" cy="34486"/>
            </a:xfrm>
            <a:custGeom>
              <a:rect b="b" l="l" r="r" t="t"/>
              <a:pathLst>
                <a:path extrusionOk="0" h="1317" w="440">
                  <a:moveTo>
                    <a:pt x="0" y="0"/>
                  </a:moveTo>
                  <a:lnTo>
                    <a:pt x="0" y="1317"/>
                  </a:lnTo>
                  <a:lnTo>
                    <a:pt x="439" y="1317"/>
                  </a:lnTo>
                  <a:lnTo>
                    <a:pt x="439" y="0"/>
                  </a:lnTo>
                  <a:close/>
                </a:path>
              </a:pathLst>
            </a:custGeom>
            <a:solidFill>
              <a:srgbClr val="EE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66" name="Google Shape;5566;p38"/>
            <p:cNvSpPr/>
            <p:nvPr/>
          </p:nvSpPr>
          <p:spPr>
            <a:xfrm>
              <a:off x="8052704" y="1747069"/>
              <a:ext cx="275073" cy="110684"/>
            </a:xfrm>
            <a:custGeom>
              <a:rect b="b" l="l" r="r" t="t"/>
              <a:pathLst>
                <a:path extrusionOk="0" h="4227" w="10505">
                  <a:moveTo>
                    <a:pt x="3245" y="0"/>
                  </a:moveTo>
                  <a:lnTo>
                    <a:pt x="945" y="678"/>
                  </a:lnTo>
                  <a:cubicBezTo>
                    <a:pt x="383" y="840"/>
                    <a:pt x="1" y="1346"/>
                    <a:pt x="1" y="1927"/>
                  </a:cubicBezTo>
                  <a:lnTo>
                    <a:pt x="1" y="2910"/>
                  </a:lnTo>
                  <a:lnTo>
                    <a:pt x="2186" y="3349"/>
                  </a:lnTo>
                  <a:lnTo>
                    <a:pt x="2186" y="4227"/>
                  </a:lnTo>
                  <a:lnTo>
                    <a:pt x="8310" y="4227"/>
                  </a:lnTo>
                  <a:lnTo>
                    <a:pt x="8310" y="3349"/>
                  </a:lnTo>
                  <a:lnTo>
                    <a:pt x="10504" y="2910"/>
                  </a:lnTo>
                  <a:lnTo>
                    <a:pt x="10504" y="1937"/>
                  </a:lnTo>
                  <a:cubicBezTo>
                    <a:pt x="10504" y="1355"/>
                    <a:pt x="10113" y="840"/>
                    <a:pt x="9560" y="678"/>
                  </a:cubicBezTo>
                  <a:lnTo>
                    <a:pt x="7251" y="0"/>
                  </a:lnTo>
                  <a:lnTo>
                    <a:pt x="5248" y="287"/>
                  </a:lnTo>
                  <a:lnTo>
                    <a:pt x="3245" y="0"/>
                  </a:ln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67" name="Google Shape;5567;p38"/>
            <p:cNvSpPr/>
            <p:nvPr/>
          </p:nvSpPr>
          <p:spPr>
            <a:xfrm>
              <a:off x="8150138" y="1697344"/>
              <a:ext cx="80205" cy="34381"/>
            </a:xfrm>
            <a:custGeom>
              <a:rect b="b" l="l" r="r" t="t"/>
              <a:pathLst>
                <a:path extrusionOk="0" h="1313" w="3063">
                  <a:moveTo>
                    <a:pt x="1" y="1"/>
                  </a:moveTo>
                  <a:lnTo>
                    <a:pt x="1" y="926"/>
                  </a:lnTo>
                  <a:cubicBezTo>
                    <a:pt x="478" y="1184"/>
                    <a:pt x="1005" y="1313"/>
                    <a:pt x="1532" y="1313"/>
                  </a:cubicBezTo>
                  <a:cubicBezTo>
                    <a:pt x="2059" y="1313"/>
                    <a:pt x="2586" y="1184"/>
                    <a:pt x="3063" y="926"/>
                  </a:cubicBezTo>
                  <a:lnTo>
                    <a:pt x="3063" y="1"/>
                  </a:lnTo>
                  <a:close/>
                </a:path>
              </a:pathLst>
            </a:custGeom>
            <a:solidFill>
              <a:srgbClr val="EE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68" name="Google Shape;5568;p38"/>
            <p:cNvSpPr/>
            <p:nvPr/>
          </p:nvSpPr>
          <p:spPr>
            <a:xfrm>
              <a:off x="8087687" y="1503208"/>
              <a:ext cx="205107" cy="136974"/>
            </a:xfrm>
            <a:custGeom>
              <a:rect b="b" l="l" r="r" t="t"/>
              <a:pathLst>
                <a:path extrusionOk="0" h="5231" w="7833">
                  <a:moveTo>
                    <a:pt x="5157" y="0"/>
                  </a:moveTo>
                  <a:cubicBezTo>
                    <a:pt x="5146" y="0"/>
                    <a:pt x="5135" y="1"/>
                    <a:pt x="5124" y="2"/>
                  </a:cubicBezTo>
                  <a:lnTo>
                    <a:pt x="3693" y="203"/>
                  </a:lnTo>
                  <a:lnTo>
                    <a:pt x="2920" y="12"/>
                  </a:lnTo>
                  <a:cubicBezTo>
                    <a:pt x="2901" y="6"/>
                    <a:pt x="2881" y="2"/>
                    <a:pt x="2860" y="2"/>
                  </a:cubicBezTo>
                  <a:cubicBezTo>
                    <a:pt x="2819" y="2"/>
                    <a:pt x="2777" y="15"/>
                    <a:pt x="2739" y="41"/>
                  </a:cubicBezTo>
                  <a:lnTo>
                    <a:pt x="1947" y="642"/>
                  </a:lnTo>
                  <a:lnTo>
                    <a:pt x="1069" y="642"/>
                  </a:lnTo>
                  <a:cubicBezTo>
                    <a:pt x="955" y="642"/>
                    <a:pt x="859" y="737"/>
                    <a:pt x="859" y="861"/>
                  </a:cubicBezTo>
                  <a:lnTo>
                    <a:pt x="859" y="1729"/>
                  </a:lnTo>
                  <a:lnTo>
                    <a:pt x="287" y="1729"/>
                  </a:lnTo>
                  <a:cubicBezTo>
                    <a:pt x="134" y="1729"/>
                    <a:pt x="29" y="1882"/>
                    <a:pt x="77" y="2025"/>
                  </a:cubicBezTo>
                  <a:lnTo>
                    <a:pt x="420" y="3046"/>
                  </a:lnTo>
                  <a:lnTo>
                    <a:pt x="77" y="3380"/>
                  </a:lnTo>
                  <a:cubicBezTo>
                    <a:pt x="20" y="3446"/>
                    <a:pt x="1" y="3532"/>
                    <a:pt x="29" y="3618"/>
                  </a:cubicBezTo>
                  <a:lnTo>
                    <a:pt x="640" y="5230"/>
                  </a:lnTo>
                  <a:lnTo>
                    <a:pt x="7194" y="5230"/>
                  </a:lnTo>
                  <a:lnTo>
                    <a:pt x="7804" y="3618"/>
                  </a:lnTo>
                  <a:cubicBezTo>
                    <a:pt x="7833" y="3532"/>
                    <a:pt x="7814" y="3446"/>
                    <a:pt x="7757" y="3380"/>
                  </a:cubicBezTo>
                  <a:lnTo>
                    <a:pt x="7413" y="3046"/>
                  </a:lnTo>
                  <a:lnTo>
                    <a:pt x="7757" y="2025"/>
                  </a:lnTo>
                  <a:cubicBezTo>
                    <a:pt x="7804" y="1882"/>
                    <a:pt x="7699" y="1729"/>
                    <a:pt x="7547" y="1729"/>
                  </a:cubicBezTo>
                  <a:lnTo>
                    <a:pt x="6755" y="1729"/>
                  </a:lnTo>
                  <a:lnTo>
                    <a:pt x="7079" y="937"/>
                  </a:lnTo>
                  <a:cubicBezTo>
                    <a:pt x="7136" y="794"/>
                    <a:pt x="7022" y="642"/>
                    <a:pt x="6869" y="642"/>
                  </a:cubicBezTo>
                  <a:lnTo>
                    <a:pt x="5887" y="642"/>
                  </a:lnTo>
                  <a:lnTo>
                    <a:pt x="5305" y="60"/>
                  </a:lnTo>
                  <a:cubicBezTo>
                    <a:pt x="5265" y="20"/>
                    <a:pt x="5212" y="0"/>
                    <a:pt x="5157" y="0"/>
                  </a:cubicBezTo>
                  <a:close/>
                </a:path>
              </a:pathLst>
            </a:custGeom>
            <a:solidFill>
              <a:srgbClr val="E6EB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69" name="Google Shape;5569;p38"/>
            <p:cNvSpPr/>
            <p:nvPr/>
          </p:nvSpPr>
          <p:spPr>
            <a:xfrm>
              <a:off x="8087687" y="1515751"/>
              <a:ext cx="190889" cy="124431"/>
            </a:xfrm>
            <a:custGeom>
              <a:rect b="b" l="l" r="r" t="t"/>
              <a:pathLst>
                <a:path extrusionOk="0" h="4752" w="7290">
                  <a:moveTo>
                    <a:pt x="2166" y="0"/>
                  </a:moveTo>
                  <a:lnTo>
                    <a:pt x="1947" y="163"/>
                  </a:lnTo>
                  <a:lnTo>
                    <a:pt x="1069" y="163"/>
                  </a:lnTo>
                  <a:cubicBezTo>
                    <a:pt x="955" y="163"/>
                    <a:pt x="859" y="258"/>
                    <a:pt x="859" y="382"/>
                  </a:cubicBezTo>
                  <a:lnTo>
                    <a:pt x="859" y="1260"/>
                  </a:lnTo>
                  <a:lnTo>
                    <a:pt x="287" y="1260"/>
                  </a:lnTo>
                  <a:cubicBezTo>
                    <a:pt x="134" y="1260"/>
                    <a:pt x="29" y="1403"/>
                    <a:pt x="77" y="1546"/>
                  </a:cubicBezTo>
                  <a:lnTo>
                    <a:pt x="420" y="2567"/>
                  </a:lnTo>
                  <a:lnTo>
                    <a:pt x="77" y="2910"/>
                  </a:lnTo>
                  <a:cubicBezTo>
                    <a:pt x="20" y="2967"/>
                    <a:pt x="1" y="3053"/>
                    <a:pt x="29" y="3139"/>
                  </a:cubicBezTo>
                  <a:lnTo>
                    <a:pt x="640" y="4751"/>
                  </a:lnTo>
                  <a:lnTo>
                    <a:pt x="7194" y="4751"/>
                  </a:lnTo>
                  <a:lnTo>
                    <a:pt x="7289" y="4503"/>
                  </a:lnTo>
                  <a:lnTo>
                    <a:pt x="7289" y="4503"/>
                  </a:lnTo>
                  <a:cubicBezTo>
                    <a:pt x="7117" y="4522"/>
                    <a:pt x="6936" y="4532"/>
                    <a:pt x="6755" y="4541"/>
                  </a:cubicBezTo>
                  <a:cubicBezTo>
                    <a:pt x="4246" y="4532"/>
                    <a:pt x="2195" y="2509"/>
                    <a:pt x="2166" y="0"/>
                  </a:cubicBezTo>
                  <a:close/>
                </a:path>
              </a:pathLst>
            </a:custGeom>
            <a:solidFill>
              <a:srgbClr val="E1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70" name="Google Shape;5570;p38"/>
            <p:cNvSpPr/>
            <p:nvPr/>
          </p:nvSpPr>
          <p:spPr>
            <a:xfrm>
              <a:off x="8097690" y="1577207"/>
              <a:ext cx="184866" cy="143415"/>
            </a:xfrm>
            <a:custGeom>
              <a:rect b="b" l="l" r="r" t="t"/>
              <a:pathLst>
                <a:path extrusionOk="0" h="5477" w="7060">
                  <a:moveTo>
                    <a:pt x="3091" y="0"/>
                  </a:moveTo>
                  <a:lnTo>
                    <a:pt x="2757" y="506"/>
                  </a:lnTo>
                  <a:cubicBezTo>
                    <a:pt x="2715" y="569"/>
                    <a:pt x="2642" y="607"/>
                    <a:pt x="2568" y="607"/>
                  </a:cubicBezTo>
                  <a:cubicBezTo>
                    <a:pt x="2542" y="607"/>
                    <a:pt x="2515" y="602"/>
                    <a:pt x="2490" y="592"/>
                  </a:cubicBezTo>
                  <a:lnTo>
                    <a:pt x="1431" y="134"/>
                  </a:lnTo>
                  <a:cubicBezTo>
                    <a:pt x="1403" y="120"/>
                    <a:pt x="1373" y="114"/>
                    <a:pt x="1344" y="114"/>
                  </a:cubicBezTo>
                  <a:cubicBezTo>
                    <a:pt x="1230" y="114"/>
                    <a:pt x="1126" y="212"/>
                    <a:pt x="1126" y="334"/>
                  </a:cubicBezTo>
                  <a:lnTo>
                    <a:pt x="1126" y="1317"/>
                  </a:lnTo>
                  <a:cubicBezTo>
                    <a:pt x="1126" y="1555"/>
                    <a:pt x="926" y="1756"/>
                    <a:pt x="687" y="1756"/>
                  </a:cubicBezTo>
                  <a:lnTo>
                    <a:pt x="611" y="1756"/>
                  </a:lnTo>
                  <a:cubicBezTo>
                    <a:pt x="604" y="1755"/>
                    <a:pt x="598" y="1755"/>
                    <a:pt x="592" y="1755"/>
                  </a:cubicBezTo>
                  <a:cubicBezTo>
                    <a:pt x="314" y="1755"/>
                    <a:pt x="76" y="1962"/>
                    <a:pt x="38" y="2242"/>
                  </a:cubicBezTo>
                  <a:cubicBezTo>
                    <a:pt x="0" y="2567"/>
                    <a:pt x="258" y="2843"/>
                    <a:pt x="582" y="2843"/>
                  </a:cubicBezTo>
                  <a:lnTo>
                    <a:pt x="697" y="2843"/>
                  </a:lnTo>
                  <a:cubicBezTo>
                    <a:pt x="811" y="4331"/>
                    <a:pt x="2042" y="5476"/>
                    <a:pt x="3530" y="5476"/>
                  </a:cubicBezTo>
                  <a:cubicBezTo>
                    <a:pt x="5018" y="5476"/>
                    <a:pt x="6249" y="4331"/>
                    <a:pt x="6363" y="2843"/>
                  </a:cubicBezTo>
                  <a:lnTo>
                    <a:pt x="6478" y="2843"/>
                  </a:lnTo>
                  <a:cubicBezTo>
                    <a:pt x="6802" y="2843"/>
                    <a:pt x="7060" y="2567"/>
                    <a:pt x="7022" y="2242"/>
                  </a:cubicBezTo>
                  <a:cubicBezTo>
                    <a:pt x="6983" y="1956"/>
                    <a:pt x="6745" y="1746"/>
                    <a:pt x="6449" y="1746"/>
                  </a:cubicBezTo>
                  <a:lnTo>
                    <a:pt x="6373" y="1746"/>
                  </a:lnTo>
                  <a:cubicBezTo>
                    <a:pt x="6134" y="1746"/>
                    <a:pt x="5934" y="1555"/>
                    <a:pt x="5934" y="1307"/>
                  </a:cubicBezTo>
                  <a:lnTo>
                    <a:pt x="5934" y="878"/>
                  </a:lnTo>
                  <a:lnTo>
                    <a:pt x="4627" y="0"/>
                  </a:lnTo>
                  <a:lnTo>
                    <a:pt x="4627" y="506"/>
                  </a:lnTo>
                  <a:cubicBezTo>
                    <a:pt x="4627" y="628"/>
                    <a:pt x="4524" y="718"/>
                    <a:pt x="4412" y="718"/>
                  </a:cubicBezTo>
                  <a:cubicBezTo>
                    <a:pt x="4375" y="718"/>
                    <a:pt x="4338" y="708"/>
                    <a:pt x="4303" y="687"/>
                  </a:cubicBezTo>
                  <a:lnTo>
                    <a:pt x="3091" y="0"/>
                  </a:lnTo>
                  <a:close/>
                </a:path>
              </a:pathLst>
            </a:custGeom>
            <a:solidFill>
              <a:srgbClr val="F0F3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71" name="Google Shape;5571;p38"/>
            <p:cNvSpPr/>
            <p:nvPr/>
          </p:nvSpPr>
          <p:spPr>
            <a:xfrm>
              <a:off x="8150138" y="1623031"/>
              <a:ext cx="11521" cy="17151"/>
            </a:xfrm>
            <a:custGeom>
              <a:rect b="b" l="l" r="r" t="t"/>
              <a:pathLst>
                <a:path extrusionOk="0" h="655" w="440">
                  <a:moveTo>
                    <a:pt x="220" y="1"/>
                  </a:moveTo>
                  <a:cubicBezTo>
                    <a:pt x="110" y="1"/>
                    <a:pt x="1" y="72"/>
                    <a:pt x="1" y="216"/>
                  </a:cubicBezTo>
                  <a:lnTo>
                    <a:pt x="1" y="435"/>
                  </a:lnTo>
                  <a:cubicBezTo>
                    <a:pt x="1" y="559"/>
                    <a:pt x="96" y="654"/>
                    <a:pt x="220" y="654"/>
                  </a:cubicBezTo>
                  <a:cubicBezTo>
                    <a:pt x="334" y="654"/>
                    <a:pt x="430" y="559"/>
                    <a:pt x="439" y="444"/>
                  </a:cubicBezTo>
                  <a:lnTo>
                    <a:pt x="439" y="216"/>
                  </a:lnTo>
                  <a:cubicBezTo>
                    <a:pt x="439" y="72"/>
                    <a:pt x="330" y="1"/>
                    <a:pt x="220"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72" name="Google Shape;5572;p38"/>
            <p:cNvSpPr/>
            <p:nvPr/>
          </p:nvSpPr>
          <p:spPr>
            <a:xfrm>
              <a:off x="8218848" y="1623031"/>
              <a:ext cx="11495" cy="17151"/>
            </a:xfrm>
            <a:custGeom>
              <a:rect b="b" l="l" r="r" t="t"/>
              <a:pathLst>
                <a:path extrusionOk="0" h="655" w="439">
                  <a:moveTo>
                    <a:pt x="219" y="1"/>
                  </a:moveTo>
                  <a:cubicBezTo>
                    <a:pt x="110" y="1"/>
                    <a:pt x="0" y="72"/>
                    <a:pt x="0" y="216"/>
                  </a:cubicBezTo>
                  <a:lnTo>
                    <a:pt x="0" y="435"/>
                  </a:lnTo>
                  <a:cubicBezTo>
                    <a:pt x="0" y="559"/>
                    <a:pt x="95" y="654"/>
                    <a:pt x="219" y="654"/>
                  </a:cubicBezTo>
                  <a:cubicBezTo>
                    <a:pt x="334" y="654"/>
                    <a:pt x="429" y="559"/>
                    <a:pt x="439" y="444"/>
                  </a:cubicBezTo>
                  <a:lnTo>
                    <a:pt x="439" y="216"/>
                  </a:lnTo>
                  <a:cubicBezTo>
                    <a:pt x="439" y="72"/>
                    <a:pt x="329" y="1"/>
                    <a:pt x="219"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73" name="Google Shape;5573;p38"/>
            <p:cNvSpPr/>
            <p:nvPr/>
          </p:nvSpPr>
          <p:spPr>
            <a:xfrm>
              <a:off x="8164618" y="1662963"/>
              <a:ext cx="50799" cy="17439"/>
            </a:xfrm>
            <a:custGeom>
              <a:rect b="b" l="l" r="r" t="t"/>
              <a:pathLst>
                <a:path extrusionOk="0" h="666" w="1940">
                  <a:moveTo>
                    <a:pt x="323" y="0"/>
                  </a:moveTo>
                  <a:cubicBezTo>
                    <a:pt x="153" y="0"/>
                    <a:pt x="0" y="224"/>
                    <a:pt x="163" y="379"/>
                  </a:cubicBezTo>
                  <a:cubicBezTo>
                    <a:pt x="382" y="562"/>
                    <a:pt x="654" y="666"/>
                    <a:pt x="937" y="666"/>
                  </a:cubicBezTo>
                  <a:cubicBezTo>
                    <a:pt x="949" y="666"/>
                    <a:pt x="962" y="666"/>
                    <a:pt x="974" y="665"/>
                  </a:cubicBezTo>
                  <a:cubicBezTo>
                    <a:pt x="986" y="666"/>
                    <a:pt x="999" y="666"/>
                    <a:pt x="1011" y="666"/>
                  </a:cubicBezTo>
                  <a:cubicBezTo>
                    <a:pt x="1294" y="666"/>
                    <a:pt x="1565" y="562"/>
                    <a:pt x="1785" y="379"/>
                  </a:cubicBezTo>
                  <a:cubicBezTo>
                    <a:pt x="1940" y="224"/>
                    <a:pt x="1792" y="0"/>
                    <a:pt x="1624" y="0"/>
                  </a:cubicBezTo>
                  <a:cubicBezTo>
                    <a:pt x="1575" y="0"/>
                    <a:pt x="1525" y="19"/>
                    <a:pt x="1480" y="64"/>
                  </a:cubicBezTo>
                  <a:cubicBezTo>
                    <a:pt x="1327" y="169"/>
                    <a:pt x="1150" y="222"/>
                    <a:pt x="974" y="222"/>
                  </a:cubicBezTo>
                  <a:cubicBezTo>
                    <a:pt x="797" y="222"/>
                    <a:pt x="621" y="169"/>
                    <a:pt x="468" y="64"/>
                  </a:cubicBezTo>
                  <a:cubicBezTo>
                    <a:pt x="423" y="19"/>
                    <a:pt x="372" y="0"/>
                    <a:pt x="323" y="0"/>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74" name="Google Shape;5574;p38"/>
            <p:cNvSpPr/>
            <p:nvPr/>
          </p:nvSpPr>
          <p:spPr>
            <a:xfrm>
              <a:off x="8097690" y="1577207"/>
              <a:ext cx="155382" cy="143389"/>
            </a:xfrm>
            <a:custGeom>
              <a:rect b="b" l="l" r="r" t="t"/>
              <a:pathLst>
                <a:path extrusionOk="0" h="5476" w="5934">
                  <a:moveTo>
                    <a:pt x="3101" y="0"/>
                  </a:moveTo>
                  <a:lnTo>
                    <a:pt x="2757" y="506"/>
                  </a:lnTo>
                  <a:cubicBezTo>
                    <a:pt x="2715" y="569"/>
                    <a:pt x="2642" y="607"/>
                    <a:pt x="2568" y="607"/>
                  </a:cubicBezTo>
                  <a:cubicBezTo>
                    <a:pt x="2542" y="607"/>
                    <a:pt x="2515" y="602"/>
                    <a:pt x="2490" y="592"/>
                  </a:cubicBezTo>
                  <a:lnTo>
                    <a:pt x="1431" y="134"/>
                  </a:lnTo>
                  <a:cubicBezTo>
                    <a:pt x="1403" y="120"/>
                    <a:pt x="1373" y="114"/>
                    <a:pt x="1344" y="114"/>
                  </a:cubicBezTo>
                  <a:cubicBezTo>
                    <a:pt x="1230" y="114"/>
                    <a:pt x="1126" y="212"/>
                    <a:pt x="1126" y="334"/>
                  </a:cubicBezTo>
                  <a:lnTo>
                    <a:pt x="1126" y="1317"/>
                  </a:lnTo>
                  <a:cubicBezTo>
                    <a:pt x="1126" y="1555"/>
                    <a:pt x="935" y="1756"/>
                    <a:pt x="687" y="1756"/>
                  </a:cubicBezTo>
                  <a:lnTo>
                    <a:pt x="611" y="1756"/>
                  </a:lnTo>
                  <a:cubicBezTo>
                    <a:pt x="604" y="1755"/>
                    <a:pt x="598" y="1755"/>
                    <a:pt x="592" y="1755"/>
                  </a:cubicBezTo>
                  <a:cubicBezTo>
                    <a:pt x="314" y="1755"/>
                    <a:pt x="76" y="1962"/>
                    <a:pt x="38" y="2242"/>
                  </a:cubicBezTo>
                  <a:cubicBezTo>
                    <a:pt x="0" y="2567"/>
                    <a:pt x="258" y="2843"/>
                    <a:pt x="582" y="2843"/>
                  </a:cubicBezTo>
                  <a:lnTo>
                    <a:pt x="697" y="2843"/>
                  </a:lnTo>
                  <a:cubicBezTo>
                    <a:pt x="809" y="4347"/>
                    <a:pt x="2057" y="5475"/>
                    <a:pt x="3511" y="5475"/>
                  </a:cubicBezTo>
                  <a:cubicBezTo>
                    <a:pt x="3662" y="5475"/>
                    <a:pt x="3815" y="5463"/>
                    <a:pt x="3969" y="5438"/>
                  </a:cubicBezTo>
                  <a:cubicBezTo>
                    <a:pt x="2585" y="5219"/>
                    <a:pt x="1565" y="4026"/>
                    <a:pt x="1565" y="2624"/>
                  </a:cubicBezTo>
                  <a:lnTo>
                    <a:pt x="1565" y="1479"/>
                  </a:lnTo>
                  <a:cubicBezTo>
                    <a:pt x="1565" y="1172"/>
                    <a:pt x="1818" y="939"/>
                    <a:pt x="2105" y="939"/>
                  </a:cubicBezTo>
                  <a:cubicBezTo>
                    <a:pt x="2175" y="939"/>
                    <a:pt x="2247" y="953"/>
                    <a:pt x="2318" y="983"/>
                  </a:cubicBezTo>
                  <a:cubicBezTo>
                    <a:pt x="2414" y="1031"/>
                    <a:pt x="2519" y="1040"/>
                    <a:pt x="2624" y="1040"/>
                  </a:cubicBezTo>
                  <a:cubicBezTo>
                    <a:pt x="2834" y="1012"/>
                    <a:pt x="3024" y="897"/>
                    <a:pt x="3139" y="716"/>
                  </a:cubicBezTo>
                  <a:lnTo>
                    <a:pt x="3225" y="582"/>
                  </a:lnTo>
                  <a:lnTo>
                    <a:pt x="4074" y="1069"/>
                  </a:lnTo>
                  <a:cubicBezTo>
                    <a:pt x="4177" y="1128"/>
                    <a:pt x="4290" y="1156"/>
                    <a:pt x="4401" y="1156"/>
                  </a:cubicBezTo>
                  <a:cubicBezTo>
                    <a:pt x="4648" y="1156"/>
                    <a:pt x="4887" y="1017"/>
                    <a:pt x="4999" y="773"/>
                  </a:cubicBezTo>
                  <a:lnTo>
                    <a:pt x="5695" y="1240"/>
                  </a:lnTo>
                  <a:lnTo>
                    <a:pt x="5715" y="1250"/>
                  </a:lnTo>
                  <a:lnTo>
                    <a:pt x="5734" y="1269"/>
                  </a:lnTo>
                  <a:lnTo>
                    <a:pt x="5934" y="1364"/>
                  </a:lnTo>
                  <a:cubicBezTo>
                    <a:pt x="5934" y="1345"/>
                    <a:pt x="5934" y="1326"/>
                    <a:pt x="5934" y="1307"/>
                  </a:cubicBezTo>
                  <a:lnTo>
                    <a:pt x="5934" y="878"/>
                  </a:lnTo>
                  <a:lnTo>
                    <a:pt x="4627" y="0"/>
                  </a:lnTo>
                  <a:lnTo>
                    <a:pt x="4627" y="506"/>
                  </a:lnTo>
                  <a:cubicBezTo>
                    <a:pt x="4627" y="628"/>
                    <a:pt x="4524" y="718"/>
                    <a:pt x="4412" y="718"/>
                  </a:cubicBezTo>
                  <a:cubicBezTo>
                    <a:pt x="4375" y="718"/>
                    <a:pt x="4338" y="708"/>
                    <a:pt x="4303" y="687"/>
                  </a:cubicBezTo>
                  <a:lnTo>
                    <a:pt x="3101" y="0"/>
                  </a:ln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75" name="Google Shape;5575;p38"/>
            <p:cNvSpPr/>
            <p:nvPr/>
          </p:nvSpPr>
          <p:spPr>
            <a:xfrm>
              <a:off x="8178863" y="1754558"/>
              <a:ext cx="22755" cy="63237"/>
            </a:xfrm>
            <a:custGeom>
              <a:rect b="b" l="l" r="r" t="t"/>
              <a:pathLst>
                <a:path extrusionOk="0" h="2415" w="869">
                  <a:moveTo>
                    <a:pt x="1" y="1"/>
                  </a:moveTo>
                  <a:lnTo>
                    <a:pt x="1" y="2195"/>
                  </a:lnTo>
                  <a:cubicBezTo>
                    <a:pt x="1" y="2309"/>
                    <a:pt x="96" y="2414"/>
                    <a:pt x="211" y="2414"/>
                  </a:cubicBezTo>
                  <a:lnTo>
                    <a:pt x="649" y="2414"/>
                  </a:lnTo>
                  <a:cubicBezTo>
                    <a:pt x="773" y="2405"/>
                    <a:pt x="869" y="2309"/>
                    <a:pt x="869" y="2195"/>
                  </a:cubicBezTo>
                  <a:lnTo>
                    <a:pt x="869" y="1"/>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76" name="Google Shape;5576;p38"/>
            <p:cNvSpPr/>
            <p:nvPr/>
          </p:nvSpPr>
          <p:spPr>
            <a:xfrm>
              <a:off x="8127645" y="1728137"/>
              <a:ext cx="62477" cy="57921"/>
            </a:xfrm>
            <a:custGeom>
              <a:rect b="b" l="l" r="r" t="t"/>
              <a:pathLst>
                <a:path extrusionOk="0" h="2212" w="2386">
                  <a:moveTo>
                    <a:pt x="512" y="1"/>
                  </a:moveTo>
                  <a:cubicBezTo>
                    <a:pt x="431" y="1"/>
                    <a:pt x="355" y="43"/>
                    <a:pt x="316" y="122"/>
                  </a:cubicBezTo>
                  <a:lnTo>
                    <a:pt x="30" y="685"/>
                  </a:lnTo>
                  <a:cubicBezTo>
                    <a:pt x="1" y="752"/>
                    <a:pt x="1" y="828"/>
                    <a:pt x="30" y="895"/>
                  </a:cubicBezTo>
                  <a:lnTo>
                    <a:pt x="716" y="2097"/>
                  </a:lnTo>
                  <a:cubicBezTo>
                    <a:pt x="756" y="2171"/>
                    <a:pt x="833" y="2211"/>
                    <a:pt x="912" y="2211"/>
                  </a:cubicBezTo>
                  <a:cubicBezTo>
                    <a:pt x="964" y="2211"/>
                    <a:pt x="1018" y="2193"/>
                    <a:pt x="1060" y="2154"/>
                  </a:cubicBezTo>
                  <a:lnTo>
                    <a:pt x="2386" y="1010"/>
                  </a:lnTo>
                  <a:lnTo>
                    <a:pt x="621" y="27"/>
                  </a:lnTo>
                  <a:cubicBezTo>
                    <a:pt x="586" y="9"/>
                    <a:pt x="548" y="1"/>
                    <a:pt x="512" y="1"/>
                  </a:cubicBezTo>
                  <a:close/>
                </a:path>
              </a:pathLst>
            </a:custGeom>
            <a:solidFill>
              <a:srgbClr val="E7E9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77" name="Google Shape;5577;p38"/>
            <p:cNvSpPr/>
            <p:nvPr/>
          </p:nvSpPr>
          <p:spPr>
            <a:xfrm>
              <a:off x="8190096" y="1728137"/>
              <a:ext cx="62477" cy="57816"/>
            </a:xfrm>
            <a:custGeom>
              <a:rect b="b" l="l" r="r" t="t"/>
              <a:pathLst>
                <a:path extrusionOk="0" h="2208" w="2386">
                  <a:moveTo>
                    <a:pt x="1875" y="1"/>
                  </a:moveTo>
                  <a:cubicBezTo>
                    <a:pt x="1839" y="1"/>
                    <a:pt x="1801" y="9"/>
                    <a:pt x="1766" y="27"/>
                  </a:cubicBezTo>
                  <a:lnTo>
                    <a:pt x="1" y="1010"/>
                  </a:lnTo>
                  <a:lnTo>
                    <a:pt x="1337" y="2154"/>
                  </a:lnTo>
                  <a:cubicBezTo>
                    <a:pt x="1376" y="2190"/>
                    <a:pt x="1427" y="2207"/>
                    <a:pt x="1480" y="2207"/>
                  </a:cubicBezTo>
                  <a:cubicBezTo>
                    <a:pt x="1555" y="2207"/>
                    <a:pt x="1631" y="2170"/>
                    <a:pt x="1670" y="2097"/>
                  </a:cubicBezTo>
                  <a:lnTo>
                    <a:pt x="2357" y="895"/>
                  </a:lnTo>
                  <a:cubicBezTo>
                    <a:pt x="2386" y="828"/>
                    <a:pt x="2386" y="752"/>
                    <a:pt x="2357" y="685"/>
                  </a:cubicBezTo>
                  <a:lnTo>
                    <a:pt x="2071" y="122"/>
                  </a:lnTo>
                  <a:cubicBezTo>
                    <a:pt x="2032" y="43"/>
                    <a:pt x="1956" y="1"/>
                    <a:pt x="1875" y="1"/>
                  </a:cubicBezTo>
                  <a:close/>
                </a:path>
              </a:pathLst>
            </a:custGeom>
            <a:solidFill>
              <a:srgbClr val="E7E9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78" name="Google Shape;5578;p38"/>
            <p:cNvSpPr/>
            <p:nvPr/>
          </p:nvSpPr>
          <p:spPr>
            <a:xfrm>
              <a:off x="8058464" y="1770557"/>
              <a:ext cx="51480" cy="64206"/>
            </a:xfrm>
            <a:custGeom>
              <a:rect b="b" l="l" r="r" t="t"/>
              <a:pathLst>
                <a:path extrusionOk="0" h="2452" w="1966">
                  <a:moveTo>
                    <a:pt x="296" y="0"/>
                  </a:moveTo>
                  <a:cubicBezTo>
                    <a:pt x="182" y="96"/>
                    <a:pt x="86" y="201"/>
                    <a:pt x="0" y="325"/>
                  </a:cubicBezTo>
                  <a:lnTo>
                    <a:pt x="1317" y="1488"/>
                  </a:lnTo>
                  <a:cubicBezTo>
                    <a:pt x="1450" y="1612"/>
                    <a:pt x="1536" y="1794"/>
                    <a:pt x="1536" y="1975"/>
                  </a:cubicBezTo>
                  <a:lnTo>
                    <a:pt x="1536" y="2376"/>
                  </a:lnTo>
                  <a:lnTo>
                    <a:pt x="1966" y="2452"/>
                  </a:lnTo>
                  <a:lnTo>
                    <a:pt x="1966" y="1975"/>
                  </a:lnTo>
                  <a:cubicBezTo>
                    <a:pt x="1966" y="1670"/>
                    <a:pt x="1832" y="1364"/>
                    <a:pt x="1603" y="1164"/>
                  </a:cubicBezTo>
                  <a:lnTo>
                    <a:pt x="296" y="0"/>
                  </a:ln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79" name="Google Shape;5579;p38"/>
            <p:cNvSpPr/>
            <p:nvPr/>
          </p:nvSpPr>
          <p:spPr>
            <a:xfrm>
              <a:off x="8270301" y="1770557"/>
              <a:ext cx="51480" cy="64206"/>
            </a:xfrm>
            <a:custGeom>
              <a:rect b="b" l="l" r="r" t="t"/>
              <a:pathLst>
                <a:path extrusionOk="0" h="2452" w="1966">
                  <a:moveTo>
                    <a:pt x="1670" y="0"/>
                  </a:moveTo>
                  <a:lnTo>
                    <a:pt x="372" y="1164"/>
                  </a:lnTo>
                  <a:cubicBezTo>
                    <a:pt x="134" y="1364"/>
                    <a:pt x="0" y="1670"/>
                    <a:pt x="0" y="1975"/>
                  </a:cubicBezTo>
                  <a:lnTo>
                    <a:pt x="0" y="2452"/>
                  </a:lnTo>
                  <a:lnTo>
                    <a:pt x="439" y="2376"/>
                  </a:lnTo>
                  <a:lnTo>
                    <a:pt x="439" y="1975"/>
                  </a:lnTo>
                  <a:cubicBezTo>
                    <a:pt x="439" y="1794"/>
                    <a:pt x="515" y="1612"/>
                    <a:pt x="659" y="1488"/>
                  </a:cubicBezTo>
                  <a:lnTo>
                    <a:pt x="1965" y="325"/>
                  </a:lnTo>
                  <a:cubicBezTo>
                    <a:pt x="1889" y="201"/>
                    <a:pt x="1784" y="96"/>
                    <a:pt x="1670" y="0"/>
                  </a:cubicBez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580" name="Google Shape;5580;p38"/>
          <p:cNvGrpSpPr/>
          <p:nvPr/>
        </p:nvGrpSpPr>
        <p:grpSpPr>
          <a:xfrm>
            <a:off x="7931570" y="1713715"/>
            <a:ext cx="393842" cy="508895"/>
            <a:chOff x="5794745" y="1502999"/>
            <a:chExt cx="274550" cy="354754"/>
          </a:xfrm>
        </p:grpSpPr>
        <p:sp>
          <p:nvSpPr>
            <p:cNvPr id="5581" name="Google Shape;5581;p38"/>
            <p:cNvSpPr/>
            <p:nvPr/>
          </p:nvSpPr>
          <p:spPr>
            <a:xfrm>
              <a:off x="5794745" y="1703340"/>
              <a:ext cx="274550" cy="154413"/>
            </a:xfrm>
            <a:custGeom>
              <a:rect b="b" l="l" r="r" t="t"/>
              <a:pathLst>
                <a:path extrusionOk="0" h="5897" w="10485">
                  <a:moveTo>
                    <a:pt x="3711" y="1"/>
                  </a:moveTo>
                  <a:lnTo>
                    <a:pt x="3711" y="1031"/>
                  </a:lnTo>
                  <a:cubicBezTo>
                    <a:pt x="3711" y="1327"/>
                    <a:pt x="3521" y="1585"/>
                    <a:pt x="3244" y="1661"/>
                  </a:cubicBezTo>
                  <a:lnTo>
                    <a:pt x="935" y="2338"/>
                  </a:lnTo>
                  <a:cubicBezTo>
                    <a:pt x="382" y="2500"/>
                    <a:pt x="0" y="3016"/>
                    <a:pt x="0" y="3597"/>
                  </a:cubicBezTo>
                  <a:lnTo>
                    <a:pt x="0" y="5248"/>
                  </a:lnTo>
                  <a:cubicBezTo>
                    <a:pt x="0" y="5601"/>
                    <a:pt x="296" y="5897"/>
                    <a:pt x="659" y="5897"/>
                  </a:cubicBezTo>
                  <a:lnTo>
                    <a:pt x="9827" y="5897"/>
                  </a:lnTo>
                  <a:cubicBezTo>
                    <a:pt x="10189" y="5897"/>
                    <a:pt x="10485" y="5601"/>
                    <a:pt x="10485" y="5248"/>
                  </a:cubicBezTo>
                  <a:lnTo>
                    <a:pt x="10485" y="3597"/>
                  </a:lnTo>
                  <a:cubicBezTo>
                    <a:pt x="10485" y="3016"/>
                    <a:pt x="10103" y="2510"/>
                    <a:pt x="9540" y="2348"/>
                  </a:cubicBezTo>
                  <a:lnTo>
                    <a:pt x="7241" y="1670"/>
                  </a:lnTo>
                  <a:cubicBezTo>
                    <a:pt x="6965" y="1585"/>
                    <a:pt x="6774" y="1327"/>
                    <a:pt x="6774" y="1041"/>
                  </a:cubicBezTo>
                  <a:lnTo>
                    <a:pt x="6774" y="1"/>
                  </a:ln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82" name="Google Shape;5582;p38"/>
            <p:cNvSpPr/>
            <p:nvPr/>
          </p:nvSpPr>
          <p:spPr>
            <a:xfrm>
              <a:off x="5891918" y="1703340"/>
              <a:ext cx="80205" cy="22886"/>
            </a:xfrm>
            <a:custGeom>
              <a:rect b="b" l="l" r="r" t="t"/>
              <a:pathLst>
                <a:path extrusionOk="0" h="874" w="3063">
                  <a:moveTo>
                    <a:pt x="0" y="1"/>
                  </a:moveTo>
                  <a:lnTo>
                    <a:pt x="0" y="487"/>
                  </a:lnTo>
                  <a:cubicBezTo>
                    <a:pt x="477" y="745"/>
                    <a:pt x="1002" y="874"/>
                    <a:pt x="1528" y="874"/>
                  </a:cubicBezTo>
                  <a:cubicBezTo>
                    <a:pt x="2054" y="874"/>
                    <a:pt x="2581" y="745"/>
                    <a:pt x="3063" y="487"/>
                  </a:cubicBezTo>
                  <a:lnTo>
                    <a:pt x="3063" y="1"/>
                  </a:lnTo>
                  <a:close/>
                </a:path>
              </a:pathLst>
            </a:custGeom>
            <a:solidFill>
              <a:srgbClr val="EE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83" name="Google Shape;5583;p38"/>
            <p:cNvSpPr/>
            <p:nvPr/>
          </p:nvSpPr>
          <p:spPr>
            <a:xfrm>
              <a:off x="5835698" y="1554478"/>
              <a:ext cx="192381" cy="160147"/>
            </a:xfrm>
            <a:custGeom>
              <a:rect b="b" l="l" r="r" t="t"/>
              <a:pathLst>
                <a:path extrusionOk="0" h="6116" w="7347">
                  <a:moveTo>
                    <a:pt x="840" y="0"/>
                  </a:moveTo>
                  <a:lnTo>
                    <a:pt x="840" y="2404"/>
                  </a:lnTo>
                  <a:lnTo>
                    <a:pt x="726" y="2404"/>
                  </a:lnTo>
                  <a:cubicBezTo>
                    <a:pt x="1" y="2404"/>
                    <a:pt x="1" y="3501"/>
                    <a:pt x="726" y="3501"/>
                  </a:cubicBezTo>
                  <a:lnTo>
                    <a:pt x="850" y="3501"/>
                  </a:lnTo>
                  <a:cubicBezTo>
                    <a:pt x="955" y="4980"/>
                    <a:pt x="2195" y="6115"/>
                    <a:pt x="3674" y="6115"/>
                  </a:cubicBezTo>
                  <a:cubicBezTo>
                    <a:pt x="5152" y="6115"/>
                    <a:pt x="6393" y="4980"/>
                    <a:pt x="6507" y="3501"/>
                  </a:cubicBezTo>
                  <a:lnTo>
                    <a:pt x="6622" y="3501"/>
                  </a:lnTo>
                  <a:cubicBezTo>
                    <a:pt x="7347" y="3501"/>
                    <a:pt x="7347" y="2404"/>
                    <a:pt x="6622" y="2404"/>
                  </a:cubicBezTo>
                  <a:lnTo>
                    <a:pt x="6517" y="2404"/>
                  </a:lnTo>
                  <a:lnTo>
                    <a:pt x="6517" y="0"/>
                  </a:lnTo>
                  <a:close/>
                </a:path>
              </a:pathLst>
            </a:custGeom>
            <a:solidFill>
              <a:srgbClr val="F0F3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84" name="Google Shape;5584;p38"/>
            <p:cNvSpPr/>
            <p:nvPr/>
          </p:nvSpPr>
          <p:spPr>
            <a:xfrm>
              <a:off x="5839705" y="1554478"/>
              <a:ext cx="143677" cy="160357"/>
            </a:xfrm>
            <a:custGeom>
              <a:rect b="b" l="l" r="r" t="t"/>
              <a:pathLst>
                <a:path extrusionOk="0" h="6124" w="5487">
                  <a:moveTo>
                    <a:pt x="687" y="0"/>
                  </a:moveTo>
                  <a:lnTo>
                    <a:pt x="687" y="2404"/>
                  </a:lnTo>
                  <a:lnTo>
                    <a:pt x="602" y="2404"/>
                  </a:lnTo>
                  <a:cubicBezTo>
                    <a:pt x="315" y="2404"/>
                    <a:pt x="67" y="2614"/>
                    <a:pt x="29" y="2900"/>
                  </a:cubicBezTo>
                  <a:cubicBezTo>
                    <a:pt x="1" y="3215"/>
                    <a:pt x="249" y="3501"/>
                    <a:pt x="573" y="3501"/>
                  </a:cubicBezTo>
                  <a:lnTo>
                    <a:pt x="697" y="3501"/>
                  </a:lnTo>
                  <a:cubicBezTo>
                    <a:pt x="801" y="4997"/>
                    <a:pt x="2048" y="6124"/>
                    <a:pt x="3502" y="6124"/>
                  </a:cubicBezTo>
                  <a:cubicBezTo>
                    <a:pt x="3652" y="6124"/>
                    <a:pt x="3805" y="6112"/>
                    <a:pt x="3960" y="6087"/>
                  </a:cubicBezTo>
                  <a:cubicBezTo>
                    <a:pt x="2576" y="5867"/>
                    <a:pt x="1556" y="4684"/>
                    <a:pt x="1556" y="3282"/>
                  </a:cubicBezTo>
                  <a:lnTo>
                    <a:pt x="1556" y="2185"/>
                  </a:lnTo>
                  <a:cubicBezTo>
                    <a:pt x="1556" y="1708"/>
                    <a:pt x="1947" y="1317"/>
                    <a:pt x="2433" y="1317"/>
                  </a:cubicBezTo>
                  <a:lnTo>
                    <a:pt x="5057" y="1317"/>
                  </a:lnTo>
                  <a:cubicBezTo>
                    <a:pt x="5295" y="1317"/>
                    <a:pt x="5486" y="1116"/>
                    <a:pt x="5486" y="878"/>
                  </a:cubicBezTo>
                  <a:lnTo>
                    <a:pt x="5486" y="0"/>
                  </a:ln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85" name="Google Shape;5585;p38"/>
            <p:cNvSpPr/>
            <p:nvPr/>
          </p:nvSpPr>
          <p:spPr>
            <a:xfrm>
              <a:off x="5842716" y="1502999"/>
              <a:ext cx="187118" cy="114455"/>
            </a:xfrm>
            <a:custGeom>
              <a:rect b="b" l="l" r="r" t="t"/>
              <a:pathLst>
                <a:path extrusionOk="0" h="4371" w="7146">
                  <a:moveTo>
                    <a:pt x="6000" y="1"/>
                  </a:moveTo>
                  <a:cubicBezTo>
                    <a:pt x="5994" y="1"/>
                    <a:pt x="5988" y="1"/>
                    <a:pt x="5982" y="1"/>
                  </a:cubicBezTo>
                  <a:lnTo>
                    <a:pt x="1841" y="1"/>
                  </a:lnTo>
                  <a:cubicBezTo>
                    <a:pt x="811" y="1"/>
                    <a:pt x="0" y="898"/>
                    <a:pt x="105" y="1928"/>
                  </a:cubicBezTo>
                  <a:lnTo>
                    <a:pt x="353" y="4370"/>
                  </a:lnTo>
                  <a:lnTo>
                    <a:pt x="572" y="4370"/>
                  </a:lnTo>
                  <a:cubicBezTo>
                    <a:pt x="811" y="4370"/>
                    <a:pt x="1002" y="4179"/>
                    <a:pt x="1002" y="3931"/>
                  </a:cubicBezTo>
                  <a:lnTo>
                    <a:pt x="1002" y="2844"/>
                  </a:lnTo>
                  <a:lnTo>
                    <a:pt x="5819" y="2844"/>
                  </a:lnTo>
                  <a:lnTo>
                    <a:pt x="5819" y="3931"/>
                  </a:lnTo>
                  <a:cubicBezTo>
                    <a:pt x="5819" y="4179"/>
                    <a:pt x="6010" y="4370"/>
                    <a:pt x="6249" y="4370"/>
                  </a:cubicBezTo>
                  <a:lnTo>
                    <a:pt x="6468" y="4370"/>
                  </a:lnTo>
                  <a:lnTo>
                    <a:pt x="6649" y="2014"/>
                  </a:lnTo>
                  <a:lnTo>
                    <a:pt x="6640" y="2014"/>
                  </a:lnTo>
                  <a:cubicBezTo>
                    <a:pt x="6964" y="1794"/>
                    <a:pt x="7145" y="1413"/>
                    <a:pt x="7117" y="1022"/>
                  </a:cubicBezTo>
                  <a:cubicBezTo>
                    <a:pt x="7070" y="446"/>
                    <a:pt x="6583" y="1"/>
                    <a:pt x="6000" y="1"/>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86" name="Google Shape;5586;p38"/>
            <p:cNvSpPr/>
            <p:nvPr/>
          </p:nvSpPr>
          <p:spPr>
            <a:xfrm>
              <a:off x="5842716" y="1502999"/>
              <a:ext cx="72218" cy="114455"/>
            </a:xfrm>
            <a:custGeom>
              <a:rect b="b" l="l" r="r" t="t"/>
              <a:pathLst>
                <a:path extrusionOk="0" h="4371" w="2758">
                  <a:moveTo>
                    <a:pt x="1841" y="1"/>
                  </a:moveTo>
                  <a:cubicBezTo>
                    <a:pt x="811" y="1"/>
                    <a:pt x="0" y="898"/>
                    <a:pt x="105" y="1928"/>
                  </a:cubicBezTo>
                  <a:lnTo>
                    <a:pt x="353" y="4370"/>
                  </a:lnTo>
                  <a:lnTo>
                    <a:pt x="572" y="4370"/>
                  </a:lnTo>
                  <a:cubicBezTo>
                    <a:pt x="811" y="4370"/>
                    <a:pt x="1002" y="4179"/>
                    <a:pt x="1002" y="3931"/>
                  </a:cubicBezTo>
                  <a:lnTo>
                    <a:pt x="1002" y="1756"/>
                  </a:lnTo>
                  <a:cubicBezTo>
                    <a:pt x="1002" y="783"/>
                    <a:pt x="1784" y="1"/>
                    <a:pt x="2757"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87" name="Google Shape;5587;p38"/>
            <p:cNvSpPr/>
            <p:nvPr/>
          </p:nvSpPr>
          <p:spPr>
            <a:xfrm>
              <a:off x="5891918" y="1617532"/>
              <a:ext cx="11521" cy="17151"/>
            </a:xfrm>
            <a:custGeom>
              <a:rect b="b" l="l" r="r" t="t"/>
              <a:pathLst>
                <a:path extrusionOk="0" h="655" w="440">
                  <a:moveTo>
                    <a:pt x="220" y="1"/>
                  </a:moveTo>
                  <a:cubicBezTo>
                    <a:pt x="110" y="1"/>
                    <a:pt x="0" y="73"/>
                    <a:pt x="0" y="216"/>
                  </a:cubicBezTo>
                  <a:lnTo>
                    <a:pt x="0" y="435"/>
                  </a:lnTo>
                  <a:cubicBezTo>
                    <a:pt x="0" y="550"/>
                    <a:pt x="96" y="654"/>
                    <a:pt x="220" y="654"/>
                  </a:cubicBezTo>
                  <a:cubicBezTo>
                    <a:pt x="334" y="654"/>
                    <a:pt x="439" y="550"/>
                    <a:pt x="439" y="435"/>
                  </a:cubicBezTo>
                  <a:lnTo>
                    <a:pt x="439" y="216"/>
                  </a:lnTo>
                  <a:cubicBezTo>
                    <a:pt x="439" y="73"/>
                    <a:pt x="330" y="1"/>
                    <a:pt x="220"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88" name="Google Shape;5588;p38"/>
            <p:cNvSpPr/>
            <p:nvPr/>
          </p:nvSpPr>
          <p:spPr>
            <a:xfrm>
              <a:off x="5960601" y="1617532"/>
              <a:ext cx="11521" cy="17151"/>
            </a:xfrm>
            <a:custGeom>
              <a:rect b="b" l="l" r="r" t="t"/>
              <a:pathLst>
                <a:path extrusionOk="0" h="655" w="440">
                  <a:moveTo>
                    <a:pt x="220" y="1"/>
                  </a:moveTo>
                  <a:cubicBezTo>
                    <a:pt x="111" y="1"/>
                    <a:pt x="1" y="73"/>
                    <a:pt x="1" y="216"/>
                  </a:cubicBezTo>
                  <a:lnTo>
                    <a:pt x="1" y="435"/>
                  </a:lnTo>
                  <a:cubicBezTo>
                    <a:pt x="1" y="550"/>
                    <a:pt x="96" y="654"/>
                    <a:pt x="220" y="654"/>
                  </a:cubicBezTo>
                  <a:cubicBezTo>
                    <a:pt x="335" y="654"/>
                    <a:pt x="430" y="550"/>
                    <a:pt x="440" y="435"/>
                  </a:cubicBezTo>
                  <a:lnTo>
                    <a:pt x="440" y="216"/>
                  </a:lnTo>
                  <a:cubicBezTo>
                    <a:pt x="440" y="73"/>
                    <a:pt x="330" y="1"/>
                    <a:pt x="220"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89" name="Google Shape;5589;p38"/>
            <p:cNvSpPr/>
            <p:nvPr/>
          </p:nvSpPr>
          <p:spPr>
            <a:xfrm>
              <a:off x="5906424" y="1657438"/>
              <a:ext cx="50773" cy="17282"/>
            </a:xfrm>
            <a:custGeom>
              <a:rect b="b" l="l" r="r" t="t"/>
              <a:pathLst>
                <a:path extrusionOk="0" h="660" w="1939">
                  <a:moveTo>
                    <a:pt x="315" y="0"/>
                  </a:moveTo>
                  <a:cubicBezTo>
                    <a:pt x="144" y="0"/>
                    <a:pt x="0" y="218"/>
                    <a:pt x="162" y="380"/>
                  </a:cubicBezTo>
                  <a:cubicBezTo>
                    <a:pt x="373" y="556"/>
                    <a:pt x="633" y="659"/>
                    <a:pt x="904" y="659"/>
                  </a:cubicBezTo>
                  <a:cubicBezTo>
                    <a:pt x="927" y="659"/>
                    <a:pt x="950" y="658"/>
                    <a:pt x="973" y="657"/>
                  </a:cubicBezTo>
                  <a:cubicBezTo>
                    <a:pt x="986" y="657"/>
                    <a:pt x="1000" y="658"/>
                    <a:pt x="1013" y="658"/>
                  </a:cubicBezTo>
                  <a:cubicBezTo>
                    <a:pt x="1294" y="658"/>
                    <a:pt x="1565" y="562"/>
                    <a:pt x="1784" y="380"/>
                  </a:cubicBezTo>
                  <a:cubicBezTo>
                    <a:pt x="1938" y="218"/>
                    <a:pt x="1792" y="0"/>
                    <a:pt x="1621" y="0"/>
                  </a:cubicBezTo>
                  <a:cubicBezTo>
                    <a:pt x="1570" y="0"/>
                    <a:pt x="1517" y="19"/>
                    <a:pt x="1469" y="65"/>
                  </a:cubicBezTo>
                  <a:cubicBezTo>
                    <a:pt x="1321" y="170"/>
                    <a:pt x="1147" y="223"/>
                    <a:pt x="972" y="223"/>
                  </a:cubicBezTo>
                  <a:cubicBezTo>
                    <a:pt x="796" y="223"/>
                    <a:pt x="620" y="170"/>
                    <a:pt x="467" y="65"/>
                  </a:cubicBezTo>
                  <a:cubicBezTo>
                    <a:pt x="419" y="19"/>
                    <a:pt x="366" y="0"/>
                    <a:pt x="315" y="0"/>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90" name="Google Shape;5590;p38"/>
            <p:cNvSpPr/>
            <p:nvPr/>
          </p:nvSpPr>
          <p:spPr>
            <a:xfrm>
              <a:off x="5884429" y="1600433"/>
              <a:ext cx="26499" cy="11260"/>
            </a:xfrm>
            <a:custGeom>
              <a:rect b="b" l="l" r="r" t="t"/>
              <a:pathLst>
                <a:path extrusionOk="0" h="430" w="1012">
                  <a:moveTo>
                    <a:pt x="286" y="1"/>
                  </a:moveTo>
                  <a:cubicBezTo>
                    <a:pt x="0" y="1"/>
                    <a:pt x="0" y="430"/>
                    <a:pt x="286" y="430"/>
                  </a:cubicBezTo>
                  <a:lnTo>
                    <a:pt x="725" y="430"/>
                  </a:lnTo>
                  <a:cubicBezTo>
                    <a:pt x="1011" y="430"/>
                    <a:pt x="1011" y="1"/>
                    <a:pt x="725"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91" name="Google Shape;5591;p38"/>
            <p:cNvSpPr/>
            <p:nvPr/>
          </p:nvSpPr>
          <p:spPr>
            <a:xfrm>
              <a:off x="5953112" y="1600433"/>
              <a:ext cx="26499" cy="11260"/>
            </a:xfrm>
            <a:custGeom>
              <a:rect b="b" l="l" r="r" t="t"/>
              <a:pathLst>
                <a:path extrusionOk="0" h="430" w="1012">
                  <a:moveTo>
                    <a:pt x="287" y="1"/>
                  </a:moveTo>
                  <a:cubicBezTo>
                    <a:pt x="1" y="1"/>
                    <a:pt x="1" y="430"/>
                    <a:pt x="287" y="430"/>
                  </a:cubicBezTo>
                  <a:lnTo>
                    <a:pt x="726" y="430"/>
                  </a:lnTo>
                  <a:cubicBezTo>
                    <a:pt x="1012" y="430"/>
                    <a:pt x="1012" y="1"/>
                    <a:pt x="726"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92" name="Google Shape;5592;p38"/>
            <p:cNvSpPr/>
            <p:nvPr/>
          </p:nvSpPr>
          <p:spPr>
            <a:xfrm>
              <a:off x="5846199" y="1748326"/>
              <a:ext cx="171643" cy="109427"/>
            </a:xfrm>
            <a:custGeom>
              <a:rect b="b" l="l" r="r" t="t"/>
              <a:pathLst>
                <a:path extrusionOk="0" h="4179" w="6555">
                  <a:moveTo>
                    <a:pt x="1088" y="0"/>
                  </a:moveTo>
                  <a:lnTo>
                    <a:pt x="1" y="324"/>
                  </a:lnTo>
                  <a:lnTo>
                    <a:pt x="1" y="4179"/>
                  </a:lnTo>
                  <a:lnTo>
                    <a:pt x="6555" y="4179"/>
                  </a:lnTo>
                  <a:lnTo>
                    <a:pt x="6555" y="324"/>
                  </a:lnTo>
                  <a:lnTo>
                    <a:pt x="5467" y="0"/>
                  </a:lnTo>
                  <a:lnTo>
                    <a:pt x="5467" y="468"/>
                  </a:lnTo>
                  <a:cubicBezTo>
                    <a:pt x="5467" y="1670"/>
                    <a:pt x="4484" y="2652"/>
                    <a:pt x="3282" y="2652"/>
                  </a:cubicBezTo>
                  <a:cubicBezTo>
                    <a:pt x="2071" y="2652"/>
                    <a:pt x="1098" y="1670"/>
                    <a:pt x="1098" y="468"/>
                  </a:cubicBezTo>
                  <a:lnTo>
                    <a:pt x="1088" y="468"/>
                  </a:lnTo>
                  <a:lnTo>
                    <a:pt x="1088" y="0"/>
                  </a:ln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93" name="Google Shape;5593;p38"/>
            <p:cNvSpPr/>
            <p:nvPr/>
          </p:nvSpPr>
          <p:spPr>
            <a:xfrm>
              <a:off x="5845439" y="1548979"/>
              <a:ext cx="177901" cy="28489"/>
            </a:xfrm>
            <a:custGeom>
              <a:rect b="b" l="l" r="r" t="t"/>
              <a:pathLst>
                <a:path extrusionOk="0" h="1088" w="6794">
                  <a:moveTo>
                    <a:pt x="1" y="0"/>
                  </a:moveTo>
                  <a:cubicBezTo>
                    <a:pt x="1" y="58"/>
                    <a:pt x="1" y="115"/>
                    <a:pt x="11" y="172"/>
                  </a:cubicBezTo>
                  <a:lnTo>
                    <a:pt x="96" y="1088"/>
                  </a:lnTo>
                  <a:lnTo>
                    <a:pt x="6479" y="1088"/>
                  </a:lnTo>
                  <a:lnTo>
                    <a:pt x="6545" y="258"/>
                  </a:lnTo>
                  <a:lnTo>
                    <a:pt x="6526" y="258"/>
                  </a:lnTo>
                  <a:cubicBezTo>
                    <a:pt x="6631" y="182"/>
                    <a:pt x="6727" y="96"/>
                    <a:pt x="6793" y="0"/>
                  </a:cubicBez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94" name="Google Shape;5594;p38"/>
            <p:cNvSpPr/>
            <p:nvPr/>
          </p:nvSpPr>
          <p:spPr>
            <a:xfrm>
              <a:off x="5932635" y="1548979"/>
              <a:ext cx="90941" cy="22781"/>
            </a:xfrm>
            <a:custGeom>
              <a:rect b="b" l="l" r="r" t="t"/>
              <a:pathLst>
                <a:path extrusionOk="0" h="870" w="3473">
                  <a:moveTo>
                    <a:pt x="0" y="0"/>
                  </a:moveTo>
                  <a:cubicBezTo>
                    <a:pt x="105" y="506"/>
                    <a:pt x="554" y="868"/>
                    <a:pt x="1069" y="868"/>
                  </a:cubicBezTo>
                  <a:cubicBezTo>
                    <a:pt x="1317" y="868"/>
                    <a:pt x="1565" y="783"/>
                    <a:pt x="1756" y="620"/>
                  </a:cubicBezTo>
                  <a:cubicBezTo>
                    <a:pt x="2006" y="785"/>
                    <a:pt x="2298" y="869"/>
                    <a:pt x="2591" y="869"/>
                  </a:cubicBezTo>
                  <a:cubicBezTo>
                    <a:pt x="2789" y="869"/>
                    <a:pt x="2989" y="831"/>
                    <a:pt x="3177" y="754"/>
                  </a:cubicBezTo>
                  <a:lnTo>
                    <a:pt x="3215" y="258"/>
                  </a:lnTo>
                  <a:lnTo>
                    <a:pt x="3206" y="258"/>
                  </a:lnTo>
                  <a:cubicBezTo>
                    <a:pt x="3301" y="182"/>
                    <a:pt x="3397" y="96"/>
                    <a:pt x="3473" y="0"/>
                  </a:cubicBez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95" name="Google Shape;5595;p38"/>
            <p:cNvSpPr/>
            <p:nvPr/>
          </p:nvSpPr>
          <p:spPr>
            <a:xfrm>
              <a:off x="5932373" y="1537484"/>
              <a:ext cx="17282" cy="11521"/>
            </a:xfrm>
            <a:custGeom>
              <a:rect b="b" l="l" r="r" t="t"/>
              <a:pathLst>
                <a:path extrusionOk="0" h="440" w="660">
                  <a:moveTo>
                    <a:pt x="440" y="0"/>
                  </a:moveTo>
                  <a:cubicBezTo>
                    <a:pt x="201" y="0"/>
                    <a:pt x="1" y="191"/>
                    <a:pt x="10" y="439"/>
                  </a:cubicBezTo>
                  <a:lnTo>
                    <a:pt x="659" y="439"/>
                  </a:lnTo>
                  <a:lnTo>
                    <a:pt x="659" y="0"/>
                  </a:ln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96" name="Google Shape;5596;p38"/>
            <p:cNvSpPr/>
            <p:nvPr/>
          </p:nvSpPr>
          <p:spPr>
            <a:xfrm>
              <a:off x="5972096" y="1502999"/>
              <a:ext cx="57240" cy="57240"/>
            </a:xfrm>
            <a:custGeom>
              <a:rect b="b" l="l" r="r" t="t"/>
              <a:pathLst>
                <a:path extrusionOk="0" h="2186" w="2186">
                  <a:moveTo>
                    <a:pt x="1088" y="1"/>
                  </a:moveTo>
                  <a:cubicBezTo>
                    <a:pt x="487" y="1"/>
                    <a:pt x="1" y="497"/>
                    <a:pt x="1" y="1098"/>
                  </a:cubicBezTo>
                  <a:cubicBezTo>
                    <a:pt x="1" y="1699"/>
                    <a:pt x="487" y="2186"/>
                    <a:pt x="1088" y="2186"/>
                  </a:cubicBezTo>
                  <a:cubicBezTo>
                    <a:pt x="1689" y="2186"/>
                    <a:pt x="2185" y="1699"/>
                    <a:pt x="2185" y="1098"/>
                  </a:cubicBezTo>
                  <a:cubicBezTo>
                    <a:pt x="2185" y="497"/>
                    <a:pt x="1689" y="1"/>
                    <a:pt x="1088" y="1"/>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97" name="Google Shape;5597;p38"/>
            <p:cNvSpPr/>
            <p:nvPr/>
          </p:nvSpPr>
          <p:spPr>
            <a:xfrm>
              <a:off x="5943371" y="1525989"/>
              <a:ext cx="34250" cy="34250"/>
            </a:xfrm>
            <a:custGeom>
              <a:rect b="b" l="l" r="r" t="t"/>
              <a:pathLst>
                <a:path extrusionOk="0" h="1308" w="1308">
                  <a:moveTo>
                    <a:pt x="659" y="1"/>
                  </a:moveTo>
                  <a:cubicBezTo>
                    <a:pt x="296" y="1"/>
                    <a:pt x="1" y="296"/>
                    <a:pt x="1" y="659"/>
                  </a:cubicBezTo>
                  <a:cubicBezTo>
                    <a:pt x="1" y="1021"/>
                    <a:pt x="296" y="1308"/>
                    <a:pt x="659" y="1308"/>
                  </a:cubicBezTo>
                  <a:cubicBezTo>
                    <a:pt x="1021" y="1308"/>
                    <a:pt x="1308" y="1021"/>
                    <a:pt x="1308" y="659"/>
                  </a:cubicBezTo>
                  <a:cubicBezTo>
                    <a:pt x="1308" y="296"/>
                    <a:pt x="1021" y="1"/>
                    <a:pt x="659" y="1"/>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98" name="Google Shape;5598;p38"/>
            <p:cNvSpPr/>
            <p:nvPr/>
          </p:nvSpPr>
          <p:spPr>
            <a:xfrm>
              <a:off x="5845204" y="1548979"/>
              <a:ext cx="23750" cy="28489"/>
            </a:xfrm>
            <a:custGeom>
              <a:rect b="b" l="l" r="r" t="t"/>
              <a:pathLst>
                <a:path extrusionOk="0" h="1088" w="907">
                  <a:moveTo>
                    <a:pt x="0" y="0"/>
                  </a:moveTo>
                  <a:cubicBezTo>
                    <a:pt x="0" y="58"/>
                    <a:pt x="0" y="115"/>
                    <a:pt x="10" y="172"/>
                  </a:cubicBezTo>
                  <a:lnTo>
                    <a:pt x="105" y="1088"/>
                  </a:lnTo>
                  <a:lnTo>
                    <a:pt x="907" y="1088"/>
                  </a:lnTo>
                  <a:lnTo>
                    <a:pt x="907" y="0"/>
                  </a:ln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599" name="Google Shape;5599;p38"/>
            <p:cNvSpPr/>
            <p:nvPr/>
          </p:nvSpPr>
          <p:spPr>
            <a:xfrm>
              <a:off x="5863428" y="1748326"/>
              <a:ext cx="137419" cy="80964"/>
            </a:xfrm>
            <a:custGeom>
              <a:rect b="b" l="l" r="r" t="t"/>
              <a:pathLst>
                <a:path extrusionOk="0" h="3092" w="5248">
                  <a:moveTo>
                    <a:pt x="430" y="0"/>
                  </a:moveTo>
                  <a:lnTo>
                    <a:pt x="1" y="134"/>
                  </a:lnTo>
                  <a:lnTo>
                    <a:pt x="1" y="468"/>
                  </a:lnTo>
                  <a:cubicBezTo>
                    <a:pt x="1" y="1918"/>
                    <a:pt x="1174" y="3091"/>
                    <a:pt x="2624" y="3091"/>
                  </a:cubicBezTo>
                  <a:cubicBezTo>
                    <a:pt x="4065" y="3091"/>
                    <a:pt x="5248" y="1918"/>
                    <a:pt x="5248" y="468"/>
                  </a:cubicBezTo>
                  <a:lnTo>
                    <a:pt x="5248" y="134"/>
                  </a:lnTo>
                  <a:lnTo>
                    <a:pt x="4799" y="0"/>
                  </a:lnTo>
                  <a:lnTo>
                    <a:pt x="4799" y="468"/>
                  </a:lnTo>
                  <a:cubicBezTo>
                    <a:pt x="4799" y="1670"/>
                    <a:pt x="3826" y="2652"/>
                    <a:pt x="2615" y="2652"/>
                  </a:cubicBezTo>
                  <a:cubicBezTo>
                    <a:pt x="1413" y="2652"/>
                    <a:pt x="430" y="1670"/>
                    <a:pt x="430" y="468"/>
                  </a:cubicBezTo>
                  <a:lnTo>
                    <a:pt x="430" y="0"/>
                  </a:ln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00" name="Google Shape;5600;p38"/>
            <p:cNvSpPr/>
            <p:nvPr/>
          </p:nvSpPr>
          <p:spPr>
            <a:xfrm>
              <a:off x="5828969" y="1817768"/>
              <a:ext cx="17256" cy="39984"/>
            </a:xfrm>
            <a:custGeom>
              <a:rect b="b" l="l" r="r" t="t"/>
              <a:pathLst>
                <a:path extrusionOk="0" h="1527" w="659">
                  <a:moveTo>
                    <a:pt x="659" y="0"/>
                  </a:moveTo>
                  <a:cubicBezTo>
                    <a:pt x="296" y="0"/>
                    <a:pt x="0" y="286"/>
                    <a:pt x="0" y="649"/>
                  </a:cubicBezTo>
                  <a:lnTo>
                    <a:pt x="0" y="1527"/>
                  </a:lnTo>
                  <a:lnTo>
                    <a:pt x="659" y="1527"/>
                  </a:lnTo>
                  <a:lnTo>
                    <a:pt x="659" y="0"/>
                  </a:lnTo>
                  <a:close/>
                </a:path>
              </a:pathLst>
            </a:custGeom>
            <a:solidFill>
              <a:srgbClr val="EE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01" name="Google Shape;5601;p38"/>
            <p:cNvSpPr/>
            <p:nvPr/>
          </p:nvSpPr>
          <p:spPr>
            <a:xfrm>
              <a:off x="5846199" y="1817768"/>
              <a:ext cx="11521" cy="39984"/>
            </a:xfrm>
            <a:custGeom>
              <a:rect b="b" l="l" r="r" t="t"/>
              <a:pathLst>
                <a:path extrusionOk="0" h="1527" w="440">
                  <a:moveTo>
                    <a:pt x="1" y="0"/>
                  </a:moveTo>
                  <a:lnTo>
                    <a:pt x="1" y="1527"/>
                  </a:lnTo>
                  <a:lnTo>
                    <a:pt x="439" y="1527"/>
                  </a:lnTo>
                  <a:lnTo>
                    <a:pt x="439" y="439"/>
                  </a:lnTo>
                  <a:cubicBezTo>
                    <a:pt x="439" y="191"/>
                    <a:pt x="239" y="0"/>
                    <a:pt x="1" y="0"/>
                  </a:cubicBez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02" name="Google Shape;5602;p38"/>
            <p:cNvSpPr/>
            <p:nvPr/>
          </p:nvSpPr>
          <p:spPr>
            <a:xfrm>
              <a:off x="6017815" y="1817768"/>
              <a:ext cx="17256" cy="39984"/>
            </a:xfrm>
            <a:custGeom>
              <a:rect b="b" l="l" r="r" t="t"/>
              <a:pathLst>
                <a:path extrusionOk="0" h="1527" w="659">
                  <a:moveTo>
                    <a:pt x="1" y="0"/>
                  </a:moveTo>
                  <a:lnTo>
                    <a:pt x="1" y="1527"/>
                  </a:lnTo>
                  <a:lnTo>
                    <a:pt x="659" y="1527"/>
                  </a:lnTo>
                  <a:lnTo>
                    <a:pt x="659" y="649"/>
                  </a:lnTo>
                  <a:cubicBezTo>
                    <a:pt x="649" y="286"/>
                    <a:pt x="363" y="0"/>
                    <a:pt x="1" y="0"/>
                  </a:cubicBezTo>
                  <a:close/>
                </a:path>
              </a:pathLst>
            </a:custGeom>
            <a:solidFill>
              <a:srgbClr val="EE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03" name="Google Shape;5603;p38"/>
            <p:cNvSpPr/>
            <p:nvPr/>
          </p:nvSpPr>
          <p:spPr>
            <a:xfrm>
              <a:off x="6006320" y="1817768"/>
              <a:ext cx="11521" cy="39984"/>
            </a:xfrm>
            <a:custGeom>
              <a:rect b="b" l="l" r="r" t="t"/>
              <a:pathLst>
                <a:path extrusionOk="0" h="1527" w="440">
                  <a:moveTo>
                    <a:pt x="440" y="0"/>
                  </a:moveTo>
                  <a:cubicBezTo>
                    <a:pt x="192" y="0"/>
                    <a:pt x="1" y="191"/>
                    <a:pt x="1" y="439"/>
                  </a:cubicBezTo>
                  <a:lnTo>
                    <a:pt x="1" y="1527"/>
                  </a:lnTo>
                  <a:lnTo>
                    <a:pt x="440" y="1527"/>
                  </a:lnTo>
                  <a:lnTo>
                    <a:pt x="440" y="0"/>
                  </a:ln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604" name="Google Shape;5604;p38"/>
          <p:cNvGrpSpPr/>
          <p:nvPr/>
        </p:nvGrpSpPr>
        <p:grpSpPr>
          <a:xfrm>
            <a:off x="6643664" y="1713715"/>
            <a:ext cx="377728" cy="508895"/>
            <a:chOff x="4896940" y="1502999"/>
            <a:chExt cx="263317" cy="354754"/>
          </a:xfrm>
        </p:grpSpPr>
        <p:sp>
          <p:nvSpPr>
            <p:cNvPr id="5605" name="Google Shape;5605;p38"/>
            <p:cNvSpPr/>
            <p:nvPr/>
          </p:nvSpPr>
          <p:spPr>
            <a:xfrm>
              <a:off x="4904193" y="1594384"/>
              <a:ext cx="113433" cy="103221"/>
            </a:xfrm>
            <a:custGeom>
              <a:rect b="b" l="l" r="r" t="t"/>
              <a:pathLst>
                <a:path extrusionOk="0" h="3942" w="4332">
                  <a:moveTo>
                    <a:pt x="1253" y="1"/>
                  </a:moveTo>
                  <a:cubicBezTo>
                    <a:pt x="1048" y="1"/>
                    <a:pt x="839" y="58"/>
                    <a:pt x="649" y="184"/>
                  </a:cubicBezTo>
                  <a:cubicBezTo>
                    <a:pt x="10" y="623"/>
                    <a:pt x="0" y="1567"/>
                    <a:pt x="649" y="2006"/>
                  </a:cubicBezTo>
                  <a:cubicBezTo>
                    <a:pt x="764" y="2092"/>
                    <a:pt x="830" y="2235"/>
                    <a:pt x="821" y="2378"/>
                  </a:cubicBezTo>
                  <a:cubicBezTo>
                    <a:pt x="821" y="2540"/>
                    <a:pt x="840" y="2693"/>
                    <a:pt x="888" y="2845"/>
                  </a:cubicBezTo>
                  <a:cubicBezTo>
                    <a:pt x="1099" y="3553"/>
                    <a:pt x="1724" y="3941"/>
                    <a:pt x="2357" y="3941"/>
                  </a:cubicBezTo>
                  <a:cubicBezTo>
                    <a:pt x="2808" y="3941"/>
                    <a:pt x="3264" y="3743"/>
                    <a:pt x="3578" y="3322"/>
                  </a:cubicBezTo>
                  <a:cubicBezTo>
                    <a:pt x="4332" y="2311"/>
                    <a:pt x="3607" y="880"/>
                    <a:pt x="2357" y="880"/>
                  </a:cubicBezTo>
                  <a:lnTo>
                    <a:pt x="2328" y="880"/>
                  </a:lnTo>
                  <a:cubicBezTo>
                    <a:pt x="2220" y="340"/>
                    <a:pt x="1749" y="1"/>
                    <a:pt x="1253" y="1"/>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06" name="Google Shape;5606;p38"/>
            <p:cNvSpPr/>
            <p:nvPr/>
          </p:nvSpPr>
          <p:spPr>
            <a:xfrm>
              <a:off x="5039831" y="1594620"/>
              <a:ext cx="113198" cy="102907"/>
            </a:xfrm>
            <a:custGeom>
              <a:rect b="b" l="l" r="r" t="t"/>
              <a:pathLst>
                <a:path extrusionOk="0" h="3930" w="4323">
                  <a:moveTo>
                    <a:pt x="3071" y="1"/>
                  </a:moveTo>
                  <a:cubicBezTo>
                    <a:pt x="2577" y="1"/>
                    <a:pt x="2109" y="338"/>
                    <a:pt x="1995" y="871"/>
                  </a:cubicBezTo>
                  <a:lnTo>
                    <a:pt x="1985" y="871"/>
                  </a:lnTo>
                  <a:cubicBezTo>
                    <a:pt x="726" y="871"/>
                    <a:pt x="1" y="2302"/>
                    <a:pt x="754" y="3313"/>
                  </a:cubicBezTo>
                  <a:cubicBezTo>
                    <a:pt x="1067" y="3733"/>
                    <a:pt x="1521" y="3929"/>
                    <a:pt x="1971" y="3929"/>
                  </a:cubicBezTo>
                  <a:cubicBezTo>
                    <a:pt x="2606" y="3929"/>
                    <a:pt x="3233" y="3540"/>
                    <a:pt x="3445" y="2836"/>
                  </a:cubicBezTo>
                  <a:cubicBezTo>
                    <a:pt x="3492" y="2684"/>
                    <a:pt x="3511" y="2531"/>
                    <a:pt x="3511" y="2369"/>
                  </a:cubicBezTo>
                  <a:cubicBezTo>
                    <a:pt x="3502" y="2226"/>
                    <a:pt x="3569" y="2083"/>
                    <a:pt x="3683" y="1997"/>
                  </a:cubicBezTo>
                  <a:cubicBezTo>
                    <a:pt x="4322" y="1558"/>
                    <a:pt x="4322" y="614"/>
                    <a:pt x="3674" y="184"/>
                  </a:cubicBezTo>
                  <a:cubicBezTo>
                    <a:pt x="3484" y="59"/>
                    <a:pt x="3275" y="1"/>
                    <a:pt x="3071" y="1"/>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07" name="Google Shape;5607;p38"/>
            <p:cNvSpPr/>
            <p:nvPr/>
          </p:nvSpPr>
          <p:spPr>
            <a:xfrm>
              <a:off x="4937160" y="1502999"/>
              <a:ext cx="183138" cy="123200"/>
            </a:xfrm>
            <a:custGeom>
              <a:rect b="b" l="l" r="r" t="t"/>
              <a:pathLst>
                <a:path extrusionOk="0" h="4705" w="6994">
                  <a:moveTo>
                    <a:pt x="3492" y="1"/>
                  </a:moveTo>
                  <a:cubicBezTo>
                    <a:pt x="1565" y="1"/>
                    <a:pt x="1" y="1565"/>
                    <a:pt x="1" y="3502"/>
                  </a:cubicBezTo>
                  <a:lnTo>
                    <a:pt x="1" y="4704"/>
                  </a:lnTo>
                  <a:lnTo>
                    <a:pt x="6994" y="4704"/>
                  </a:lnTo>
                  <a:lnTo>
                    <a:pt x="6994" y="3502"/>
                  </a:lnTo>
                  <a:cubicBezTo>
                    <a:pt x="6994" y="1565"/>
                    <a:pt x="5429" y="1"/>
                    <a:pt x="3492" y="1"/>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08" name="Google Shape;5608;p38"/>
            <p:cNvSpPr/>
            <p:nvPr/>
          </p:nvSpPr>
          <p:spPr>
            <a:xfrm>
              <a:off x="4896940" y="1680376"/>
              <a:ext cx="263316" cy="177377"/>
            </a:xfrm>
            <a:custGeom>
              <a:rect b="b" l="l" r="r" t="t"/>
              <a:pathLst>
                <a:path extrusionOk="0" h="6774" w="10056">
                  <a:moveTo>
                    <a:pt x="3721" y="0"/>
                  </a:moveTo>
                  <a:lnTo>
                    <a:pt x="3721" y="1355"/>
                  </a:lnTo>
                  <a:cubicBezTo>
                    <a:pt x="3721" y="1717"/>
                    <a:pt x="3483" y="2051"/>
                    <a:pt x="3130" y="2175"/>
                  </a:cubicBezTo>
                  <a:lnTo>
                    <a:pt x="878" y="2967"/>
                  </a:lnTo>
                  <a:cubicBezTo>
                    <a:pt x="354" y="3158"/>
                    <a:pt x="1" y="3654"/>
                    <a:pt x="1" y="4207"/>
                  </a:cubicBezTo>
                  <a:lnTo>
                    <a:pt x="1" y="6115"/>
                  </a:lnTo>
                  <a:cubicBezTo>
                    <a:pt x="1" y="6478"/>
                    <a:pt x="297" y="6774"/>
                    <a:pt x="659" y="6774"/>
                  </a:cubicBezTo>
                  <a:lnTo>
                    <a:pt x="9398" y="6774"/>
                  </a:lnTo>
                  <a:cubicBezTo>
                    <a:pt x="9760" y="6774"/>
                    <a:pt x="10056" y="6478"/>
                    <a:pt x="10056" y="6115"/>
                  </a:cubicBezTo>
                  <a:lnTo>
                    <a:pt x="10056" y="4207"/>
                  </a:lnTo>
                  <a:cubicBezTo>
                    <a:pt x="10056" y="3654"/>
                    <a:pt x="9703" y="3158"/>
                    <a:pt x="9178" y="2967"/>
                  </a:cubicBezTo>
                  <a:lnTo>
                    <a:pt x="6927" y="2175"/>
                  </a:lnTo>
                  <a:cubicBezTo>
                    <a:pt x="6574" y="2051"/>
                    <a:pt x="6345" y="1717"/>
                    <a:pt x="6345" y="1345"/>
                  </a:cubicBezTo>
                  <a:lnTo>
                    <a:pt x="6345" y="0"/>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09" name="Google Shape;5609;p38"/>
            <p:cNvSpPr/>
            <p:nvPr/>
          </p:nvSpPr>
          <p:spPr>
            <a:xfrm>
              <a:off x="4897202" y="1730834"/>
              <a:ext cx="263055" cy="126919"/>
            </a:xfrm>
            <a:custGeom>
              <a:rect b="b" l="l" r="r" t="t"/>
              <a:pathLst>
                <a:path extrusionOk="0" h="4847" w="10046">
                  <a:moveTo>
                    <a:pt x="6554" y="0"/>
                  </a:moveTo>
                  <a:lnTo>
                    <a:pt x="6554" y="372"/>
                  </a:lnTo>
                  <a:cubicBezTo>
                    <a:pt x="6554" y="1269"/>
                    <a:pt x="5820" y="2004"/>
                    <a:pt x="4913" y="2004"/>
                  </a:cubicBezTo>
                  <a:cubicBezTo>
                    <a:pt x="4007" y="2004"/>
                    <a:pt x="3273" y="1269"/>
                    <a:pt x="3273" y="372"/>
                  </a:cubicBezTo>
                  <a:lnTo>
                    <a:pt x="3273" y="182"/>
                  </a:lnTo>
                  <a:cubicBezTo>
                    <a:pt x="3225" y="201"/>
                    <a:pt x="3177" y="229"/>
                    <a:pt x="3129" y="248"/>
                  </a:cubicBezTo>
                  <a:lnTo>
                    <a:pt x="868" y="1040"/>
                  </a:lnTo>
                  <a:cubicBezTo>
                    <a:pt x="344" y="1231"/>
                    <a:pt x="0" y="1727"/>
                    <a:pt x="0" y="2280"/>
                  </a:cubicBezTo>
                  <a:lnTo>
                    <a:pt x="0" y="4188"/>
                  </a:lnTo>
                  <a:cubicBezTo>
                    <a:pt x="0" y="4551"/>
                    <a:pt x="287" y="4847"/>
                    <a:pt x="649" y="4847"/>
                  </a:cubicBezTo>
                  <a:lnTo>
                    <a:pt x="9388" y="4847"/>
                  </a:lnTo>
                  <a:cubicBezTo>
                    <a:pt x="9750" y="4847"/>
                    <a:pt x="10046" y="4551"/>
                    <a:pt x="10046" y="4188"/>
                  </a:cubicBezTo>
                  <a:lnTo>
                    <a:pt x="10046" y="2280"/>
                  </a:lnTo>
                  <a:cubicBezTo>
                    <a:pt x="10046" y="1727"/>
                    <a:pt x="9693" y="1231"/>
                    <a:pt x="9168" y="1040"/>
                  </a:cubicBezTo>
                  <a:lnTo>
                    <a:pt x="6917" y="248"/>
                  </a:lnTo>
                  <a:cubicBezTo>
                    <a:pt x="6774" y="191"/>
                    <a:pt x="6650" y="105"/>
                    <a:pt x="6554" y="0"/>
                  </a:cubicBezTo>
                  <a:close/>
                </a:path>
              </a:pathLst>
            </a:custGeom>
            <a:solidFill>
              <a:srgbClr val="ACBD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10" name="Google Shape;5610;p38"/>
            <p:cNvSpPr/>
            <p:nvPr/>
          </p:nvSpPr>
          <p:spPr>
            <a:xfrm>
              <a:off x="4953395" y="1730834"/>
              <a:ext cx="150407" cy="81697"/>
            </a:xfrm>
            <a:custGeom>
              <a:rect b="b" l="l" r="r" t="t"/>
              <a:pathLst>
                <a:path extrusionOk="0" h="3120" w="5744">
                  <a:moveTo>
                    <a:pt x="4399" y="0"/>
                  </a:moveTo>
                  <a:lnTo>
                    <a:pt x="4399" y="363"/>
                  </a:lnTo>
                  <a:cubicBezTo>
                    <a:pt x="4399" y="1269"/>
                    <a:pt x="3664" y="2004"/>
                    <a:pt x="2758" y="2004"/>
                  </a:cubicBezTo>
                  <a:cubicBezTo>
                    <a:pt x="1861" y="2004"/>
                    <a:pt x="1127" y="1269"/>
                    <a:pt x="1127" y="363"/>
                  </a:cubicBezTo>
                  <a:lnTo>
                    <a:pt x="1127" y="172"/>
                  </a:lnTo>
                  <a:cubicBezTo>
                    <a:pt x="1079" y="201"/>
                    <a:pt x="1031" y="229"/>
                    <a:pt x="974" y="248"/>
                  </a:cubicBezTo>
                  <a:lnTo>
                    <a:pt x="1" y="592"/>
                  </a:lnTo>
                  <a:cubicBezTo>
                    <a:pt x="10" y="1183"/>
                    <a:pt x="125" y="1765"/>
                    <a:pt x="354" y="2309"/>
                  </a:cubicBezTo>
                  <a:cubicBezTo>
                    <a:pt x="561" y="2810"/>
                    <a:pt x="1047" y="3119"/>
                    <a:pt x="1567" y="3119"/>
                  </a:cubicBezTo>
                  <a:cubicBezTo>
                    <a:pt x="1671" y="3119"/>
                    <a:pt x="1776" y="3107"/>
                    <a:pt x="1880" y="3082"/>
                  </a:cubicBezTo>
                  <a:lnTo>
                    <a:pt x="2872" y="2834"/>
                  </a:lnTo>
                  <a:lnTo>
                    <a:pt x="3865" y="3082"/>
                  </a:lnTo>
                  <a:cubicBezTo>
                    <a:pt x="3969" y="3107"/>
                    <a:pt x="4074" y="3119"/>
                    <a:pt x="4178" y="3119"/>
                  </a:cubicBezTo>
                  <a:cubicBezTo>
                    <a:pt x="4701" y="3119"/>
                    <a:pt x="5194" y="2810"/>
                    <a:pt x="5400" y="2309"/>
                  </a:cubicBezTo>
                  <a:cubicBezTo>
                    <a:pt x="5620" y="1765"/>
                    <a:pt x="5744" y="1183"/>
                    <a:pt x="5744" y="592"/>
                  </a:cubicBezTo>
                  <a:lnTo>
                    <a:pt x="4761" y="248"/>
                  </a:lnTo>
                  <a:cubicBezTo>
                    <a:pt x="4628" y="191"/>
                    <a:pt x="4504" y="105"/>
                    <a:pt x="4399" y="0"/>
                  </a:cubicBez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11" name="Google Shape;5611;p38"/>
            <p:cNvSpPr/>
            <p:nvPr/>
          </p:nvSpPr>
          <p:spPr>
            <a:xfrm>
              <a:off x="4994374" y="1691871"/>
              <a:ext cx="68709" cy="28620"/>
            </a:xfrm>
            <a:custGeom>
              <a:rect b="b" l="l" r="r" t="t"/>
              <a:pathLst>
                <a:path extrusionOk="0" h="1093" w="2624">
                  <a:moveTo>
                    <a:pt x="0" y="0"/>
                  </a:moveTo>
                  <a:lnTo>
                    <a:pt x="0" y="821"/>
                  </a:lnTo>
                  <a:cubicBezTo>
                    <a:pt x="420" y="1002"/>
                    <a:pt x="866" y="1092"/>
                    <a:pt x="1312" y="1092"/>
                  </a:cubicBezTo>
                  <a:cubicBezTo>
                    <a:pt x="1758" y="1092"/>
                    <a:pt x="2204" y="1002"/>
                    <a:pt x="2624" y="821"/>
                  </a:cubicBezTo>
                  <a:lnTo>
                    <a:pt x="2624" y="0"/>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12" name="Google Shape;5612;p38"/>
            <p:cNvSpPr/>
            <p:nvPr/>
          </p:nvSpPr>
          <p:spPr>
            <a:xfrm>
              <a:off x="4936427" y="1559846"/>
              <a:ext cx="184630" cy="149019"/>
            </a:xfrm>
            <a:custGeom>
              <a:rect b="b" l="l" r="r" t="t"/>
              <a:pathLst>
                <a:path extrusionOk="0" h="5691" w="7051">
                  <a:moveTo>
                    <a:pt x="3520" y="0"/>
                  </a:moveTo>
                  <a:cubicBezTo>
                    <a:pt x="3451" y="0"/>
                    <a:pt x="3382" y="34"/>
                    <a:pt x="3339" y="100"/>
                  </a:cubicBezTo>
                  <a:cubicBezTo>
                    <a:pt x="2528" y="1360"/>
                    <a:pt x="1450" y="1789"/>
                    <a:pt x="954" y="1923"/>
                  </a:cubicBezTo>
                  <a:cubicBezTo>
                    <a:pt x="868" y="1951"/>
                    <a:pt x="573" y="1980"/>
                    <a:pt x="573" y="1980"/>
                  </a:cubicBezTo>
                  <a:cubicBezTo>
                    <a:pt x="248" y="1980"/>
                    <a:pt x="0" y="2266"/>
                    <a:pt x="29" y="2590"/>
                  </a:cubicBezTo>
                  <a:cubicBezTo>
                    <a:pt x="66" y="2861"/>
                    <a:pt x="305" y="3077"/>
                    <a:pt x="583" y="3077"/>
                  </a:cubicBezTo>
                  <a:cubicBezTo>
                    <a:pt x="589" y="3077"/>
                    <a:pt x="595" y="3077"/>
                    <a:pt x="601" y="3077"/>
                  </a:cubicBezTo>
                  <a:lnTo>
                    <a:pt x="697" y="3077"/>
                  </a:lnTo>
                  <a:cubicBezTo>
                    <a:pt x="811" y="4556"/>
                    <a:pt x="2042" y="5691"/>
                    <a:pt x="3520" y="5691"/>
                  </a:cubicBezTo>
                  <a:cubicBezTo>
                    <a:pt x="5009" y="5691"/>
                    <a:pt x="6239" y="4556"/>
                    <a:pt x="6354" y="3077"/>
                  </a:cubicBezTo>
                  <a:lnTo>
                    <a:pt x="6440" y="3077"/>
                  </a:lnTo>
                  <a:cubicBezTo>
                    <a:pt x="6446" y="3077"/>
                    <a:pt x="6452" y="3077"/>
                    <a:pt x="6458" y="3077"/>
                  </a:cubicBezTo>
                  <a:cubicBezTo>
                    <a:pt x="6736" y="3077"/>
                    <a:pt x="6975" y="2861"/>
                    <a:pt x="7012" y="2590"/>
                  </a:cubicBezTo>
                  <a:cubicBezTo>
                    <a:pt x="7050" y="2266"/>
                    <a:pt x="6793" y="1980"/>
                    <a:pt x="6468" y="1980"/>
                  </a:cubicBezTo>
                  <a:cubicBezTo>
                    <a:pt x="6468" y="1980"/>
                    <a:pt x="6182" y="1951"/>
                    <a:pt x="6087" y="1923"/>
                  </a:cubicBezTo>
                  <a:cubicBezTo>
                    <a:pt x="5591" y="1789"/>
                    <a:pt x="4522" y="1360"/>
                    <a:pt x="3702" y="100"/>
                  </a:cubicBezTo>
                  <a:cubicBezTo>
                    <a:pt x="3659" y="34"/>
                    <a:pt x="3590" y="0"/>
                    <a:pt x="3520" y="0"/>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13" name="Google Shape;5613;p38"/>
            <p:cNvSpPr/>
            <p:nvPr/>
          </p:nvSpPr>
          <p:spPr>
            <a:xfrm>
              <a:off x="4936427" y="1560082"/>
              <a:ext cx="169391" cy="149019"/>
            </a:xfrm>
            <a:custGeom>
              <a:rect b="b" l="l" r="r" t="t"/>
              <a:pathLst>
                <a:path extrusionOk="0" h="5691" w="6469">
                  <a:moveTo>
                    <a:pt x="3520" y="1"/>
                  </a:moveTo>
                  <a:cubicBezTo>
                    <a:pt x="3451" y="1"/>
                    <a:pt x="3382" y="34"/>
                    <a:pt x="3339" y="101"/>
                  </a:cubicBezTo>
                  <a:cubicBezTo>
                    <a:pt x="2900" y="778"/>
                    <a:pt x="2280" y="1332"/>
                    <a:pt x="1555" y="1685"/>
                  </a:cubicBezTo>
                  <a:cubicBezTo>
                    <a:pt x="1364" y="1780"/>
                    <a:pt x="1164" y="1856"/>
                    <a:pt x="954" y="1914"/>
                  </a:cubicBezTo>
                  <a:cubicBezTo>
                    <a:pt x="868" y="1942"/>
                    <a:pt x="573" y="1971"/>
                    <a:pt x="573" y="1971"/>
                  </a:cubicBezTo>
                  <a:cubicBezTo>
                    <a:pt x="248" y="1971"/>
                    <a:pt x="0" y="2257"/>
                    <a:pt x="29" y="2581"/>
                  </a:cubicBezTo>
                  <a:cubicBezTo>
                    <a:pt x="66" y="2852"/>
                    <a:pt x="305" y="3068"/>
                    <a:pt x="592" y="3068"/>
                  </a:cubicBezTo>
                  <a:cubicBezTo>
                    <a:pt x="598" y="3068"/>
                    <a:pt x="604" y="3068"/>
                    <a:pt x="611" y="3068"/>
                  </a:cubicBezTo>
                  <a:lnTo>
                    <a:pt x="697" y="3068"/>
                  </a:lnTo>
                  <a:cubicBezTo>
                    <a:pt x="800" y="4563"/>
                    <a:pt x="2055" y="5690"/>
                    <a:pt x="3503" y="5690"/>
                  </a:cubicBezTo>
                  <a:cubicBezTo>
                    <a:pt x="3654" y="5690"/>
                    <a:pt x="3806" y="5678"/>
                    <a:pt x="3959" y="5653"/>
                  </a:cubicBezTo>
                  <a:cubicBezTo>
                    <a:pt x="2709" y="5453"/>
                    <a:pt x="1736" y="4451"/>
                    <a:pt x="1574" y="3192"/>
                  </a:cubicBezTo>
                  <a:cubicBezTo>
                    <a:pt x="1555" y="3011"/>
                    <a:pt x="1555" y="2820"/>
                    <a:pt x="1574" y="2629"/>
                  </a:cubicBezTo>
                  <a:cubicBezTo>
                    <a:pt x="1593" y="2476"/>
                    <a:pt x="1641" y="2333"/>
                    <a:pt x="1727" y="2200"/>
                  </a:cubicBezTo>
                  <a:cubicBezTo>
                    <a:pt x="1803" y="2095"/>
                    <a:pt x="1908" y="1999"/>
                    <a:pt x="2023" y="1933"/>
                  </a:cubicBezTo>
                  <a:cubicBezTo>
                    <a:pt x="2614" y="1599"/>
                    <a:pt x="3120" y="1141"/>
                    <a:pt x="3511" y="597"/>
                  </a:cubicBezTo>
                  <a:cubicBezTo>
                    <a:pt x="3969" y="1227"/>
                    <a:pt x="4579" y="1732"/>
                    <a:pt x="5276" y="2076"/>
                  </a:cubicBezTo>
                  <a:cubicBezTo>
                    <a:pt x="5439" y="2151"/>
                    <a:pt x="5612" y="2189"/>
                    <a:pt x="5784" y="2189"/>
                  </a:cubicBezTo>
                  <a:cubicBezTo>
                    <a:pt x="6024" y="2189"/>
                    <a:pt x="6262" y="2115"/>
                    <a:pt x="6468" y="1971"/>
                  </a:cubicBezTo>
                  <a:cubicBezTo>
                    <a:pt x="6468" y="1971"/>
                    <a:pt x="6182" y="1942"/>
                    <a:pt x="6087" y="1914"/>
                  </a:cubicBezTo>
                  <a:cubicBezTo>
                    <a:pt x="5591" y="1780"/>
                    <a:pt x="4522" y="1351"/>
                    <a:pt x="3702" y="101"/>
                  </a:cubicBezTo>
                  <a:cubicBezTo>
                    <a:pt x="3659" y="34"/>
                    <a:pt x="3590" y="1"/>
                    <a:pt x="3520" y="1"/>
                  </a:cubicBez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14" name="Google Shape;5614;p38"/>
            <p:cNvSpPr/>
            <p:nvPr/>
          </p:nvSpPr>
          <p:spPr>
            <a:xfrm>
              <a:off x="4988614" y="1612295"/>
              <a:ext cx="11521" cy="17151"/>
            </a:xfrm>
            <a:custGeom>
              <a:rect b="b" l="l" r="r" t="t"/>
              <a:pathLst>
                <a:path extrusionOk="0" h="655" w="440">
                  <a:moveTo>
                    <a:pt x="220" y="1"/>
                  </a:moveTo>
                  <a:cubicBezTo>
                    <a:pt x="111" y="1"/>
                    <a:pt x="1" y="72"/>
                    <a:pt x="1" y="215"/>
                  </a:cubicBezTo>
                  <a:lnTo>
                    <a:pt x="1" y="435"/>
                  </a:lnTo>
                  <a:cubicBezTo>
                    <a:pt x="1" y="559"/>
                    <a:pt x="96" y="654"/>
                    <a:pt x="220" y="654"/>
                  </a:cubicBezTo>
                  <a:cubicBezTo>
                    <a:pt x="344" y="654"/>
                    <a:pt x="440" y="559"/>
                    <a:pt x="440" y="435"/>
                  </a:cubicBezTo>
                  <a:lnTo>
                    <a:pt x="440" y="215"/>
                  </a:lnTo>
                  <a:cubicBezTo>
                    <a:pt x="440" y="72"/>
                    <a:pt x="330" y="1"/>
                    <a:pt x="220"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15" name="Google Shape;5615;p38"/>
            <p:cNvSpPr/>
            <p:nvPr/>
          </p:nvSpPr>
          <p:spPr>
            <a:xfrm>
              <a:off x="5057323" y="1612295"/>
              <a:ext cx="11521" cy="17151"/>
            </a:xfrm>
            <a:custGeom>
              <a:rect b="b" l="l" r="r" t="t"/>
              <a:pathLst>
                <a:path extrusionOk="0" h="655" w="440">
                  <a:moveTo>
                    <a:pt x="220" y="1"/>
                  </a:moveTo>
                  <a:cubicBezTo>
                    <a:pt x="110" y="1"/>
                    <a:pt x="0" y="72"/>
                    <a:pt x="0" y="215"/>
                  </a:cubicBezTo>
                  <a:lnTo>
                    <a:pt x="0" y="435"/>
                  </a:lnTo>
                  <a:cubicBezTo>
                    <a:pt x="0" y="559"/>
                    <a:pt x="96" y="654"/>
                    <a:pt x="220" y="654"/>
                  </a:cubicBezTo>
                  <a:cubicBezTo>
                    <a:pt x="334" y="654"/>
                    <a:pt x="439" y="559"/>
                    <a:pt x="439" y="435"/>
                  </a:cubicBezTo>
                  <a:lnTo>
                    <a:pt x="439" y="215"/>
                  </a:lnTo>
                  <a:cubicBezTo>
                    <a:pt x="439" y="72"/>
                    <a:pt x="330" y="1"/>
                    <a:pt x="220"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16" name="Google Shape;5616;p38"/>
            <p:cNvSpPr/>
            <p:nvPr/>
          </p:nvSpPr>
          <p:spPr>
            <a:xfrm>
              <a:off x="5003382" y="1652174"/>
              <a:ext cx="50694" cy="17282"/>
            </a:xfrm>
            <a:custGeom>
              <a:rect b="b" l="l" r="r" t="t"/>
              <a:pathLst>
                <a:path extrusionOk="0" h="660" w="1936">
                  <a:moveTo>
                    <a:pt x="315" y="1"/>
                  </a:moveTo>
                  <a:cubicBezTo>
                    <a:pt x="144" y="1"/>
                    <a:pt x="0" y="219"/>
                    <a:pt x="162" y="381"/>
                  </a:cubicBezTo>
                  <a:cubicBezTo>
                    <a:pt x="364" y="557"/>
                    <a:pt x="623" y="660"/>
                    <a:pt x="894" y="660"/>
                  </a:cubicBezTo>
                  <a:cubicBezTo>
                    <a:pt x="917" y="660"/>
                    <a:pt x="940" y="659"/>
                    <a:pt x="963" y="658"/>
                  </a:cubicBezTo>
                  <a:cubicBezTo>
                    <a:pt x="986" y="659"/>
                    <a:pt x="1009" y="660"/>
                    <a:pt x="1032" y="660"/>
                  </a:cubicBezTo>
                  <a:cubicBezTo>
                    <a:pt x="1303" y="660"/>
                    <a:pt x="1563" y="557"/>
                    <a:pt x="1774" y="381"/>
                  </a:cubicBezTo>
                  <a:cubicBezTo>
                    <a:pt x="1936" y="219"/>
                    <a:pt x="1792" y="1"/>
                    <a:pt x="1621" y="1"/>
                  </a:cubicBezTo>
                  <a:cubicBezTo>
                    <a:pt x="1570" y="1"/>
                    <a:pt x="1517" y="20"/>
                    <a:pt x="1469" y="66"/>
                  </a:cubicBezTo>
                  <a:cubicBezTo>
                    <a:pt x="1316" y="171"/>
                    <a:pt x="1140" y="223"/>
                    <a:pt x="965" y="223"/>
                  </a:cubicBezTo>
                  <a:cubicBezTo>
                    <a:pt x="789" y="223"/>
                    <a:pt x="615" y="171"/>
                    <a:pt x="467" y="66"/>
                  </a:cubicBezTo>
                  <a:cubicBezTo>
                    <a:pt x="419" y="20"/>
                    <a:pt x="366" y="1"/>
                    <a:pt x="315" y="1"/>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17" name="Google Shape;5617;p38"/>
            <p:cNvSpPr/>
            <p:nvPr/>
          </p:nvSpPr>
          <p:spPr>
            <a:xfrm>
              <a:off x="5040093" y="1504255"/>
              <a:ext cx="79943" cy="90469"/>
            </a:xfrm>
            <a:custGeom>
              <a:rect b="b" l="l" r="r" t="t"/>
              <a:pathLst>
                <a:path extrusionOk="0" h="3455" w="3053">
                  <a:moveTo>
                    <a:pt x="77" y="1"/>
                  </a:moveTo>
                  <a:cubicBezTo>
                    <a:pt x="29" y="201"/>
                    <a:pt x="0" y="401"/>
                    <a:pt x="0" y="611"/>
                  </a:cubicBezTo>
                  <a:cubicBezTo>
                    <a:pt x="0" y="2176"/>
                    <a:pt x="1269" y="3454"/>
                    <a:pt x="2843" y="3454"/>
                  </a:cubicBezTo>
                  <a:cubicBezTo>
                    <a:pt x="2910" y="3454"/>
                    <a:pt x="2986" y="3454"/>
                    <a:pt x="3053" y="3445"/>
                  </a:cubicBezTo>
                  <a:cubicBezTo>
                    <a:pt x="3053" y="1708"/>
                    <a:pt x="1784" y="249"/>
                    <a:pt x="77"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18" name="Google Shape;5618;p38"/>
            <p:cNvSpPr/>
            <p:nvPr/>
          </p:nvSpPr>
          <p:spPr>
            <a:xfrm>
              <a:off x="5020114" y="1789043"/>
              <a:ext cx="17256" cy="57214"/>
            </a:xfrm>
            <a:custGeom>
              <a:rect b="b" l="l" r="r" t="t"/>
              <a:pathLst>
                <a:path extrusionOk="0" h="2185" w="659">
                  <a:moveTo>
                    <a:pt x="0" y="0"/>
                  </a:moveTo>
                  <a:lnTo>
                    <a:pt x="0" y="1965"/>
                  </a:lnTo>
                  <a:cubicBezTo>
                    <a:pt x="0" y="2089"/>
                    <a:pt x="95" y="2185"/>
                    <a:pt x="219" y="2185"/>
                  </a:cubicBezTo>
                  <a:lnTo>
                    <a:pt x="439" y="2185"/>
                  </a:lnTo>
                  <a:cubicBezTo>
                    <a:pt x="553" y="2185"/>
                    <a:pt x="649" y="2089"/>
                    <a:pt x="658" y="1975"/>
                  </a:cubicBezTo>
                  <a:lnTo>
                    <a:pt x="658" y="0"/>
                  </a:ln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19" name="Google Shape;5619;p38"/>
            <p:cNvSpPr/>
            <p:nvPr/>
          </p:nvSpPr>
          <p:spPr>
            <a:xfrm>
              <a:off x="4899689" y="1767546"/>
              <a:ext cx="48992" cy="90207"/>
            </a:xfrm>
            <a:custGeom>
              <a:rect b="b" l="l" r="r" t="t"/>
              <a:pathLst>
                <a:path extrusionOk="0" h="3445" w="1871">
                  <a:moveTo>
                    <a:pt x="239" y="1"/>
                  </a:moveTo>
                  <a:cubicBezTo>
                    <a:pt x="134" y="115"/>
                    <a:pt x="58" y="239"/>
                    <a:pt x="1" y="373"/>
                  </a:cubicBezTo>
                  <a:lnTo>
                    <a:pt x="1193" y="1394"/>
                  </a:lnTo>
                  <a:cubicBezTo>
                    <a:pt x="1336" y="1518"/>
                    <a:pt x="1422" y="1699"/>
                    <a:pt x="1422" y="1890"/>
                  </a:cubicBezTo>
                  <a:lnTo>
                    <a:pt x="1422" y="3445"/>
                  </a:lnTo>
                  <a:lnTo>
                    <a:pt x="1871" y="3445"/>
                  </a:lnTo>
                  <a:lnTo>
                    <a:pt x="1871" y="1899"/>
                  </a:lnTo>
                  <a:cubicBezTo>
                    <a:pt x="1871" y="1575"/>
                    <a:pt x="1727" y="1270"/>
                    <a:pt x="1479" y="1060"/>
                  </a:cubicBezTo>
                  <a:lnTo>
                    <a:pt x="239" y="1"/>
                  </a:ln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20" name="Google Shape;5620;p38"/>
            <p:cNvSpPr/>
            <p:nvPr/>
          </p:nvSpPr>
          <p:spPr>
            <a:xfrm>
              <a:off x="5108777" y="1767546"/>
              <a:ext cx="48992" cy="90207"/>
            </a:xfrm>
            <a:custGeom>
              <a:rect b="b" l="l" r="r" t="t"/>
              <a:pathLst>
                <a:path extrusionOk="0" h="3445" w="1871">
                  <a:moveTo>
                    <a:pt x="1632" y="1"/>
                  </a:moveTo>
                  <a:lnTo>
                    <a:pt x="382" y="1060"/>
                  </a:lnTo>
                  <a:cubicBezTo>
                    <a:pt x="134" y="1270"/>
                    <a:pt x="1" y="1575"/>
                    <a:pt x="1" y="1899"/>
                  </a:cubicBezTo>
                  <a:lnTo>
                    <a:pt x="1" y="3445"/>
                  </a:lnTo>
                  <a:lnTo>
                    <a:pt x="440" y="3445"/>
                  </a:lnTo>
                  <a:lnTo>
                    <a:pt x="440" y="1890"/>
                  </a:lnTo>
                  <a:cubicBezTo>
                    <a:pt x="440" y="1699"/>
                    <a:pt x="525" y="1518"/>
                    <a:pt x="678" y="1394"/>
                  </a:cubicBezTo>
                  <a:lnTo>
                    <a:pt x="1871" y="373"/>
                  </a:lnTo>
                  <a:cubicBezTo>
                    <a:pt x="1813" y="239"/>
                    <a:pt x="1727" y="115"/>
                    <a:pt x="1632" y="1"/>
                  </a:cubicBez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21" name="Google Shape;5621;p38"/>
            <p:cNvSpPr/>
            <p:nvPr/>
          </p:nvSpPr>
          <p:spPr>
            <a:xfrm>
              <a:off x="5020114" y="1789043"/>
              <a:ext cx="17256" cy="17989"/>
            </a:xfrm>
            <a:custGeom>
              <a:rect b="b" l="l" r="r" t="t"/>
              <a:pathLst>
                <a:path extrusionOk="0" h="687" w="659">
                  <a:moveTo>
                    <a:pt x="0" y="0"/>
                  </a:moveTo>
                  <a:lnTo>
                    <a:pt x="0" y="687"/>
                  </a:lnTo>
                  <a:lnTo>
                    <a:pt x="324" y="611"/>
                  </a:lnTo>
                  <a:lnTo>
                    <a:pt x="658" y="687"/>
                  </a:lnTo>
                  <a:lnTo>
                    <a:pt x="658" y="0"/>
                  </a:lnTo>
                  <a:close/>
                </a:path>
              </a:pathLst>
            </a:custGeom>
            <a:solidFill>
              <a:srgbClr val="ED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22" name="Google Shape;5622;p38"/>
            <p:cNvSpPr/>
            <p:nvPr/>
          </p:nvSpPr>
          <p:spPr>
            <a:xfrm>
              <a:off x="4963895" y="1720334"/>
              <a:ext cx="129432" cy="80650"/>
            </a:xfrm>
            <a:custGeom>
              <a:rect b="b" l="l" r="r" t="t"/>
              <a:pathLst>
                <a:path extrusionOk="0" h="3080" w="4943">
                  <a:moveTo>
                    <a:pt x="1164" y="1"/>
                  </a:moveTo>
                  <a:lnTo>
                    <a:pt x="344" y="287"/>
                  </a:lnTo>
                  <a:cubicBezTo>
                    <a:pt x="172" y="344"/>
                    <a:pt x="58" y="497"/>
                    <a:pt x="48" y="678"/>
                  </a:cubicBezTo>
                  <a:cubicBezTo>
                    <a:pt x="1" y="1317"/>
                    <a:pt x="115" y="1956"/>
                    <a:pt x="353" y="2548"/>
                  </a:cubicBezTo>
                  <a:cubicBezTo>
                    <a:pt x="496" y="2873"/>
                    <a:pt x="817" y="3080"/>
                    <a:pt x="1163" y="3080"/>
                  </a:cubicBezTo>
                  <a:cubicBezTo>
                    <a:pt x="1233" y="3080"/>
                    <a:pt x="1304" y="3071"/>
                    <a:pt x="1374" y="3053"/>
                  </a:cubicBezTo>
                  <a:lnTo>
                    <a:pt x="2471" y="2786"/>
                  </a:lnTo>
                  <a:lnTo>
                    <a:pt x="3578" y="3053"/>
                  </a:lnTo>
                  <a:cubicBezTo>
                    <a:pt x="3649" y="3071"/>
                    <a:pt x="3720" y="3080"/>
                    <a:pt x="3790" y="3080"/>
                  </a:cubicBezTo>
                  <a:cubicBezTo>
                    <a:pt x="4135" y="3080"/>
                    <a:pt x="4456" y="2873"/>
                    <a:pt x="4599" y="2548"/>
                  </a:cubicBezTo>
                  <a:cubicBezTo>
                    <a:pt x="4837" y="1956"/>
                    <a:pt x="4942" y="1317"/>
                    <a:pt x="4904" y="678"/>
                  </a:cubicBezTo>
                  <a:cubicBezTo>
                    <a:pt x="4895" y="497"/>
                    <a:pt x="4780" y="344"/>
                    <a:pt x="4608" y="287"/>
                  </a:cubicBezTo>
                  <a:lnTo>
                    <a:pt x="3788" y="1"/>
                  </a:lnTo>
                  <a:lnTo>
                    <a:pt x="3788" y="659"/>
                  </a:lnTo>
                  <a:cubicBezTo>
                    <a:pt x="3788" y="1384"/>
                    <a:pt x="3206" y="1966"/>
                    <a:pt x="2481" y="1966"/>
                  </a:cubicBezTo>
                  <a:cubicBezTo>
                    <a:pt x="1756" y="1966"/>
                    <a:pt x="1164" y="1384"/>
                    <a:pt x="1164" y="659"/>
                  </a:cubicBezTo>
                  <a:lnTo>
                    <a:pt x="1164" y="1"/>
                  </a:ln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23" name="Google Shape;5623;p38"/>
            <p:cNvSpPr/>
            <p:nvPr/>
          </p:nvSpPr>
          <p:spPr>
            <a:xfrm>
              <a:off x="5063058" y="1720334"/>
              <a:ext cx="26" cy="288"/>
            </a:xfrm>
            <a:custGeom>
              <a:rect b="b" l="l" r="r" t="t"/>
              <a:pathLst>
                <a:path extrusionOk="0" h="11" w="1">
                  <a:moveTo>
                    <a:pt x="1" y="10"/>
                  </a:moveTo>
                  <a:lnTo>
                    <a:pt x="1" y="10"/>
                  </a:lnTo>
                  <a:lnTo>
                    <a:pt x="1" y="1"/>
                  </a:ln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24" name="Google Shape;5624;p38"/>
            <p:cNvSpPr/>
            <p:nvPr/>
          </p:nvSpPr>
          <p:spPr>
            <a:xfrm>
              <a:off x="4994374" y="1720334"/>
              <a:ext cx="26" cy="288"/>
            </a:xfrm>
            <a:custGeom>
              <a:rect b="b" l="l" r="r" t="t"/>
              <a:pathLst>
                <a:path extrusionOk="0" h="11" w="1">
                  <a:moveTo>
                    <a:pt x="0" y="1"/>
                  </a:moveTo>
                  <a:lnTo>
                    <a:pt x="0" y="10"/>
                  </a:lnTo>
                  <a:lnTo>
                    <a:pt x="0" y="10"/>
                  </a:ln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25" name="Google Shape;5625;p38"/>
            <p:cNvSpPr/>
            <p:nvPr/>
          </p:nvSpPr>
          <p:spPr>
            <a:xfrm>
              <a:off x="4982879" y="1720334"/>
              <a:ext cx="91464" cy="62975"/>
            </a:xfrm>
            <a:custGeom>
              <a:rect b="b" l="l" r="r" t="t"/>
              <a:pathLst>
                <a:path extrusionOk="0" h="2405" w="3493">
                  <a:moveTo>
                    <a:pt x="3063" y="1"/>
                  </a:moveTo>
                  <a:lnTo>
                    <a:pt x="3063" y="659"/>
                  </a:lnTo>
                  <a:cubicBezTo>
                    <a:pt x="3063" y="1384"/>
                    <a:pt x="2471" y="1966"/>
                    <a:pt x="1746" y="1966"/>
                  </a:cubicBezTo>
                  <a:cubicBezTo>
                    <a:pt x="1021" y="1966"/>
                    <a:pt x="439" y="1384"/>
                    <a:pt x="439" y="659"/>
                  </a:cubicBezTo>
                  <a:lnTo>
                    <a:pt x="439" y="10"/>
                  </a:lnTo>
                  <a:lnTo>
                    <a:pt x="1" y="153"/>
                  </a:lnTo>
                  <a:lnTo>
                    <a:pt x="1" y="659"/>
                  </a:lnTo>
                  <a:cubicBezTo>
                    <a:pt x="1" y="1622"/>
                    <a:pt x="783" y="2405"/>
                    <a:pt x="1746" y="2405"/>
                  </a:cubicBezTo>
                  <a:cubicBezTo>
                    <a:pt x="2710" y="2405"/>
                    <a:pt x="3492" y="1622"/>
                    <a:pt x="3492" y="659"/>
                  </a:cubicBezTo>
                  <a:lnTo>
                    <a:pt x="3492" y="153"/>
                  </a:lnTo>
                  <a:lnTo>
                    <a:pt x="3063" y="1"/>
                  </a:ln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626" name="Google Shape;5626;p38"/>
          <p:cNvGrpSpPr/>
          <p:nvPr/>
        </p:nvGrpSpPr>
        <p:grpSpPr>
          <a:xfrm>
            <a:off x="8592368" y="5680222"/>
            <a:ext cx="393842" cy="508859"/>
            <a:chOff x="6255392" y="4268082"/>
            <a:chExt cx="274550" cy="354729"/>
          </a:xfrm>
        </p:grpSpPr>
        <p:sp>
          <p:nvSpPr>
            <p:cNvPr id="5627" name="Google Shape;5627;p38"/>
            <p:cNvSpPr/>
            <p:nvPr/>
          </p:nvSpPr>
          <p:spPr>
            <a:xfrm>
              <a:off x="6286342" y="4268082"/>
              <a:ext cx="213120" cy="206102"/>
            </a:xfrm>
            <a:custGeom>
              <a:rect b="b" l="l" r="r" t="t"/>
              <a:pathLst>
                <a:path extrusionOk="0" h="7871" w="8139">
                  <a:moveTo>
                    <a:pt x="4065" y="0"/>
                  </a:moveTo>
                  <a:cubicBezTo>
                    <a:pt x="2014" y="0"/>
                    <a:pt x="354" y="1670"/>
                    <a:pt x="354" y="3721"/>
                  </a:cubicBezTo>
                  <a:lnTo>
                    <a:pt x="354" y="4808"/>
                  </a:lnTo>
                  <a:cubicBezTo>
                    <a:pt x="354" y="5543"/>
                    <a:pt x="211" y="6010"/>
                    <a:pt x="87" y="6277"/>
                  </a:cubicBezTo>
                  <a:cubicBezTo>
                    <a:pt x="1" y="6468"/>
                    <a:pt x="49" y="6688"/>
                    <a:pt x="220" y="6812"/>
                  </a:cubicBezTo>
                  <a:cubicBezTo>
                    <a:pt x="640" y="7136"/>
                    <a:pt x="2100" y="7871"/>
                    <a:pt x="4065" y="7871"/>
                  </a:cubicBezTo>
                  <a:cubicBezTo>
                    <a:pt x="6040" y="7871"/>
                    <a:pt x="7490" y="7136"/>
                    <a:pt x="7919" y="6812"/>
                  </a:cubicBezTo>
                  <a:cubicBezTo>
                    <a:pt x="8081" y="6688"/>
                    <a:pt x="8139" y="6468"/>
                    <a:pt x="8053" y="6277"/>
                  </a:cubicBezTo>
                  <a:cubicBezTo>
                    <a:pt x="7938" y="6010"/>
                    <a:pt x="7786" y="5543"/>
                    <a:pt x="7786" y="4808"/>
                  </a:cubicBezTo>
                  <a:lnTo>
                    <a:pt x="7786" y="3721"/>
                  </a:lnTo>
                  <a:cubicBezTo>
                    <a:pt x="7786" y="1670"/>
                    <a:pt x="6116" y="0"/>
                    <a:pt x="4065" y="0"/>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28" name="Google Shape;5628;p38"/>
            <p:cNvSpPr/>
            <p:nvPr/>
          </p:nvSpPr>
          <p:spPr>
            <a:xfrm>
              <a:off x="6352800" y="4451168"/>
              <a:ext cx="80205" cy="68736"/>
            </a:xfrm>
            <a:custGeom>
              <a:rect b="b" l="l" r="r" t="t"/>
              <a:pathLst>
                <a:path extrusionOk="0" h="2625" w="3063">
                  <a:moveTo>
                    <a:pt x="1" y="1"/>
                  </a:moveTo>
                  <a:lnTo>
                    <a:pt x="1" y="2624"/>
                  </a:lnTo>
                  <a:lnTo>
                    <a:pt x="3063" y="2624"/>
                  </a:lnTo>
                  <a:lnTo>
                    <a:pt x="3063" y="1"/>
                  </a:ln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29" name="Google Shape;5629;p38"/>
            <p:cNvSpPr/>
            <p:nvPr/>
          </p:nvSpPr>
          <p:spPr>
            <a:xfrm>
              <a:off x="6352800" y="4451168"/>
              <a:ext cx="80205" cy="34381"/>
            </a:xfrm>
            <a:custGeom>
              <a:rect b="b" l="l" r="r" t="t"/>
              <a:pathLst>
                <a:path extrusionOk="0" h="1313" w="3063">
                  <a:moveTo>
                    <a:pt x="1" y="1"/>
                  </a:moveTo>
                  <a:lnTo>
                    <a:pt x="1" y="926"/>
                  </a:lnTo>
                  <a:cubicBezTo>
                    <a:pt x="478" y="1184"/>
                    <a:pt x="1005" y="1313"/>
                    <a:pt x="1532" y="1313"/>
                  </a:cubicBezTo>
                  <a:cubicBezTo>
                    <a:pt x="2059" y="1313"/>
                    <a:pt x="2586" y="1184"/>
                    <a:pt x="3063" y="926"/>
                  </a:cubicBezTo>
                  <a:lnTo>
                    <a:pt x="3063" y="1"/>
                  </a:lnTo>
                  <a:close/>
                </a:path>
              </a:pathLst>
            </a:custGeom>
            <a:solidFill>
              <a:srgbClr val="EE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30" name="Google Shape;5630;p38"/>
            <p:cNvSpPr/>
            <p:nvPr/>
          </p:nvSpPr>
          <p:spPr>
            <a:xfrm>
              <a:off x="6296842" y="4307464"/>
              <a:ext cx="192381" cy="166458"/>
            </a:xfrm>
            <a:custGeom>
              <a:rect b="b" l="l" r="r" t="t"/>
              <a:pathLst>
                <a:path extrusionOk="0" h="6357" w="7347">
                  <a:moveTo>
                    <a:pt x="2397" y="0"/>
                  </a:moveTo>
                  <a:cubicBezTo>
                    <a:pt x="2313" y="0"/>
                    <a:pt x="2229" y="26"/>
                    <a:pt x="2157" y="80"/>
                  </a:cubicBezTo>
                  <a:cubicBezTo>
                    <a:pt x="1432" y="585"/>
                    <a:pt x="1021" y="1425"/>
                    <a:pt x="1050" y="2303"/>
                  </a:cubicBezTo>
                  <a:cubicBezTo>
                    <a:pt x="1060" y="2493"/>
                    <a:pt x="917" y="2646"/>
                    <a:pt x="726" y="2646"/>
                  </a:cubicBezTo>
                  <a:cubicBezTo>
                    <a:pt x="1" y="2646"/>
                    <a:pt x="1" y="3743"/>
                    <a:pt x="726" y="3743"/>
                  </a:cubicBezTo>
                  <a:lnTo>
                    <a:pt x="850" y="3743"/>
                  </a:lnTo>
                  <a:cubicBezTo>
                    <a:pt x="955" y="5222"/>
                    <a:pt x="2195" y="6357"/>
                    <a:pt x="3674" y="6357"/>
                  </a:cubicBezTo>
                  <a:cubicBezTo>
                    <a:pt x="5152" y="6357"/>
                    <a:pt x="6392" y="5222"/>
                    <a:pt x="6507" y="3743"/>
                  </a:cubicBezTo>
                  <a:lnTo>
                    <a:pt x="6621" y="3743"/>
                  </a:lnTo>
                  <a:cubicBezTo>
                    <a:pt x="7346" y="3743"/>
                    <a:pt x="7346" y="2646"/>
                    <a:pt x="6621" y="2646"/>
                  </a:cubicBezTo>
                  <a:cubicBezTo>
                    <a:pt x="6431" y="2646"/>
                    <a:pt x="6278" y="2493"/>
                    <a:pt x="6287" y="2303"/>
                  </a:cubicBezTo>
                  <a:cubicBezTo>
                    <a:pt x="6316" y="1425"/>
                    <a:pt x="5906" y="585"/>
                    <a:pt x="5190" y="80"/>
                  </a:cubicBezTo>
                  <a:cubicBezTo>
                    <a:pt x="5115" y="26"/>
                    <a:pt x="5028" y="0"/>
                    <a:pt x="4943" y="0"/>
                  </a:cubicBezTo>
                  <a:cubicBezTo>
                    <a:pt x="4802" y="0"/>
                    <a:pt x="4663" y="69"/>
                    <a:pt x="4580" y="194"/>
                  </a:cubicBezTo>
                  <a:cubicBezTo>
                    <a:pt x="4365" y="519"/>
                    <a:pt x="4017" y="681"/>
                    <a:pt x="3669" y="681"/>
                  </a:cubicBezTo>
                  <a:cubicBezTo>
                    <a:pt x="3321" y="681"/>
                    <a:pt x="2972" y="519"/>
                    <a:pt x="2758" y="194"/>
                  </a:cubicBezTo>
                  <a:cubicBezTo>
                    <a:pt x="2675" y="69"/>
                    <a:pt x="2536" y="0"/>
                    <a:pt x="2397" y="0"/>
                  </a:cubicBezTo>
                  <a:close/>
                </a:path>
              </a:pathLst>
            </a:custGeom>
            <a:solidFill>
              <a:srgbClr val="F6F8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31" name="Google Shape;5631;p38"/>
            <p:cNvSpPr/>
            <p:nvPr/>
          </p:nvSpPr>
          <p:spPr>
            <a:xfrm>
              <a:off x="6296607" y="4320033"/>
              <a:ext cx="107935" cy="154125"/>
            </a:xfrm>
            <a:custGeom>
              <a:rect b="b" l="l" r="r" t="t"/>
              <a:pathLst>
                <a:path extrusionOk="0" h="5886" w="4122">
                  <a:moveTo>
                    <a:pt x="1708" y="0"/>
                  </a:moveTo>
                  <a:cubicBezTo>
                    <a:pt x="1269" y="506"/>
                    <a:pt x="1030" y="1155"/>
                    <a:pt x="1059" y="1823"/>
                  </a:cubicBezTo>
                  <a:cubicBezTo>
                    <a:pt x="1069" y="2013"/>
                    <a:pt x="916" y="2166"/>
                    <a:pt x="735" y="2175"/>
                  </a:cubicBezTo>
                  <a:cubicBezTo>
                    <a:pt x="0" y="2175"/>
                    <a:pt x="0" y="3263"/>
                    <a:pt x="735" y="3263"/>
                  </a:cubicBezTo>
                  <a:lnTo>
                    <a:pt x="849" y="3263"/>
                  </a:lnTo>
                  <a:cubicBezTo>
                    <a:pt x="953" y="4758"/>
                    <a:pt x="2208" y="5886"/>
                    <a:pt x="3663" y="5886"/>
                  </a:cubicBezTo>
                  <a:cubicBezTo>
                    <a:pt x="3814" y="5886"/>
                    <a:pt x="3967" y="5873"/>
                    <a:pt x="4121" y="5848"/>
                  </a:cubicBezTo>
                  <a:cubicBezTo>
                    <a:pt x="2729" y="5638"/>
                    <a:pt x="1708" y="4446"/>
                    <a:pt x="1708" y="3044"/>
                  </a:cubicBezTo>
                  <a:lnTo>
                    <a:pt x="1708" y="0"/>
                  </a:ln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32" name="Google Shape;5632;p38"/>
            <p:cNvSpPr/>
            <p:nvPr/>
          </p:nvSpPr>
          <p:spPr>
            <a:xfrm>
              <a:off x="6352800" y="4376855"/>
              <a:ext cx="11521" cy="17151"/>
            </a:xfrm>
            <a:custGeom>
              <a:rect b="b" l="l" r="r" t="t"/>
              <a:pathLst>
                <a:path extrusionOk="0" h="655" w="440">
                  <a:moveTo>
                    <a:pt x="220" y="1"/>
                  </a:moveTo>
                  <a:cubicBezTo>
                    <a:pt x="110" y="1"/>
                    <a:pt x="1" y="72"/>
                    <a:pt x="1" y="215"/>
                  </a:cubicBezTo>
                  <a:lnTo>
                    <a:pt x="1" y="435"/>
                  </a:lnTo>
                  <a:cubicBezTo>
                    <a:pt x="1" y="559"/>
                    <a:pt x="96" y="654"/>
                    <a:pt x="220" y="654"/>
                  </a:cubicBezTo>
                  <a:cubicBezTo>
                    <a:pt x="344" y="654"/>
                    <a:pt x="439" y="559"/>
                    <a:pt x="439" y="435"/>
                  </a:cubicBezTo>
                  <a:lnTo>
                    <a:pt x="439" y="215"/>
                  </a:lnTo>
                  <a:cubicBezTo>
                    <a:pt x="439" y="72"/>
                    <a:pt x="330" y="1"/>
                    <a:pt x="220"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33" name="Google Shape;5633;p38"/>
            <p:cNvSpPr/>
            <p:nvPr/>
          </p:nvSpPr>
          <p:spPr>
            <a:xfrm>
              <a:off x="6421509" y="4376855"/>
              <a:ext cx="11495" cy="17151"/>
            </a:xfrm>
            <a:custGeom>
              <a:rect b="b" l="l" r="r" t="t"/>
              <a:pathLst>
                <a:path extrusionOk="0" h="655" w="439">
                  <a:moveTo>
                    <a:pt x="220" y="1"/>
                  </a:moveTo>
                  <a:cubicBezTo>
                    <a:pt x="110" y="1"/>
                    <a:pt x="0" y="72"/>
                    <a:pt x="0" y="215"/>
                  </a:cubicBezTo>
                  <a:lnTo>
                    <a:pt x="0" y="435"/>
                  </a:lnTo>
                  <a:cubicBezTo>
                    <a:pt x="0" y="559"/>
                    <a:pt x="96" y="654"/>
                    <a:pt x="220" y="654"/>
                  </a:cubicBezTo>
                  <a:cubicBezTo>
                    <a:pt x="334" y="654"/>
                    <a:pt x="439" y="559"/>
                    <a:pt x="439" y="435"/>
                  </a:cubicBezTo>
                  <a:lnTo>
                    <a:pt x="439" y="215"/>
                  </a:lnTo>
                  <a:cubicBezTo>
                    <a:pt x="439" y="72"/>
                    <a:pt x="329" y="1"/>
                    <a:pt x="220"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34" name="Google Shape;5634;p38"/>
            <p:cNvSpPr/>
            <p:nvPr/>
          </p:nvSpPr>
          <p:spPr>
            <a:xfrm>
              <a:off x="6345311" y="4359756"/>
              <a:ext cx="26499" cy="11521"/>
            </a:xfrm>
            <a:custGeom>
              <a:rect b="b" l="l" r="r" t="t"/>
              <a:pathLst>
                <a:path extrusionOk="0" h="440" w="1012">
                  <a:moveTo>
                    <a:pt x="287" y="0"/>
                  </a:moveTo>
                  <a:cubicBezTo>
                    <a:pt x="0" y="0"/>
                    <a:pt x="0" y="439"/>
                    <a:pt x="287" y="439"/>
                  </a:cubicBezTo>
                  <a:lnTo>
                    <a:pt x="725" y="439"/>
                  </a:lnTo>
                  <a:cubicBezTo>
                    <a:pt x="1012" y="430"/>
                    <a:pt x="1012" y="0"/>
                    <a:pt x="725" y="0"/>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35" name="Google Shape;5635;p38"/>
            <p:cNvSpPr/>
            <p:nvPr/>
          </p:nvSpPr>
          <p:spPr>
            <a:xfrm>
              <a:off x="6413758" y="4359756"/>
              <a:ext cx="26761" cy="11521"/>
            </a:xfrm>
            <a:custGeom>
              <a:rect b="b" l="l" r="r" t="t"/>
              <a:pathLst>
                <a:path extrusionOk="0" h="440" w="1022">
                  <a:moveTo>
                    <a:pt x="296" y="0"/>
                  </a:moveTo>
                  <a:cubicBezTo>
                    <a:pt x="0" y="0"/>
                    <a:pt x="0" y="439"/>
                    <a:pt x="296" y="439"/>
                  </a:cubicBezTo>
                  <a:lnTo>
                    <a:pt x="735" y="439"/>
                  </a:lnTo>
                  <a:cubicBezTo>
                    <a:pt x="1021" y="430"/>
                    <a:pt x="1021" y="0"/>
                    <a:pt x="735" y="0"/>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36" name="Google Shape;5636;p38"/>
            <p:cNvSpPr/>
            <p:nvPr/>
          </p:nvSpPr>
          <p:spPr>
            <a:xfrm>
              <a:off x="6255392" y="4508382"/>
              <a:ext cx="274550" cy="114428"/>
            </a:xfrm>
            <a:custGeom>
              <a:rect b="b" l="l" r="r" t="t"/>
              <a:pathLst>
                <a:path extrusionOk="0" h="4370" w="10485">
                  <a:moveTo>
                    <a:pt x="2843" y="0"/>
                  </a:moveTo>
                  <a:lnTo>
                    <a:pt x="1231" y="497"/>
                  </a:lnTo>
                  <a:cubicBezTo>
                    <a:pt x="506" y="726"/>
                    <a:pt x="0" y="1393"/>
                    <a:pt x="0" y="2166"/>
                  </a:cubicBezTo>
                  <a:lnTo>
                    <a:pt x="0" y="3711"/>
                  </a:lnTo>
                  <a:cubicBezTo>
                    <a:pt x="0" y="4074"/>
                    <a:pt x="296" y="4370"/>
                    <a:pt x="658" y="4370"/>
                  </a:cubicBezTo>
                  <a:lnTo>
                    <a:pt x="9836" y="4370"/>
                  </a:lnTo>
                  <a:cubicBezTo>
                    <a:pt x="10198" y="4370"/>
                    <a:pt x="10484" y="4074"/>
                    <a:pt x="10484" y="3711"/>
                  </a:cubicBezTo>
                  <a:lnTo>
                    <a:pt x="10484" y="2166"/>
                  </a:lnTo>
                  <a:cubicBezTo>
                    <a:pt x="10484" y="1393"/>
                    <a:pt x="9988" y="716"/>
                    <a:pt x="9254" y="497"/>
                  </a:cubicBezTo>
                  <a:lnTo>
                    <a:pt x="7651" y="0"/>
                  </a:lnTo>
                  <a:lnTo>
                    <a:pt x="5247" y="220"/>
                  </a:lnTo>
                  <a:lnTo>
                    <a:pt x="2843" y="0"/>
                  </a:ln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37" name="Google Shape;5637;p38"/>
            <p:cNvSpPr/>
            <p:nvPr/>
          </p:nvSpPr>
          <p:spPr>
            <a:xfrm>
              <a:off x="6376785" y="4456667"/>
              <a:ext cx="32260" cy="28751"/>
            </a:xfrm>
            <a:custGeom>
              <a:rect b="b" l="l" r="r" t="t"/>
              <a:pathLst>
                <a:path extrusionOk="0" h="1098" w="1232">
                  <a:moveTo>
                    <a:pt x="182" y="1"/>
                  </a:moveTo>
                  <a:cubicBezTo>
                    <a:pt x="77" y="1"/>
                    <a:pt x="0" y="115"/>
                    <a:pt x="48" y="211"/>
                  </a:cubicBezTo>
                  <a:lnTo>
                    <a:pt x="315" y="897"/>
                  </a:lnTo>
                  <a:cubicBezTo>
                    <a:pt x="363" y="1021"/>
                    <a:pt x="487" y="1098"/>
                    <a:pt x="611" y="1098"/>
                  </a:cubicBezTo>
                  <a:cubicBezTo>
                    <a:pt x="745" y="1098"/>
                    <a:pt x="869" y="1021"/>
                    <a:pt x="916" y="897"/>
                  </a:cubicBezTo>
                  <a:lnTo>
                    <a:pt x="1183" y="211"/>
                  </a:lnTo>
                  <a:cubicBezTo>
                    <a:pt x="1231" y="115"/>
                    <a:pt x="1155" y="1"/>
                    <a:pt x="1040"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38" name="Google Shape;5638;p38"/>
            <p:cNvSpPr/>
            <p:nvPr/>
          </p:nvSpPr>
          <p:spPr>
            <a:xfrm>
              <a:off x="6370029" y="4422705"/>
              <a:ext cx="45745" cy="16994"/>
            </a:xfrm>
            <a:custGeom>
              <a:rect b="b" l="l" r="r" t="t"/>
              <a:pathLst>
                <a:path extrusionOk="0" h="649" w="1747">
                  <a:moveTo>
                    <a:pt x="1" y="0"/>
                  </a:moveTo>
                  <a:lnTo>
                    <a:pt x="1" y="220"/>
                  </a:lnTo>
                  <a:cubicBezTo>
                    <a:pt x="1" y="458"/>
                    <a:pt x="192" y="649"/>
                    <a:pt x="440" y="649"/>
                  </a:cubicBezTo>
                  <a:lnTo>
                    <a:pt x="1308" y="649"/>
                  </a:lnTo>
                  <a:cubicBezTo>
                    <a:pt x="1546" y="649"/>
                    <a:pt x="1747" y="458"/>
                    <a:pt x="1747" y="220"/>
                  </a:cubicBezTo>
                  <a:lnTo>
                    <a:pt x="1747" y="0"/>
                  </a:lnTo>
                  <a:close/>
                </a:path>
              </a:pathLst>
            </a:custGeom>
            <a:solidFill>
              <a:srgbClr val="EE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39" name="Google Shape;5639;p38"/>
            <p:cNvSpPr/>
            <p:nvPr/>
          </p:nvSpPr>
          <p:spPr>
            <a:xfrm>
              <a:off x="6352800" y="4416944"/>
              <a:ext cx="79969" cy="28568"/>
            </a:xfrm>
            <a:custGeom>
              <a:rect b="b" l="l" r="r" t="t"/>
              <a:pathLst>
                <a:path extrusionOk="0" h="1091" w="3054">
                  <a:moveTo>
                    <a:pt x="659" y="1"/>
                  </a:moveTo>
                  <a:cubicBezTo>
                    <a:pt x="296" y="1"/>
                    <a:pt x="1" y="297"/>
                    <a:pt x="1" y="659"/>
                  </a:cubicBezTo>
                  <a:lnTo>
                    <a:pt x="1" y="869"/>
                  </a:lnTo>
                  <a:cubicBezTo>
                    <a:pt x="1" y="1017"/>
                    <a:pt x="110" y="1091"/>
                    <a:pt x="220" y="1091"/>
                  </a:cubicBezTo>
                  <a:cubicBezTo>
                    <a:pt x="330" y="1091"/>
                    <a:pt x="439" y="1017"/>
                    <a:pt x="439" y="869"/>
                  </a:cubicBezTo>
                  <a:cubicBezTo>
                    <a:pt x="439" y="755"/>
                    <a:pt x="535" y="659"/>
                    <a:pt x="659" y="659"/>
                  </a:cubicBezTo>
                  <a:lnTo>
                    <a:pt x="869" y="659"/>
                  </a:lnTo>
                  <a:cubicBezTo>
                    <a:pt x="1012" y="659"/>
                    <a:pt x="1145" y="611"/>
                    <a:pt x="1260" y="526"/>
                  </a:cubicBezTo>
                  <a:cubicBezTo>
                    <a:pt x="1336" y="468"/>
                    <a:pt x="1432" y="440"/>
                    <a:pt x="1527" y="440"/>
                  </a:cubicBezTo>
                  <a:cubicBezTo>
                    <a:pt x="1622" y="440"/>
                    <a:pt x="1718" y="468"/>
                    <a:pt x="1794" y="526"/>
                  </a:cubicBezTo>
                  <a:cubicBezTo>
                    <a:pt x="1909" y="611"/>
                    <a:pt x="2042" y="659"/>
                    <a:pt x="2185" y="659"/>
                  </a:cubicBezTo>
                  <a:lnTo>
                    <a:pt x="2405" y="659"/>
                  </a:lnTo>
                  <a:cubicBezTo>
                    <a:pt x="2519" y="659"/>
                    <a:pt x="2615" y="755"/>
                    <a:pt x="2615" y="869"/>
                  </a:cubicBezTo>
                  <a:cubicBezTo>
                    <a:pt x="2615" y="1017"/>
                    <a:pt x="2724" y="1091"/>
                    <a:pt x="2834" y="1091"/>
                  </a:cubicBezTo>
                  <a:cubicBezTo>
                    <a:pt x="2944" y="1091"/>
                    <a:pt x="3053" y="1017"/>
                    <a:pt x="3053" y="869"/>
                  </a:cubicBezTo>
                  <a:lnTo>
                    <a:pt x="3053" y="659"/>
                  </a:lnTo>
                  <a:cubicBezTo>
                    <a:pt x="3053" y="297"/>
                    <a:pt x="2767" y="1"/>
                    <a:pt x="2405"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40" name="Google Shape;5640;p38"/>
            <p:cNvSpPr/>
            <p:nvPr/>
          </p:nvSpPr>
          <p:spPr>
            <a:xfrm>
              <a:off x="6262619" y="4532106"/>
              <a:ext cx="50249" cy="90705"/>
            </a:xfrm>
            <a:custGeom>
              <a:rect b="b" l="l" r="r" t="t"/>
              <a:pathLst>
                <a:path extrusionOk="0" h="3464" w="1919">
                  <a:moveTo>
                    <a:pt x="277" y="1"/>
                  </a:moveTo>
                  <a:cubicBezTo>
                    <a:pt x="172" y="96"/>
                    <a:pt x="77" y="211"/>
                    <a:pt x="1" y="335"/>
                  </a:cubicBezTo>
                  <a:lnTo>
                    <a:pt x="1250" y="1413"/>
                  </a:lnTo>
                  <a:cubicBezTo>
                    <a:pt x="1394" y="1537"/>
                    <a:pt x="1479" y="1718"/>
                    <a:pt x="1479" y="1909"/>
                  </a:cubicBezTo>
                  <a:lnTo>
                    <a:pt x="1479" y="3464"/>
                  </a:lnTo>
                  <a:lnTo>
                    <a:pt x="1918" y="3464"/>
                  </a:lnTo>
                  <a:lnTo>
                    <a:pt x="1918" y="1899"/>
                  </a:lnTo>
                  <a:cubicBezTo>
                    <a:pt x="1918" y="1584"/>
                    <a:pt x="1775" y="1279"/>
                    <a:pt x="1537" y="1069"/>
                  </a:cubicBezTo>
                  <a:lnTo>
                    <a:pt x="277" y="1"/>
                  </a:lnTo>
                  <a:close/>
                </a:path>
              </a:pathLst>
            </a:custGeom>
            <a:solidFill>
              <a:srgbClr val="E0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41" name="Google Shape;5641;p38"/>
            <p:cNvSpPr/>
            <p:nvPr/>
          </p:nvSpPr>
          <p:spPr>
            <a:xfrm>
              <a:off x="6472963" y="4532106"/>
              <a:ext cx="49987" cy="90705"/>
            </a:xfrm>
            <a:custGeom>
              <a:rect b="b" l="l" r="r" t="t"/>
              <a:pathLst>
                <a:path extrusionOk="0" h="3464" w="1909">
                  <a:moveTo>
                    <a:pt x="1641" y="1"/>
                  </a:moveTo>
                  <a:lnTo>
                    <a:pt x="382" y="1069"/>
                  </a:lnTo>
                  <a:cubicBezTo>
                    <a:pt x="134" y="1279"/>
                    <a:pt x="0" y="1584"/>
                    <a:pt x="0" y="1899"/>
                  </a:cubicBezTo>
                  <a:lnTo>
                    <a:pt x="0" y="3464"/>
                  </a:lnTo>
                  <a:lnTo>
                    <a:pt x="439" y="3464"/>
                  </a:lnTo>
                  <a:lnTo>
                    <a:pt x="439" y="1909"/>
                  </a:lnTo>
                  <a:cubicBezTo>
                    <a:pt x="439" y="1718"/>
                    <a:pt x="515" y="1537"/>
                    <a:pt x="668" y="1413"/>
                  </a:cubicBezTo>
                  <a:lnTo>
                    <a:pt x="1908" y="335"/>
                  </a:lnTo>
                  <a:cubicBezTo>
                    <a:pt x="1832" y="211"/>
                    <a:pt x="1746" y="96"/>
                    <a:pt x="1641" y="1"/>
                  </a:cubicBezTo>
                  <a:close/>
                </a:path>
              </a:pathLst>
            </a:custGeom>
            <a:solidFill>
              <a:srgbClr val="E0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42" name="Google Shape;5642;p38"/>
            <p:cNvSpPr/>
            <p:nvPr/>
          </p:nvSpPr>
          <p:spPr>
            <a:xfrm>
              <a:off x="6387285" y="4548340"/>
              <a:ext cx="11260" cy="11521"/>
            </a:xfrm>
            <a:custGeom>
              <a:rect b="b" l="l" r="r" t="t"/>
              <a:pathLst>
                <a:path extrusionOk="0" h="440" w="430">
                  <a:moveTo>
                    <a:pt x="210" y="1"/>
                  </a:moveTo>
                  <a:cubicBezTo>
                    <a:pt x="96" y="1"/>
                    <a:pt x="0" y="106"/>
                    <a:pt x="0" y="220"/>
                  </a:cubicBezTo>
                  <a:cubicBezTo>
                    <a:pt x="0" y="344"/>
                    <a:pt x="96" y="440"/>
                    <a:pt x="210" y="440"/>
                  </a:cubicBezTo>
                  <a:cubicBezTo>
                    <a:pt x="334" y="440"/>
                    <a:pt x="429" y="344"/>
                    <a:pt x="429" y="220"/>
                  </a:cubicBezTo>
                  <a:cubicBezTo>
                    <a:pt x="429" y="106"/>
                    <a:pt x="334" y="1"/>
                    <a:pt x="210"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43" name="Google Shape;5643;p38"/>
            <p:cNvSpPr/>
            <p:nvPr/>
          </p:nvSpPr>
          <p:spPr>
            <a:xfrm>
              <a:off x="6387285" y="4588560"/>
              <a:ext cx="11260" cy="11286"/>
            </a:xfrm>
            <a:custGeom>
              <a:rect b="b" l="l" r="r" t="t"/>
              <a:pathLst>
                <a:path extrusionOk="0" h="431" w="430">
                  <a:moveTo>
                    <a:pt x="210" y="1"/>
                  </a:moveTo>
                  <a:cubicBezTo>
                    <a:pt x="96" y="1"/>
                    <a:pt x="0" y="96"/>
                    <a:pt x="0" y="220"/>
                  </a:cubicBezTo>
                  <a:cubicBezTo>
                    <a:pt x="0" y="335"/>
                    <a:pt x="96" y="430"/>
                    <a:pt x="210" y="430"/>
                  </a:cubicBezTo>
                  <a:cubicBezTo>
                    <a:pt x="334" y="430"/>
                    <a:pt x="429" y="335"/>
                    <a:pt x="429" y="220"/>
                  </a:cubicBezTo>
                  <a:cubicBezTo>
                    <a:pt x="429" y="96"/>
                    <a:pt x="334" y="1"/>
                    <a:pt x="210"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44" name="Google Shape;5644;p38"/>
            <p:cNvSpPr/>
            <p:nvPr/>
          </p:nvSpPr>
          <p:spPr>
            <a:xfrm>
              <a:off x="6318838" y="4508382"/>
              <a:ext cx="148155" cy="48495"/>
            </a:xfrm>
            <a:custGeom>
              <a:rect b="b" l="l" r="r" t="t"/>
              <a:pathLst>
                <a:path extrusionOk="0" h="1852" w="5658">
                  <a:moveTo>
                    <a:pt x="429" y="0"/>
                  </a:moveTo>
                  <a:lnTo>
                    <a:pt x="0" y="134"/>
                  </a:lnTo>
                  <a:lnTo>
                    <a:pt x="48" y="220"/>
                  </a:lnTo>
                  <a:lnTo>
                    <a:pt x="792" y="1517"/>
                  </a:lnTo>
                  <a:cubicBezTo>
                    <a:pt x="906" y="1718"/>
                    <a:pt x="1126" y="1851"/>
                    <a:pt x="1355" y="1851"/>
                  </a:cubicBezTo>
                  <a:cubicBezTo>
                    <a:pt x="1517" y="1851"/>
                    <a:pt x="1660" y="1794"/>
                    <a:pt x="1784" y="1689"/>
                  </a:cubicBezTo>
                  <a:lnTo>
                    <a:pt x="2824" y="792"/>
                  </a:lnTo>
                  <a:lnTo>
                    <a:pt x="3873" y="1689"/>
                  </a:lnTo>
                  <a:cubicBezTo>
                    <a:pt x="3999" y="1795"/>
                    <a:pt x="4149" y="1846"/>
                    <a:pt x="4298" y="1846"/>
                  </a:cubicBezTo>
                  <a:cubicBezTo>
                    <a:pt x="4524" y="1846"/>
                    <a:pt x="4745" y="1730"/>
                    <a:pt x="4866" y="1517"/>
                  </a:cubicBezTo>
                  <a:lnTo>
                    <a:pt x="5610" y="220"/>
                  </a:lnTo>
                  <a:lnTo>
                    <a:pt x="5657" y="134"/>
                  </a:lnTo>
                  <a:lnTo>
                    <a:pt x="5228" y="0"/>
                  </a:lnTo>
                  <a:lnTo>
                    <a:pt x="2824" y="220"/>
                  </a:lnTo>
                  <a:lnTo>
                    <a:pt x="429" y="0"/>
                  </a:ln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45" name="Google Shape;5645;p38"/>
            <p:cNvSpPr/>
            <p:nvPr/>
          </p:nvSpPr>
          <p:spPr>
            <a:xfrm>
              <a:off x="6329809" y="4487853"/>
              <a:ext cx="62975" cy="57581"/>
            </a:xfrm>
            <a:custGeom>
              <a:rect b="b" l="l" r="r" t="t"/>
              <a:pathLst>
                <a:path extrusionOk="0" h="2199" w="2405">
                  <a:moveTo>
                    <a:pt x="533" y="0"/>
                  </a:moveTo>
                  <a:cubicBezTo>
                    <a:pt x="454" y="0"/>
                    <a:pt x="377" y="45"/>
                    <a:pt x="344" y="117"/>
                  </a:cubicBezTo>
                  <a:lnTo>
                    <a:pt x="1" y="794"/>
                  </a:lnTo>
                  <a:lnTo>
                    <a:pt x="745" y="2091"/>
                  </a:lnTo>
                  <a:cubicBezTo>
                    <a:pt x="785" y="2161"/>
                    <a:pt x="861" y="2199"/>
                    <a:pt x="937" y="2199"/>
                  </a:cubicBezTo>
                  <a:cubicBezTo>
                    <a:pt x="987" y="2199"/>
                    <a:pt x="1038" y="2183"/>
                    <a:pt x="1079" y="2149"/>
                  </a:cubicBezTo>
                  <a:lnTo>
                    <a:pt x="2405" y="1004"/>
                  </a:lnTo>
                  <a:lnTo>
                    <a:pt x="640" y="31"/>
                  </a:lnTo>
                  <a:cubicBezTo>
                    <a:pt x="607" y="10"/>
                    <a:pt x="570" y="0"/>
                    <a:pt x="533" y="0"/>
                  </a:cubicBezTo>
                  <a:close/>
                </a:path>
              </a:pathLst>
            </a:custGeom>
            <a:solidFill>
              <a:srgbClr val="E0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46" name="Google Shape;5646;p38"/>
            <p:cNvSpPr/>
            <p:nvPr/>
          </p:nvSpPr>
          <p:spPr>
            <a:xfrm>
              <a:off x="6392784" y="4487853"/>
              <a:ext cx="62975" cy="57581"/>
            </a:xfrm>
            <a:custGeom>
              <a:rect b="b" l="l" r="r" t="t"/>
              <a:pathLst>
                <a:path extrusionOk="0" h="2199" w="2405">
                  <a:moveTo>
                    <a:pt x="1879" y="0"/>
                  </a:moveTo>
                  <a:cubicBezTo>
                    <a:pt x="1844" y="0"/>
                    <a:pt x="1808" y="10"/>
                    <a:pt x="1774" y="31"/>
                  </a:cubicBezTo>
                  <a:lnTo>
                    <a:pt x="0" y="1004"/>
                  </a:lnTo>
                  <a:lnTo>
                    <a:pt x="1336" y="2149"/>
                  </a:lnTo>
                  <a:cubicBezTo>
                    <a:pt x="1377" y="2183"/>
                    <a:pt x="1426" y="2199"/>
                    <a:pt x="1474" y="2199"/>
                  </a:cubicBezTo>
                  <a:cubicBezTo>
                    <a:pt x="1548" y="2199"/>
                    <a:pt x="1620" y="2161"/>
                    <a:pt x="1660" y="2091"/>
                  </a:cubicBezTo>
                  <a:lnTo>
                    <a:pt x="2404" y="794"/>
                  </a:lnTo>
                  <a:lnTo>
                    <a:pt x="2070" y="117"/>
                  </a:lnTo>
                  <a:cubicBezTo>
                    <a:pt x="2031" y="45"/>
                    <a:pt x="1956" y="0"/>
                    <a:pt x="1879" y="0"/>
                  </a:cubicBezTo>
                  <a:close/>
                </a:path>
              </a:pathLst>
            </a:custGeom>
            <a:solidFill>
              <a:srgbClr val="E0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647" name="Google Shape;5647;p38"/>
          <p:cNvGrpSpPr/>
          <p:nvPr/>
        </p:nvGrpSpPr>
        <p:grpSpPr>
          <a:xfrm>
            <a:off x="10527035" y="4994521"/>
            <a:ext cx="395645" cy="509046"/>
            <a:chOff x="7604076" y="3790075"/>
            <a:chExt cx="275807" cy="354860"/>
          </a:xfrm>
        </p:grpSpPr>
        <p:sp>
          <p:nvSpPr>
            <p:cNvPr id="5648" name="Google Shape;5648;p38"/>
            <p:cNvSpPr/>
            <p:nvPr/>
          </p:nvSpPr>
          <p:spPr>
            <a:xfrm>
              <a:off x="7623558" y="3790075"/>
              <a:ext cx="237341" cy="113800"/>
            </a:xfrm>
            <a:custGeom>
              <a:rect b="b" l="l" r="r" t="t"/>
              <a:pathLst>
                <a:path extrusionOk="0" h="4346" w="9064">
                  <a:moveTo>
                    <a:pt x="4531" y="0"/>
                  </a:moveTo>
                  <a:cubicBezTo>
                    <a:pt x="4436" y="0"/>
                    <a:pt x="4341" y="15"/>
                    <a:pt x="4246" y="43"/>
                  </a:cubicBezTo>
                  <a:lnTo>
                    <a:pt x="1508" y="768"/>
                  </a:lnTo>
                  <a:cubicBezTo>
                    <a:pt x="1336" y="816"/>
                    <a:pt x="1202" y="921"/>
                    <a:pt x="1107" y="1074"/>
                  </a:cubicBezTo>
                  <a:lnTo>
                    <a:pt x="105" y="2743"/>
                  </a:lnTo>
                  <a:cubicBezTo>
                    <a:pt x="0" y="2915"/>
                    <a:pt x="29" y="3134"/>
                    <a:pt x="172" y="3277"/>
                  </a:cubicBezTo>
                  <a:lnTo>
                    <a:pt x="1250" y="4346"/>
                  </a:lnTo>
                  <a:lnTo>
                    <a:pt x="7823" y="4346"/>
                  </a:lnTo>
                  <a:lnTo>
                    <a:pt x="8892" y="3277"/>
                  </a:lnTo>
                  <a:cubicBezTo>
                    <a:pt x="9035" y="3134"/>
                    <a:pt x="9063" y="2915"/>
                    <a:pt x="8958" y="2743"/>
                  </a:cubicBezTo>
                  <a:lnTo>
                    <a:pt x="7957" y="1074"/>
                  </a:lnTo>
                  <a:cubicBezTo>
                    <a:pt x="7871" y="921"/>
                    <a:pt x="7718" y="816"/>
                    <a:pt x="7556" y="768"/>
                  </a:cubicBezTo>
                  <a:lnTo>
                    <a:pt x="4808" y="43"/>
                  </a:lnTo>
                  <a:cubicBezTo>
                    <a:pt x="4718" y="15"/>
                    <a:pt x="4625" y="0"/>
                    <a:pt x="4531" y="0"/>
                  </a:cubicBez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49" name="Google Shape;5649;p38"/>
            <p:cNvSpPr/>
            <p:nvPr/>
          </p:nvSpPr>
          <p:spPr>
            <a:xfrm>
              <a:off x="7604076" y="4018513"/>
              <a:ext cx="275545" cy="126186"/>
            </a:xfrm>
            <a:custGeom>
              <a:rect b="b" l="l" r="r" t="t"/>
              <a:pathLst>
                <a:path extrusionOk="0" h="4819" w="10523">
                  <a:moveTo>
                    <a:pt x="3730" y="1"/>
                  </a:moveTo>
                  <a:lnTo>
                    <a:pt x="3730" y="831"/>
                  </a:lnTo>
                  <a:cubicBezTo>
                    <a:pt x="3730" y="1117"/>
                    <a:pt x="3540" y="1374"/>
                    <a:pt x="3253" y="1460"/>
                  </a:cubicBezTo>
                  <a:lnTo>
                    <a:pt x="945" y="2138"/>
                  </a:lnTo>
                  <a:cubicBezTo>
                    <a:pt x="382" y="2300"/>
                    <a:pt x="0" y="2815"/>
                    <a:pt x="0" y="3397"/>
                  </a:cubicBezTo>
                  <a:lnTo>
                    <a:pt x="0" y="4170"/>
                  </a:lnTo>
                  <a:cubicBezTo>
                    <a:pt x="0" y="4532"/>
                    <a:pt x="296" y="4818"/>
                    <a:pt x="658" y="4818"/>
                  </a:cubicBezTo>
                  <a:lnTo>
                    <a:pt x="9865" y="4818"/>
                  </a:lnTo>
                  <a:cubicBezTo>
                    <a:pt x="10227" y="4818"/>
                    <a:pt x="10513" y="4532"/>
                    <a:pt x="10513" y="4170"/>
                  </a:cubicBezTo>
                  <a:lnTo>
                    <a:pt x="10513" y="3406"/>
                  </a:lnTo>
                  <a:cubicBezTo>
                    <a:pt x="10523" y="2815"/>
                    <a:pt x="10141" y="2300"/>
                    <a:pt x="9588" y="2138"/>
                  </a:cubicBezTo>
                  <a:lnTo>
                    <a:pt x="7279" y="1460"/>
                  </a:lnTo>
                  <a:cubicBezTo>
                    <a:pt x="6993" y="1374"/>
                    <a:pt x="6802" y="1117"/>
                    <a:pt x="6802" y="831"/>
                  </a:cubicBezTo>
                  <a:lnTo>
                    <a:pt x="6802" y="1"/>
                  </a:ln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50" name="Google Shape;5650;p38"/>
            <p:cNvSpPr/>
            <p:nvPr/>
          </p:nvSpPr>
          <p:spPr>
            <a:xfrm>
              <a:off x="7604312" y="4049987"/>
              <a:ext cx="275571" cy="94711"/>
            </a:xfrm>
            <a:custGeom>
              <a:rect b="b" l="l" r="r" t="t"/>
              <a:pathLst>
                <a:path extrusionOk="0" h="3617" w="10524">
                  <a:moveTo>
                    <a:pt x="3607" y="1"/>
                  </a:moveTo>
                  <a:cubicBezTo>
                    <a:pt x="3521" y="125"/>
                    <a:pt x="3397" y="211"/>
                    <a:pt x="3254" y="258"/>
                  </a:cubicBezTo>
                  <a:lnTo>
                    <a:pt x="945" y="936"/>
                  </a:lnTo>
                  <a:cubicBezTo>
                    <a:pt x="392" y="1098"/>
                    <a:pt x="1" y="1613"/>
                    <a:pt x="1" y="2195"/>
                  </a:cubicBezTo>
                  <a:lnTo>
                    <a:pt x="1" y="2968"/>
                  </a:lnTo>
                  <a:cubicBezTo>
                    <a:pt x="1" y="3330"/>
                    <a:pt x="296" y="3616"/>
                    <a:pt x="659" y="3616"/>
                  </a:cubicBezTo>
                  <a:lnTo>
                    <a:pt x="9865" y="3616"/>
                  </a:lnTo>
                  <a:cubicBezTo>
                    <a:pt x="10228" y="3616"/>
                    <a:pt x="10523" y="3330"/>
                    <a:pt x="10523" y="2968"/>
                  </a:cubicBezTo>
                  <a:lnTo>
                    <a:pt x="10523" y="2204"/>
                  </a:lnTo>
                  <a:cubicBezTo>
                    <a:pt x="10523" y="1613"/>
                    <a:pt x="10142" y="1098"/>
                    <a:pt x="9579" y="936"/>
                  </a:cubicBezTo>
                  <a:lnTo>
                    <a:pt x="7270" y="258"/>
                  </a:lnTo>
                  <a:cubicBezTo>
                    <a:pt x="7127" y="211"/>
                    <a:pt x="7003" y="125"/>
                    <a:pt x="6917" y="1"/>
                  </a:cubicBezTo>
                  <a:lnTo>
                    <a:pt x="5257" y="554"/>
                  </a:lnTo>
                  <a:lnTo>
                    <a:pt x="3607" y="1"/>
                  </a:ln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51" name="Google Shape;5651;p38"/>
            <p:cNvSpPr/>
            <p:nvPr/>
          </p:nvSpPr>
          <p:spPr>
            <a:xfrm>
              <a:off x="7726962" y="4096204"/>
              <a:ext cx="30270" cy="48495"/>
            </a:xfrm>
            <a:custGeom>
              <a:rect b="b" l="l" r="r" t="t"/>
              <a:pathLst>
                <a:path extrusionOk="0" h="1852" w="1156">
                  <a:moveTo>
                    <a:pt x="936" y="1"/>
                  </a:moveTo>
                  <a:lnTo>
                    <a:pt x="220" y="29"/>
                  </a:lnTo>
                  <a:lnTo>
                    <a:pt x="1" y="1851"/>
                  </a:lnTo>
                  <a:lnTo>
                    <a:pt x="1155" y="1851"/>
                  </a:lnTo>
                  <a:lnTo>
                    <a:pt x="936" y="1"/>
                  </a:ln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52" name="Google Shape;5652;p38"/>
            <p:cNvSpPr/>
            <p:nvPr/>
          </p:nvSpPr>
          <p:spPr>
            <a:xfrm>
              <a:off x="7668779" y="4049987"/>
              <a:ext cx="146400" cy="57319"/>
            </a:xfrm>
            <a:custGeom>
              <a:rect b="b" l="l" r="r" t="t"/>
              <a:pathLst>
                <a:path extrusionOk="0" h="2189" w="5591">
                  <a:moveTo>
                    <a:pt x="1145" y="1"/>
                  </a:moveTo>
                  <a:cubicBezTo>
                    <a:pt x="1059" y="115"/>
                    <a:pt x="935" y="211"/>
                    <a:pt x="792" y="249"/>
                  </a:cubicBezTo>
                  <a:lnTo>
                    <a:pt x="0" y="487"/>
                  </a:lnTo>
                  <a:cubicBezTo>
                    <a:pt x="10" y="545"/>
                    <a:pt x="29" y="602"/>
                    <a:pt x="57" y="649"/>
                  </a:cubicBezTo>
                  <a:lnTo>
                    <a:pt x="744" y="1852"/>
                  </a:lnTo>
                  <a:cubicBezTo>
                    <a:pt x="871" y="2071"/>
                    <a:pt x="1096" y="2189"/>
                    <a:pt x="1323" y="2189"/>
                  </a:cubicBezTo>
                  <a:cubicBezTo>
                    <a:pt x="1472" y="2189"/>
                    <a:pt x="1621" y="2138"/>
                    <a:pt x="1746" y="2033"/>
                  </a:cubicBezTo>
                  <a:lnTo>
                    <a:pt x="2795" y="1126"/>
                  </a:lnTo>
                  <a:lnTo>
                    <a:pt x="3845" y="2033"/>
                  </a:lnTo>
                  <a:cubicBezTo>
                    <a:pt x="3965" y="2138"/>
                    <a:pt x="4114" y="2189"/>
                    <a:pt x="4263" y="2189"/>
                  </a:cubicBezTo>
                  <a:cubicBezTo>
                    <a:pt x="4490" y="2189"/>
                    <a:pt x="4716" y="2071"/>
                    <a:pt x="4837" y="1852"/>
                  </a:cubicBezTo>
                  <a:lnTo>
                    <a:pt x="5533" y="649"/>
                  </a:lnTo>
                  <a:cubicBezTo>
                    <a:pt x="5562" y="602"/>
                    <a:pt x="5581" y="545"/>
                    <a:pt x="5590" y="487"/>
                  </a:cubicBezTo>
                  <a:lnTo>
                    <a:pt x="4808" y="249"/>
                  </a:lnTo>
                  <a:cubicBezTo>
                    <a:pt x="4665" y="211"/>
                    <a:pt x="4541" y="115"/>
                    <a:pt x="4455" y="1"/>
                  </a:cubicBezTo>
                  <a:lnTo>
                    <a:pt x="2795" y="554"/>
                  </a:lnTo>
                  <a:lnTo>
                    <a:pt x="1145" y="1"/>
                  </a:ln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53" name="Google Shape;5653;p38"/>
            <p:cNvSpPr/>
            <p:nvPr/>
          </p:nvSpPr>
          <p:spPr>
            <a:xfrm>
              <a:off x="7719238" y="4064494"/>
              <a:ext cx="45981" cy="35245"/>
            </a:xfrm>
            <a:custGeom>
              <a:rect b="b" l="l" r="r" t="t"/>
              <a:pathLst>
                <a:path extrusionOk="0" h="1346" w="1756">
                  <a:moveTo>
                    <a:pt x="0" y="0"/>
                  </a:moveTo>
                  <a:lnTo>
                    <a:pt x="305" y="1002"/>
                  </a:lnTo>
                  <a:cubicBezTo>
                    <a:pt x="363" y="1202"/>
                    <a:pt x="544" y="1336"/>
                    <a:pt x="754" y="1345"/>
                  </a:cubicBezTo>
                  <a:lnTo>
                    <a:pt x="992" y="1345"/>
                  </a:lnTo>
                  <a:cubicBezTo>
                    <a:pt x="1202" y="1345"/>
                    <a:pt x="1383" y="1202"/>
                    <a:pt x="1450" y="1002"/>
                  </a:cubicBezTo>
                  <a:lnTo>
                    <a:pt x="1755" y="0"/>
                  </a:ln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54" name="Google Shape;5654;p38"/>
            <p:cNvSpPr/>
            <p:nvPr/>
          </p:nvSpPr>
          <p:spPr>
            <a:xfrm>
              <a:off x="7701982" y="4018513"/>
              <a:ext cx="80231" cy="23148"/>
            </a:xfrm>
            <a:custGeom>
              <a:rect b="b" l="l" r="r" t="t"/>
              <a:pathLst>
                <a:path extrusionOk="0" h="884" w="3064">
                  <a:moveTo>
                    <a:pt x="1" y="1"/>
                  </a:moveTo>
                  <a:lnTo>
                    <a:pt x="1" y="497"/>
                  </a:lnTo>
                  <a:cubicBezTo>
                    <a:pt x="478" y="754"/>
                    <a:pt x="1005" y="883"/>
                    <a:pt x="1532" y="883"/>
                  </a:cubicBezTo>
                  <a:cubicBezTo>
                    <a:pt x="2059" y="883"/>
                    <a:pt x="2586" y="754"/>
                    <a:pt x="3063" y="497"/>
                  </a:cubicBezTo>
                  <a:lnTo>
                    <a:pt x="3063" y="1"/>
                  </a:ln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55" name="Google Shape;5655;p38"/>
            <p:cNvSpPr/>
            <p:nvPr/>
          </p:nvSpPr>
          <p:spPr>
            <a:xfrm>
              <a:off x="7645527" y="3875124"/>
              <a:ext cx="188139" cy="154675"/>
            </a:xfrm>
            <a:custGeom>
              <a:rect b="b" l="l" r="r" t="t"/>
              <a:pathLst>
                <a:path extrusionOk="0" h="5907" w="7185">
                  <a:moveTo>
                    <a:pt x="840" y="1"/>
                  </a:moveTo>
                  <a:lnTo>
                    <a:pt x="840" y="2195"/>
                  </a:lnTo>
                  <a:lnTo>
                    <a:pt x="726" y="2195"/>
                  </a:lnTo>
                  <a:cubicBezTo>
                    <a:pt x="1" y="2195"/>
                    <a:pt x="1" y="3283"/>
                    <a:pt x="726" y="3292"/>
                  </a:cubicBezTo>
                  <a:lnTo>
                    <a:pt x="850" y="3292"/>
                  </a:lnTo>
                  <a:cubicBezTo>
                    <a:pt x="964" y="4771"/>
                    <a:pt x="2205" y="5906"/>
                    <a:pt x="3683" y="5906"/>
                  </a:cubicBezTo>
                  <a:cubicBezTo>
                    <a:pt x="5171" y="5906"/>
                    <a:pt x="6402" y="4771"/>
                    <a:pt x="6517" y="3292"/>
                  </a:cubicBezTo>
                  <a:lnTo>
                    <a:pt x="6641" y="3292"/>
                  </a:lnTo>
                  <a:cubicBezTo>
                    <a:pt x="6946" y="3292"/>
                    <a:pt x="7184" y="3044"/>
                    <a:pt x="7184" y="2739"/>
                  </a:cubicBezTo>
                  <a:cubicBezTo>
                    <a:pt x="7184" y="2434"/>
                    <a:pt x="6946" y="2195"/>
                    <a:pt x="6641" y="2195"/>
                  </a:cubicBezTo>
                  <a:lnTo>
                    <a:pt x="6536" y="2195"/>
                  </a:lnTo>
                  <a:lnTo>
                    <a:pt x="6536" y="1"/>
                  </a:lnTo>
                  <a:close/>
                </a:path>
              </a:pathLst>
            </a:custGeom>
            <a:solidFill>
              <a:srgbClr val="E0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56" name="Google Shape;5656;p38"/>
            <p:cNvSpPr/>
            <p:nvPr/>
          </p:nvSpPr>
          <p:spPr>
            <a:xfrm>
              <a:off x="7701982" y="3933412"/>
              <a:ext cx="11521" cy="16942"/>
            </a:xfrm>
            <a:custGeom>
              <a:rect b="b" l="l" r="r" t="t"/>
              <a:pathLst>
                <a:path extrusionOk="0" h="647" w="440">
                  <a:moveTo>
                    <a:pt x="216" y="0"/>
                  </a:moveTo>
                  <a:cubicBezTo>
                    <a:pt x="113" y="0"/>
                    <a:pt x="10" y="69"/>
                    <a:pt x="1" y="208"/>
                  </a:cubicBezTo>
                  <a:lnTo>
                    <a:pt x="1" y="427"/>
                  </a:lnTo>
                  <a:cubicBezTo>
                    <a:pt x="1" y="541"/>
                    <a:pt x="96" y="646"/>
                    <a:pt x="220" y="646"/>
                  </a:cubicBezTo>
                  <a:cubicBezTo>
                    <a:pt x="335" y="646"/>
                    <a:pt x="440" y="541"/>
                    <a:pt x="430" y="427"/>
                  </a:cubicBezTo>
                  <a:lnTo>
                    <a:pt x="430" y="208"/>
                  </a:lnTo>
                  <a:cubicBezTo>
                    <a:pt x="421" y="69"/>
                    <a:pt x="318" y="0"/>
                    <a:pt x="216"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57" name="Google Shape;5657;p38"/>
            <p:cNvSpPr/>
            <p:nvPr/>
          </p:nvSpPr>
          <p:spPr>
            <a:xfrm>
              <a:off x="7770691" y="3933412"/>
              <a:ext cx="11521" cy="16942"/>
            </a:xfrm>
            <a:custGeom>
              <a:rect b="b" l="l" r="r" t="t"/>
              <a:pathLst>
                <a:path extrusionOk="0" h="647" w="440">
                  <a:moveTo>
                    <a:pt x="220" y="0"/>
                  </a:moveTo>
                  <a:cubicBezTo>
                    <a:pt x="115" y="0"/>
                    <a:pt x="10" y="69"/>
                    <a:pt x="0" y="208"/>
                  </a:cubicBezTo>
                  <a:lnTo>
                    <a:pt x="0" y="427"/>
                  </a:lnTo>
                  <a:cubicBezTo>
                    <a:pt x="0" y="541"/>
                    <a:pt x="105" y="646"/>
                    <a:pt x="220" y="646"/>
                  </a:cubicBezTo>
                  <a:cubicBezTo>
                    <a:pt x="344" y="646"/>
                    <a:pt x="439" y="541"/>
                    <a:pt x="439" y="427"/>
                  </a:cubicBezTo>
                  <a:lnTo>
                    <a:pt x="439" y="208"/>
                  </a:lnTo>
                  <a:cubicBezTo>
                    <a:pt x="430" y="69"/>
                    <a:pt x="325" y="0"/>
                    <a:pt x="220"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58" name="Google Shape;5658;p38"/>
            <p:cNvSpPr/>
            <p:nvPr/>
          </p:nvSpPr>
          <p:spPr>
            <a:xfrm>
              <a:off x="7648276" y="3875124"/>
              <a:ext cx="168396" cy="154884"/>
            </a:xfrm>
            <a:custGeom>
              <a:rect b="b" l="l" r="r" t="t"/>
              <a:pathLst>
                <a:path extrusionOk="0" h="5915" w="6431">
                  <a:moveTo>
                    <a:pt x="735" y="1"/>
                  </a:moveTo>
                  <a:lnTo>
                    <a:pt x="735" y="2195"/>
                  </a:lnTo>
                  <a:lnTo>
                    <a:pt x="640" y="2195"/>
                  </a:lnTo>
                  <a:cubicBezTo>
                    <a:pt x="633" y="2195"/>
                    <a:pt x="626" y="2195"/>
                    <a:pt x="619" y="2195"/>
                  </a:cubicBezTo>
                  <a:cubicBezTo>
                    <a:pt x="380" y="2195"/>
                    <a:pt x="170" y="2355"/>
                    <a:pt x="96" y="2596"/>
                  </a:cubicBezTo>
                  <a:cubicBezTo>
                    <a:pt x="1" y="2939"/>
                    <a:pt x="258" y="3292"/>
                    <a:pt x="621" y="3292"/>
                  </a:cubicBezTo>
                  <a:lnTo>
                    <a:pt x="745" y="3292"/>
                  </a:lnTo>
                  <a:cubicBezTo>
                    <a:pt x="849" y="4795"/>
                    <a:pt x="2102" y="5915"/>
                    <a:pt x="3556" y="5915"/>
                  </a:cubicBezTo>
                  <a:cubicBezTo>
                    <a:pt x="3708" y="5915"/>
                    <a:pt x="3862" y="5903"/>
                    <a:pt x="4017" y="5877"/>
                  </a:cubicBezTo>
                  <a:cubicBezTo>
                    <a:pt x="2634" y="5668"/>
                    <a:pt x="1613" y="4475"/>
                    <a:pt x="1613" y="3073"/>
                  </a:cubicBezTo>
                  <a:lnTo>
                    <a:pt x="1613" y="2767"/>
                  </a:lnTo>
                  <a:cubicBezTo>
                    <a:pt x="1613" y="2399"/>
                    <a:pt x="1911" y="2112"/>
                    <a:pt x="2263" y="2112"/>
                  </a:cubicBezTo>
                  <a:cubicBezTo>
                    <a:pt x="2294" y="2112"/>
                    <a:pt x="2325" y="2114"/>
                    <a:pt x="2357" y="2119"/>
                  </a:cubicBezTo>
                  <a:cubicBezTo>
                    <a:pt x="2767" y="2166"/>
                    <a:pt x="3178" y="2195"/>
                    <a:pt x="3578" y="2195"/>
                  </a:cubicBezTo>
                  <a:cubicBezTo>
                    <a:pt x="4618" y="2195"/>
                    <a:pt x="5706" y="2033"/>
                    <a:pt x="6431" y="1689"/>
                  </a:cubicBezTo>
                  <a:lnTo>
                    <a:pt x="6431" y="1"/>
                  </a:ln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59" name="Google Shape;5659;p38"/>
            <p:cNvSpPr/>
            <p:nvPr/>
          </p:nvSpPr>
          <p:spPr>
            <a:xfrm>
              <a:off x="7656027" y="3892380"/>
              <a:ext cx="23017" cy="42970"/>
            </a:xfrm>
            <a:custGeom>
              <a:rect b="b" l="l" r="r" t="t"/>
              <a:pathLst>
                <a:path extrusionOk="0" h="1641" w="879">
                  <a:moveTo>
                    <a:pt x="1" y="0"/>
                  </a:moveTo>
                  <a:lnTo>
                    <a:pt x="1" y="1641"/>
                  </a:lnTo>
                  <a:lnTo>
                    <a:pt x="497" y="1584"/>
                  </a:lnTo>
                  <a:cubicBezTo>
                    <a:pt x="716" y="1555"/>
                    <a:pt x="878" y="1374"/>
                    <a:pt x="878" y="1145"/>
                  </a:cubicBezTo>
                  <a:lnTo>
                    <a:pt x="878" y="0"/>
                  </a:ln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60" name="Google Shape;5660;p38"/>
            <p:cNvSpPr/>
            <p:nvPr/>
          </p:nvSpPr>
          <p:spPr>
            <a:xfrm>
              <a:off x="7805151" y="3892380"/>
              <a:ext cx="23017" cy="42970"/>
            </a:xfrm>
            <a:custGeom>
              <a:rect b="b" l="l" r="r" t="t"/>
              <a:pathLst>
                <a:path extrusionOk="0" h="1641" w="879">
                  <a:moveTo>
                    <a:pt x="1" y="0"/>
                  </a:moveTo>
                  <a:lnTo>
                    <a:pt x="1" y="1145"/>
                  </a:lnTo>
                  <a:cubicBezTo>
                    <a:pt x="1" y="1374"/>
                    <a:pt x="163" y="1555"/>
                    <a:pt x="382" y="1584"/>
                  </a:cubicBezTo>
                  <a:lnTo>
                    <a:pt x="879" y="1641"/>
                  </a:lnTo>
                  <a:lnTo>
                    <a:pt x="879" y="0"/>
                  </a:ln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61" name="Google Shape;5661;p38"/>
            <p:cNvSpPr/>
            <p:nvPr/>
          </p:nvSpPr>
          <p:spPr>
            <a:xfrm>
              <a:off x="7679515" y="4038073"/>
              <a:ext cx="62477" cy="57659"/>
            </a:xfrm>
            <a:custGeom>
              <a:rect b="b" l="l" r="r" t="t"/>
              <a:pathLst>
                <a:path extrusionOk="0" h="2202" w="2386">
                  <a:moveTo>
                    <a:pt x="508" y="0"/>
                  </a:moveTo>
                  <a:cubicBezTo>
                    <a:pt x="431" y="0"/>
                    <a:pt x="355" y="43"/>
                    <a:pt x="315" y="122"/>
                  </a:cubicBezTo>
                  <a:lnTo>
                    <a:pt x="29" y="685"/>
                  </a:lnTo>
                  <a:cubicBezTo>
                    <a:pt x="0" y="751"/>
                    <a:pt x="0" y="828"/>
                    <a:pt x="29" y="895"/>
                  </a:cubicBezTo>
                  <a:lnTo>
                    <a:pt x="716" y="2087"/>
                  </a:lnTo>
                  <a:cubicBezTo>
                    <a:pt x="756" y="2161"/>
                    <a:pt x="829" y="2201"/>
                    <a:pt x="905" y="2201"/>
                  </a:cubicBezTo>
                  <a:cubicBezTo>
                    <a:pt x="956" y="2201"/>
                    <a:pt x="1007" y="2183"/>
                    <a:pt x="1050" y="2144"/>
                  </a:cubicBezTo>
                  <a:lnTo>
                    <a:pt x="2385" y="1009"/>
                  </a:lnTo>
                  <a:lnTo>
                    <a:pt x="611" y="26"/>
                  </a:lnTo>
                  <a:cubicBezTo>
                    <a:pt x="578" y="9"/>
                    <a:pt x="543" y="0"/>
                    <a:pt x="508" y="0"/>
                  </a:cubicBez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62" name="Google Shape;5662;p38"/>
            <p:cNvSpPr/>
            <p:nvPr/>
          </p:nvSpPr>
          <p:spPr>
            <a:xfrm>
              <a:off x="7741966" y="4037942"/>
              <a:ext cx="62477" cy="57843"/>
            </a:xfrm>
            <a:custGeom>
              <a:rect b="b" l="l" r="r" t="t"/>
              <a:pathLst>
                <a:path extrusionOk="0" h="2209" w="2386">
                  <a:moveTo>
                    <a:pt x="1880" y="1"/>
                  </a:moveTo>
                  <a:cubicBezTo>
                    <a:pt x="1844" y="1"/>
                    <a:pt x="1807" y="11"/>
                    <a:pt x="1775" y="31"/>
                  </a:cubicBezTo>
                  <a:lnTo>
                    <a:pt x="0" y="1014"/>
                  </a:lnTo>
                  <a:lnTo>
                    <a:pt x="1336" y="2159"/>
                  </a:lnTo>
                  <a:cubicBezTo>
                    <a:pt x="1377" y="2193"/>
                    <a:pt x="1426" y="2209"/>
                    <a:pt x="1475" y="2209"/>
                  </a:cubicBezTo>
                  <a:cubicBezTo>
                    <a:pt x="1549" y="2209"/>
                    <a:pt x="1624" y="2171"/>
                    <a:pt x="1670" y="2102"/>
                  </a:cubicBezTo>
                  <a:lnTo>
                    <a:pt x="2357" y="900"/>
                  </a:lnTo>
                  <a:cubicBezTo>
                    <a:pt x="2385" y="833"/>
                    <a:pt x="2385" y="756"/>
                    <a:pt x="2357" y="690"/>
                  </a:cubicBezTo>
                  <a:lnTo>
                    <a:pt x="2080" y="127"/>
                  </a:lnTo>
                  <a:cubicBezTo>
                    <a:pt x="2041" y="48"/>
                    <a:pt x="1961" y="1"/>
                    <a:pt x="1880" y="1"/>
                  </a:cubicBez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63" name="Google Shape;5663;p38"/>
            <p:cNvSpPr/>
            <p:nvPr/>
          </p:nvSpPr>
          <p:spPr>
            <a:xfrm>
              <a:off x="7722694" y="3978528"/>
              <a:ext cx="38806" cy="11312"/>
            </a:xfrm>
            <a:custGeom>
              <a:rect b="b" l="l" r="r" t="t"/>
              <a:pathLst>
                <a:path extrusionOk="0" h="432" w="1482">
                  <a:moveTo>
                    <a:pt x="281" y="0"/>
                  </a:moveTo>
                  <a:cubicBezTo>
                    <a:pt x="1" y="0"/>
                    <a:pt x="1" y="432"/>
                    <a:pt x="281" y="432"/>
                  </a:cubicBezTo>
                  <a:cubicBezTo>
                    <a:pt x="289" y="432"/>
                    <a:pt x="298" y="431"/>
                    <a:pt x="307" y="431"/>
                  </a:cubicBezTo>
                  <a:lnTo>
                    <a:pt x="1175" y="431"/>
                  </a:lnTo>
                  <a:cubicBezTo>
                    <a:pt x="1184" y="431"/>
                    <a:pt x="1193" y="432"/>
                    <a:pt x="1201" y="432"/>
                  </a:cubicBezTo>
                  <a:cubicBezTo>
                    <a:pt x="1481" y="432"/>
                    <a:pt x="1481" y="0"/>
                    <a:pt x="1201" y="0"/>
                  </a:cubicBezTo>
                  <a:cubicBezTo>
                    <a:pt x="1193" y="0"/>
                    <a:pt x="1184" y="1"/>
                    <a:pt x="1175" y="1"/>
                  </a:cubicBezTo>
                  <a:lnTo>
                    <a:pt x="307" y="1"/>
                  </a:lnTo>
                  <a:cubicBezTo>
                    <a:pt x="298" y="1"/>
                    <a:pt x="289" y="0"/>
                    <a:pt x="281" y="0"/>
                  </a:cubicBez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64" name="Google Shape;5664;p38"/>
            <p:cNvSpPr/>
            <p:nvPr/>
          </p:nvSpPr>
          <p:spPr>
            <a:xfrm>
              <a:off x="7656027" y="3892380"/>
              <a:ext cx="172140" cy="28751"/>
            </a:xfrm>
            <a:custGeom>
              <a:rect b="b" l="l" r="r" t="t"/>
              <a:pathLst>
                <a:path extrusionOk="0" h="1098" w="6574">
                  <a:moveTo>
                    <a:pt x="1" y="0"/>
                  </a:moveTo>
                  <a:cubicBezTo>
                    <a:pt x="1" y="611"/>
                    <a:pt x="1470" y="1097"/>
                    <a:pt x="3282" y="1097"/>
                  </a:cubicBezTo>
                  <a:cubicBezTo>
                    <a:pt x="5104" y="1097"/>
                    <a:pt x="6574" y="611"/>
                    <a:pt x="6574"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65" name="Google Shape;5665;p38"/>
            <p:cNvSpPr/>
            <p:nvPr/>
          </p:nvSpPr>
          <p:spPr>
            <a:xfrm>
              <a:off x="7656027" y="3857894"/>
              <a:ext cx="172140" cy="34512"/>
            </a:xfrm>
            <a:custGeom>
              <a:rect b="b" l="l" r="r" t="t"/>
              <a:pathLst>
                <a:path extrusionOk="0" h="1318" w="6574">
                  <a:moveTo>
                    <a:pt x="220" y="1"/>
                  </a:moveTo>
                  <a:cubicBezTo>
                    <a:pt x="96" y="1"/>
                    <a:pt x="1" y="106"/>
                    <a:pt x="1" y="220"/>
                  </a:cubicBezTo>
                  <a:lnTo>
                    <a:pt x="1" y="1317"/>
                  </a:lnTo>
                  <a:lnTo>
                    <a:pt x="6574" y="1317"/>
                  </a:lnTo>
                  <a:lnTo>
                    <a:pt x="6574" y="220"/>
                  </a:lnTo>
                  <a:cubicBezTo>
                    <a:pt x="6574" y="106"/>
                    <a:pt x="6478" y="1"/>
                    <a:pt x="6354" y="1"/>
                  </a:cubicBez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66" name="Google Shape;5666;p38"/>
            <p:cNvSpPr/>
            <p:nvPr/>
          </p:nvSpPr>
          <p:spPr>
            <a:xfrm>
              <a:off x="7724972" y="3823670"/>
              <a:ext cx="34250" cy="39984"/>
            </a:xfrm>
            <a:custGeom>
              <a:rect b="b" l="l" r="r" t="t"/>
              <a:pathLst>
                <a:path extrusionOk="0" h="1527" w="1308">
                  <a:moveTo>
                    <a:pt x="220" y="1"/>
                  </a:moveTo>
                  <a:cubicBezTo>
                    <a:pt x="96" y="1"/>
                    <a:pt x="1" y="96"/>
                    <a:pt x="1" y="220"/>
                  </a:cubicBezTo>
                  <a:lnTo>
                    <a:pt x="1" y="869"/>
                  </a:lnTo>
                  <a:cubicBezTo>
                    <a:pt x="1" y="1231"/>
                    <a:pt x="287" y="1527"/>
                    <a:pt x="649" y="1527"/>
                  </a:cubicBezTo>
                  <a:cubicBezTo>
                    <a:pt x="1012" y="1527"/>
                    <a:pt x="1308" y="1231"/>
                    <a:pt x="1308" y="869"/>
                  </a:cubicBezTo>
                  <a:lnTo>
                    <a:pt x="1308" y="220"/>
                  </a:lnTo>
                  <a:cubicBezTo>
                    <a:pt x="1308" y="96"/>
                    <a:pt x="1212" y="1"/>
                    <a:pt x="1088" y="1"/>
                  </a:cubicBez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67" name="Google Shape;5667;p38"/>
            <p:cNvSpPr/>
            <p:nvPr/>
          </p:nvSpPr>
          <p:spPr>
            <a:xfrm>
              <a:off x="7724763" y="3823670"/>
              <a:ext cx="22964" cy="40115"/>
            </a:xfrm>
            <a:custGeom>
              <a:rect b="b" l="l" r="r" t="t"/>
              <a:pathLst>
                <a:path extrusionOk="0" h="1532" w="877">
                  <a:moveTo>
                    <a:pt x="228" y="1"/>
                  </a:moveTo>
                  <a:cubicBezTo>
                    <a:pt x="104" y="1"/>
                    <a:pt x="9" y="96"/>
                    <a:pt x="9" y="220"/>
                  </a:cubicBezTo>
                  <a:lnTo>
                    <a:pt x="9" y="869"/>
                  </a:lnTo>
                  <a:cubicBezTo>
                    <a:pt x="1" y="1245"/>
                    <a:pt x="309" y="1531"/>
                    <a:pt x="652" y="1531"/>
                  </a:cubicBezTo>
                  <a:cubicBezTo>
                    <a:pt x="726" y="1531"/>
                    <a:pt x="802" y="1518"/>
                    <a:pt x="877" y="1489"/>
                  </a:cubicBezTo>
                  <a:cubicBezTo>
                    <a:pt x="619" y="1393"/>
                    <a:pt x="447" y="1145"/>
                    <a:pt x="438" y="869"/>
                  </a:cubicBezTo>
                  <a:lnTo>
                    <a:pt x="438" y="220"/>
                  </a:lnTo>
                  <a:cubicBezTo>
                    <a:pt x="438" y="96"/>
                    <a:pt x="543" y="1"/>
                    <a:pt x="667" y="1"/>
                  </a:cubicBez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68" name="Google Shape;5668;p38"/>
            <p:cNvSpPr/>
            <p:nvPr/>
          </p:nvSpPr>
          <p:spPr>
            <a:xfrm>
              <a:off x="7609811" y="4080729"/>
              <a:ext cx="51977" cy="64206"/>
            </a:xfrm>
            <a:custGeom>
              <a:rect b="b" l="l" r="r" t="t"/>
              <a:pathLst>
                <a:path extrusionOk="0" h="2452" w="1985">
                  <a:moveTo>
                    <a:pt x="287" y="0"/>
                  </a:moveTo>
                  <a:cubicBezTo>
                    <a:pt x="172" y="96"/>
                    <a:pt x="77" y="201"/>
                    <a:pt x="1" y="334"/>
                  </a:cubicBezTo>
                  <a:lnTo>
                    <a:pt x="1317" y="1479"/>
                  </a:lnTo>
                  <a:cubicBezTo>
                    <a:pt x="1460" y="1603"/>
                    <a:pt x="1546" y="1784"/>
                    <a:pt x="1546" y="1975"/>
                  </a:cubicBezTo>
                  <a:lnTo>
                    <a:pt x="1546" y="2452"/>
                  </a:lnTo>
                  <a:lnTo>
                    <a:pt x="1985" y="2452"/>
                  </a:lnTo>
                  <a:lnTo>
                    <a:pt x="1985" y="1975"/>
                  </a:lnTo>
                  <a:cubicBezTo>
                    <a:pt x="1985" y="1651"/>
                    <a:pt x="1842" y="1355"/>
                    <a:pt x="1603" y="1145"/>
                  </a:cubicBezTo>
                  <a:lnTo>
                    <a:pt x="287" y="0"/>
                  </a:ln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69" name="Google Shape;5669;p38"/>
            <p:cNvSpPr/>
            <p:nvPr/>
          </p:nvSpPr>
          <p:spPr>
            <a:xfrm>
              <a:off x="7822407" y="4080729"/>
              <a:ext cx="51977" cy="64206"/>
            </a:xfrm>
            <a:custGeom>
              <a:rect b="b" l="l" r="r" t="t"/>
              <a:pathLst>
                <a:path extrusionOk="0" h="2452" w="1985">
                  <a:moveTo>
                    <a:pt x="1698" y="0"/>
                  </a:moveTo>
                  <a:lnTo>
                    <a:pt x="382" y="1145"/>
                  </a:lnTo>
                  <a:cubicBezTo>
                    <a:pt x="134" y="1355"/>
                    <a:pt x="0" y="1651"/>
                    <a:pt x="0" y="1975"/>
                  </a:cubicBezTo>
                  <a:lnTo>
                    <a:pt x="0" y="2452"/>
                  </a:lnTo>
                  <a:lnTo>
                    <a:pt x="439" y="2452"/>
                  </a:lnTo>
                  <a:lnTo>
                    <a:pt x="439" y="1975"/>
                  </a:lnTo>
                  <a:cubicBezTo>
                    <a:pt x="439" y="1784"/>
                    <a:pt x="525" y="1603"/>
                    <a:pt x="668" y="1479"/>
                  </a:cubicBezTo>
                  <a:lnTo>
                    <a:pt x="1984" y="334"/>
                  </a:lnTo>
                  <a:cubicBezTo>
                    <a:pt x="1908" y="201"/>
                    <a:pt x="1813" y="96"/>
                    <a:pt x="1698" y="0"/>
                  </a:cubicBez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670" name="Google Shape;5670;p38"/>
          <p:cNvGrpSpPr/>
          <p:nvPr/>
        </p:nvGrpSpPr>
        <p:grpSpPr>
          <a:xfrm>
            <a:off x="9882035" y="4994708"/>
            <a:ext cx="393842" cy="508520"/>
            <a:chOff x="7154427" y="3790206"/>
            <a:chExt cx="274550" cy="354493"/>
          </a:xfrm>
        </p:grpSpPr>
        <p:sp>
          <p:nvSpPr>
            <p:cNvPr id="5671" name="Google Shape;5671;p38"/>
            <p:cNvSpPr/>
            <p:nvPr/>
          </p:nvSpPr>
          <p:spPr>
            <a:xfrm>
              <a:off x="7154427" y="3978790"/>
              <a:ext cx="274550" cy="165908"/>
            </a:xfrm>
            <a:custGeom>
              <a:rect b="b" l="l" r="r" t="t"/>
              <a:pathLst>
                <a:path extrusionOk="0" h="6336" w="10485">
                  <a:moveTo>
                    <a:pt x="3711" y="1"/>
                  </a:moveTo>
                  <a:lnTo>
                    <a:pt x="3711" y="1041"/>
                  </a:lnTo>
                  <a:cubicBezTo>
                    <a:pt x="3711" y="1336"/>
                    <a:pt x="3521" y="1585"/>
                    <a:pt x="3244" y="1670"/>
                  </a:cubicBezTo>
                  <a:lnTo>
                    <a:pt x="935" y="2348"/>
                  </a:lnTo>
                  <a:cubicBezTo>
                    <a:pt x="382" y="2510"/>
                    <a:pt x="0" y="3025"/>
                    <a:pt x="0" y="3607"/>
                  </a:cubicBezTo>
                  <a:lnTo>
                    <a:pt x="0" y="5687"/>
                  </a:lnTo>
                  <a:cubicBezTo>
                    <a:pt x="0" y="6049"/>
                    <a:pt x="287" y="6335"/>
                    <a:pt x="649" y="6335"/>
                  </a:cubicBezTo>
                  <a:lnTo>
                    <a:pt x="9826" y="6335"/>
                  </a:lnTo>
                  <a:cubicBezTo>
                    <a:pt x="10189" y="6335"/>
                    <a:pt x="10485" y="6049"/>
                    <a:pt x="10485" y="5687"/>
                  </a:cubicBezTo>
                  <a:lnTo>
                    <a:pt x="10485" y="3607"/>
                  </a:lnTo>
                  <a:cubicBezTo>
                    <a:pt x="10485" y="3025"/>
                    <a:pt x="10094" y="2510"/>
                    <a:pt x="9540" y="2348"/>
                  </a:cubicBezTo>
                  <a:lnTo>
                    <a:pt x="7241" y="1670"/>
                  </a:lnTo>
                  <a:cubicBezTo>
                    <a:pt x="6955" y="1585"/>
                    <a:pt x="6764" y="1336"/>
                    <a:pt x="6764" y="1041"/>
                  </a:cubicBezTo>
                  <a:lnTo>
                    <a:pt x="6764" y="1"/>
                  </a:lnTo>
                  <a:close/>
                </a:path>
              </a:pathLst>
            </a:custGeom>
            <a:solidFill>
              <a:srgbClr val="909D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72" name="Google Shape;5672;p38"/>
            <p:cNvSpPr/>
            <p:nvPr/>
          </p:nvSpPr>
          <p:spPr>
            <a:xfrm>
              <a:off x="7154427" y="4035743"/>
              <a:ext cx="274550" cy="108956"/>
            </a:xfrm>
            <a:custGeom>
              <a:rect b="b" l="l" r="r" t="t"/>
              <a:pathLst>
                <a:path extrusionOk="0" h="4161" w="10485">
                  <a:moveTo>
                    <a:pt x="1517" y="1"/>
                  </a:moveTo>
                  <a:lnTo>
                    <a:pt x="945" y="173"/>
                  </a:lnTo>
                  <a:cubicBezTo>
                    <a:pt x="382" y="335"/>
                    <a:pt x="0" y="840"/>
                    <a:pt x="0" y="1422"/>
                  </a:cubicBezTo>
                  <a:lnTo>
                    <a:pt x="0" y="3502"/>
                  </a:lnTo>
                  <a:cubicBezTo>
                    <a:pt x="0" y="3865"/>
                    <a:pt x="296" y="4160"/>
                    <a:pt x="659" y="4160"/>
                  </a:cubicBezTo>
                  <a:lnTo>
                    <a:pt x="9826" y="4160"/>
                  </a:lnTo>
                  <a:cubicBezTo>
                    <a:pt x="10189" y="4160"/>
                    <a:pt x="10485" y="3865"/>
                    <a:pt x="10485" y="3502"/>
                  </a:cubicBezTo>
                  <a:lnTo>
                    <a:pt x="10485" y="1432"/>
                  </a:lnTo>
                  <a:cubicBezTo>
                    <a:pt x="10485" y="850"/>
                    <a:pt x="10094" y="335"/>
                    <a:pt x="9540" y="173"/>
                  </a:cubicBezTo>
                  <a:lnTo>
                    <a:pt x="8968" y="11"/>
                  </a:lnTo>
                  <a:lnTo>
                    <a:pt x="5238" y="1871"/>
                  </a:lnTo>
                  <a:lnTo>
                    <a:pt x="1517" y="1"/>
                  </a:ln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73" name="Google Shape;5673;p38"/>
            <p:cNvSpPr/>
            <p:nvPr/>
          </p:nvSpPr>
          <p:spPr>
            <a:xfrm>
              <a:off x="7251600" y="3978790"/>
              <a:ext cx="79969" cy="22964"/>
            </a:xfrm>
            <a:custGeom>
              <a:rect b="b" l="l" r="r" t="t"/>
              <a:pathLst>
                <a:path extrusionOk="0" h="877" w="3054">
                  <a:moveTo>
                    <a:pt x="0" y="1"/>
                  </a:moveTo>
                  <a:lnTo>
                    <a:pt x="0" y="497"/>
                  </a:lnTo>
                  <a:cubicBezTo>
                    <a:pt x="477" y="750"/>
                    <a:pt x="1002" y="876"/>
                    <a:pt x="1527" y="876"/>
                  </a:cubicBezTo>
                  <a:cubicBezTo>
                    <a:pt x="2051" y="876"/>
                    <a:pt x="2576" y="750"/>
                    <a:pt x="3053" y="497"/>
                  </a:cubicBezTo>
                  <a:lnTo>
                    <a:pt x="3053" y="1"/>
                  </a:ln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74" name="Google Shape;5674;p38"/>
            <p:cNvSpPr/>
            <p:nvPr/>
          </p:nvSpPr>
          <p:spPr>
            <a:xfrm>
              <a:off x="7195145" y="3835925"/>
              <a:ext cx="192381" cy="154387"/>
            </a:xfrm>
            <a:custGeom>
              <a:rect b="b" l="l" r="r" t="t"/>
              <a:pathLst>
                <a:path extrusionOk="0" h="5896" w="7347">
                  <a:moveTo>
                    <a:pt x="840" y="0"/>
                  </a:moveTo>
                  <a:lnTo>
                    <a:pt x="840" y="2185"/>
                  </a:lnTo>
                  <a:lnTo>
                    <a:pt x="725" y="2185"/>
                  </a:lnTo>
                  <a:cubicBezTo>
                    <a:pt x="0" y="2185"/>
                    <a:pt x="0" y="3282"/>
                    <a:pt x="725" y="3282"/>
                  </a:cubicBezTo>
                  <a:lnTo>
                    <a:pt x="849" y="3282"/>
                  </a:lnTo>
                  <a:cubicBezTo>
                    <a:pt x="964" y="4751"/>
                    <a:pt x="2195" y="5896"/>
                    <a:pt x="3673" y="5896"/>
                  </a:cubicBezTo>
                  <a:cubicBezTo>
                    <a:pt x="5161" y="5896"/>
                    <a:pt x="6392" y="4751"/>
                    <a:pt x="6507" y="3282"/>
                  </a:cubicBezTo>
                  <a:lnTo>
                    <a:pt x="6621" y="3282"/>
                  </a:lnTo>
                  <a:cubicBezTo>
                    <a:pt x="7346" y="3272"/>
                    <a:pt x="7346" y="2185"/>
                    <a:pt x="6621" y="2185"/>
                  </a:cubicBezTo>
                  <a:lnTo>
                    <a:pt x="6516" y="2185"/>
                  </a:lnTo>
                  <a:lnTo>
                    <a:pt x="6516" y="0"/>
                  </a:lnTo>
                  <a:close/>
                </a:path>
              </a:pathLst>
            </a:custGeom>
            <a:solidFill>
              <a:srgbClr val="F6F8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75" name="Google Shape;5675;p38"/>
            <p:cNvSpPr/>
            <p:nvPr/>
          </p:nvSpPr>
          <p:spPr>
            <a:xfrm>
              <a:off x="7195145" y="3835925"/>
              <a:ext cx="107935" cy="154387"/>
            </a:xfrm>
            <a:custGeom>
              <a:rect b="b" l="l" r="r" t="t"/>
              <a:pathLst>
                <a:path extrusionOk="0" h="5896" w="4122">
                  <a:moveTo>
                    <a:pt x="840" y="0"/>
                  </a:moveTo>
                  <a:lnTo>
                    <a:pt x="840" y="2185"/>
                  </a:lnTo>
                  <a:lnTo>
                    <a:pt x="735" y="2185"/>
                  </a:lnTo>
                  <a:cubicBezTo>
                    <a:pt x="0" y="2185"/>
                    <a:pt x="0" y="3282"/>
                    <a:pt x="735" y="3282"/>
                  </a:cubicBezTo>
                  <a:lnTo>
                    <a:pt x="849" y="3282"/>
                  </a:lnTo>
                  <a:cubicBezTo>
                    <a:pt x="953" y="4776"/>
                    <a:pt x="2206" y="5895"/>
                    <a:pt x="3660" y="5895"/>
                  </a:cubicBezTo>
                  <a:cubicBezTo>
                    <a:pt x="3812" y="5895"/>
                    <a:pt x="3966" y="5883"/>
                    <a:pt x="4122" y="5858"/>
                  </a:cubicBezTo>
                  <a:cubicBezTo>
                    <a:pt x="2738" y="5648"/>
                    <a:pt x="1718" y="4455"/>
                    <a:pt x="1718" y="3062"/>
                  </a:cubicBezTo>
                  <a:lnTo>
                    <a:pt x="1718" y="0"/>
                  </a:ln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76" name="Google Shape;5676;p38"/>
            <p:cNvSpPr/>
            <p:nvPr/>
          </p:nvSpPr>
          <p:spPr>
            <a:xfrm>
              <a:off x="7205619" y="3790206"/>
              <a:ext cx="171905" cy="91438"/>
            </a:xfrm>
            <a:custGeom>
              <a:rect b="b" l="l" r="r" t="t"/>
              <a:pathLst>
                <a:path extrusionOk="0" h="3492" w="6565">
                  <a:moveTo>
                    <a:pt x="3300" y="0"/>
                  </a:moveTo>
                  <a:cubicBezTo>
                    <a:pt x="3294" y="0"/>
                    <a:pt x="3289" y="0"/>
                    <a:pt x="3283" y="0"/>
                  </a:cubicBezTo>
                  <a:cubicBezTo>
                    <a:pt x="1470" y="0"/>
                    <a:pt x="1" y="1469"/>
                    <a:pt x="1" y="3272"/>
                  </a:cubicBezTo>
                  <a:lnTo>
                    <a:pt x="1" y="3492"/>
                  </a:lnTo>
                  <a:lnTo>
                    <a:pt x="6564" y="3492"/>
                  </a:lnTo>
                  <a:lnTo>
                    <a:pt x="6564" y="3272"/>
                  </a:lnTo>
                  <a:cubicBezTo>
                    <a:pt x="6564" y="1466"/>
                    <a:pt x="5105" y="0"/>
                    <a:pt x="3300" y="0"/>
                  </a:cubicBezTo>
                  <a:close/>
                </a:path>
              </a:pathLst>
            </a:custGeom>
            <a:solidFill>
              <a:srgbClr val="909D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77" name="Google Shape;5677;p38"/>
            <p:cNvSpPr/>
            <p:nvPr/>
          </p:nvSpPr>
          <p:spPr>
            <a:xfrm>
              <a:off x="7245839" y="3790206"/>
              <a:ext cx="91464" cy="91438"/>
            </a:xfrm>
            <a:custGeom>
              <a:rect b="b" l="l" r="r" t="t"/>
              <a:pathLst>
                <a:path extrusionOk="0" h="3492" w="3493">
                  <a:moveTo>
                    <a:pt x="1747" y="0"/>
                  </a:moveTo>
                  <a:cubicBezTo>
                    <a:pt x="1127" y="0"/>
                    <a:pt x="516" y="172"/>
                    <a:pt x="1" y="506"/>
                  </a:cubicBezTo>
                  <a:lnTo>
                    <a:pt x="1" y="3492"/>
                  </a:lnTo>
                  <a:lnTo>
                    <a:pt x="3493" y="3492"/>
                  </a:lnTo>
                  <a:lnTo>
                    <a:pt x="3493" y="506"/>
                  </a:lnTo>
                  <a:cubicBezTo>
                    <a:pt x="2968" y="172"/>
                    <a:pt x="2367" y="0"/>
                    <a:pt x="1747" y="0"/>
                  </a:cubicBez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78" name="Google Shape;5678;p38"/>
            <p:cNvSpPr/>
            <p:nvPr/>
          </p:nvSpPr>
          <p:spPr>
            <a:xfrm>
              <a:off x="7274328" y="3875883"/>
              <a:ext cx="34486" cy="34486"/>
            </a:xfrm>
            <a:custGeom>
              <a:rect b="b" l="l" r="r" t="t"/>
              <a:pathLst>
                <a:path extrusionOk="0" h="1317" w="1317">
                  <a:moveTo>
                    <a:pt x="0" y="0"/>
                  </a:moveTo>
                  <a:lnTo>
                    <a:pt x="0" y="1317"/>
                  </a:lnTo>
                  <a:lnTo>
                    <a:pt x="1317" y="1317"/>
                  </a:lnTo>
                  <a:lnTo>
                    <a:pt x="1317" y="0"/>
                  </a:ln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79" name="Google Shape;5679;p38"/>
            <p:cNvSpPr/>
            <p:nvPr/>
          </p:nvSpPr>
          <p:spPr>
            <a:xfrm>
              <a:off x="7266106" y="3933019"/>
              <a:ext cx="50747" cy="17334"/>
            </a:xfrm>
            <a:custGeom>
              <a:rect b="b" l="l" r="r" t="t"/>
              <a:pathLst>
                <a:path extrusionOk="0" h="662" w="1938">
                  <a:moveTo>
                    <a:pt x="316" y="1"/>
                  </a:moveTo>
                  <a:cubicBezTo>
                    <a:pt x="149" y="1"/>
                    <a:pt x="1" y="222"/>
                    <a:pt x="162" y="375"/>
                  </a:cubicBezTo>
                  <a:cubicBezTo>
                    <a:pt x="380" y="566"/>
                    <a:pt x="651" y="662"/>
                    <a:pt x="932" y="662"/>
                  </a:cubicBezTo>
                  <a:cubicBezTo>
                    <a:pt x="946" y="662"/>
                    <a:pt x="959" y="662"/>
                    <a:pt x="973" y="661"/>
                  </a:cubicBezTo>
                  <a:cubicBezTo>
                    <a:pt x="986" y="662"/>
                    <a:pt x="1000" y="662"/>
                    <a:pt x="1013" y="662"/>
                  </a:cubicBezTo>
                  <a:cubicBezTo>
                    <a:pt x="1294" y="662"/>
                    <a:pt x="1565" y="566"/>
                    <a:pt x="1784" y="375"/>
                  </a:cubicBezTo>
                  <a:cubicBezTo>
                    <a:pt x="1937" y="222"/>
                    <a:pt x="1794" y="1"/>
                    <a:pt x="1628" y="1"/>
                  </a:cubicBezTo>
                  <a:cubicBezTo>
                    <a:pt x="1577" y="1"/>
                    <a:pt x="1525" y="21"/>
                    <a:pt x="1478" y="70"/>
                  </a:cubicBezTo>
                  <a:cubicBezTo>
                    <a:pt x="1326" y="170"/>
                    <a:pt x="1149" y="220"/>
                    <a:pt x="973" y="220"/>
                  </a:cubicBezTo>
                  <a:cubicBezTo>
                    <a:pt x="796" y="220"/>
                    <a:pt x="620" y="170"/>
                    <a:pt x="467" y="70"/>
                  </a:cubicBezTo>
                  <a:cubicBezTo>
                    <a:pt x="420" y="21"/>
                    <a:pt x="368" y="1"/>
                    <a:pt x="316" y="1"/>
                  </a:cubicBez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80" name="Google Shape;5680;p38"/>
            <p:cNvSpPr/>
            <p:nvPr/>
          </p:nvSpPr>
          <p:spPr>
            <a:xfrm>
              <a:off x="7205619" y="3875883"/>
              <a:ext cx="74470" cy="49804"/>
            </a:xfrm>
            <a:custGeom>
              <a:rect b="b" l="l" r="r" t="t"/>
              <a:pathLst>
                <a:path extrusionOk="0" h="1902" w="2844">
                  <a:moveTo>
                    <a:pt x="1" y="0"/>
                  </a:moveTo>
                  <a:lnTo>
                    <a:pt x="1" y="430"/>
                  </a:lnTo>
                  <a:cubicBezTo>
                    <a:pt x="1" y="573"/>
                    <a:pt x="77" y="706"/>
                    <a:pt x="192" y="792"/>
                  </a:cubicBezTo>
                  <a:lnTo>
                    <a:pt x="1585" y="1756"/>
                  </a:lnTo>
                  <a:cubicBezTo>
                    <a:pt x="1729" y="1856"/>
                    <a:pt x="1888" y="1902"/>
                    <a:pt x="2042" y="1902"/>
                  </a:cubicBezTo>
                  <a:cubicBezTo>
                    <a:pt x="2458" y="1902"/>
                    <a:pt x="2844" y="1571"/>
                    <a:pt x="2844" y="1098"/>
                  </a:cubicBezTo>
                  <a:lnTo>
                    <a:pt x="2844" y="220"/>
                  </a:lnTo>
                  <a:cubicBezTo>
                    <a:pt x="2844" y="96"/>
                    <a:pt x="2748" y="0"/>
                    <a:pt x="2634" y="0"/>
                  </a:cubicBez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81" name="Google Shape;5681;p38"/>
            <p:cNvSpPr/>
            <p:nvPr/>
          </p:nvSpPr>
          <p:spPr>
            <a:xfrm>
              <a:off x="7303053" y="3875883"/>
              <a:ext cx="74208" cy="49699"/>
            </a:xfrm>
            <a:custGeom>
              <a:rect b="b" l="l" r="r" t="t"/>
              <a:pathLst>
                <a:path extrusionOk="0" h="1898" w="2834">
                  <a:moveTo>
                    <a:pt x="210" y="0"/>
                  </a:moveTo>
                  <a:cubicBezTo>
                    <a:pt x="96" y="0"/>
                    <a:pt x="1" y="96"/>
                    <a:pt x="1" y="220"/>
                  </a:cubicBezTo>
                  <a:lnTo>
                    <a:pt x="1" y="1098"/>
                  </a:lnTo>
                  <a:cubicBezTo>
                    <a:pt x="1" y="1572"/>
                    <a:pt x="388" y="1898"/>
                    <a:pt x="801" y="1898"/>
                  </a:cubicBezTo>
                  <a:cubicBezTo>
                    <a:pt x="953" y="1898"/>
                    <a:pt x="1109" y="1853"/>
                    <a:pt x="1250" y="1756"/>
                  </a:cubicBezTo>
                  <a:lnTo>
                    <a:pt x="2643" y="792"/>
                  </a:lnTo>
                  <a:cubicBezTo>
                    <a:pt x="2767" y="706"/>
                    <a:pt x="2834" y="573"/>
                    <a:pt x="2834" y="430"/>
                  </a:cubicBezTo>
                  <a:lnTo>
                    <a:pt x="2834" y="10"/>
                  </a:lnTo>
                  <a:lnTo>
                    <a:pt x="2834" y="0"/>
                  </a:ln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82" name="Google Shape;5682;p38"/>
            <p:cNvSpPr/>
            <p:nvPr/>
          </p:nvSpPr>
          <p:spPr>
            <a:xfrm>
              <a:off x="7254349" y="3893061"/>
              <a:ext cx="11521" cy="17308"/>
            </a:xfrm>
            <a:custGeom>
              <a:rect b="b" l="l" r="r" t="t"/>
              <a:pathLst>
                <a:path extrusionOk="0" h="661" w="440">
                  <a:moveTo>
                    <a:pt x="220" y="0"/>
                  </a:moveTo>
                  <a:cubicBezTo>
                    <a:pt x="110" y="0"/>
                    <a:pt x="0" y="74"/>
                    <a:pt x="0" y="222"/>
                  </a:cubicBezTo>
                  <a:lnTo>
                    <a:pt x="0" y="442"/>
                  </a:lnTo>
                  <a:cubicBezTo>
                    <a:pt x="0" y="556"/>
                    <a:pt x="96" y="661"/>
                    <a:pt x="220" y="661"/>
                  </a:cubicBezTo>
                  <a:cubicBezTo>
                    <a:pt x="344" y="661"/>
                    <a:pt x="439" y="566"/>
                    <a:pt x="439" y="442"/>
                  </a:cubicBezTo>
                  <a:lnTo>
                    <a:pt x="439" y="222"/>
                  </a:lnTo>
                  <a:cubicBezTo>
                    <a:pt x="439" y="74"/>
                    <a:pt x="329" y="0"/>
                    <a:pt x="22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83" name="Google Shape;5683;p38"/>
            <p:cNvSpPr/>
            <p:nvPr/>
          </p:nvSpPr>
          <p:spPr>
            <a:xfrm>
              <a:off x="7317298" y="3893061"/>
              <a:ext cx="11521" cy="17308"/>
            </a:xfrm>
            <a:custGeom>
              <a:rect b="b" l="l" r="r" t="t"/>
              <a:pathLst>
                <a:path extrusionOk="0" h="661" w="440">
                  <a:moveTo>
                    <a:pt x="220" y="0"/>
                  </a:moveTo>
                  <a:cubicBezTo>
                    <a:pt x="110" y="0"/>
                    <a:pt x="0" y="74"/>
                    <a:pt x="0" y="222"/>
                  </a:cubicBezTo>
                  <a:lnTo>
                    <a:pt x="0" y="442"/>
                  </a:lnTo>
                  <a:cubicBezTo>
                    <a:pt x="0" y="556"/>
                    <a:pt x="96" y="661"/>
                    <a:pt x="220" y="661"/>
                  </a:cubicBezTo>
                  <a:cubicBezTo>
                    <a:pt x="334" y="661"/>
                    <a:pt x="439" y="566"/>
                    <a:pt x="439" y="442"/>
                  </a:cubicBezTo>
                  <a:lnTo>
                    <a:pt x="439" y="222"/>
                  </a:lnTo>
                  <a:cubicBezTo>
                    <a:pt x="439" y="74"/>
                    <a:pt x="329" y="0"/>
                    <a:pt x="22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84" name="Google Shape;5684;p38"/>
            <p:cNvSpPr/>
            <p:nvPr/>
          </p:nvSpPr>
          <p:spPr>
            <a:xfrm>
              <a:off x="7257099" y="4058890"/>
              <a:ext cx="63158" cy="85808"/>
            </a:xfrm>
            <a:custGeom>
              <a:rect b="b" l="l" r="r" t="t"/>
              <a:pathLst>
                <a:path extrusionOk="0" h="3277" w="2412">
                  <a:moveTo>
                    <a:pt x="1316" y="1"/>
                  </a:moveTo>
                  <a:cubicBezTo>
                    <a:pt x="1118" y="1"/>
                    <a:pt x="914" y="56"/>
                    <a:pt x="725" y="176"/>
                  </a:cubicBezTo>
                  <a:cubicBezTo>
                    <a:pt x="0" y="634"/>
                    <a:pt x="77" y="1721"/>
                    <a:pt x="859" y="2084"/>
                  </a:cubicBezTo>
                  <a:cubicBezTo>
                    <a:pt x="1011" y="2160"/>
                    <a:pt x="1107" y="2313"/>
                    <a:pt x="1107" y="2475"/>
                  </a:cubicBezTo>
                  <a:lnTo>
                    <a:pt x="1107" y="3276"/>
                  </a:lnTo>
                  <a:lnTo>
                    <a:pt x="1536" y="3276"/>
                  </a:lnTo>
                  <a:lnTo>
                    <a:pt x="1536" y="2475"/>
                  </a:lnTo>
                  <a:cubicBezTo>
                    <a:pt x="1536" y="2313"/>
                    <a:pt x="1632" y="2160"/>
                    <a:pt x="1784" y="2084"/>
                  </a:cubicBezTo>
                  <a:cubicBezTo>
                    <a:pt x="2166" y="1903"/>
                    <a:pt x="2404" y="1521"/>
                    <a:pt x="2404" y="1092"/>
                  </a:cubicBezTo>
                  <a:cubicBezTo>
                    <a:pt x="2411" y="454"/>
                    <a:pt x="1887" y="1"/>
                    <a:pt x="131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85" name="Google Shape;5685;p38"/>
            <p:cNvSpPr/>
            <p:nvPr/>
          </p:nvSpPr>
          <p:spPr>
            <a:xfrm>
              <a:off x="7267232" y="3835873"/>
              <a:ext cx="49594" cy="23043"/>
            </a:xfrm>
            <a:custGeom>
              <a:rect b="b" l="l" r="r" t="t"/>
              <a:pathLst>
                <a:path extrusionOk="0" h="880" w="1894">
                  <a:moveTo>
                    <a:pt x="1559" y="0"/>
                  </a:moveTo>
                  <a:cubicBezTo>
                    <a:pt x="1526" y="0"/>
                    <a:pt x="1494" y="12"/>
                    <a:pt x="1464" y="40"/>
                  </a:cubicBezTo>
                  <a:lnTo>
                    <a:pt x="930" y="403"/>
                  </a:lnTo>
                  <a:lnTo>
                    <a:pt x="395" y="40"/>
                  </a:lnTo>
                  <a:cubicBezTo>
                    <a:pt x="364" y="27"/>
                    <a:pt x="333" y="21"/>
                    <a:pt x="304" y="21"/>
                  </a:cubicBezTo>
                  <a:cubicBezTo>
                    <a:pt x="121" y="21"/>
                    <a:pt x="1" y="255"/>
                    <a:pt x="157" y="403"/>
                  </a:cubicBezTo>
                  <a:lnTo>
                    <a:pt x="806" y="842"/>
                  </a:lnTo>
                  <a:cubicBezTo>
                    <a:pt x="844" y="861"/>
                    <a:pt x="882" y="870"/>
                    <a:pt x="930" y="880"/>
                  </a:cubicBezTo>
                  <a:cubicBezTo>
                    <a:pt x="968" y="870"/>
                    <a:pt x="1006" y="861"/>
                    <a:pt x="1044" y="842"/>
                  </a:cubicBezTo>
                  <a:lnTo>
                    <a:pt x="1702" y="403"/>
                  </a:lnTo>
                  <a:cubicBezTo>
                    <a:pt x="1894" y="315"/>
                    <a:pt x="1725" y="0"/>
                    <a:pt x="155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86" name="Google Shape;5686;p38"/>
            <p:cNvSpPr/>
            <p:nvPr/>
          </p:nvSpPr>
          <p:spPr>
            <a:xfrm>
              <a:off x="7285824" y="3818800"/>
              <a:ext cx="11521" cy="17151"/>
            </a:xfrm>
            <a:custGeom>
              <a:rect b="b" l="l" r="r" t="t"/>
              <a:pathLst>
                <a:path extrusionOk="0" h="655" w="440">
                  <a:moveTo>
                    <a:pt x="220" y="1"/>
                  </a:moveTo>
                  <a:cubicBezTo>
                    <a:pt x="110" y="1"/>
                    <a:pt x="0" y="72"/>
                    <a:pt x="0" y="215"/>
                  </a:cubicBezTo>
                  <a:lnTo>
                    <a:pt x="0" y="435"/>
                  </a:lnTo>
                  <a:cubicBezTo>
                    <a:pt x="0" y="559"/>
                    <a:pt x="96" y="654"/>
                    <a:pt x="220" y="654"/>
                  </a:cubicBezTo>
                  <a:cubicBezTo>
                    <a:pt x="344" y="654"/>
                    <a:pt x="439" y="559"/>
                    <a:pt x="439" y="435"/>
                  </a:cubicBezTo>
                  <a:lnTo>
                    <a:pt x="439" y="215"/>
                  </a:lnTo>
                  <a:cubicBezTo>
                    <a:pt x="439" y="72"/>
                    <a:pt x="329" y="1"/>
                    <a:pt x="220" y="1"/>
                  </a:cubicBezTo>
                  <a:close/>
                </a:path>
              </a:pathLst>
            </a:custGeom>
            <a:solidFill>
              <a:srgbClr val="909D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87" name="Google Shape;5687;p38"/>
            <p:cNvSpPr/>
            <p:nvPr/>
          </p:nvSpPr>
          <p:spPr>
            <a:xfrm>
              <a:off x="7371501" y="4046505"/>
              <a:ext cx="51742" cy="98194"/>
            </a:xfrm>
            <a:custGeom>
              <a:rect b="b" l="l" r="r" t="t"/>
              <a:pathLst>
                <a:path extrusionOk="0" h="3750" w="1976">
                  <a:moveTo>
                    <a:pt x="1689" y="0"/>
                  </a:moveTo>
                  <a:lnTo>
                    <a:pt x="382" y="1145"/>
                  </a:lnTo>
                  <a:cubicBezTo>
                    <a:pt x="144" y="1345"/>
                    <a:pt x="1" y="1651"/>
                    <a:pt x="1" y="1965"/>
                  </a:cubicBezTo>
                  <a:lnTo>
                    <a:pt x="1" y="3749"/>
                  </a:lnTo>
                  <a:lnTo>
                    <a:pt x="439" y="3749"/>
                  </a:lnTo>
                  <a:lnTo>
                    <a:pt x="439" y="1965"/>
                  </a:lnTo>
                  <a:cubicBezTo>
                    <a:pt x="439" y="1775"/>
                    <a:pt x="525" y="1593"/>
                    <a:pt x="668" y="1469"/>
                  </a:cubicBezTo>
                  <a:lnTo>
                    <a:pt x="1975" y="325"/>
                  </a:lnTo>
                  <a:cubicBezTo>
                    <a:pt x="1899" y="201"/>
                    <a:pt x="1804" y="86"/>
                    <a:pt x="1689" y="0"/>
                  </a:cubicBez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88" name="Google Shape;5688;p38"/>
            <p:cNvSpPr/>
            <p:nvPr/>
          </p:nvSpPr>
          <p:spPr>
            <a:xfrm>
              <a:off x="7159664" y="4046505"/>
              <a:ext cx="51742" cy="98194"/>
            </a:xfrm>
            <a:custGeom>
              <a:rect b="b" l="l" r="r" t="t"/>
              <a:pathLst>
                <a:path extrusionOk="0" h="3750" w="1976">
                  <a:moveTo>
                    <a:pt x="296" y="0"/>
                  </a:moveTo>
                  <a:cubicBezTo>
                    <a:pt x="182" y="86"/>
                    <a:pt x="77" y="201"/>
                    <a:pt x="1" y="325"/>
                  </a:cubicBezTo>
                  <a:lnTo>
                    <a:pt x="1317" y="1469"/>
                  </a:lnTo>
                  <a:cubicBezTo>
                    <a:pt x="1460" y="1593"/>
                    <a:pt x="1537" y="1775"/>
                    <a:pt x="1546" y="1965"/>
                  </a:cubicBezTo>
                  <a:lnTo>
                    <a:pt x="1546" y="3749"/>
                  </a:lnTo>
                  <a:lnTo>
                    <a:pt x="1975" y="3749"/>
                  </a:lnTo>
                  <a:lnTo>
                    <a:pt x="1975" y="1965"/>
                  </a:lnTo>
                  <a:cubicBezTo>
                    <a:pt x="1975" y="1651"/>
                    <a:pt x="1842" y="1345"/>
                    <a:pt x="1603" y="1145"/>
                  </a:cubicBezTo>
                  <a:lnTo>
                    <a:pt x="296" y="0"/>
                  </a:ln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89" name="Google Shape;5689;p38"/>
            <p:cNvSpPr/>
            <p:nvPr/>
          </p:nvSpPr>
          <p:spPr>
            <a:xfrm>
              <a:off x="7274328" y="4070490"/>
              <a:ext cx="34486" cy="34224"/>
            </a:xfrm>
            <a:custGeom>
              <a:rect b="b" l="l" r="r" t="t"/>
              <a:pathLst>
                <a:path extrusionOk="0" h="1307" w="1317">
                  <a:moveTo>
                    <a:pt x="659" y="0"/>
                  </a:moveTo>
                  <a:cubicBezTo>
                    <a:pt x="296" y="0"/>
                    <a:pt x="0" y="286"/>
                    <a:pt x="0" y="649"/>
                  </a:cubicBezTo>
                  <a:cubicBezTo>
                    <a:pt x="0" y="1011"/>
                    <a:pt x="296" y="1307"/>
                    <a:pt x="659" y="1307"/>
                  </a:cubicBezTo>
                  <a:cubicBezTo>
                    <a:pt x="1021" y="1307"/>
                    <a:pt x="1317" y="1011"/>
                    <a:pt x="1317" y="649"/>
                  </a:cubicBezTo>
                  <a:cubicBezTo>
                    <a:pt x="1317" y="286"/>
                    <a:pt x="1021" y="0"/>
                    <a:pt x="659" y="0"/>
                  </a:cubicBezTo>
                  <a:close/>
                </a:path>
              </a:pathLst>
            </a:custGeom>
            <a:solidFill>
              <a:srgbClr val="909D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90" name="Google Shape;5690;p38"/>
            <p:cNvSpPr/>
            <p:nvPr/>
          </p:nvSpPr>
          <p:spPr>
            <a:xfrm>
              <a:off x="7270820" y="4071983"/>
              <a:ext cx="36502" cy="32757"/>
            </a:xfrm>
            <a:custGeom>
              <a:rect b="b" l="l" r="r" t="t"/>
              <a:pathLst>
                <a:path extrusionOk="0" h="1251" w="1394">
                  <a:moveTo>
                    <a:pt x="526" y="0"/>
                  </a:moveTo>
                  <a:lnTo>
                    <a:pt x="526" y="0"/>
                  </a:lnTo>
                  <a:cubicBezTo>
                    <a:pt x="106" y="182"/>
                    <a:pt x="1" y="735"/>
                    <a:pt x="325" y="1059"/>
                  </a:cubicBezTo>
                  <a:cubicBezTo>
                    <a:pt x="455" y="1189"/>
                    <a:pt x="622" y="1250"/>
                    <a:pt x="788" y="1250"/>
                  </a:cubicBezTo>
                  <a:cubicBezTo>
                    <a:pt x="1035" y="1250"/>
                    <a:pt x="1279" y="1114"/>
                    <a:pt x="1394" y="868"/>
                  </a:cubicBezTo>
                  <a:lnTo>
                    <a:pt x="1394" y="868"/>
                  </a:lnTo>
                  <a:cubicBezTo>
                    <a:pt x="1308" y="907"/>
                    <a:pt x="1212" y="926"/>
                    <a:pt x="1127" y="926"/>
                  </a:cubicBezTo>
                  <a:cubicBezTo>
                    <a:pt x="650" y="926"/>
                    <a:pt x="325" y="430"/>
                    <a:pt x="526" y="0"/>
                  </a:cubicBez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691" name="Google Shape;5691;p38"/>
          <p:cNvGrpSpPr/>
          <p:nvPr/>
        </p:nvGrpSpPr>
        <p:grpSpPr>
          <a:xfrm>
            <a:off x="11173111" y="2388145"/>
            <a:ext cx="393879" cy="508858"/>
            <a:chOff x="8054458" y="1973150"/>
            <a:chExt cx="274576" cy="354729"/>
          </a:xfrm>
        </p:grpSpPr>
        <p:sp>
          <p:nvSpPr>
            <p:cNvPr id="5692" name="Google Shape;5692;p38"/>
            <p:cNvSpPr/>
            <p:nvPr/>
          </p:nvSpPr>
          <p:spPr>
            <a:xfrm>
              <a:off x="8054458" y="2150501"/>
              <a:ext cx="274576" cy="177377"/>
            </a:xfrm>
            <a:custGeom>
              <a:rect b="b" l="l" r="r" t="t"/>
              <a:pathLst>
                <a:path extrusionOk="0" h="6774" w="10486">
                  <a:moveTo>
                    <a:pt x="3721" y="0"/>
                  </a:moveTo>
                  <a:lnTo>
                    <a:pt x="3721" y="1632"/>
                  </a:lnTo>
                  <a:cubicBezTo>
                    <a:pt x="3712" y="1918"/>
                    <a:pt x="3521" y="2175"/>
                    <a:pt x="3244" y="2261"/>
                  </a:cubicBezTo>
                  <a:lnTo>
                    <a:pt x="945" y="2939"/>
                  </a:lnTo>
                  <a:cubicBezTo>
                    <a:pt x="382" y="3101"/>
                    <a:pt x="1" y="3616"/>
                    <a:pt x="1" y="4198"/>
                  </a:cubicBezTo>
                  <a:lnTo>
                    <a:pt x="1" y="6115"/>
                  </a:lnTo>
                  <a:cubicBezTo>
                    <a:pt x="1" y="6478"/>
                    <a:pt x="296" y="6774"/>
                    <a:pt x="659" y="6774"/>
                  </a:cubicBezTo>
                  <a:lnTo>
                    <a:pt x="9836" y="6774"/>
                  </a:lnTo>
                  <a:cubicBezTo>
                    <a:pt x="10189" y="6774"/>
                    <a:pt x="10485" y="6478"/>
                    <a:pt x="10485" y="6115"/>
                  </a:cubicBezTo>
                  <a:lnTo>
                    <a:pt x="10485" y="4198"/>
                  </a:lnTo>
                  <a:cubicBezTo>
                    <a:pt x="10485" y="3616"/>
                    <a:pt x="10104" y="3101"/>
                    <a:pt x="9550" y="2939"/>
                  </a:cubicBezTo>
                  <a:lnTo>
                    <a:pt x="7242" y="2261"/>
                  </a:lnTo>
                  <a:cubicBezTo>
                    <a:pt x="6965" y="2175"/>
                    <a:pt x="6774" y="1918"/>
                    <a:pt x="6774" y="1632"/>
                  </a:cubicBezTo>
                  <a:lnTo>
                    <a:pt x="6774" y="0"/>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93" name="Google Shape;5693;p38"/>
            <p:cNvSpPr/>
            <p:nvPr/>
          </p:nvSpPr>
          <p:spPr>
            <a:xfrm>
              <a:off x="8088944" y="2150501"/>
              <a:ext cx="205866" cy="124431"/>
            </a:xfrm>
            <a:custGeom>
              <a:rect b="b" l="l" r="r" t="t"/>
              <a:pathLst>
                <a:path extrusionOk="0" h="4752" w="7862">
                  <a:moveTo>
                    <a:pt x="2404" y="0"/>
                  </a:moveTo>
                  <a:lnTo>
                    <a:pt x="2404" y="1632"/>
                  </a:lnTo>
                  <a:cubicBezTo>
                    <a:pt x="2395" y="1918"/>
                    <a:pt x="2204" y="2175"/>
                    <a:pt x="1927" y="2261"/>
                  </a:cubicBezTo>
                  <a:lnTo>
                    <a:pt x="0" y="2824"/>
                  </a:lnTo>
                  <a:cubicBezTo>
                    <a:pt x="468" y="3988"/>
                    <a:pt x="1584" y="4751"/>
                    <a:pt x="2834" y="4751"/>
                  </a:cubicBezTo>
                  <a:lnTo>
                    <a:pt x="5018" y="4751"/>
                  </a:lnTo>
                  <a:cubicBezTo>
                    <a:pt x="6268" y="4751"/>
                    <a:pt x="7394" y="3988"/>
                    <a:pt x="7861" y="2824"/>
                  </a:cubicBezTo>
                  <a:lnTo>
                    <a:pt x="5925" y="2261"/>
                  </a:lnTo>
                  <a:cubicBezTo>
                    <a:pt x="5648" y="2175"/>
                    <a:pt x="5457" y="1918"/>
                    <a:pt x="5457" y="1632"/>
                  </a:cubicBezTo>
                  <a:lnTo>
                    <a:pt x="5457" y="0"/>
                  </a:lnTo>
                  <a:close/>
                </a:path>
              </a:pathLst>
            </a:custGeom>
            <a:solidFill>
              <a:srgbClr val="BDCA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94" name="Google Shape;5694;p38"/>
            <p:cNvSpPr/>
            <p:nvPr/>
          </p:nvSpPr>
          <p:spPr>
            <a:xfrm>
              <a:off x="8157391" y="2246417"/>
              <a:ext cx="11521" cy="81462"/>
            </a:xfrm>
            <a:custGeom>
              <a:rect b="b" l="l" r="r" t="t"/>
              <a:pathLst>
                <a:path extrusionOk="0" h="3111" w="440">
                  <a:moveTo>
                    <a:pt x="220" y="1"/>
                  </a:moveTo>
                  <a:cubicBezTo>
                    <a:pt x="105" y="1"/>
                    <a:pt x="0" y="96"/>
                    <a:pt x="0" y="220"/>
                  </a:cubicBezTo>
                  <a:lnTo>
                    <a:pt x="0" y="3111"/>
                  </a:lnTo>
                  <a:lnTo>
                    <a:pt x="439" y="3111"/>
                  </a:lnTo>
                  <a:lnTo>
                    <a:pt x="439" y="220"/>
                  </a:lnTo>
                  <a:cubicBezTo>
                    <a:pt x="439" y="96"/>
                    <a:pt x="344" y="1"/>
                    <a:pt x="220" y="1"/>
                  </a:cubicBezTo>
                  <a:close/>
                </a:path>
              </a:pathLst>
            </a:custGeom>
            <a:solidFill>
              <a:srgbClr val="697D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95" name="Google Shape;5695;p38"/>
            <p:cNvSpPr/>
            <p:nvPr/>
          </p:nvSpPr>
          <p:spPr>
            <a:xfrm>
              <a:off x="8214579" y="2246417"/>
              <a:ext cx="11521" cy="81462"/>
            </a:xfrm>
            <a:custGeom>
              <a:rect b="b" l="l" r="r" t="t"/>
              <a:pathLst>
                <a:path extrusionOk="0" h="3111" w="440">
                  <a:moveTo>
                    <a:pt x="220" y="1"/>
                  </a:moveTo>
                  <a:cubicBezTo>
                    <a:pt x="96" y="1"/>
                    <a:pt x="1" y="96"/>
                    <a:pt x="1" y="220"/>
                  </a:cubicBezTo>
                  <a:lnTo>
                    <a:pt x="1" y="3111"/>
                  </a:lnTo>
                  <a:lnTo>
                    <a:pt x="440" y="3111"/>
                  </a:lnTo>
                  <a:lnTo>
                    <a:pt x="440" y="220"/>
                  </a:lnTo>
                  <a:cubicBezTo>
                    <a:pt x="440" y="96"/>
                    <a:pt x="344" y="1"/>
                    <a:pt x="220" y="1"/>
                  </a:cubicBezTo>
                  <a:close/>
                </a:path>
              </a:pathLst>
            </a:custGeom>
            <a:solidFill>
              <a:srgbClr val="697D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96" name="Google Shape;5696;p38"/>
            <p:cNvSpPr/>
            <p:nvPr/>
          </p:nvSpPr>
          <p:spPr>
            <a:xfrm>
              <a:off x="8094443" y="2160478"/>
              <a:ext cx="194607" cy="103195"/>
            </a:xfrm>
            <a:custGeom>
              <a:rect b="b" l="l" r="r" t="t"/>
              <a:pathLst>
                <a:path extrusionOk="0" h="3941" w="7432">
                  <a:moveTo>
                    <a:pt x="1317" y="1"/>
                  </a:moveTo>
                  <a:cubicBezTo>
                    <a:pt x="592" y="1"/>
                    <a:pt x="0" y="592"/>
                    <a:pt x="0" y="1317"/>
                  </a:cubicBezTo>
                  <a:cubicBezTo>
                    <a:pt x="0" y="2768"/>
                    <a:pt x="1174" y="3941"/>
                    <a:pt x="2624" y="3941"/>
                  </a:cubicBezTo>
                  <a:lnTo>
                    <a:pt x="4808" y="3941"/>
                  </a:lnTo>
                  <a:cubicBezTo>
                    <a:pt x="6258" y="3941"/>
                    <a:pt x="7432" y="2768"/>
                    <a:pt x="7432" y="1317"/>
                  </a:cubicBezTo>
                  <a:cubicBezTo>
                    <a:pt x="7432" y="592"/>
                    <a:pt x="6850" y="1"/>
                    <a:pt x="6125" y="1"/>
                  </a:cubicBezTo>
                  <a:close/>
                </a:path>
              </a:pathLst>
            </a:custGeom>
            <a:solidFill>
              <a:srgbClr val="A5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97" name="Google Shape;5697;p38"/>
            <p:cNvSpPr/>
            <p:nvPr/>
          </p:nvSpPr>
          <p:spPr>
            <a:xfrm>
              <a:off x="8112746" y="2177734"/>
              <a:ext cx="158000" cy="65227"/>
            </a:xfrm>
            <a:custGeom>
              <a:rect b="b" l="l" r="r" t="t"/>
              <a:pathLst>
                <a:path extrusionOk="0" h="2491" w="6034">
                  <a:moveTo>
                    <a:pt x="664" y="0"/>
                  </a:moveTo>
                  <a:cubicBezTo>
                    <a:pt x="186" y="0"/>
                    <a:pt x="1" y="622"/>
                    <a:pt x="408" y="878"/>
                  </a:cubicBezTo>
                  <a:lnTo>
                    <a:pt x="2659" y="2376"/>
                  </a:lnTo>
                  <a:cubicBezTo>
                    <a:pt x="2769" y="2452"/>
                    <a:pt x="2895" y="2490"/>
                    <a:pt x="3022" y="2490"/>
                  </a:cubicBezTo>
                  <a:cubicBezTo>
                    <a:pt x="3148" y="2490"/>
                    <a:pt x="3275" y="2452"/>
                    <a:pt x="3384" y="2376"/>
                  </a:cubicBezTo>
                  <a:lnTo>
                    <a:pt x="5626" y="878"/>
                  </a:lnTo>
                  <a:cubicBezTo>
                    <a:pt x="6033" y="622"/>
                    <a:pt x="5848" y="0"/>
                    <a:pt x="5370" y="0"/>
                  </a:cubicBezTo>
                  <a:cubicBezTo>
                    <a:pt x="5366" y="0"/>
                    <a:pt x="5363" y="0"/>
                    <a:pt x="5359" y="0"/>
                  </a:cubicBezTo>
                  <a:lnTo>
                    <a:pt x="675" y="0"/>
                  </a:lnTo>
                  <a:cubicBezTo>
                    <a:pt x="671" y="0"/>
                    <a:pt x="668" y="0"/>
                    <a:pt x="664" y="0"/>
                  </a:cubicBezTo>
                  <a:close/>
                </a:path>
              </a:pathLst>
            </a:custGeom>
            <a:solidFill>
              <a:srgbClr val="8292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98" name="Google Shape;5698;p38"/>
            <p:cNvSpPr/>
            <p:nvPr/>
          </p:nvSpPr>
          <p:spPr>
            <a:xfrm>
              <a:off x="8137910" y="2156236"/>
              <a:ext cx="107935" cy="86725"/>
            </a:xfrm>
            <a:custGeom>
              <a:rect b="b" l="l" r="r" t="t"/>
              <a:pathLst>
                <a:path extrusionOk="0" h="3312" w="4122">
                  <a:moveTo>
                    <a:pt x="534" y="1"/>
                  </a:moveTo>
                  <a:lnTo>
                    <a:pt x="534" y="1422"/>
                  </a:lnTo>
                  <a:cubicBezTo>
                    <a:pt x="534" y="1708"/>
                    <a:pt x="344" y="1966"/>
                    <a:pt x="57" y="2052"/>
                  </a:cubicBezTo>
                  <a:lnTo>
                    <a:pt x="0" y="2071"/>
                  </a:lnTo>
                  <a:lnTo>
                    <a:pt x="1698" y="3197"/>
                  </a:lnTo>
                  <a:cubicBezTo>
                    <a:pt x="1808" y="3273"/>
                    <a:pt x="1934" y="3311"/>
                    <a:pt x="2061" y="3311"/>
                  </a:cubicBezTo>
                  <a:cubicBezTo>
                    <a:pt x="2187" y="3311"/>
                    <a:pt x="2314" y="3273"/>
                    <a:pt x="2423" y="3197"/>
                  </a:cubicBezTo>
                  <a:lnTo>
                    <a:pt x="4121" y="2071"/>
                  </a:lnTo>
                  <a:lnTo>
                    <a:pt x="4055" y="2052"/>
                  </a:lnTo>
                  <a:cubicBezTo>
                    <a:pt x="3778" y="1966"/>
                    <a:pt x="3587" y="1708"/>
                    <a:pt x="3587" y="1422"/>
                  </a:cubicBezTo>
                  <a:lnTo>
                    <a:pt x="3587" y="1"/>
                  </a:ln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699" name="Google Shape;5699;p38"/>
            <p:cNvSpPr/>
            <p:nvPr/>
          </p:nvSpPr>
          <p:spPr>
            <a:xfrm>
              <a:off x="8151631" y="2156236"/>
              <a:ext cx="80231" cy="28646"/>
            </a:xfrm>
            <a:custGeom>
              <a:rect b="b" l="l" r="r" t="t"/>
              <a:pathLst>
                <a:path extrusionOk="0" h="1094" w="3064">
                  <a:moveTo>
                    <a:pt x="1" y="1"/>
                  </a:moveTo>
                  <a:lnTo>
                    <a:pt x="1" y="707"/>
                  </a:lnTo>
                  <a:cubicBezTo>
                    <a:pt x="478" y="964"/>
                    <a:pt x="1005" y="1093"/>
                    <a:pt x="1532" y="1093"/>
                  </a:cubicBezTo>
                  <a:cubicBezTo>
                    <a:pt x="2059" y="1093"/>
                    <a:pt x="2586" y="964"/>
                    <a:pt x="3063" y="707"/>
                  </a:cubicBezTo>
                  <a:lnTo>
                    <a:pt x="3063" y="1"/>
                  </a:ln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00" name="Google Shape;5700;p38"/>
            <p:cNvSpPr/>
            <p:nvPr/>
          </p:nvSpPr>
          <p:spPr>
            <a:xfrm>
              <a:off x="8094678" y="1973150"/>
              <a:ext cx="194136" cy="200368"/>
            </a:xfrm>
            <a:custGeom>
              <a:rect b="b" l="l" r="r" t="t"/>
              <a:pathLst>
                <a:path extrusionOk="0" h="7652" w="7414">
                  <a:moveTo>
                    <a:pt x="3712" y="0"/>
                  </a:moveTo>
                  <a:cubicBezTo>
                    <a:pt x="2023" y="0"/>
                    <a:pt x="649" y="1374"/>
                    <a:pt x="649" y="3062"/>
                  </a:cubicBezTo>
                  <a:lnTo>
                    <a:pt x="649" y="3950"/>
                  </a:lnTo>
                  <a:cubicBezTo>
                    <a:pt x="1" y="4074"/>
                    <a:pt x="96" y="5028"/>
                    <a:pt x="764" y="5028"/>
                  </a:cubicBezTo>
                  <a:lnTo>
                    <a:pt x="878" y="5028"/>
                  </a:lnTo>
                  <a:cubicBezTo>
                    <a:pt x="993" y="6506"/>
                    <a:pt x="2223" y="7651"/>
                    <a:pt x="3712" y="7651"/>
                  </a:cubicBezTo>
                  <a:cubicBezTo>
                    <a:pt x="5190" y="7651"/>
                    <a:pt x="6421" y="6506"/>
                    <a:pt x="6536" y="5028"/>
                  </a:cubicBezTo>
                  <a:lnTo>
                    <a:pt x="6660" y="5028"/>
                  </a:lnTo>
                  <a:cubicBezTo>
                    <a:pt x="7318" y="5028"/>
                    <a:pt x="7413" y="4074"/>
                    <a:pt x="6764" y="3950"/>
                  </a:cubicBezTo>
                  <a:lnTo>
                    <a:pt x="6764" y="3062"/>
                  </a:lnTo>
                  <a:cubicBezTo>
                    <a:pt x="6764" y="1374"/>
                    <a:pt x="5400" y="0"/>
                    <a:pt x="3712" y="0"/>
                  </a:cubicBezTo>
                  <a:close/>
                </a:path>
              </a:pathLst>
            </a:custGeom>
            <a:solidFill>
              <a:srgbClr val="E0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01" name="Google Shape;5701;p38"/>
            <p:cNvSpPr/>
            <p:nvPr/>
          </p:nvSpPr>
          <p:spPr>
            <a:xfrm>
              <a:off x="8099182" y="2003970"/>
              <a:ext cx="109427" cy="169548"/>
            </a:xfrm>
            <a:custGeom>
              <a:rect b="b" l="l" r="r" t="t"/>
              <a:pathLst>
                <a:path extrusionOk="0" h="6475" w="4179">
                  <a:moveTo>
                    <a:pt x="1348" y="0"/>
                  </a:moveTo>
                  <a:cubicBezTo>
                    <a:pt x="1215" y="0"/>
                    <a:pt x="1082" y="61"/>
                    <a:pt x="993" y="197"/>
                  </a:cubicBezTo>
                  <a:cubicBezTo>
                    <a:pt x="659" y="693"/>
                    <a:pt x="477" y="1284"/>
                    <a:pt x="477" y="1885"/>
                  </a:cubicBezTo>
                  <a:lnTo>
                    <a:pt x="477" y="2773"/>
                  </a:lnTo>
                  <a:cubicBezTo>
                    <a:pt x="191" y="2830"/>
                    <a:pt x="0" y="3106"/>
                    <a:pt x="48" y="3402"/>
                  </a:cubicBezTo>
                  <a:cubicBezTo>
                    <a:pt x="104" y="3663"/>
                    <a:pt x="332" y="3851"/>
                    <a:pt x="592" y="3851"/>
                  </a:cubicBezTo>
                  <a:cubicBezTo>
                    <a:pt x="598" y="3851"/>
                    <a:pt x="605" y="3851"/>
                    <a:pt x="611" y="3851"/>
                  </a:cubicBezTo>
                  <a:lnTo>
                    <a:pt x="706" y="3851"/>
                  </a:lnTo>
                  <a:cubicBezTo>
                    <a:pt x="823" y="5361"/>
                    <a:pt x="2080" y="6475"/>
                    <a:pt x="3523" y="6475"/>
                  </a:cubicBezTo>
                  <a:cubicBezTo>
                    <a:pt x="3738" y="6475"/>
                    <a:pt x="3958" y="6450"/>
                    <a:pt x="4179" y="6398"/>
                  </a:cubicBezTo>
                  <a:cubicBezTo>
                    <a:pt x="2786" y="6083"/>
                    <a:pt x="1794" y="4843"/>
                    <a:pt x="1794" y="3412"/>
                  </a:cubicBezTo>
                  <a:lnTo>
                    <a:pt x="1794" y="445"/>
                  </a:lnTo>
                  <a:cubicBezTo>
                    <a:pt x="1788" y="170"/>
                    <a:pt x="1569" y="0"/>
                    <a:pt x="1348" y="0"/>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02" name="Google Shape;5702;p38"/>
            <p:cNvSpPr/>
            <p:nvPr/>
          </p:nvSpPr>
          <p:spPr>
            <a:xfrm>
              <a:off x="8157889" y="2116277"/>
              <a:ext cx="67714" cy="66588"/>
            </a:xfrm>
            <a:custGeom>
              <a:rect b="b" l="l" r="r" t="t"/>
              <a:pathLst>
                <a:path extrusionOk="0" h="2543" w="2586">
                  <a:moveTo>
                    <a:pt x="792" y="0"/>
                  </a:moveTo>
                  <a:cubicBezTo>
                    <a:pt x="458" y="0"/>
                    <a:pt x="172" y="248"/>
                    <a:pt x="143" y="582"/>
                  </a:cubicBezTo>
                  <a:lnTo>
                    <a:pt x="38" y="1508"/>
                  </a:lnTo>
                  <a:cubicBezTo>
                    <a:pt x="0" y="1784"/>
                    <a:pt x="143" y="2042"/>
                    <a:pt x="391" y="2166"/>
                  </a:cubicBezTo>
                  <a:lnTo>
                    <a:pt x="1002" y="2471"/>
                  </a:lnTo>
                  <a:cubicBezTo>
                    <a:pt x="1093" y="2519"/>
                    <a:pt x="1193" y="2543"/>
                    <a:pt x="1294" y="2543"/>
                  </a:cubicBezTo>
                  <a:cubicBezTo>
                    <a:pt x="1395" y="2543"/>
                    <a:pt x="1498" y="2519"/>
                    <a:pt x="1593" y="2471"/>
                  </a:cubicBezTo>
                  <a:lnTo>
                    <a:pt x="2194" y="2166"/>
                  </a:lnTo>
                  <a:cubicBezTo>
                    <a:pt x="2443" y="2042"/>
                    <a:pt x="2586" y="1784"/>
                    <a:pt x="2557" y="1508"/>
                  </a:cubicBezTo>
                  <a:lnTo>
                    <a:pt x="2452" y="582"/>
                  </a:lnTo>
                  <a:cubicBezTo>
                    <a:pt x="2414" y="248"/>
                    <a:pt x="2137" y="0"/>
                    <a:pt x="1803" y="0"/>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03" name="Google Shape;5703;p38"/>
            <p:cNvSpPr/>
            <p:nvPr/>
          </p:nvSpPr>
          <p:spPr>
            <a:xfrm>
              <a:off x="8157889" y="2116016"/>
              <a:ext cx="41739" cy="66667"/>
            </a:xfrm>
            <a:custGeom>
              <a:rect b="b" l="l" r="r" t="t"/>
              <a:pathLst>
                <a:path extrusionOk="0" h="2546" w="1594">
                  <a:moveTo>
                    <a:pt x="792" y="1"/>
                  </a:moveTo>
                  <a:cubicBezTo>
                    <a:pt x="458" y="1"/>
                    <a:pt x="172" y="258"/>
                    <a:pt x="134" y="583"/>
                  </a:cubicBezTo>
                  <a:lnTo>
                    <a:pt x="38" y="1518"/>
                  </a:lnTo>
                  <a:cubicBezTo>
                    <a:pt x="0" y="1785"/>
                    <a:pt x="143" y="2052"/>
                    <a:pt x="391" y="2176"/>
                  </a:cubicBezTo>
                  <a:lnTo>
                    <a:pt x="1002" y="2481"/>
                  </a:lnTo>
                  <a:cubicBezTo>
                    <a:pt x="1093" y="2524"/>
                    <a:pt x="1193" y="2546"/>
                    <a:pt x="1294" y="2546"/>
                  </a:cubicBezTo>
                  <a:cubicBezTo>
                    <a:pt x="1395" y="2546"/>
                    <a:pt x="1498" y="2524"/>
                    <a:pt x="1593" y="2481"/>
                  </a:cubicBezTo>
                  <a:lnTo>
                    <a:pt x="1221" y="2243"/>
                  </a:lnTo>
                  <a:cubicBezTo>
                    <a:pt x="964" y="2061"/>
                    <a:pt x="821" y="1747"/>
                    <a:pt x="859" y="1432"/>
                  </a:cubicBezTo>
                  <a:lnTo>
                    <a:pt x="964" y="287"/>
                  </a:lnTo>
                  <a:cubicBezTo>
                    <a:pt x="973" y="192"/>
                    <a:pt x="1002" y="96"/>
                    <a:pt x="1031"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04" name="Google Shape;5704;p38"/>
            <p:cNvSpPr/>
            <p:nvPr/>
          </p:nvSpPr>
          <p:spPr>
            <a:xfrm>
              <a:off x="8172317" y="2128034"/>
              <a:ext cx="37366" cy="16758"/>
            </a:xfrm>
            <a:custGeom>
              <a:rect b="b" l="l" r="r" t="t"/>
              <a:pathLst>
                <a:path extrusionOk="0" h="640" w="1427">
                  <a:moveTo>
                    <a:pt x="355" y="1"/>
                  </a:moveTo>
                  <a:cubicBezTo>
                    <a:pt x="199" y="1"/>
                    <a:pt x="0" y="191"/>
                    <a:pt x="127" y="324"/>
                  </a:cubicBezTo>
                  <a:cubicBezTo>
                    <a:pt x="265" y="517"/>
                    <a:pt x="482" y="639"/>
                    <a:pt x="720" y="639"/>
                  </a:cubicBezTo>
                  <a:cubicBezTo>
                    <a:pt x="729" y="639"/>
                    <a:pt x="738" y="639"/>
                    <a:pt x="747" y="639"/>
                  </a:cubicBezTo>
                  <a:cubicBezTo>
                    <a:pt x="985" y="639"/>
                    <a:pt x="1214" y="524"/>
                    <a:pt x="1357" y="324"/>
                  </a:cubicBezTo>
                  <a:cubicBezTo>
                    <a:pt x="1427" y="164"/>
                    <a:pt x="1293" y="19"/>
                    <a:pt x="1149" y="19"/>
                  </a:cubicBezTo>
                  <a:cubicBezTo>
                    <a:pt x="1096" y="19"/>
                    <a:pt x="1041" y="39"/>
                    <a:pt x="995" y="86"/>
                  </a:cubicBezTo>
                  <a:cubicBezTo>
                    <a:pt x="928" y="162"/>
                    <a:pt x="835" y="200"/>
                    <a:pt x="742" y="200"/>
                  </a:cubicBezTo>
                  <a:cubicBezTo>
                    <a:pt x="649" y="200"/>
                    <a:pt x="556" y="162"/>
                    <a:pt x="489" y="86"/>
                  </a:cubicBezTo>
                  <a:cubicBezTo>
                    <a:pt x="461" y="25"/>
                    <a:pt x="411" y="1"/>
                    <a:pt x="355" y="1"/>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05" name="Google Shape;5705;p38"/>
            <p:cNvSpPr/>
            <p:nvPr/>
          </p:nvSpPr>
          <p:spPr>
            <a:xfrm>
              <a:off x="8144142" y="2047568"/>
              <a:ext cx="32496" cy="11521"/>
            </a:xfrm>
            <a:custGeom>
              <a:rect b="b" l="l" r="r" t="t"/>
              <a:pathLst>
                <a:path extrusionOk="0" h="440" w="1241">
                  <a:moveTo>
                    <a:pt x="287" y="1"/>
                  </a:moveTo>
                  <a:cubicBezTo>
                    <a:pt x="1" y="1"/>
                    <a:pt x="1" y="440"/>
                    <a:pt x="287" y="440"/>
                  </a:cubicBezTo>
                  <a:lnTo>
                    <a:pt x="945" y="440"/>
                  </a:lnTo>
                  <a:cubicBezTo>
                    <a:pt x="1241" y="440"/>
                    <a:pt x="1241" y="1"/>
                    <a:pt x="945"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06" name="Google Shape;5706;p38"/>
            <p:cNvSpPr/>
            <p:nvPr/>
          </p:nvSpPr>
          <p:spPr>
            <a:xfrm>
              <a:off x="8207091" y="2047568"/>
              <a:ext cx="32260" cy="11521"/>
            </a:xfrm>
            <a:custGeom>
              <a:rect b="b" l="l" r="r" t="t"/>
              <a:pathLst>
                <a:path extrusionOk="0" h="440" w="1232">
                  <a:moveTo>
                    <a:pt x="287" y="1"/>
                  </a:moveTo>
                  <a:cubicBezTo>
                    <a:pt x="1" y="1"/>
                    <a:pt x="1" y="440"/>
                    <a:pt x="287" y="440"/>
                  </a:cubicBezTo>
                  <a:lnTo>
                    <a:pt x="945" y="440"/>
                  </a:lnTo>
                  <a:cubicBezTo>
                    <a:pt x="1231" y="440"/>
                    <a:pt x="1231" y="1"/>
                    <a:pt x="945"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07" name="Google Shape;5707;p38"/>
            <p:cNvSpPr/>
            <p:nvPr/>
          </p:nvSpPr>
          <p:spPr>
            <a:xfrm>
              <a:off x="8104183" y="2070558"/>
              <a:ext cx="43729" cy="11260"/>
            </a:xfrm>
            <a:custGeom>
              <a:rect b="b" l="l" r="r" t="t"/>
              <a:pathLst>
                <a:path extrusionOk="0" h="430" w="1670">
                  <a:moveTo>
                    <a:pt x="286" y="1"/>
                  </a:moveTo>
                  <a:cubicBezTo>
                    <a:pt x="0" y="1"/>
                    <a:pt x="0" y="430"/>
                    <a:pt x="286" y="430"/>
                  </a:cubicBezTo>
                  <a:lnTo>
                    <a:pt x="1383" y="430"/>
                  </a:lnTo>
                  <a:cubicBezTo>
                    <a:pt x="1670" y="430"/>
                    <a:pt x="1670" y="1"/>
                    <a:pt x="1383" y="1"/>
                  </a:cubicBez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08" name="Google Shape;5708;p38"/>
            <p:cNvSpPr/>
            <p:nvPr/>
          </p:nvSpPr>
          <p:spPr>
            <a:xfrm>
              <a:off x="8235580" y="2070558"/>
              <a:ext cx="43729" cy="11260"/>
            </a:xfrm>
            <a:custGeom>
              <a:rect b="b" l="l" r="r" t="t"/>
              <a:pathLst>
                <a:path extrusionOk="0" h="430" w="1670">
                  <a:moveTo>
                    <a:pt x="296" y="1"/>
                  </a:moveTo>
                  <a:cubicBezTo>
                    <a:pt x="0" y="1"/>
                    <a:pt x="0" y="430"/>
                    <a:pt x="296" y="430"/>
                  </a:cubicBezTo>
                  <a:lnTo>
                    <a:pt x="1383" y="430"/>
                  </a:lnTo>
                  <a:cubicBezTo>
                    <a:pt x="1670" y="430"/>
                    <a:pt x="1670" y="1"/>
                    <a:pt x="1383" y="1"/>
                  </a:cubicBez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09" name="Google Shape;5709;p38"/>
            <p:cNvSpPr/>
            <p:nvPr/>
          </p:nvSpPr>
          <p:spPr>
            <a:xfrm>
              <a:off x="8174621" y="2070558"/>
              <a:ext cx="34486" cy="22833"/>
            </a:xfrm>
            <a:custGeom>
              <a:rect b="b" l="l" r="r" t="t"/>
              <a:pathLst>
                <a:path extrusionOk="0" h="872" w="1317">
                  <a:moveTo>
                    <a:pt x="659" y="1"/>
                  </a:moveTo>
                  <a:cubicBezTo>
                    <a:pt x="296" y="1"/>
                    <a:pt x="0" y="287"/>
                    <a:pt x="0" y="649"/>
                  </a:cubicBezTo>
                  <a:cubicBezTo>
                    <a:pt x="0" y="797"/>
                    <a:pt x="110" y="871"/>
                    <a:pt x="220" y="871"/>
                  </a:cubicBezTo>
                  <a:cubicBezTo>
                    <a:pt x="330" y="871"/>
                    <a:pt x="439" y="797"/>
                    <a:pt x="439" y="649"/>
                  </a:cubicBezTo>
                  <a:cubicBezTo>
                    <a:pt x="439" y="506"/>
                    <a:pt x="549" y="435"/>
                    <a:pt x="659" y="435"/>
                  </a:cubicBezTo>
                  <a:cubicBezTo>
                    <a:pt x="768" y="435"/>
                    <a:pt x="878" y="506"/>
                    <a:pt x="878" y="649"/>
                  </a:cubicBezTo>
                  <a:cubicBezTo>
                    <a:pt x="878" y="773"/>
                    <a:pt x="974" y="869"/>
                    <a:pt x="1088" y="869"/>
                  </a:cubicBezTo>
                  <a:cubicBezTo>
                    <a:pt x="1212" y="869"/>
                    <a:pt x="1317" y="773"/>
                    <a:pt x="1317" y="649"/>
                  </a:cubicBezTo>
                  <a:cubicBezTo>
                    <a:pt x="1317" y="287"/>
                    <a:pt x="1021" y="1"/>
                    <a:pt x="659" y="1"/>
                  </a:cubicBez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10" name="Google Shape;5710;p38"/>
            <p:cNvSpPr/>
            <p:nvPr/>
          </p:nvSpPr>
          <p:spPr>
            <a:xfrm>
              <a:off x="8134663" y="2064824"/>
              <a:ext cx="51480" cy="39984"/>
            </a:xfrm>
            <a:custGeom>
              <a:rect b="b" l="l" r="r" t="t"/>
              <a:pathLst>
                <a:path extrusionOk="0" h="1527" w="1966">
                  <a:moveTo>
                    <a:pt x="1526" y="429"/>
                  </a:moveTo>
                  <a:lnTo>
                    <a:pt x="1526" y="868"/>
                  </a:lnTo>
                  <a:cubicBezTo>
                    <a:pt x="1526" y="992"/>
                    <a:pt x="1431" y="1088"/>
                    <a:pt x="1307" y="1088"/>
                  </a:cubicBezTo>
                  <a:lnTo>
                    <a:pt x="649" y="1088"/>
                  </a:lnTo>
                  <a:cubicBezTo>
                    <a:pt x="534" y="1088"/>
                    <a:pt x="439" y="992"/>
                    <a:pt x="439" y="868"/>
                  </a:cubicBezTo>
                  <a:lnTo>
                    <a:pt x="439" y="429"/>
                  </a:lnTo>
                  <a:close/>
                  <a:moveTo>
                    <a:pt x="219" y="0"/>
                  </a:moveTo>
                  <a:cubicBezTo>
                    <a:pt x="95" y="0"/>
                    <a:pt x="0" y="96"/>
                    <a:pt x="0" y="210"/>
                  </a:cubicBezTo>
                  <a:lnTo>
                    <a:pt x="0" y="868"/>
                  </a:lnTo>
                  <a:cubicBezTo>
                    <a:pt x="0" y="1231"/>
                    <a:pt x="286" y="1527"/>
                    <a:pt x="649" y="1527"/>
                  </a:cubicBezTo>
                  <a:lnTo>
                    <a:pt x="1307" y="1527"/>
                  </a:lnTo>
                  <a:cubicBezTo>
                    <a:pt x="1670" y="1527"/>
                    <a:pt x="1965" y="1231"/>
                    <a:pt x="1965" y="868"/>
                  </a:cubicBezTo>
                  <a:lnTo>
                    <a:pt x="1965" y="210"/>
                  </a:lnTo>
                  <a:cubicBezTo>
                    <a:pt x="1965" y="96"/>
                    <a:pt x="1860" y="0"/>
                    <a:pt x="1746"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11" name="Google Shape;5711;p38"/>
            <p:cNvSpPr/>
            <p:nvPr/>
          </p:nvSpPr>
          <p:spPr>
            <a:xfrm>
              <a:off x="8197612" y="2064824"/>
              <a:ext cx="51218" cy="39984"/>
            </a:xfrm>
            <a:custGeom>
              <a:rect b="b" l="l" r="r" t="t"/>
              <a:pathLst>
                <a:path extrusionOk="0" h="1527" w="1956">
                  <a:moveTo>
                    <a:pt x="1527" y="429"/>
                  </a:moveTo>
                  <a:lnTo>
                    <a:pt x="1527" y="868"/>
                  </a:lnTo>
                  <a:cubicBezTo>
                    <a:pt x="1527" y="992"/>
                    <a:pt x="1431" y="1088"/>
                    <a:pt x="1307" y="1088"/>
                  </a:cubicBezTo>
                  <a:lnTo>
                    <a:pt x="649" y="1088"/>
                  </a:lnTo>
                  <a:cubicBezTo>
                    <a:pt x="534" y="1088"/>
                    <a:pt x="429" y="992"/>
                    <a:pt x="429" y="868"/>
                  </a:cubicBezTo>
                  <a:lnTo>
                    <a:pt x="429" y="429"/>
                  </a:lnTo>
                  <a:close/>
                  <a:moveTo>
                    <a:pt x="210" y="0"/>
                  </a:moveTo>
                  <a:cubicBezTo>
                    <a:pt x="96" y="0"/>
                    <a:pt x="0" y="96"/>
                    <a:pt x="0" y="210"/>
                  </a:cubicBezTo>
                  <a:lnTo>
                    <a:pt x="0" y="868"/>
                  </a:lnTo>
                  <a:cubicBezTo>
                    <a:pt x="0" y="1231"/>
                    <a:pt x="286" y="1527"/>
                    <a:pt x="649" y="1527"/>
                  </a:cubicBezTo>
                  <a:lnTo>
                    <a:pt x="1307" y="1527"/>
                  </a:lnTo>
                  <a:cubicBezTo>
                    <a:pt x="1670" y="1527"/>
                    <a:pt x="1956" y="1231"/>
                    <a:pt x="1956" y="868"/>
                  </a:cubicBezTo>
                  <a:lnTo>
                    <a:pt x="1956" y="210"/>
                  </a:lnTo>
                  <a:cubicBezTo>
                    <a:pt x="1956" y="96"/>
                    <a:pt x="1860" y="0"/>
                    <a:pt x="1746"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12" name="Google Shape;5712;p38"/>
            <p:cNvSpPr/>
            <p:nvPr/>
          </p:nvSpPr>
          <p:spPr>
            <a:xfrm>
              <a:off x="8154642" y="2076319"/>
              <a:ext cx="11521" cy="11312"/>
            </a:xfrm>
            <a:custGeom>
              <a:rect b="b" l="l" r="r" t="t"/>
              <a:pathLst>
                <a:path extrusionOk="0" h="432" w="440">
                  <a:moveTo>
                    <a:pt x="0" y="0"/>
                  </a:moveTo>
                  <a:lnTo>
                    <a:pt x="0" y="210"/>
                  </a:lnTo>
                  <a:cubicBezTo>
                    <a:pt x="0" y="358"/>
                    <a:pt x="110" y="432"/>
                    <a:pt x="220" y="432"/>
                  </a:cubicBezTo>
                  <a:cubicBezTo>
                    <a:pt x="329" y="432"/>
                    <a:pt x="439" y="358"/>
                    <a:pt x="439" y="210"/>
                  </a:cubicBezTo>
                  <a:lnTo>
                    <a:pt x="439" y="0"/>
                  </a:ln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13" name="Google Shape;5713;p38"/>
            <p:cNvSpPr/>
            <p:nvPr/>
          </p:nvSpPr>
          <p:spPr>
            <a:xfrm>
              <a:off x="8217591" y="2076319"/>
              <a:ext cx="11521" cy="11312"/>
            </a:xfrm>
            <a:custGeom>
              <a:rect b="b" l="l" r="r" t="t"/>
              <a:pathLst>
                <a:path extrusionOk="0" h="432" w="440">
                  <a:moveTo>
                    <a:pt x="0" y="0"/>
                  </a:moveTo>
                  <a:lnTo>
                    <a:pt x="0" y="210"/>
                  </a:lnTo>
                  <a:cubicBezTo>
                    <a:pt x="0" y="358"/>
                    <a:pt x="108" y="432"/>
                    <a:pt x="216" y="432"/>
                  </a:cubicBezTo>
                  <a:cubicBezTo>
                    <a:pt x="325" y="432"/>
                    <a:pt x="434" y="358"/>
                    <a:pt x="439" y="210"/>
                  </a:cubicBezTo>
                  <a:lnTo>
                    <a:pt x="439" y="0"/>
                  </a:ln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714" name="Google Shape;5714;p38"/>
          <p:cNvGrpSpPr/>
          <p:nvPr/>
        </p:nvGrpSpPr>
        <p:grpSpPr>
          <a:xfrm>
            <a:off x="9881318" y="2388145"/>
            <a:ext cx="394217" cy="508858"/>
            <a:chOff x="7153930" y="1973150"/>
            <a:chExt cx="274812" cy="354729"/>
          </a:xfrm>
        </p:grpSpPr>
        <p:sp>
          <p:nvSpPr>
            <p:cNvPr id="5715" name="Google Shape;5715;p38"/>
            <p:cNvSpPr/>
            <p:nvPr/>
          </p:nvSpPr>
          <p:spPr>
            <a:xfrm>
              <a:off x="7153930" y="2212691"/>
              <a:ext cx="274812" cy="115188"/>
            </a:xfrm>
            <a:custGeom>
              <a:rect b="b" l="l" r="r" t="t"/>
              <a:pathLst>
                <a:path extrusionOk="0" h="4399" w="10495">
                  <a:moveTo>
                    <a:pt x="3063" y="1"/>
                  </a:moveTo>
                  <a:lnTo>
                    <a:pt x="945" y="630"/>
                  </a:lnTo>
                  <a:cubicBezTo>
                    <a:pt x="391" y="793"/>
                    <a:pt x="10" y="1298"/>
                    <a:pt x="0" y="1880"/>
                  </a:cubicBezTo>
                  <a:lnTo>
                    <a:pt x="0" y="3740"/>
                  </a:lnTo>
                  <a:cubicBezTo>
                    <a:pt x="0" y="4103"/>
                    <a:pt x="296" y="4399"/>
                    <a:pt x="658" y="4399"/>
                  </a:cubicBezTo>
                  <a:lnTo>
                    <a:pt x="9836" y="4399"/>
                  </a:lnTo>
                  <a:cubicBezTo>
                    <a:pt x="10198" y="4399"/>
                    <a:pt x="10494" y="4103"/>
                    <a:pt x="10494" y="3740"/>
                  </a:cubicBezTo>
                  <a:lnTo>
                    <a:pt x="10494" y="1880"/>
                  </a:lnTo>
                  <a:cubicBezTo>
                    <a:pt x="10494" y="1298"/>
                    <a:pt x="10103" y="793"/>
                    <a:pt x="9550" y="630"/>
                  </a:cubicBezTo>
                  <a:lnTo>
                    <a:pt x="7441" y="1"/>
                  </a:lnTo>
                  <a:lnTo>
                    <a:pt x="5247" y="1995"/>
                  </a:lnTo>
                  <a:lnTo>
                    <a:pt x="3063" y="1"/>
                  </a:ln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16" name="Google Shape;5716;p38"/>
            <p:cNvSpPr/>
            <p:nvPr/>
          </p:nvSpPr>
          <p:spPr>
            <a:xfrm>
              <a:off x="7184409" y="2116277"/>
              <a:ext cx="213591" cy="211601"/>
            </a:xfrm>
            <a:custGeom>
              <a:rect b="b" l="l" r="r" t="t"/>
              <a:pathLst>
                <a:path extrusionOk="0" h="8081" w="8157">
                  <a:moveTo>
                    <a:pt x="4083" y="0"/>
                  </a:moveTo>
                  <a:lnTo>
                    <a:pt x="229" y="611"/>
                  </a:lnTo>
                  <a:cubicBezTo>
                    <a:pt x="86" y="630"/>
                    <a:pt x="0" y="792"/>
                    <a:pt x="76" y="926"/>
                  </a:cubicBezTo>
                  <a:lnTo>
                    <a:pt x="2557" y="5677"/>
                  </a:lnTo>
                  <a:lnTo>
                    <a:pt x="2232" y="6316"/>
                  </a:lnTo>
                  <a:cubicBezTo>
                    <a:pt x="2156" y="6459"/>
                    <a:pt x="2175" y="6631"/>
                    <a:pt x="2271" y="6764"/>
                  </a:cubicBezTo>
                  <a:lnTo>
                    <a:pt x="3206" y="8081"/>
                  </a:lnTo>
                  <a:lnTo>
                    <a:pt x="4951" y="8081"/>
                  </a:lnTo>
                  <a:lnTo>
                    <a:pt x="5896" y="6764"/>
                  </a:lnTo>
                  <a:cubicBezTo>
                    <a:pt x="5991" y="6631"/>
                    <a:pt x="6001" y="6459"/>
                    <a:pt x="5934" y="6316"/>
                  </a:cubicBezTo>
                  <a:lnTo>
                    <a:pt x="5610" y="5677"/>
                  </a:lnTo>
                  <a:lnTo>
                    <a:pt x="8090" y="926"/>
                  </a:lnTo>
                  <a:cubicBezTo>
                    <a:pt x="8157" y="792"/>
                    <a:pt x="8080" y="630"/>
                    <a:pt x="7937" y="611"/>
                  </a:cubicBezTo>
                  <a:lnTo>
                    <a:pt x="4083" y="0"/>
                  </a:ln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17" name="Google Shape;5717;p38"/>
            <p:cNvSpPr/>
            <p:nvPr/>
          </p:nvSpPr>
          <p:spPr>
            <a:xfrm>
              <a:off x="7185640" y="2116277"/>
              <a:ext cx="211365" cy="145458"/>
            </a:xfrm>
            <a:custGeom>
              <a:rect b="b" l="l" r="r" t="t"/>
              <a:pathLst>
                <a:path extrusionOk="0" h="5555" w="8072">
                  <a:moveTo>
                    <a:pt x="4036" y="0"/>
                  </a:moveTo>
                  <a:lnTo>
                    <a:pt x="192" y="611"/>
                  </a:lnTo>
                  <a:cubicBezTo>
                    <a:pt x="87" y="620"/>
                    <a:pt x="10" y="706"/>
                    <a:pt x="1" y="802"/>
                  </a:cubicBezTo>
                  <a:lnTo>
                    <a:pt x="3864" y="5476"/>
                  </a:lnTo>
                  <a:cubicBezTo>
                    <a:pt x="3907" y="5529"/>
                    <a:pt x="3969" y="5555"/>
                    <a:pt x="4033" y="5555"/>
                  </a:cubicBezTo>
                  <a:cubicBezTo>
                    <a:pt x="4096" y="5555"/>
                    <a:pt x="4160" y="5529"/>
                    <a:pt x="4208" y="5476"/>
                  </a:cubicBezTo>
                  <a:lnTo>
                    <a:pt x="8072" y="802"/>
                  </a:lnTo>
                  <a:cubicBezTo>
                    <a:pt x="8062" y="706"/>
                    <a:pt x="7986" y="630"/>
                    <a:pt x="7890" y="611"/>
                  </a:cubicBezTo>
                  <a:lnTo>
                    <a:pt x="4036" y="0"/>
                  </a:ln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18" name="Google Shape;5718;p38"/>
            <p:cNvSpPr/>
            <p:nvPr/>
          </p:nvSpPr>
          <p:spPr>
            <a:xfrm>
              <a:off x="7244608" y="2167731"/>
              <a:ext cx="93454" cy="94004"/>
            </a:xfrm>
            <a:custGeom>
              <a:rect b="b" l="l" r="r" t="t"/>
              <a:pathLst>
                <a:path extrusionOk="0" h="3590" w="3569">
                  <a:moveTo>
                    <a:pt x="258" y="1"/>
                  </a:moveTo>
                  <a:lnTo>
                    <a:pt x="258" y="1040"/>
                  </a:lnTo>
                  <a:cubicBezTo>
                    <a:pt x="258" y="1241"/>
                    <a:pt x="162" y="1432"/>
                    <a:pt x="0" y="1556"/>
                  </a:cubicBezTo>
                  <a:lnTo>
                    <a:pt x="1612" y="3511"/>
                  </a:lnTo>
                  <a:cubicBezTo>
                    <a:pt x="1655" y="3564"/>
                    <a:pt x="1717" y="3590"/>
                    <a:pt x="1781" y="3590"/>
                  </a:cubicBezTo>
                  <a:cubicBezTo>
                    <a:pt x="1844" y="3590"/>
                    <a:pt x="1908" y="3564"/>
                    <a:pt x="1956" y="3511"/>
                  </a:cubicBezTo>
                  <a:lnTo>
                    <a:pt x="3568" y="1556"/>
                  </a:lnTo>
                  <a:cubicBezTo>
                    <a:pt x="3406" y="1432"/>
                    <a:pt x="3311" y="1241"/>
                    <a:pt x="3311" y="1040"/>
                  </a:cubicBezTo>
                  <a:lnTo>
                    <a:pt x="3311" y="1"/>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19" name="Google Shape;5719;p38"/>
            <p:cNvSpPr/>
            <p:nvPr/>
          </p:nvSpPr>
          <p:spPr>
            <a:xfrm>
              <a:off x="7157177" y="2238430"/>
              <a:ext cx="48233" cy="89448"/>
            </a:xfrm>
            <a:custGeom>
              <a:rect b="b" l="l" r="r" t="t"/>
              <a:pathLst>
                <a:path extrusionOk="0" h="3416" w="1842">
                  <a:moveTo>
                    <a:pt x="248" y="0"/>
                  </a:moveTo>
                  <a:cubicBezTo>
                    <a:pt x="143" y="105"/>
                    <a:pt x="67" y="229"/>
                    <a:pt x="0" y="363"/>
                  </a:cubicBezTo>
                  <a:lnTo>
                    <a:pt x="1174" y="1355"/>
                  </a:lnTo>
                  <a:cubicBezTo>
                    <a:pt x="1326" y="1479"/>
                    <a:pt x="1412" y="1670"/>
                    <a:pt x="1412" y="1861"/>
                  </a:cubicBezTo>
                  <a:lnTo>
                    <a:pt x="1412" y="3416"/>
                  </a:lnTo>
                  <a:lnTo>
                    <a:pt x="1841" y="3416"/>
                  </a:lnTo>
                  <a:lnTo>
                    <a:pt x="1841" y="1851"/>
                  </a:lnTo>
                  <a:cubicBezTo>
                    <a:pt x="1841" y="1536"/>
                    <a:pt x="1698" y="1231"/>
                    <a:pt x="1460" y="1031"/>
                  </a:cubicBezTo>
                  <a:lnTo>
                    <a:pt x="248" y="0"/>
                  </a:ln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20" name="Google Shape;5720;p38"/>
            <p:cNvSpPr/>
            <p:nvPr/>
          </p:nvSpPr>
          <p:spPr>
            <a:xfrm>
              <a:off x="7377000" y="2238430"/>
              <a:ext cx="48495" cy="89448"/>
            </a:xfrm>
            <a:custGeom>
              <a:rect b="b" l="l" r="r" t="t"/>
              <a:pathLst>
                <a:path extrusionOk="0" h="3416" w="1852">
                  <a:moveTo>
                    <a:pt x="1603" y="0"/>
                  </a:moveTo>
                  <a:lnTo>
                    <a:pt x="392" y="1031"/>
                  </a:lnTo>
                  <a:cubicBezTo>
                    <a:pt x="143" y="1231"/>
                    <a:pt x="0" y="1536"/>
                    <a:pt x="0" y="1851"/>
                  </a:cubicBezTo>
                  <a:lnTo>
                    <a:pt x="0" y="3416"/>
                  </a:lnTo>
                  <a:lnTo>
                    <a:pt x="439" y="3416"/>
                  </a:lnTo>
                  <a:lnTo>
                    <a:pt x="439" y="1861"/>
                  </a:lnTo>
                  <a:cubicBezTo>
                    <a:pt x="439" y="1670"/>
                    <a:pt x="525" y="1479"/>
                    <a:pt x="668" y="1355"/>
                  </a:cubicBezTo>
                  <a:lnTo>
                    <a:pt x="1851" y="363"/>
                  </a:lnTo>
                  <a:cubicBezTo>
                    <a:pt x="1784" y="229"/>
                    <a:pt x="1708" y="105"/>
                    <a:pt x="1603" y="0"/>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21" name="Google Shape;5721;p38"/>
            <p:cNvSpPr/>
            <p:nvPr/>
          </p:nvSpPr>
          <p:spPr>
            <a:xfrm>
              <a:off x="7251338" y="2167731"/>
              <a:ext cx="79969" cy="22886"/>
            </a:xfrm>
            <a:custGeom>
              <a:rect b="b" l="l" r="r" t="t"/>
              <a:pathLst>
                <a:path extrusionOk="0" h="874" w="3054">
                  <a:moveTo>
                    <a:pt x="1" y="1"/>
                  </a:moveTo>
                  <a:lnTo>
                    <a:pt x="1" y="487"/>
                  </a:lnTo>
                  <a:cubicBezTo>
                    <a:pt x="478" y="745"/>
                    <a:pt x="1002" y="874"/>
                    <a:pt x="1527" y="874"/>
                  </a:cubicBezTo>
                  <a:cubicBezTo>
                    <a:pt x="2052" y="874"/>
                    <a:pt x="2577" y="745"/>
                    <a:pt x="3054" y="487"/>
                  </a:cubicBezTo>
                  <a:lnTo>
                    <a:pt x="3054" y="1"/>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22" name="Google Shape;5722;p38"/>
            <p:cNvSpPr/>
            <p:nvPr/>
          </p:nvSpPr>
          <p:spPr>
            <a:xfrm>
              <a:off x="7195145" y="2013109"/>
              <a:ext cx="192381" cy="165882"/>
            </a:xfrm>
            <a:custGeom>
              <a:rect b="b" l="l" r="r" t="t"/>
              <a:pathLst>
                <a:path extrusionOk="0" h="6335" w="7347">
                  <a:moveTo>
                    <a:pt x="840" y="0"/>
                  </a:moveTo>
                  <a:lnTo>
                    <a:pt x="840" y="2624"/>
                  </a:lnTo>
                  <a:lnTo>
                    <a:pt x="725" y="2624"/>
                  </a:lnTo>
                  <a:cubicBezTo>
                    <a:pt x="0" y="2624"/>
                    <a:pt x="0" y="3721"/>
                    <a:pt x="725" y="3721"/>
                  </a:cubicBezTo>
                  <a:lnTo>
                    <a:pt x="849" y="3721"/>
                  </a:lnTo>
                  <a:cubicBezTo>
                    <a:pt x="964" y="5200"/>
                    <a:pt x="2195" y="6335"/>
                    <a:pt x="3673" y="6335"/>
                  </a:cubicBezTo>
                  <a:cubicBezTo>
                    <a:pt x="5161" y="6335"/>
                    <a:pt x="6392" y="5200"/>
                    <a:pt x="6507" y="3721"/>
                  </a:cubicBezTo>
                  <a:lnTo>
                    <a:pt x="6621" y="3721"/>
                  </a:lnTo>
                  <a:cubicBezTo>
                    <a:pt x="7346" y="3721"/>
                    <a:pt x="7346" y="2624"/>
                    <a:pt x="6621" y="2624"/>
                  </a:cubicBezTo>
                  <a:lnTo>
                    <a:pt x="6516" y="2624"/>
                  </a:lnTo>
                  <a:lnTo>
                    <a:pt x="6516" y="0"/>
                  </a:lnTo>
                  <a:close/>
                </a:path>
              </a:pathLst>
            </a:custGeom>
            <a:solidFill>
              <a:srgbClr val="E7E9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23" name="Google Shape;5723;p38"/>
            <p:cNvSpPr/>
            <p:nvPr/>
          </p:nvSpPr>
          <p:spPr>
            <a:xfrm>
              <a:off x="7274067" y="2122012"/>
              <a:ext cx="34512" cy="17020"/>
            </a:xfrm>
            <a:custGeom>
              <a:rect b="b" l="l" r="r" t="t"/>
              <a:pathLst>
                <a:path extrusionOk="0" h="650" w="1318">
                  <a:moveTo>
                    <a:pt x="1" y="1"/>
                  </a:moveTo>
                  <a:cubicBezTo>
                    <a:pt x="1" y="363"/>
                    <a:pt x="297" y="650"/>
                    <a:pt x="659" y="650"/>
                  </a:cubicBezTo>
                  <a:cubicBezTo>
                    <a:pt x="1022" y="650"/>
                    <a:pt x="1317" y="363"/>
                    <a:pt x="1317" y="1"/>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24" name="Google Shape;5724;p38"/>
            <p:cNvSpPr/>
            <p:nvPr/>
          </p:nvSpPr>
          <p:spPr>
            <a:xfrm>
              <a:off x="7197633" y="2013344"/>
              <a:ext cx="145170" cy="165882"/>
            </a:xfrm>
            <a:custGeom>
              <a:rect b="b" l="l" r="r" t="t"/>
              <a:pathLst>
                <a:path extrusionOk="0" h="6335" w="5544">
                  <a:moveTo>
                    <a:pt x="735" y="1"/>
                  </a:moveTo>
                  <a:lnTo>
                    <a:pt x="735" y="2624"/>
                  </a:lnTo>
                  <a:lnTo>
                    <a:pt x="649" y="2624"/>
                  </a:lnTo>
                  <a:cubicBezTo>
                    <a:pt x="392" y="2624"/>
                    <a:pt x="172" y="2787"/>
                    <a:pt x="106" y="3025"/>
                  </a:cubicBezTo>
                  <a:cubicBezTo>
                    <a:pt x="1" y="3369"/>
                    <a:pt x="268" y="3712"/>
                    <a:pt x="630" y="3722"/>
                  </a:cubicBezTo>
                  <a:lnTo>
                    <a:pt x="745" y="3722"/>
                  </a:lnTo>
                  <a:cubicBezTo>
                    <a:pt x="848" y="5216"/>
                    <a:pt x="2102" y="6335"/>
                    <a:pt x="3556" y="6335"/>
                  </a:cubicBezTo>
                  <a:cubicBezTo>
                    <a:pt x="3708" y="6335"/>
                    <a:pt x="3862" y="6323"/>
                    <a:pt x="4017" y="6297"/>
                  </a:cubicBezTo>
                  <a:cubicBezTo>
                    <a:pt x="2634" y="6087"/>
                    <a:pt x="1613" y="4895"/>
                    <a:pt x="1613" y="3493"/>
                  </a:cubicBezTo>
                  <a:lnTo>
                    <a:pt x="1613" y="2586"/>
                  </a:lnTo>
                  <a:cubicBezTo>
                    <a:pt x="1613" y="1957"/>
                    <a:pt x="1794" y="1337"/>
                    <a:pt x="2157" y="821"/>
                  </a:cubicBezTo>
                  <a:lnTo>
                    <a:pt x="2166" y="802"/>
                  </a:lnTo>
                  <a:cubicBezTo>
                    <a:pt x="2206" y="740"/>
                    <a:pt x="2272" y="708"/>
                    <a:pt x="2339" y="708"/>
                  </a:cubicBezTo>
                  <a:cubicBezTo>
                    <a:pt x="2386" y="708"/>
                    <a:pt x="2433" y="723"/>
                    <a:pt x="2472" y="755"/>
                  </a:cubicBezTo>
                  <a:cubicBezTo>
                    <a:pt x="2739" y="955"/>
                    <a:pt x="3034" y="1127"/>
                    <a:pt x="3349" y="1251"/>
                  </a:cubicBezTo>
                  <a:cubicBezTo>
                    <a:pt x="3421" y="1279"/>
                    <a:pt x="3499" y="1294"/>
                    <a:pt x="3579" y="1294"/>
                  </a:cubicBezTo>
                  <a:cubicBezTo>
                    <a:pt x="3659" y="1294"/>
                    <a:pt x="3740" y="1279"/>
                    <a:pt x="3817" y="1251"/>
                  </a:cubicBezTo>
                  <a:cubicBezTo>
                    <a:pt x="4198" y="1108"/>
                    <a:pt x="5267" y="230"/>
                    <a:pt x="5543" y="1"/>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25" name="Google Shape;5725;p38"/>
            <p:cNvSpPr/>
            <p:nvPr/>
          </p:nvSpPr>
          <p:spPr>
            <a:xfrm>
              <a:off x="7251338" y="2081923"/>
              <a:ext cx="11286" cy="17151"/>
            </a:xfrm>
            <a:custGeom>
              <a:rect b="b" l="l" r="r" t="t"/>
              <a:pathLst>
                <a:path extrusionOk="0" h="655" w="431">
                  <a:moveTo>
                    <a:pt x="215" y="1"/>
                  </a:moveTo>
                  <a:cubicBezTo>
                    <a:pt x="108" y="1"/>
                    <a:pt x="1" y="72"/>
                    <a:pt x="1" y="215"/>
                  </a:cubicBezTo>
                  <a:lnTo>
                    <a:pt x="1" y="435"/>
                  </a:lnTo>
                  <a:cubicBezTo>
                    <a:pt x="1" y="559"/>
                    <a:pt x="96" y="654"/>
                    <a:pt x="220" y="654"/>
                  </a:cubicBezTo>
                  <a:cubicBezTo>
                    <a:pt x="335" y="654"/>
                    <a:pt x="430" y="559"/>
                    <a:pt x="430" y="435"/>
                  </a:cubicBezTo>
                  <a:lnTo>
                    <a:pt x="430" y="215"/>
                  </a:lnTo>
                  <a:cubicBezTo>
                    <a:pt x="430" y="72"/>
                    <a:pt x="323" y="1"/>
                    <a:pt x="215" y="1"/>
                  </a:cubicBez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26" name="Google Shape;5726;p38"/>
            <p:cNvSpPr/>
            <p:nvPr/>
          </p:nvSpPr>
          <p:spPr>
            <a:xfrm>
              <a:off x="7319786" y="2081923"/>
              <a:ext cx="11521" cy="17151"/>
            </a:xfrm>
            <a:custGeom>
              <a:rect b="b" l="l" r="r" t="t"/>
              <a:pathLst>
                <a:path extrusionOk="0" h="655" w="440">
                  <a:moveTo>
                    <a:pt x="220" y="1"/>
                  </a:moveTo>
                  <a:cubicBezTo>
                    <a:pt x="110" y="1"/>
                    <a:pt x="1" y="72"/>
                    <a:pt x="1" y="215"/>
                  </a:cubicBezTo>
                  <a:lnTo>
                    <a:pt x="1" y="435"/>
                  </a:lnTo>
                  <a:cubicBezTo>
                    <a:pt x="1" y="559"/>
                    <a:pt x="106" y="654"/>
                    <a:pt x="220" y="654"/>
                  </a:cubicBezTo>
                  <a:cubicBezTo>
                    <a:pt x="344" y="654"/>
                    <a:pt x="440" y="559"/>
                    <a:pt x="440" y="435"/>
                  </a:cubicBezTo>
                  <a:lnTo>
                    <a:pt x="440" y="215"/>
                  </a:lnTo>
                  <a:cubicBezTo>
                    <a:pt x="440" y="72"/>
                    <a:pt x="330" y="1"/>
                    <a:pt x="220" y="1"/>
                  </a:cubicBez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27" name="Google Shape;5727;p38"/>
            <p:cNvSpPr/>
            <p:nvPr/>
          </p:nvSpPr>
          <p:spPr>
            <a:xfrm>
              <a:off x="7242671" y="2064641"/>
              <a:ext cx="33674" cy="17439"/>
            </a:xfrm>
            <a:custGeom>
              <a:rect b="b" l="l" r="r" t="t"/>
              <a:pathLst>
                <a:path extrusionOk="0" h="666" w="1286">
                  <a:moveTo>
                    <a:pt x="311" y="0"/>
                  </a:moveTo>
                  <a:cubicBezTo>
                    <a:pt x="87" y="0"/>
                    <a:pt x="0" y="350"/>
                    <a:pt x="255" y="427"/>
                  </a:cubicBezTo>
                  <a:lnTo>
                    <a:pt x="914" y="646"/>
                  </a:lnTo>
                  <a:cubicBezTo>
                    <a:pt x="933" y="656"/>
                    <a:pt x="961" y="656"/>
                    <a:pt x="981" y="656"/>
                  </a:cubicBezTo>
                  <a:lnTo>
                    <a:pt x="981" y="665"/>
                  </a:lnTo>
                  <a:cubicBezTo>
                    <a:pt x="1238" y="665"/>
                    <a:pt x="1286" y="312"/>
                    <a:pt x="1057" y="236"/>
                  </a:cubicBezTo>
                  <a:lnTo>
                    <a:pt x="399" y="17"/>
                  </a:lnTo>
                  <a:cubicBezTo>
                    <a:pt x="368" y="5"/>
                    <a:pt x="339" y="0"/>
                    <a:pt x="311" y="0"/>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28" name="Google Shape;5728;p38"/>
            <p:cNvSpPr/>
            <p:nvPr/>
          </p:nvSpPr>
          <p:spPr>
            <a:xfrm>
              <a:off x="7306143" y="2064745"/>
              <a:ext cx="33255" cy="17099"/>
            </a:xfrm>
            <a:custGeom>
              <a:rect b="b" l="l" r="r" t="t"/>
              <a:pathLst>
                <a:path extrusionOk="0" h="653" w="1270">
                  <a:moveTo>
                    <a:pt x="967" y="1"/>
                  </a:moveTo>
                  <a:cubicBezTo>
                    <a:pt x="944" y="1"/>
                    <a:pt x="919" y="5"/>
                    <a:pt x="894" y="13"/>
                  </a:cubicBezTo>
                  <a:lnTo>
                    <a:pt x="236" y="232"/>
                  </a:lnTo>
                  <a:cubicBezTo>
                    <a:pt x="0" y="307"/>
                    <a:pt x="53" y="652"/>
                    <a:pt x="302" y="652"/>
                  </a:cubicBezTo>
                  <a:cubicBezTo>
                    <a:pt x="305" y="652"/>
                    <a:pt x="308" y="652"/>
                    <a:pt x="312" y="652"/>
                  </a:cubicBezTo>
                  <a:cubicBezTo>
                    <a:pt x="331" y="652"/>
                    <a:pt x="350" y="652"/>
                    <a:pt x="379" y="642"/>
                  </a:cubicBezTo>
                  <a:lnTo>
                    <a:pt x="1037" y="423"/>
                  </a:lnTo>
                  <a:cubicBezTo>
                    <a:pt x="1270" y="337"/>
                    <a:pt x="1183" y="1"/>
                    <a:pt x="967" y="1"/>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29" name="Google Shape;5729;p38"/>
            <p:cNvSpPr/>
            <p:nvPr/>
          </p:nvSpPr>
          <p:spPr>
            <a:xfrm>
              <a:off x="7205383" y="1973150"/>
              <a:ext cx="171643" cy="111679"/>
            </a:xfrm>
            <a:custGeom>
              <a:rect b="b" l="l" r="r" t="t"/>
              <a:pathLst>
                <a:path extrusionOk="0" h="4265" w="6555">
                  <a:moveTo>
                    <a:pt x="2624" y="0"/>
                  </a:moveTo>
                  <a:cubicBezTo>
                    <a:pt x="1174" y="0"/>
                    <a:pt x="0" y="1173"/>
                    <a:pt x="0" y="2624"/>
                  </a:cubicBezTo>
                  <a:lnTo>
                    <a:pt x="0" y="4264"/>
                  </a:lnTo>
                  <a:cubicBezTo>
                    <a:pt x="96" y="4198"/>
                    <a:pt x="210" y="4159"/>
                    <a:pt x="334" y="4159"/>
                  </a:cubicBezTo>
                  <a:lnTo>
                    <a:pt x="477" y="4159"/>
                  </a:lnTo>
                  <a:cubicBezTo>
                    <a:pt x="582" y="4159"/>
                    <a:pt x="668" y="4083"/>
                    <a:pt x="687" y="3988"/>
                  </a:cubicBezTo>
                  <a:cubicBezTo>
                    <a:pt x="783" y="3577"/>
                    <a:pt x="1059" y="2538"/>
                    <a:pt x="1823" y="1689"/>
                  </a:cubicBezTo>
                  <a:cubicBezTo>
                    <a:pt x="1862" y="1644"/>
                    <a:pt x="1916" y="1623"/>
                    <a:pt x="1972" y="1623"/>
                  </a:cubicBezTo>
                  <a:cubicBezTo>
                    <a:pt x="2024" y="1623"/>
                    <a:pt x="2077" y="1642"/>
                    <a:pt x="2118" y="1679"/>
                  </a:cubicBezTo>
                  <a:cubicBezTo>
                    <a:pt x="2443" y="1975"/>
                    <a:pt x="2805" y="2204"/>
                    <a:pt x="3206" y="2385"/>
                  </a:cubicBezTo>
                  <a:cubicBezTo>
                    <a:pt x="3230" y="2395"/>
                    <a:pt x="3256" y="2399"/>
                    <a:pt x="3282" y="2399"/>
                  </a:cubicBezTo>
                  <a:cubicBezTo>
                    <a:pt x="3308" y="2399"/>
                    <a:pt x="3335" y="2395"/>
                    <a:pt x="3359" y="2385"/>
                  </a:cubicBezTo>
                  <a:cubicBezTo>
                    <a:pt x="3750" y="2204"/>
                    <a:pt x="4122" y="1975"/>
                    <a:pt x="4437" y="1679"/>
                  </a:cubicBezTo>
                  <a:cubicBezTo>
                    <a:pt x="4478" y="1642"/>
                    <a:pt x="4531" y="1623"/>
                    <a:pt x="4584" y="1623"/>
                  </a:cubicBezTo>
                  <a:cubicBezTo>
                    <a:pt x="4641" y="1623"/>
                    <a:pt x="4698" y="1644"/>
                    <a:pt x="4742" y="1689"/>
                  </a:cubicBezTo>
                  <a:cubicBezTo>
                    <a:pt x="5495" y="2538"/>
                    <a:pt x="5782" y="3577"/>
                    <a:pt x="5868" y="3988"/>
                  </a:cubicBezTo>
                  <a:cubicBezTo>
                    <a:pt x="5887" y="4083"/>
                    <a:pt x="5982" y="4159"/>
                    <a:pt x="6087" y="4159"/>
                  </a:cubicBezTo>
                  <a:lnTo>
                    <a:pt x="6230" y="4159"/>
                  </a:lnTo>
                  <a:cubicBezTo>
                    <a:pt x="6345" y="4159"/>
                    <a:pt x="6459" y="4198"/>
                    <a:pt x="6554" y="4264"/>
                  </a:cubicBezTo>
                  <a:lnTo>
                    <a:pt x="6554" y="2624"/>
                  </a:lnTo>
                  <a:cubicBezTo>
                    <a:pt x="6554" y="1173"/>
                    <a:pt x="5381" y="0"/>
                    <a:pt x="3931" y="0"/>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30" name="Google Shape;5730;p38"/>
            <p:cNvSpPr/>
            <p:nvPr/>
          </p:nvSpPr>
          <p:spPr>
            <a:xfrm>
              <a:off x="7297057" y="2120284"/>
              <a:ext cx="23017" cy="21236"/>
            </a:xfrm>
            <a:custGeom>
              <a:rect b="b" l="l" r="r" t="t"/>
              <a:pathLst>
                <a:path extrusionOk="0" h="811" w="879">
                  <a:moveTo>
                    <a:pt x="878" y="0"/>
                  </a:moveTo>
                  <a:lnTo>
                    <a:pt x="1" y="67"/>
                  </a:lnTo>
                  <a:lnTo>
                    <a:pt x="344" y="754"/>
                  </a:lnTo>
                  <a:cubicBezTo>
                    <a:pt x="363" y="792"/>
                    <a:pt x="399" y="811"/>
                    <a:pt x="435" y="811"/>
                  </a:cubicBezTo>
                  <a:cubicBezTo>
                    <a:pt x="470" y="811"/>
                    <a:pt x="506" y="792"/>
                    <a:pt x="525" y="754"/>
                  </a:cubicBezTo>
                  <a:lnTo>
                    <a:pt x="87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31" name="Google Shape;5731;p38"/>
            <p:cNvSpPr/>
            <p:nvPr/>
          </p:nvSpPr>
          <p:spPr>
            <a:xfrm>
              <a:off x="7262598" y="2120284"/>
              <a:ext cx="22990" cy="21236"/>
            </a:xfrm>
            <a:custGeom>
              <a:rect b="b" l="l" r="r" t="t"/>
              <a:pathLst>
                <a:path extrusionOk="0" h="811" w="878">
                  <a:moveTo>
                    <a:pt x="0" y="0"/>
                  </a:moveTo>
                  <a:lnTo>
                    <a:pt x="353" y="754"/>
                  </a:lnTo>
                  <a:cubicBezTo>
                    <a:pt x="372" y="792"/>
                    <a:pt x="408" y="811"/>
                    <a:pt x="444" y="811"/>
                  </a:cubicBezTo>
                  <a:cubicBezTo>
                    <a:pt x="479" y="811"/>
                    <a:pt x="515" y="792"/>
                    <a:pt x="534" y="754"/>
                  </a:cubicBezTo>
                  <a:lnTo>
                    <a:pt x="878" y="67"/>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32" name="Google Shape;5732;p38"/>
            <p:cNvSpPr/>
            <p:nvPr/>
          </p:nvSpPr>
          <p:spPr>
            <a:xfrm>
              <a:off x="7248877" y="2112350"/>
              <a:ext cx="84918" cy="15449"/>
            </a:xfrm>
            <a:custGeom>
              <a:rect b="b" l="l" r="r" t="t"/>
              <a:pathLst>
                <a:path extrusionOk="0" h="590" w="3243">
                  <a:moveTo>
                    <a:pt x="303" y="0"/>
                  </a:moveTo>
                  <a:cubicBezTo>
                    <a:pt x="64" y="0"/>
                    <a:pt x="0" y="375"/>
                    <a:pt x="257" y="437"/>
                  </a:cubicBezTo>
                  <a:cubicBezTo>
                    <a:pt x="705" y="542"/>
                    <a:pt x="1163" y="589"/>
                    <a:pt x="1621" y="589"/>
                  </a:cubicBezTo>
                  <a:cubicBezTo>
                    <a:pt x="2079" y="589"/>
                    <a:pt x="2537" y="542"/>
                    <a:pt x="2985" y="437"/>
                  </a:cubicBezTo>
                  <a:cubicBezTo>
                    <a:pt x="3242" y="375"/>
                    <a:pt x="3178" y="0"/>
                    <a:pt x="2939" y="0"/>
                  </a:cubicBezTo>
                  <a:cubicBezTo>
                    <a:pt x="2921" y="0"/>
                    <a:pt x="2901" y="3"/>
                    <a:pt x="2880" y="7"/>
                  </a:cubicBezTo>
                  <a:cubicBezTo>
                    <a:pt x="2465" y="98"/>
                    <a:pt x="2043" y="143"/>
                    <a:pt x="1621" y="143"/>
                  </a:cubicBezTo>
                  <a:cubicBezTo>
                    <a:pt x="1199" y="143"/>
                    <a:pt x="777" y="98"/>
                    <a:pt x="362" y="7"/>
                  </a:cubicBezTo>
                  <a:cubicBezTo>
                    <a:pt x="341" y="3"/>
                    <a:pt x="322" y="0"/>
                    <a:pt x="303" y="0"/>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33" name="Google Shape;5733;p38"/>
            <p:cNvSpPr/>
            <p:nvPr/>
          </p:nvSpPr>
          <p:spPr>
            <a:xfrm>
              <a:off x="7285562" y="2257912"/>
              <a:ext cx="11521" cy="69966"/>
            </a:xfrm>
            <a:custGeom>
              <a:rect b="b" l="l" r="r" t="t"/>
              <a:pathLst>
                <a:path extrusionOk="0" h="2672" w="440">
                  <a:moveTo>
                    <a:pt x="1" y="1"/>
                  </a:moveTo>
                  <a:lnTo>
                    <a:pt x="1" y="2672"/>
                  </a:lnTo>
                  <a:lnTo>
                    <a:pt x="440" y="2672"/>
                  </a:lnTo>
                  <a:lnTo>
                    <a:pt x="440" y="1"/>
                  </a:lnTo>
                  <a:lnTo>
                    <a:pt x="392" y="67"/>
                  </a:lnTo>
                  <a:cubicBezTo>
                    <a:pt x="344" y="120"/>
                    <a:pt x="280" y="146"/>
                    <a:pt x="217" y="146"/>
                  </a:cubicBezTo>
                  <a:cubicBezTo>
                    <a:pt x="153" y="146"/>
                    <a:pt x="91" y="120"/>
                    <a:pt x="48" y="67"/>
                  </a:cubicBezTo>
                  <a:lnTo>
                    <a:pt x="1" y="1"/>
                  </a:ln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734" name="Google Shape;5734;p38"/>
          <p:cNvGrpSpPr/>
          <p:nvPr/>
        </p:nvGrpSpPr>
        <p:grpSpPr>
          <a:xfrm>
            <a:off x="9235208" y="2388070"/>
            <a:ext cx="394217" cy="508933"/>
            <a:chOff x="6703522" y="1973098"/>
            <a:chExt cx="274812" cy="354781"/>
          </a:xfrm>
        </p:grpSpPr>
        <p:sp>
          <p:nvSpPr>
            <p:cNvPr id="5735" name="Google Shape;5735;p38"/>
            <p:cNvSpPr/>
            <p:nvPr/>
          </p:nvSpPr>
          <p:spPr>
            <a:xfrm>
              <a:off x="6761233" y="1973150"/>
              <a:ext cx="160147" cy="57214"/>
            </a:xfrm>
            <a:custGeom>
              <a:rect b="b" l="l" r="r" t="t"/>
              <a:pathLst>
                <a:path extrusionOk="0" h="2185" w="6116">
                  <a:moveTo>
                    <a:pt x="3053" y="0"/>
                  </a:moveTo>
                  <a:cubicBezTo>
                    <a:pt x="1565" y="0"/>
                    <a:pt x="325" y="935"/>
                    <a:pt x="0" y="2185"/>
                  </a:cubicBezTo>
                  <a:lnTo>
                    <a:pt x="6116" y="2185"/>
                  </a:lnTo>
                  <a:cubicBezTo>
                    <a:pt x="5782" y="935"/>
                    <a:pt x="4532" y="0"/>
                    <a:pt x="3053" y="0"/>
                  </a:cubicBezTo>
                  <a:close/>
                </a:path>
              </a:pathLst>
            </a:custGeom>
            <a:solidFill>
              <a:srgbClr val="5266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36" name="Google Shape;5736;p38"/>
            <p:cNvSpPr/>
            <p:nvPr/>
          </p:nvSpPr>
          <p:spPr>
            <a:xfrm>
              <a:off x="6724758" y="2116277"/>
              <a:ext cx="232601" cy="112177"/>
            </a:xfrm>
            <a:custGeom>
              <a:rect b="b" l="l" r="r" t="t"/>
              <a:pathLst>
                <a:path extrusionOk="0" h="4284" w="8883">
                  <a:moveTo>
                    <a:pt x="1327" y="0"/>
                  </a:moveTo>
                  <a:cubicBezTo>
                    <a:pt x="1203" y="697"/>
                    <a:pt x="783" y="745"/>
                    <a:pt x="764" y="1737"/>
                  </a:cubicBezTo>
                  <a:cubicBezTo>
                    <a:pt x="745" y="2261"/>
                    <a:pt x="773" y="2548"/>
                    <a:pt x="468" y="3015"/>
                  </a:cubicBezTo>
                  <a:cubicBezTo>
                    <a:pt x="1" y="3721"/>
                    <a:pt x="334" y="4284"/>
                    <a:pt x="334" y="4284"/>
                  </a:cubicBezTo>
                  <a:lnTo>
                    <a:pt x="8548" y="4284"/>
                  </a:lnTo>
                  <a:cubicBezTo>
                    <a:pt x="8548" y="4284"/>
                    <a:pt x="8882" y="3721"/>
                    <a:pt x="8424" y="3015"/>
                  </a:cubicBezTo>
                  <a:cubicBezTo>
                    <a:pt x="8110" y="2548"/>
                    <a:pt x="8138" y="2261"/>
                    <a:pt x="8129" y="1737"/>
                  </a:cubicBezTo>
                  <a:cubicBezTo>
                    <a:pt x="8100" y="745"/>
                    <a:pt x="7680" y="697"/>
                    <a:pt x="7556" y="0"/>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37" name="Google Shape;5737;p38"/>
            <p:cNvSpPr/>
            <p:nvPr/>
          </p:nvSpPr>
          <p:spPr>
            <a:xfrm>
              <a:off x="6703522" y="2201955"/>
              <a:ext cx="274812" cy="125924"/>
            </a:xfrm>
            <a:custGeom>
              <a:rect b="b" l="l" r="r" t="t"/>
              <a:pathLst>
                <a:path extrusionOk="0" h="4809" w="10495">
                  <a:moveTo>
                    <a:pt x="4380" y="1"/>
                  </a:moveTo>
                  <a:lnTo>
                    <a:pt x="945" y="1040"/>
                  </a:lnTo>
                  <a:cubicBezTo>
                    <a:pt x="392" y="1203"/>
                    <a:pt x="10" y="1708"/>
                    <a:pt x="1" y="2290"/>
                  </a:cubicBezTo>
                  <a:lnTo>
                    <a:pt x="1" y="4150"/>
                  </a:lnTo>
                  <a:cubicBezTo>
                    <a:pt x="1" y="4513"/>
                    <a:pt x="296" y="4809"/>
                    <a:pt x="659" y="4809"/>
                  </a:cubicBezTo>
                  <a:lnTo>
                    <a:pt x="9836" y="4809"/>
                  </a:lnTo>
                  <a:cubicBezTo>
                    <a:pt x="10199" y="4809"/>
                    <a:pt x="10495" y="4513"/>
                    <a:pt x="10495" y="4150"/>
                  </a:cubicBezTo>
                  <a:lnTo>
                    <a:pt x="10495" y="2290"/>
                  </a:lnTo>
                  <a:cubicBezTo>
                    <a:pt x="10495" y="1708"/>
                    <a:pt x="10104" y="1203"/>
                    <a:pt x="9550" y="1040"/>
                  </a:cubicBezTo>
                  <a:lnTo>
                    <a:pt x="6125" y="1"/>
                  </a:ln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38" name="Google Shape;5738;p38"/>
            <p:cNvSpPr/>
            <p:nvPr/>
          </p:nvSpPr>
          <p:spPr>
            <a:xfrm>
              <a:off x="6769717" y="2201955"/>
              <a:ext cx="142918" cy="68736"/>
            </a:xfrm>
            <a:custGeom>
              <a:rect b="b" l="l" r="r" t="t"/>
              <a:pathLst>
                <a:path extrusionOk="0" h="2625" w="5458">
                  <a:moveTo>
                    <a:pt x="1852" y="1"/>
                  </a:moveTo>
                  <a:lnTo>
                    <a:pt x="1" y="563"/>
                  </a:lnTo>
                  <a:cubicBezTo>
                    <a:pt x="344" y="1785"/>
                    <a:pt x="1460" y="2624"/>
                    <a:pt x="2729" y="2624"/>
                  </a:cubicBezTo>
                  <a:cubicBezTo>
                    <a:pt x="3998" y="2624"/>
                    <a:pt x="5105" y="1785"/>
                    <a:pt x="5458" y="563"/>
                  </a:cubicBezTo>
                  <a:lnTo>
                    <a:pt x="3607" y="1"/>
                  </a:ln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39" name="Google Shape;5739;p38"/>
            <p:cNvSpPr/>
            <p:nvPr/>
          </p:nvSpPr>
          <p:spPr>
            <a:xfrm>
              <a:off x="6755237" y="2212455"/>
              <a:ext cx="28751" cy="115423"/>
            </a:xfrm>
            <a:custGeom>
              <a:rect b="b" l="l" r="r" t="t"/>
              <a:pathLst>
                <a:path extrusionOk="0" h="4408" w="1098">
                  <a:moveTo>
                    <a:pt x="1098" y="0"/>
                  </a:moveTo>
                  <a:lnTo>
                    <a:pt x="0" y="325"/>
                  </a:lnTo>
                  <a:lnTo>
                    <a:pt x="0" y="4408"/>
                  </a:lnTo>
                  <a:lnTo>
                    <a:pt x="1098" y="4408"/>
                  </a:lnTo>
                  <a:lnTo>
                    <a:pt x="1098" y="0"/>
                  </a:ln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40" name="Google Shape;5740;p38"/>
            <p:cNvSpPr/>
            <p:nvPr/>
          </p:nvSpPr>
          <p:spPr>
            <a:xfrm>
              <a:off x="6898364" y="2212455"/>
              <a:ext cx="28515" cy="115423"/>
            </a:xfrm>
            <a:custGeom>
              <a:rect b="b" l="l" r="r" t="t"/>
              <a:pathLst>
                <a:path extrusionOk="0" h="4408" w="1089">
                  <a:moveTo>
                    <a:pt x="1" y="0"/>
                  </a:moveTo>
                  <a:lnTo>
                    <a:pt x="1" y="4408"/>
                  </a:lnTo>
                  <a:lnTo>
                    <a:pt x="1088" y="4408"/>
                  </a:lnTo>
                  <a:lnTo>
                    <a:pt x="1088" y="325"/>
                  </a:lnTo>
                  <a:lnTo>
                    <a:pt x="1" y="0"/>
                  </a:ln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41" name="Google Shape;5741;p38"/>
            <p:cNvSpPr/>
            <p:nvPr/>
          </p:nvSpPr>
          <p:spPr>
            <a:xfrm>
              <a:off x="6744737" y="2053329"/>
              <a:ext cx="192643" cy="137157"/>
            </a:xfrm>
            <a:custGeom>
              <a:rect b="b" l="l" r="r" t="t"/>
              <a:pathLst>
                <a:path extrusionOk="0" h="5238" w="7357">
                  <a:moveTo>
                    <a:pt x="840" y="0"/>
                  </a:moveTo>
                  <a:lnTo>
                    <a:pt x="840" y="1527"/>
                  </a:lnTo>
                  <a:lnTo>
                    <a:pt x="726" y="1527"/>
                  </a:lnTo>
                  <a:cubicBezTo>
                    <a:pt x="1" y="1527"/>
                    <a:pt x="1" y="2624"/>
                    <a:pt x="726" y="2624"/>
                  </a:cubicBezTo>
                  <a:lnTo>
                    <a:pt x="850" y="2624"/>
                  </a:lnTo>
                  <a:cubicBezTo>
                    <a:pt x="964" y="4102"/>
                    <a:pt x="2195" y="5238"/>
                    <a:pt x="3674" y="5238"/>
                  </a:cubicBezTo>
                  <a:cubicBezTo>
                    <a:pt x="5162" y="5238"/>
                    <a:pt x="6393" y="4102"/>
                    <a:pt x="6507" y="2624"/>
                  </a:cubicBezTo>
                  <a:lnTo>
                    <a:pt x="6622" y="2624"/>
                  </a:lnTo>
                  <a:cubicBezTo>
                    <a:pt x="7356" y="2624"/>
                    <a:pt x="7356" y="1527"/>
                    <a:pt x="6622" y="1527"/>
                  </a:cubicBezTo>
                  <a:lnTo>
                    <a:pt x="6517" y="1527"/>
                  </a:lnTo>
                  <a:lnTo>
                    <a:pt x="6517" y="0"/>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42" name="Google Shape;5742;p38"/>
            <p:cNvSpPr/>
            <p:nvPr/>
          </p:nvSpPr>
          <p:spPr>
            <a:xfrm>
              <a:off x="6748743" y="2053329"/>
              <a:ext cx="166641" cy="116419"/>
            </a:xfrm>
            <a:custGeom>
              <a:rect b="b" l="l" r="r" t="t"/>
              <a:pathLst>
                <a:path extrusionOk="0" h="4446" w="6364">
                  <a:moveTo>
                    <a:pt x="687" y="0"/>
                  </a:moveTo>
                  <a:lnTo>
                    <a:pt x="687" y="1527"/>
                  </a:lnTo>
                  <a:lnTo>
                    <a:pt x="611" y="1527"/>
                  </a:lnTo>
                  <a:cubicBezTo>
                    <a:pt x="605" y="1527"/>
                    <a:pt x="599" y="1526"/>
                    <a:pt x="592" y="1526"/>
                  </a:cubicBezTo>
                  <a:cubicBezTo>
                    <a:pt x="305" y="1526"/>
                    <a:pt x="66" y="1743"/>
                    <a:pt x="29" y="2023"/>
                  </a:cubicBezTo>
                  <a:cubicBezTo>
                    <a:pt x="0" y="2338"/>
                    <a:pt x="248" y="2624"/>
                    <a:pt x="573" y="2624"/>
                  </a:cubicBezTo>
                  <a:lnTo>
                    <a:pt x="697" y="2624"/>
                  </a:lnTo>
                  <a:cubicBezTo>
                    <a:pt x="745" y="3311"/>
                    <a:pt x="1059" y="3969"/>
                    <a:pt x="1555" y="4446"/>
                  </a:cubicBezTo>
                  <a:lnTo>
                    <a:pt x="1555" y="1966"/>
                  </a:lnTo>
                  <a:cubicBezTo>
                    <a:pt x="1555" y="1365"/>
                    <a:pt x="2052" y="868"/>
                    <a:pt x="2653" y="868"/>
                  </a:cubicBezTo>
                  <a:lnTo>
                    <a:pt x="6364" y="868"/>
                  </a:lnTo>
                  <a:lnTo>
                    <a:pt x="6364" y="0"/>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43" name="Google Shape;5743;p38"/>
            <p:cNvSpPr/>
            <p:nvPr/>
          </p:nvSpPr>
          <p:spPr>
            <a:xfrm>
              <a:off x="6801192" y="2093418"/>
              <a:ext cx="11286" cy="17125"/>
            </a:xfrm>
            <a:custGeom>
              <a:rect b="b" l="l" r="r" t="t"/>
              <a:pathLst>
                <a:path extrusionOk="0" h="654" w="431">
                  <a:moveTo>
                    <a:pt x="215" y="0"/>
                  </a:moveTo>
                  <a:cubicBezTo>
                    <a:pt x="108" y="0"/>
                    <a:pt x="1" y="72"/>
                    <a:pt x="1" y="215"/>
                  </a:cubicBezTo>
                  <a:lnTo>
                    <a:pt x="1" y="435"/>
                  </a:lnTo>
                  <a:cubicBezTo>
                    <a:pt x="1" y="559"/>
                    <a:pt x="96" y="654"/>
                    <a:pt x="220" y="654"/>
                  </a:cubicBezTo>
                  <a:cubicBezTo>
                    <a:pt x="335" y="654"/>
                    <a:pt x="430" y="559"/>
                    <a:pt x="430" y="435"/>
                  </a:cubicBezTo>
                  <a:lnTo>
                    <a:pt x="430" y="215"/>
                  </a:lnTo>
                  <a:cubicBezTo>
                    <a:pt x="430" y="72"/>
                    <a:pt x="323" y="0"/>
                    <a:pt x="215"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44" name="Google Shape;5744;p38"/>
            <p:cNvSpPr/>
            <p:nvPr/>
          </p:nvSpPr>
          <p:spPr>
            <a:xfrm>
              <a:off x="6869901" y="2093418"/>
              <a:ext cx="11260" cy="17125"/>
            </a:xfrm>
            <a:custGeom>
              <a:rect b="b" l="l" r="r" t="t"/>
              <a:pathLst>
                <a:path extrusionOk="0" h="654" w="430">
                  <a:moveTo>
                    <a:pt x="215" y="0"/>
                  </a:moveTo>
                  <a:cubicBezTo>
                    <a:pt x="108" y="0"/>
                    <a:pt x="0" y="72"/>
                    <a:pt x="0" y="215"/>
                  </a:cubicBezTo>
                  <a:lnTo>
                    <a:pt x="0" y="435"/>
                  </a:lnTo>
                  <a:cubicBezTo>
                    <a:pt x="0" y="559"/>
                    <a:pt x="96" y="654"/>
                    <a:pt x="220" y="654"/>
                  </a:cubicBezTo>
                  <a:cubicBezTo>
                    <a:pt x="334" y="654"/>
                    <a:pt x="430" y="559"/>
                    <a:pt x="430" y="435"/>
                  </a:cubicBezTo>
                  <a:lnTo>
                    <a:pt x="430" y="215"/>
                  </a:lnTo>
                  <a:cubicBezTo>
                    <a:pt x="430" y="72"/>
                    <a:pt x="322" y="0"/>
                    <a:pt x="215"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45" name="Google Shape;5745;p38"/>
            <p:cNvSpPr/>
            <p:nvPr/>
          </p:nvSpPr>
          <p:spPr>
            <a:xfrm>
              <a:off x="6792970" y="2076057"/>
              <a:ext cx="27887" cy="14768"/>
            </a:xfrm>
            <a:custGeom>
              <a:rect b="b" l="l" r="r" t="t"/>
              <a:pathLst>
                <a:path extrusionOk="0" h="564" w="1065">
                  <a:moveTo>
                    <a:pt x="752" y="1"/>
                  </a:moveTo>
                  <a:cubicBezTo>
                    <a:pt x="732" y="1"/>
                    <a:pt x="710" y="4"/>
                    <a:pt x="687" y="10"/>
                  </a:cubicBezTo>
                  <a:lnTo>
                    <a:pt x="248" y="134"/>
                  </a:lnTo>
                  <a:cubicBezTo>
                    <a:pt x="0" y="191"/>
                    <a:pt x="48" y="563"/>
                    <a:pt x="305" y="563"/>
                  </a:cubicBezTo>
                  <a:cubicBezTo>
                    <a:pt x="324" y="563"/>
                    <a:pt x="353" y="554"/>
                    <a:pt x="372" y="554"/>
                  </a:cubicBezTo>
                  <a:lnTo>
                    <a:pt x="811" y="430"/>
                  </a:lnTo>
                  <a:cubicBezTo>
                    <a:pt x="1065" y="360"/>
                    <a:pt x="981" y="1"/>
                    <a:pt x="752"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46" name="Google Shape;5746;p38"/>
            <p:cNvSpPr/>
            <p:nvPr/>
          </p:nvSpPr>
          <p:spPr>
            <a:xfrm>
              <a:off x="6861496" y="2076057"/>
              <a:ext cx="27651" cy="14768"/>
            </a:xfrm>
            <a:custGeom>
              <a:rect b="b" l="l" r="r" t="t"/>
              <a:pathLst>
                <a:path extrusionOk="0" h="564" w="1056">
                  <a:moveTo>
                    <a:pt x="311" y="1"/>
                  </a:moveTo>
                  <a:cubicBezTo>
                    <a:pt x="76" y="1"/>
                    <a:pt x="1" y="360"/>
                    <a:pt x="255" y="430"/>
                  </a:cubicBezTo>
                  <a:lnTo>
                    <a:pt x="693" y="554"/>
                  </a:lnTo>
                  <a:cubicBezTo>
                    <a:pt x="712" y="554"/>
                    <a:pt x="732" y="563"/>
                    <a:pt x="751" y="563"/>
                  </a:cubicBezTo>
                  <a:cubicBezTo>
                    <a:pt x="1008" y="563"/>
                    <a:pt x="1056" y="191"/>
                    <a:pt x="808" y="134"/>
                  </a:cubicBezTo>
                  <a:lnTo>
                    <a:pt x="379" y="10"/>
                  </a:lnTo>
                  <a:cubicBezTo>
                    <a:pt x="355" y="4"/>
                    <a:pt x="332" y="1"/>
                    <a:pt x="311"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47" name="Google Shape;5747;p38"/>
            <p:cNvSpPr/>
            <p:nvPr/>
          </p:nvSpPr>
          <p:spPr>
            <a:xfrm>
              <a:off x="6755237" y="2064824"/>
              <a:ext cx="23017" cy="31501"/>
            </a:xfrm>
            <a:custGeom>
              <a:rect b="b" l="l" r="r" t="t"/>
              <a:pathLst>
                <a:path extrusionOk="0" h="1203" w="879">
                  <a:moveTo>
                    <a:pt x="0" y="0"/>
                  </a:moveTo>
                  <a:lnTo>
                    <a:pt x="0" y="1202"/>
                  </a:lnTo>
                  <a:lnTo>
                    <a:pt x="497" y="1135"/>
                  </a:lnTo>
                  <a:cubicBezTo>
                    <a:pt x="716" y="1107"/>
                    <a:pt x="878" y="926"/>
                    <a:pt x="878" y="706"/>
                  </a:cubicBezTo>
                  <a:lnTo>
                    <a:pt x="878" y="0"/>
                  </a:ln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48" name="Google Shape;5748;p38"/>
            <p:cNvSpPr/>
            <p:nvPr/>
          </p:nvSpPr>
          <p:spPr>
            <a:xfrm>
              <a:off x="6903863" y="2064824"/>
              <a:ext cx="23017" cy="31501"/>
            </a:xfrm>
            <a:custGeom>
              <a:rect b="b" l="l" r="r" t="t"/>
              <a:pathLst>
                <a:path extrusionOk="0" h="1203" w="879">
                  <a:moveTo>
                    <a:pt x="1" y="0"/>
                  </a:moveTo>
                  <a:lnTo>
                    <a:pt x="1" y="706"/>
                  </a:lnTo>
                  <a:cubicBezTo>
                    <a:pt x="1" y="926"/>
                    <a:pt x="163" y="1107"/>
                    <a:pt x="392" y="1135"/>
                  </a:cubicBezTo>
                  <a:lnTo>
                    <a:pt x="878" y="1202"/>
                  </a:lnTo>
                  <a:lnTo>
                    <a:pt x="878" y="0"/>
                  </a:ln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49" name="Google Shape;5749;p38"/>
            <p:cNvSpPr/>
            <p:nvPr/>
          </p:nvSpPr>
          <p:spPr>
            <a:xfrm>
              <a:off x="6898364" y="2212455"/>
              <a:ext cx="14271" cy="31239"/>
            </a:xfrm>
            <a:custGeom>
              <a:rect b="b" l="l" r="r" t="t"/>
              <a:pathLst>
                <a:path extrusionOk="0" h="1193" w="545">
                  <a:moveTo>
                    <a:pt x="1" y="0"/>
                  </a:moveTo>
                  <a:lnTo>
                    <a:pt x="1" y="1193"/>
                  </a:lnTo>
                  <a:cubicBezTo>
                    <a:pt x="249" y="887"/>
                    <a:pt x="430" y="534"/>
                    <a:pt x="545" y="162"/>
                  </a:cubicBezTo>
                  <a:lnTo>
                    <a:pt x="1" y="0"/>
                  </a:lnTo>
                  <a:close/>
                </a:path>
              </a:pathLst>
            </a:custGeom>
            <a:solidFill>
              <a:srgbClr val="5266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50" name="Google Shape;5750;p38"/>
            <p:cNvSpPr/>
            <p:nvPr/>
          </p:nvSpPr>
          <p:spPr>
            <a:xfrm>
              <a:off x="6769717" y="2212193"/>
              <a:ext cx="14271" cy="31501"/>
            </a:xfrm>
            <a:custGeom>
              <a:rect b="b" l="l" r="r" t="t"/>
              <a:pathLst>
                <a:path extrusionOk="0" h="1203" w="545">
                  <a:moveTo>
                    <a:pt x="545" y="1"/>
                  </a:moveTo>
                  <a:lnTo>
                    <a:pt x="1" y="163"/>
                  </a:lnTo>
                  <a:cubicBezTo>
                    <a:pt x="106" y="544"/>
                    <a:pt x="287" y="897"/>
                    <a:pt x="545" y="1203"/>
                  </a:cubicBezTo>
                  <a:lnTo>
                    <a:pt x="545" y="1"/>
                  </a:lnTo>
                  <a:close/>
                </a:path>
              </a:pathLst>
            </a:custGeom>
            <a:solidFill>
              <a:srgbClr val="5266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51" name="Google Shape;5751;p38"/>
            <p:cNvSpPr/>
            <p:nvPr/>
          </p:nvSpPr>
          <p:spPr>
            <a:xfrm>
              <a:off x="6777966" y="2127773"/>
              <a:ext cx="126186" cy="131423"/>
            </a:xfrm>
            <a:custGeom>
              <a:rect b="b" l="l" r="r" t="t"/>
              <a:pathLst>
                <a:path extrusionOk="0" h="5019" w="4819">
                  <a:moveTo>
                    <a:pt x="4177" y="0"/>
                  </a:moveTo>
                  <a:cubicBezTo>
                    <a:pt x="4171" y="0"/>
                    <a:pt x="4166" y="0"/>
                    <a:pt x="4160" y="0"/>
                  </a:cubicBezTo>
                  <a:lnTo>
                    <a:pt x="659" y="0"/>
                  </a:lnTo>
                  <a:cubicBezTo>
                    <a:pt x="296" y="0"/>
                    <a:pt x="10" y="286"/>
                    <a:pt x="10" y="649"/>
                  </a:cubicBezTo>
                  <a:lnTo>
                    <a:pt x="10" y="2614"/>
                  </a:lnTo>
                  <a:cubicBezTo>
                    <a:pt x="1" y="3950"/>
                    <a:pt x="1088" y="5018"/>
                    <a:pt x="2414" y="5018"/>
                  </a:cubicBezTo>
                  <a:cubicBezTo>
                    <a:pt x="3740" y="5018"/>
                    <a:pt x="4818" y="3940"/>
                    <a:pt x="4818" y="2614"/>
                  </a:cubicBezTo>
                  <a:lnTo>
                    <a:pt x="4818" y="649"/>
                  </a:lnTo>
                  <a:cubicBezTo>
                    <a:pt x="4818" y="292"/>
                    <a:pt x="4532" y="0"/>
                    <a:pt x="4177" y="0"/>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52" name="Google Shape;5752;p38"/>
            <p:cNvSpPr/>
            <p:nvPr/>
          </p:nvSpPr>
          <p:spPr>
            <a:xfrm>
              <a:off x="6815908" y="2144688"/>
              <a:ext cx="50537" cy="17334"/>
            </a:xfrm>
            <a:custGeom>
              <a:rect b="b" l="l" r="r" t="t"/>
              <a:pathLst>
                <a:path extrusionOk="0" h="662" w="1930">
                  <a:moveTo>
                    <a:pt x="310" y="0"/>
                  </a:moveTo>
                  <a:cubicBezTo>
                    <a:pt x="144" y="0"/>
                    <a:pt x="1" y="221"/>
                    <a:pt x="154" y="375"/>
                  </a:cubicBezTo>
                  <a:cubicBezTo>
                    <a:pt x="373" y="566"/>
                    <a:pt x="644" y="662"/>
                    <a:pt x="925" y="662"/>
                  </a:cubicBezTo>
                  <a:cubicBezTo>
                    <a:pt x="938" y="662"/>
                    <a:pt x="952" y="662"/>
                    <a:pt x="965" y="661"/>
                  </a:cubicBezTo>
                  <a:cubicBezTo>
                    <a:pt x="979" y="662"/>
                    <a:pt x="992" y="662"/>
                    <a:pt x="1005" y="662"/>
                  </a:cubicBezTo>
                  <a:cubicBezTo>
                    <a:pt x="1287" y="662"/>
                    <a:pt x="1558" y="566"/>
                    <a:pt x="1776" y="375"/>
                  </a:cubicBezTo>
                  <a:cubicBezTo>
                    <a:pt x="1930" y="221"/>
                    <a:pt x="1786" y="0"/>
                    <a:pt x="1620" y="0"/>
                  </a:cubicBezTo>
                  <a:cubicBezTo>
                    <a:pt x="1570" y="0"/>
                    <a:pt x="1518" y="21"/>
                    <a:pt x="1471" y="70"/>
                  </a:cubicBezTo>
                  <a:cubicBezTo>
                    <a:pt x="1318" y="170"/>
                    <a:pt x="1142" y="220"/>
                    <a:pt x="965" y="220"/>
                  </a:cubicBezTo>
                  <a:cubicBezTo>
                    <a:pt x="789" y="220"/>
                    <a:pt x="612" y="170"/>
                    <a:pt x="460" y="70"/>
                  </a:cubicBezTo>
                  <a:cubicBezTo>
                    <a:pt x="413" y="21"/>
                    <a:pt x="360" y="0"/>
                    <a:pt x="310" y="0"/>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53" name="Google Shape;5753;p38"/>
            <p:cNvSpPr/>
            <p:nvPr/>
          </p:nvSpPr>
          <p:spPr>
            <a:xfrm>
              <a:off x="6778044" y="2127773"/>
              <a:ext cx="100131" cy="131658"/>
            </a:xfrm>
            <a:custGeom>
              <a:rect b="b" l="l" r="r" t="t"/>
              <a:pathLst>
                <a:path extrusionOk="0" h="5028" w="3824">
                  <a:moveTo>
                    <a:pt x="665" y="0"/>
                  </a:moveTo>
                  <a:cubicBezTo>
                    <a:pt x="303" y="0"/>
                    <a:pt x="7" y="286"/>
                    <a:pt x="7" y="649"/>
                  </a:cubicBezTo>
                  <a:lnTo>
                    <a:pt x="7" y="2614"/>
                  </a:lnTo>
                  <a:cubicBezTo>
                    <a:pt x="0" y="4036"/>
                    <a:pt x="1171" y="5028"/>
                    <a:pt x="2419" y="5028"/>
                  </a:cubicBezTo>
                  <a:cubicBezTo>
                    <a:pt x="2896" y="5028"/>
                    <a:pt x="3385" y="4882"/>
                    <a:pt x="3823" y="4560"/>
                  </a:cubicBezTo>
                  <a:lnTo>
                    <a:pt x="3823" y="4560"/>
                  </a:lnTo>
                  <a:cubicBezTo>
                    <a:pt x="3718" y="4570"/>
                    <a:pt x="3604" y="4579"/>
                    <a:pt x="3499" y="4579"/>
                  </a:cubicBezTo>
                  <a:cubicBezTo>
                    <a:pt x="2173" y="4579"/>
                    <a:pt x="1095" y="3501"/>
                    <a:pt x="1104" y="2185"/>
                  </a:cubicBezTo>
                  <a:lnTo>
                    <a:pt x="1104" y="0"/>
                  </a:ln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54" name="Google Shape;5754;p38"/>
            <p:cNvSpPr/>
            <p:nvPr/>
          </p:nvSpPr>
          <p:spPr>
            <a:xfrm>
              <a:off x="6749503" y="2030338"/>
              <a:ext cx="183112" cy="34512"/>
            </a:xfrm>
            <a:custGeom>
              <a:rect b="b" l="l" r="r" t="t"/>
              <a:pathLst>
                <a:path extrusionOk="0" h="1318" w="6993">
                  <a:moveTo>
                    <a:pt x="219" y="1"/>
                  </a:moveTo>
                  <a:cubicBezTo>
                    <a:pt x="95" y="1"/>
                    <a:pt x="0" y="96"/>
                    <a:pt x="0" y="220"/>
                  </a:cubicBezTo>
                  <a:lnTo>
                    <a:pt x="0" y="1098"/>
                  </a:lnTo>
                  <a:cubicBezTo>
                    <a:pt x="0" y="1212"/>
                    <a:pt x="95" y="1317"/>
                    <a:pt x="219" y="1317"/>
                  </a:cubicBezTo>
                  <a:lnTo>
                    <a:pt x="6773" y="1317"/>
                  </a:lnTo>
                  <a:cubicBezTo>
                    <a:pt x="6897" y="1317"/>
                    <a:pt x="6993" y="1212"/>
                    <a:pt x="6993" y="1098"/>
                  </a:cubicBezTo>
                  <a:lnTo>
                    <a:pt x="6993" y="220"/>
                  </a:lnTo>
                  <a:cubicBezTo>
                    <a:pt x="6993" y="96"/>
                    <a:pt x="6897" y="1"/>
                    <a:pt x="6773" y="1"/>
                  </a:cubicBez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55" name="Google Shape;5755;p38"/>
            <p:cNvSpPr/>
            <p:nvPr/>
          </p:nvSpPr>
          <p:spPr>
            <a:xfrm>
              <a:off x="6810697" y="1973098"/>
              <a:ext cx="106678" cy="45771"/>
            </a:xfrm>
            <a:custGeom>
              <a:rect b="b" l="l" r="r" t="t"/>
              <a:pathLst>
                <a:path extrusionOk="0" h="1748" w="4074">
                  <a:moveTo>
                    <a:pt x="1150" y="1"/>
                  </a:moveTo>
                  <a:cubicBezTo>
                    <a:pt x="1117" y="1"/>
                    <a:pt x="1083" y="1"/>
                    <a:pt x="1050" y="2"/>
                  </a:cubicBezTo>
                  <a:lnTo>
                    <a:pt x="1040" y="2"/>
                  </a:lnTo>
                  <a:cubicBezTo>
                    <a:pt x="754" y="193"/>
                    <a:pt x="515" y="431"/>
                    <a:pt x="325" y="708"/>
                  </a:cubicBezTo>
                  <a:cubicBezTo>
                    <a:pt x="0" y="1137"/>
                    <a:pt x="315" y="1748"/>
                    <a:pt x="849" y="1748"/>
                  </a:cubicBezTo>
                  <a:lnTo>
                    <a:pt x="4074" y="1748"/>
                  </a:lnTo>
                  <a:cubicBezTo>
                    <a:pt x="3581" y="725"/>
                    <a:pt x="2462" y="1"/>
                    <a:pt x="1150" y="1"/>
                  </a:cubicBez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56" name="Google Shape;5756;p38"/>
            <p:cNvSpPr/>
            <p:nvPr/>
          </p:nvSpPr>
          <p:spPr>
            <a:xfrm>
              <a:off x="6738243" y="2276399"/>
              <a:ext cx="17020" cy="51480"/>
            </a:xfrm>
            <a:custGeom>
              <a:rect b="b" l="l" r="r" t="t"/>
              <a:pathLst>
                <a:path extrusionOk="0" h="1966" w="650">
                  <a:moveTo>
                    <a:pt x="649" y="0"/>
                  </a:moveTo>
                  <a:cubicBezTo>
                    <a:pt x="287" y="0"/>
                    <a:pt x="1" y="287"/>
                    <a:pt x="1" y="649"/>
                  </a:cubicBezTo>
                  <a:lnTo>
                    <a:pt x="1" y="1966"/>
                  </a:lnTo>
                  <a:lnTo>
                    <a:pt x="649" y="1966"/>
                  </a:lnTo>
                  <a:lnTo>
                    <a:pt x="649" y="0"/>
                  </a:ln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57" name="Google Shape;5757;p38"/>
            <p:cNvSpPr/>
            <p:nvPr/>
          </p:nvSpPr>
          <p:spPr>
            <a:xfrm>
              <a:off x="6755237" y="2276399"/>
              <a:ext cx="11521" cy="51480"/>
            </a:xfrm>
            <a:custGeom>
              <a:rect b="b" l="l" r="r" t="t"/>
              <a:pathLst>
                <a:path extrusionOk="0" h="1966" w="440">
                  <a:moveTo>
                    <a:pt x="0" y="0"/>
                  </a:moveTo>
                  <a:lnTo>
                    <a:pt x="0" y="1966"/>
                  </a:lnTo>
                  <a:lnTo>
                    <a:pt x="439" y="1966"/>
                  </a:lnTo>
                  <a:lnTo>
                    <a:pt x="439" y="439"/>
                  </a:lnTo>
                  <a:cubicBezTo>
                    <a:pt x="439" y="191"/>
                    <a:pt x="239" y="0"/>
                    <a:pt x="0" y="0"/>
                  </a:cubicBezTo>
                  <a:close/>
                </a:path>
              </a:pathLst>
            </a:custGeom>
            <a:solidFill>
              <a:srgbClr val="5266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58" name="Google Shape;5758;p38"/>
            <p:cNvSpPr/>
            <p:nvPr/>
          </p:nvSpPr>
          <p:spPr>
            <a:xfrm>
              <a:off x="6926854" y="2276399"/>
              <a:ext cx="17256" cy="51480"/>
            </a:xfrm>
            <a:custGeom>
              <a:rect b="b" l="l" r="r" t="t"/>
              <a:pathLst>
                <a:path extrusionOk="0" h="1966" w="659">
                  <a:moveTo>
                    <a:pt x="0" y="0"/>
                  </a:moveTo>
                  <a:lnTo>
                    <a:pt x="0" y="1966"/>
                  </a:lnTo>
                  <a:lnTo>
                    <a:pt x="659" y="1966"/>
                  </a:lnTo>
                  <a:lnTo>
                    <a:pt x="659" y="649"/>
                  </a:lnTo>
                  <a:cubicBezTo>
                    <a:pt x="649" y="287"/>
                    <a:pt x="363" y="0"/>
                    <a:pt x="0" y="0"/>
                  </a:cubicBez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59" name="Google Shape;5759;p38"/>
            <p:cNvSpPr/>
            <p:nvPr/>
          </p:nvSpPr>
          <p:spPr>
            <a:xfrm>
              <a:off x="6915358" y="2276399"/>
              <a:ext cx="11521" cy="51480"/>
            </a:xfrm>
            <a:custGeom>
              <a:rect b="b" l="l" r="r" t="t"/>
              <a:pathLst>
                <a:path extrusionOk="0" h="1966" w="440">
                  <a:moveTo>
                    <a:pt x="439" y="0"/>
                  </a:moveTo>
                  <a:cubicBezTo>
                    <a:pt x="201" y="0"/>
                    <a:pt x="1" y="191"/>
                    <a:pt x="1" y="439"/>
                  </a:cubicBezTo>
                  <a:lnTo>
                    <a:pt x="1" y="1966"/>
                  </a:lnTo>
                  <a:lnTo>
                    <a:pt x="439" y="1966"/>
                  </a:lnTo>
                  <a:lnTo>
                    <a:pt x="439" y="0"/>
                  </a:lnTo>
                  <a:close/>
                </a:path>
              </a:pathLst>
            </a:custGeom>
            <a:solidFill>
              <a:srgbClr val="5266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760" name="Google Shape;5760;p38"/>
          <p:cNvGrpSpPr/>
          <p:nvPr/>
        </p:nvGrpSpPr>
        <p:grpSpPr>
          <a:xfrm>
            <a:off x="8589472" y="2388145"/>
            <a:ext cx="394217" cy="508859"/>
            <a:chOff x="6253375" y="1973150"/>
            <a:chExt cx="274812" cy="354729"/>
          </a:xfrm>
        </p:grpSpPr>
        <p:sp>
          <p:nvSpPr>
            <p:cNvPr id="5761" name="Google Shape;5761;p38"/>
            <p:cNvSpPr/>
            <p:nvPr/>
          </p:nvSpPr>
          <p:spPr>
            <a:xfrm>
              <a:off x="6253637" y="2173492"/>
              <a:ext cx="274550" cy="154387"/>
            </a:xfrm>
            <a:custGeom>
              <a:rect b="b" l="l" r="r" t="t"/>
              <a:pathLst>
                <a:path extrusionOk="0" h="5896" w="10485">
                  <a:moveTo>
                    <a:pt x="3711" y="0"/>
                  </a:moveTo>
                  <a:lnTo>
                    <a:pt x="3711" y="1040"/>
                  </a:lnTo>
                  <a:cubicBezTo>
                    <a:pt x="3711" y="1326"/>
                    <a:pt x="3520" y="1584"/>
                    <a:pt x="3244" y="1670"/>
                  </a:cubicBezTo>
                  <a:lnTo>
                    <a:pt x="935" y="2347"/>
                  </a:lnTo>
                  <a:cubicBezTo>
                    <a:pt x="382" y="2509"/>
                    <a:pt x="0" y="3015"/>
                    <a:pt x="0" y="3597"/>
                  </a:cubicBezTo>
                  <a:lnTo>
                    <a:pt x="0" y="5237"/>
                  </a:lnTo>
                  <a:cubicBezTo>
                    <a:pt x="0" y="5600"/>
                    <a:pt x="286" y="5896"/>
                    <a:pt x="649" y="5896"/>
                  </a:cubicBezTo>
                  <a:lnTo>
                    <a:pt x="9826" y="5896"/>
                  </a:lnTo>
                  <a:cubicBezTo>
                    <a:pt x="10189" y="5896"/>
                    <a:pt x="10485" y="5600"/>
                    <a:pt x="10485" y="5237"/>
                  </a:cubicBezTo>
                  <a:lnTo>
                    <a:pt x="10485" y="3597"/>
                  </a:lnTo>
                  <a:cubicBezTo>
                    <a:pt x="10485" y="3015"/>
                    <a:pt x="10094" y="2509"/>
                    <a:pt x="9540" y="2347"/>
                  </a:cubicBezTo>
                  <a:lnTo>
                    <a:pt x="7241" y="1670"/>
                  </a:lnTo>
                  <a:cubicBezTo>
                    <a:pt x="6955" y="1584"/>
                    <a:pt x="6764" y="1326"/>
                    <a:pt x="6764" y="1040"/>
                  </a:cubicBezTo>
                  <a:lnTo>
                    <a:pt x="6764" y="0"/>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62" name="Google Shape;5762;p38"/>
            <p:cNvSpPr/>
            <p:nvPr/>
          </p:nvSpPr>
          <p:spPr>
            <a:xfrm>
              <a:off x="6253375" y="2210439"/>
              <a:ext cx="274812" cy="117440"/>
            </a:xfrm>
            <a:custGeom>
              <a:rect b="b" l="l" r="r" t="t"/>
              <a:pathLst>
                <a:path extrusionOk="0" h="4485" w="10495">
                  <a:moveTo>
                    <a:pt x="3597" y="1"/>
                  </a:moveTo>
                  <a:cubicBezTo>
                    <a:pt x="3511" y="125"/>
                    <a:pt x="3387" y="211"/>
                    <a:pt x="3244" y="259"/>
                  </a:cubicBezTo>
                  <a:lnTo>
                    <a:pt x="945" y="936"/>
                  </a:lnTo>
                  <a:cubicBezTo>
                    <a:pt x="392" y="1098"/>
                    <a:pt x="1" y="1604"/>
                    <a:pt x="1" y="2186"/>
                  </a:cubicBezTo>
                  <a:lnTo>
                    <a:pt x="1" y="3826"/>
                  </a:lnTo>
                  <a:cubicBezTo>
                    <a:pt x="1" y="4189"/>
                    <a:pt x="296" y="4485"/>
                    <a:pt x="659" y="4485"/>
                  </a:cubicBezTo>
                  <a:lnTo>
                    <a:pt x="9836" y="4485"/>
                  </a:lnTo>
                  <a:cubicBezTo>
                    <a:pt x="10199" y="4485"/>
                    <a:pt x="10495" y="4189"/>
                    <a:pt x="10495" y="3826"/>
                  </a:cubicBezTo>
                  <a:lnTo>
                    <a:pt x="10495" y="2186"/>
                  </a:lnTo>
                  <a:cubicBezTo>
                    <a:pt x="10485" y="1604"/>
                    <a:pt x="10104" y="1098"/>
                    <a:pt x="9550" y="936"/>
                  </a:cubicBezTo>
                  <a:lnTo>
                    <a:pt x="7251" y="259"/>
                  </a:lnTo>
                  <a:cubicBezTo>
                    <a:pt x="7108" y="211"/>
                    <a:pt x="6984" y="125"/>
                    <a:pt x="6898" y="1"/>
                  </a:cubicBezTo>
                  <a:lnTo>
                    <a:pt x="5248" y="554"/>
                  </a:lnTo>
                  <a:lnTo>
                    <a:pt x="3597" y="1"/>
                  </a:ln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63" name="Google Shape;5763;p38"/>
            <p:cNvSpPr/>
            <p:nvPr/>
          </p:nvSpPr>
          <p:spPr>
            <a:xfrm>
              <a:off x="6315591" y="2210439"/>
              <a:ext cx="150407" cy="49542"/>
            </a:xfrm>
            <a:custGeom>
              <a:rect b="b" l="l" r="r" t="t"/>
              <a:pathLst>
                <a:path extrusionOk="0" h="1892" w="5744">
                  <a:moveTo>
                    <a:pt x="1221" y="1"/>
                  </a:moveTo>
                  <a:cubicBezTo>
                    <a:pt x="1135" y="125"/>
                    <a:pt x="1011" y="211"/>
                    <a:pt x="878" y="259"/>
                  </a:cubicBezTo>
                  <a:lnTo>
                    <a:pt x="0" y="507"/>
                  </a:lnTo>
                  <a:lnTo>
                    <a:pt x="1374" y="1680"/>
                  </a:lnTo>
                  <a:cubicBezTo>
                    <a:pt x="1537" y="1823"/>
                    <a:pt x="1740" y="1891"/>
                    <a:pt x="1941" y="1891"/>
                  </a:cubicBezTo>
                  <a:cubicBezTo>
                    <a:pt x="2198" y="1891"/>
                    <a:pt x="2453" y="1779"/>
                    <a:pt x="2624" y="1565"/>
                  </a:cubicBezTo>
                  <a:lnTo>
                    <a:pt x="2872" y="1251"/>
                  </a:lnTo>
                  <a:lnTo>
                    <a:pt x="3120" y="1565"/>
                  </a:lnTo>
                  <a:cubicBezTo>
                    <a:pt x="3296" y="1779"/>
                    <a:pt x="3551" y="1891"/>
                    <a:pt x="3807" y="1891"/>
                  </a:cubicBezTo>
                  <a:cubicBezTo>
                    <a:pt x="4009" y="1891"/>
                    <a:pt x="4211" y="1823"/>
                    <a:pt x="4379" y="1680"/>
                  </a:cubicBezTo>
                  <a:lnTo>
                    <a:pt x="5743" y="507"/>
                  </a:lnTo>
                  <a:lnTo>
                    <a:pt x="4875" y="259"/>
                  </a:lnTo>
                  <a:cubicBezTo>
                    <a:pt x="4732" y="211"/>
                    <a:pt x="4608" y="125"/>
                    <a:pt x="4522" y="1"/>
                  </a:cubicBezTo>
                  <a:lnTo>
                    <a:pt x="2872" y="554"/>
                  </a:lnTo>
                  <a:lnTo>
                    <a:pt x="1221" y="1"/>
                  </a:ln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64" name="Google Shape;5764;p38"/>
            <p:cNvSpPr/>
            <p:nvPr/>
          </p:nvSpPr>
          <p:spPr>
            <a:xfrm>
              <a:off x="6350810" y="2173492"/>
              <a:ext cx="79969" cy="22860"/>
            </a:xfrm>
            <a:custGeom>
              <a:rect b="b" l="l" r="r" t="t"/>
              <a:pathLst>
                <a:path extrusionOk="0" h="873" w="3054">
                  <a:moveTo>
                    <a:pt x="0" y="0"/>
                  </a:moveTo>
                  <a:lnTo>
                    <a:pt x="0" y="487"/>
                  </a:lnTo>
                  <a:cubicBezTo>
                    <a:pt x="477" y="744"/>
                    <a:pt x="1002" y="873"/>
                    <a:pt x="1527" y="873"/>
                  </a:cubicBezTo>
                  <a:cubicBezTo>
                    <a:pt x="2051" y="873"/>
                    <a:pt x="2576" y="744"/>
                    <a:pt x="3053" y="487"/>
                  </a:cubicBezTo>
                  <a:lnTo>
                    <a:pt x="3053" y="0"/>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65" name="Google Shape;5765;p38"/>
            <p:cNvSpPr/>
            <p:nvPr/>
          </p:nvSpPr>
          <p:spPr>
            <a:xfrm>
              <a:off x="6294355" y="2059063"/>
              <a:ext cx="192617" cy="125688"/>
            </a:xfrm>
            <a:custGeom>
              <a:rect b="b" l="l" r="r" t="t"/>
              <a:pathLst>
                <a:path extrusionOk="0" h="4800" w="7356">
                  <a:moveTo>
                    <a:pt x="849" y="1"/>
                  </a:moveTo>
                  <a:lnTo>
                    <a:pt x="849" y="1088"/>
                  </a:lnTo>
                  <a:lnTo>
                    <a:pt x="735" y="1088"/>
                  </a:lnTo>
                  <a:cubicBezTo>
                    <a:pt x="0" y="1088"/>
                    <a:pt x="0" y="2185"/>
                    <a:pt x="735" y="2185"/>
                  </a:cubicBezTo>
                  <a:lnTo>
                    <a:pt x="849" y="2185"/>
                  </a:lnTo>
                  <a:cubicBezTo>
                    <a:pt x="964" y="3664"/>
                    <a:pt x="2194" y="4799"/>
                    <a:pt x="3683" y="4799"/>
                  </a:cubicBezTo>
                  <a:cubicBezTo>
                    <a:pt x="5161" y="4799"/>
                    <a:pt x="6392" y="3664"/>
                    <a:pt x="6507" y="2185"/>
                  </a:cubicBezTo>
                  <a:lnTo>
                    <a:pt x="6631" y="2185"/>
                  </a:lnTo>
                  <a:cubicBezTo>
                    <a:pt x="7356" y="2185"/>
                    <a:pt x="7356" y="1088"/>
                    <a:pt x="6631" y="1088"/>
                  </a:cubicBezTo>
                  <a:lnTo>
                    <a:pt x="6526" y="1088"/>
                  </a:lnTo>
                  <a:lnTo>
                    <a:pt x="6526" y="1"/>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66" name="Google Shape;5766;p38"/>
            <p:cNvSpPr/>
            <p:nvPr/>
          </p:nvSpPr>
          <p:spPr>
            <a:xfrm>
              <a:off x="6297340" y="2059063"/>
              <a:ext cx="144908" cy="125897"/>
            </a:xfrm>
            <a:custGeom>
              <a:rect b="b" l="l" r="r" t="t"/>
              <a:pathLst>
                <a:path extrusionOk="0" h="4808" w="5534">
                  <a:moveTo>
                    <a:pt x="735" y="1"/>
                  </a:moveTo>
                  <a:lnTo>
                    <a:pt x="735" y="1088"/>
                  </a:lnTo>
                  <a:lnTo>
                    <a:pt x="649" y="1088"/>
                  </a:lnTo>
                  <a:cubicBezTo>
                    <a:pt x="392" y="1088"/>
                    <a:pt x="172" y="1250"/>
                    <a:pt x="96" y="1489"/>
                  </a:cubicBezTo>
                  <a:cubicBezTo>
                    <a:pt x="1" y="1842"/>
                    <a:pt x="268" y="2185"/>
                    <a:pt x="630" y="2185"/>
                  </a:cubicBezTo>
                  <a:lnTo>
                    <a:pt x="745" y="2185"/>
                  </a:lnTo>
                  <a:cubicBezTo>
                    <a:pt x="849" y="3681"/>
                    <a:pt x="2103" y="4808"/>
                    <a:pt x="3559" y="4808"/>
                  </a:cubicBezTo>
                  <a:cubicBezTo>
                    <a:pt x="3710" y="4808"/>
                    <a:pt x="3863" y="4796"/>
                    <a:pt x="4017" y="4771"/>
                  </a:cubicBezTo>
                  <a:cubicBezTo>
                    <a:pt x="2634" y="4551"/>
                    <a:pt x="1613" y="3368"/>
                    <a:pt x="1613" y="1966"/>
                  </a:cubicBezTo>
                  <a:lnTo>
                    <a:pt x="1613" y="1527"/>
                  </a:lnTo>
                  <a:cubicBezTo>
                    <a:pt x="1613" y="1050"/>
                    <a:pt x="2004" y="659"/>
                    <a:pt x="2481" y="659"/>
                  </a:cubicBezTo>
                  <a:lnTo>
                    <a:pt x="5105" y="659"/>
                  </a:lnTo>
                  <a:cubicBezTo>
                    <a:pt x="5343" y="649"/>
                    <a:pt x="5534" y="459"/>
                    <a:pt x="5534" y="220"/>
                  </a:cubicBezTo>
                  <a:lnTo>
                    <a:pt x="5534" y="1"/>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67" name="Google Shape;5767;p38"/>
            <p:cNvSpPr/>
            <p:nvPr/>
          </p:nvSpPr>
          <p:spPr>
            <a:xfrm>
              <a:off x="6316822" y="2116775"/>
              <a:ext cx="147919" cy="67976"/>
            </a:xfrm>
            <a:custGeom>
              <a:rect b="b" l="l" r="r" t="t"/>
              <a:pathLst>
                <a:path extrusionOk="0" h="2596" w="5649">
                  <a:moveTo>
                    <a:pt x="1" y="0"/>
                  </a:moveTo>
                  <a:lnTo>
                    <a:pt x="1" y="0"/>
                  </a:lnTo>
                  <a:cubicBezTo>
                    <a:pt x="125" y="1470"/>
                    <a:pt x="1356" y="2595"/>
                    <a:pt x="2825" y="2595"/>
                  </a:cubicBezTo>
                  <a:cubicBezTo>
                    <a:pt x="4294" y="2595"/>
                    <a:pt x="5524" y="1470"/>
                    <a:pt x="5649" y="0"/>
                  </a:cubicBezTo>
                  <a:lnTo>
                    <a:pt x="5649" y="0"/>
                  </a:lnTo>
                  <a:cubicBezTo>
                    <a:pt x="5019" y="382"/>
                    <a:pt x="3989" y="630"/>
                    <a:pt x="2825" y="630"/>
                  </a:cubicBezTo>
                  <a:cubicBezTo>
                    <a:pt x="1661" y="630"/>
                    <a:pt x="640" y="382"/>
                    <a:pt x="1" y="0"/>
                  </a:cubicBezTo>
                  <a:close/>
                </a:path>
              </a:pathLst>
            </a:custGeom>
            <a:solidFill>
              <a:srgbClr val="BDCA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68" name="Google Shape;5768;p38"/>
            <p:cNvSpPr/>
            <p:nvPr/>
          </p:nvSpPr>
          <p:spPr>
            <a:xfrm>
              <a:off x="6305091" y="2059063"/>
              <a:ext cx="22755" cy="28515"/>
            </a:xfrm>
            <a:custGeom>
              <a:rect b="b" l="l" r="r" t="t"/>
              <a:pathLst>
                <a:path extrusionOk="0" h="1089" w="869">
                  <a:moveTo>
                    <a:pt x="0" y="1"/>
                  </a:moveTo>
                  <a:lnTo>
                    <a:pt x="0" y="1088"/>
                  </a:lnTo>
                  <a:lnTo>
                    <a:pt x="869" y="1088"/>
                  </a:lnTo>
                  <a:lnTo>
                    <a:pt x="869" y="1"/>
                  </a:lnTo>
                  <a:close/>
                </a:path>
              </a:pathLst>
            </a:custGeom>
            <a:solidFill>
              <a:srgbClr val="BDCA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69" name="Google Shape;5769;p38"/>
            <p:cNvSpPr/>
            <p:nvPr/>
          </p:nvSpPr>
          <p:spPr>
            <a:xfrm>
              <a:off x="6453717" y="2059063"/>
              <a:ext cx="23017" cy="28515"/>
            </a:xfrm>
            <a:custGeom>
              <a:rect b="b" l="l" r="r" t="t"/>
              <a:pathLst>
                <a:path extrusionOk="0" h="1089" w="879">
                  <a:moveTo>
                    <a:pt x="1" y="1"/>
                  </a:moveTo>
                  <a:lnTo>
                    <a:pt x="1" y="1088"/>
                  </a:lnTo>
                  <a:lnTo>
                    <a:pt x="878" y="1088"/>
                  </a:lnTo>
                  <a:lnTo>
                    <a:pt x="878" y="1"/>
                  </a:lnTo>
                  <a:close/>
                </a:path>
              </a:pathLst>
            </a:custGeom>
            <a:solidFill>
              <a:srgbClr val="BDCA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70" name="Google Shape;5770;p38"/>
            <p:cNvSpPr/>
            <p:nvPr/>
          </p:nvSpPr>
          <p:spPr>
            <a:xfrm>
              <a:off x="6328579" y="2198525"/>
              <a:ext cx="62216" cy="50197"/>
            </a:xfrm>
            <a:custGeom>
              <a:rect b="b" l="l" r="r" t="t"/>
              <a:pathLst>
                <a:path extrusionOk="0" h="1917" w="2376">
                  <a:moveTo>
                    <a:pt x="511" y="0"/>
                  </a:moveTo>
                  <a:cubicBezTo>
                    <a:pt x="430" y="0"/>
                    <a:pt x="355" y="43"/>
                    <a:pt x="315" y="122"/>
                  </a:cubicBezTo>
                  <a:lnTo>
                    <a:pt x="29" y="694"/>
                  </a:lnTo>
                  <a:cubicBezTo>
                    <a:pt x="0" y="752"/>
                    <a:pt x="10" y="818"/>
                    <a:pt x="57" y="857"/>
                  </a:cubicBezTo>
                  <a:lnTo>
                    <a:pt x="1164" y="1811"/>
                  </a:lnTo>
                  <a:cubicBezTo>
                    <a:pt x="1248" y="1882"/>
                    <a:pt x="1348" y="1916"/>
                    <a:pt x="1448" y="1916"/>
                  </a:cubicBezTo>
                  <a:cubicBezTo>
                    <a:pt x="1576" y="1916"/>
                    <a:pt x="1703" y="1860"/>
                    <a:pt x="1794" y="1753"/>
                  </a:cubicBezTo>
                  <a:lnTo>
                    <a:pt x="2376" y="1009"/>
                  </a:lnTo>
                  <a:lnTo>
                    <a:pt x="620" y="27"/>
                  </a:lnTo>
                  <a:cubicBezTo>
                    <a:pt x="585" y="9"/>
                    <a:pt x="548" y="0"/>
                    <a:pt x="511"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71" name="Google Shape;5771;p38"/>
            <p:cNvSpPr/>
            <p:nvPr/>
          </p:nvSpPr>
          <p:spPr>
            <a:xfrm>
              <a:off x="6390768" y="2198525"/>
              <a:ext cx="62477" cy="50197"/>
            </a:xfrm>
            <a:custGeom>
              <a:rect b="b" l="l" r="r" t="t"/>
              <a:pathLst>
                <a:path extrusionOk="0" h="1917" w="2386">
                  <a:moveTo>
                    <a:pt x="1875" y="0"/>
                  </a:moveTo>
                  <a:cubicBezTo>
                    <a:pt x="1838" y="0"/>
                    <a:pt x="1801" y="9"/>
                    <a:pt x="1766" y="27"/>
                  </a:cubicBezTo>
                  <a:lnTo>
                    <a:pt x="1" y="1009"/>
                  </a:lnTo>
                  <a:lnTo>
                    <a:pt x="592" y="1753"/>
                  </a:lnTo>
                  <a:cubicBezTo>
                    <a:pt x="678" y="1860"/>
                    <a:pt x="805" y="1916"/>
                    <a:pt x="934" y="1916"/>
                  </a:cubicBezTo>
                  <a:cubicBezTo>
                    <a:pt x="1036" y="1916"/>
                    <a:pt x="1138" y="1882"/>
                    <a:pt x="1222" y="1811"/>
                  </a:cubicBezTo>
                  <a:lnTo>
                    <a:pt x="2328" y="857"/>
                  </a:lnTo>
                  <a:cubicBezTo>
                    <a:pt x="2376" y="818"/>
                    <a:pt x="2386" y="752"/>
                    <a:pt x="2357" y="694"/>
                  </a:cubicBezTo>
                  <a:lnTo>
                    <a:pt x="2071" y="122"/>
                  </a:lnTo>
                  <a:cubicBezTo>
                    <a:pt x="2031" y="43"/>
                    <a:pt x="1955" y="0"/>
                    <a:pt x="1875"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72" name="Google Shape;5772;p38"/>
            <p:cNvSpPr/>
            <p:nvPr/>
          </p:nvSpPr>
          <p:spPr>
            <a:xfrm>
              <a:off x="6353559" y="2081923"/>
              <a:ext cx="11521" cy="17151"/>
            </a:xfrm>
            <a:custGeom>
              <a:rect b="b" l="l" r="r" t="t"/>
              <a:pathLst>
                <a:path extrusionOk="0" h="655" w="440">
                  <a:moveTo>
                    <a:pt x="220" y="1"/>
                  </a:moveTo>
                  <a:cubicBezTo>
                    <a:pt x="110" y="1"/>
                    <a:pt x="0" y="72"/>
                    <a:pt x="0" y="215"/>
                  </a:cubicBezTo>
                  <a:lnTo>
                    <a:pt x="0" y="435"/>
                  </a:lnTo>
                  <a:cubicBezTo>
                    <a:pt x="0" y="559"/>
                    <a:pt x="96" y="654"/>
                    <a:pt x="220" y="654"/>
                  </a:cubicBezTo>
                  <a:cubicBezTo>
                    <a:pt x="344" y="654"/>
                    <a:pt x="439" y="559"/>
                    <a:pt x="439" y="435"/>
                  </a:cubicBezTo>
                  <a:lnTo>
                    <a:pt x="439" y="215"/>
                  </a:lnTo>
                  <a:cubicBezTo>
                    <a:pt x="439" y="72"/>
                    <a:pt x="329" y="1"/>
                    <a:pt x="220"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73" name="Google Shape;5773;p38"/>
            <p:cNvSpPr/>
            <p:nvPr/>
          </p:nvSpPr>
          <p:spPr>
            <a:xfrm>
              <a:off x="6416508" y="2081923"/>
              <a:ext cx="11521" cy="17151"/>
            </a:xfrm>
            <a:custGeom>
              <a:rect b="b" l="l" r="r" t="t"/>
              <a:pathLst>
                <a:path extrusionOk="0" h="655" w="440">
                  <a:moveTo>
                    <a:pt x="220" y="1"/>
                  </a:moveTo>
                  <a:cubicBezTo>
                    <a:pt x="110" y="1"/>
                    <a:pt x="0" y="72"/>
                    <a:pt x="0" y="215"/>
                  </a:cubicBezTo>
                  <a:lnTo>
                    <a:pt x="0" y="435"/>
                  </a:lnTo>
                  <a:cubicBezTo>
                    <a:pt x="0" y="559"/>
                    <a:pt x="96" y="654"/>
                    <a:pt x="220" y="654"/>
                  </a:cubicBezTo>
                  <a:cubicBezTo>
                    <a:pt x="344" y="654"/>
                    <a:pt x="439" y="559"/>
                    <a:pt x="439" y="435"/>
                  </a:cubicBezTo>
                  <a:lnTo>
                    <a:pt x="439" y="215"/>
                  </a:lnTo>
                  <a:cubicBezTo>
                    <a:pt x="439" y="72"/>
                    <a:pt x="329" y="1"/>
                    <a:pt x="220"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74" name="Google Shape;5774;p38"/>
            <p:cNvSpPr/>
            <p:nvPr/>
          </p:nvSpPr>
          <p:spPr>
            <a:xfrm>
              <a:off x="6373669" y="2081792"/>
              <a:ext cx="34355" cy="23017"/>
            </a:xfrm>
            <a:custGeom>
              <a:rect b="b" l="l" r="r" t="t"/>
              <a:pathLst>
                <a:path extrusionOk="0" h="879" w="1312">
                  <a:moveTo>
                    <a:pt x="654" y="1"/>
                  </a:moveTo>
                  <a:cubicBezTo>
                    <a:pt x="291" y="1"/>
                    <a:pt x="5" y="297"/>
                    <a:pt x="5" y="659"/>
                  </a:cubicBezTo>
                  <a:cubicBezTo>
                    <a:pt x="0" y="802"/>
                    <a:pt x="108" y="874"/>
                    <a:pt x="216" y="874"/>
                  </a:cubicBezTo>
                  <a:cubicBezTo>
                    <a:pt x="325" y="874"/>
                    <a:pt x="434" y="802"/>
                    <a:pt x="434" y="659"/>
                  </a:cubicBezTo>
                  <a:cubicBezTo>
                    <a:pt x="434" y="516"/>
                    <a:pt x="544" y="444"/>
                    <a:pt x="654" y="444"/>
                  </a:cubicBezTo>
                  <a:cubicBezTo>
                    <a:pt x="763" y="444"/>
                    <a:pt x="873" y="516"/>
                    <a:pt x="873" y="659"/>
                  </a:cubicBezTo>
                  <a:cubicBezTo>
                    <a:pt x="873" y="783"/>
                    <a:pt x="969" y="879"/>
                    <a:pt x="1093" y="879"/>
                  </a:cubicBezTo>
                  <a:cubicBezTo>
                    <a:pt x="1217" y="879"/>
                    <a:pt x="1312" y="783"/>
                    <a:pt x="1312" y="659"/>
                  </a:cubicBezTo>
                  <a:cubicBezTo>
                    <a:pt x="1312" y="297"/>
                    <a:pt x="1016" y="1"/>
                    <a:pt x="654"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75" name="Google Shape;5775;p38"/>
            <p:cNvSpPr/>
            <p:nvPr/>
          </p:nvSpPr>
          <p:spPr>
            <a:xfrm>
              <a:off x="6305091" y="1973150"/>
              <a:ext cx="171643" cy="85939"/>
            </a:xfrm>
            <a:custGeom>
              <a:rect b="b" l="l" r="r" t="t"/>
              <a:pathLst>
                <a:path extrusionOk="0" h="3282" w="6555">
                  <a:moveTo>
                    <a:pt x="1880" y="0"/>
                  </a:moveTo>
                  <a:cubicBezTo>
                    <a:pt x="1288" y="0"/>
                    <a:pt x="764" y="401"/>
                    <a:pt x="611" y="973"/>
                  </a:cubicBezTo>
                  <a:lnTo>
                    <a:pt x="0" y="3282"/>
                  </a:lnTo>
                  <a:lnTo>
                    <a:pt x="6554" y="3282"/>
                  </a:lnTo>
                  <a:lnTo>
                    <a:pt x="5934" y="973"/>
                  </a:lnTo>
                  <a:cubicBezTo>
                    <a:pt x="5782" y="401"/>
                    <a:pt x="5267" y="0"/>
                    <a:pt x="4666" y="0"/>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76" name="Google Shape;5776;p38"/>
            <p:cNvSpPr/>
            <p:nvPr/>
          </p:nvSpPr>
          <p:spPr>
            <a:xfrm>
              <a:off x="6377545" y="2156236"/>
              <a:ext cx="26499" cy="11521"/>
            </a:xfrm>
            <a:custGeom>
              <a:rect b="b" l="l" r="r" t="t"/>
              <a:pathLst>
                <a:path extrusionOk="0" h="440" w="1012">
                  <a:moveTo>
                    <a:pt x="286" y="1"/>
                  </a:moveTo>
                  <a:cubicBezTo>
                    <a:pt x="0" y="1"/>
                    <a:pt x="0" y="440"/>
                    <a:pt x="286" y="440"/>
                  </a:cubicBezTo>
                  <a:lnTo>
                    <a:pt x="725" y="440"/>
                  </a:lnTo>
                  <a:cubicBezTo>
                    <a:pt x="1011" y="440"/>
                    <a:pt x="1011" y="1"/>
                    <a:pt x="725" y="1"/>
                  </a:cubicBezTo>
                  <a:close/>
                </a:path>
              </a:pathLst>
            </a:custGeom>
            <a:solidFill>
              <a:srgbClr val="A5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77" name="Google Shape;5777;p38"/>
            <p:cNvSpPr/>
            <p:nvPr/>
          </p:nvSpPr>
          <p:spPr>
            <a:xfrm>
              <a:off x="6303101" y="2081792"/>
              <a:ext cx="43729" cy="11521"/>
            </a:xfrm>
            <a:custGeom>
              <a:rect b="b" l="l" r="r" t="t"/>
              <a:pathLst>
                <a:path extrusionOk="0" h="440" w="1670">
                  <a:moveTo>
                    <a:pt x="296" y="1"/>
                  </a:moveTo>
                  <a:cubicBezTo>
                    <a:pt x="0" y="1"/>
                    <a:pt x="0" y="440"/>
                    <a:pt x="296" y="440"/>
                  </a:cubicBezTo>
                  <a:lnTo>
                    <a:pt x="1383" y="440"/>
                  </a:lnTo>
                  <a:cubicBezTo>
                    <a:pt x="1670" y="440"/>
                    <a:pt x="1670" y="1"/>
                    <a:pt x="1383"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78" name="Google Shape;5778;p38"/>
            <p:cNvSpPr/>
            <p:nvPr/>
          </p:nvSpPr>
          <p:spPr>
            <a:xfrm>
              <a:off x="6434733" y="2081792"/>
              <a:ext cx="43755" cy="11521"/>
            </a:xfrm>
            <a:custGeom>
              <a:rect b="b" l="l" r="r" t="t"/>
              <a:pathLst>
                <a:path extrusionOk="0" h="440" w="1671">
                  <a:moveTo>
                    <a:pt x="287" y="1"/>
                  </a:moveTo>
                  <a:cubicBezTo>
                    <a:pt x="1" y="1"/>
                    <a:pt x="1" y="440"/>
                    <a:pt x="287" y="440"/>
                  </a:cubicBezTo>
                  <a:lnTo>
                    <a:pt x="1384" y="440"/>
                  </a:lnTo>
                  <a:cubicBezTo>
                    <a:pt x="1670" y="440"/>
                    <a:pt x="1670" y="1"/>
                    <a:pt x="1384"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79" name="Google Shape;5779;p38"/>
            <p:cNvSpPr/>
            <p:nvPr/>
          </p:nvSpPr>
          <p:spPr>
            <a:xfrm>
              <a:off x="6333580" y="2076057"/>
              <a:ext cx="51480" cy="40246"/>
            </a:xfrm>
            <a:custGeom>
              <a:rect b="b" l="l" r="r" t="t"/>
              <a:pathLst>
                <a:path extrusionOk="0" h="1537" w="1966">
                  <a:moveTo>
                    <a:pt x="1526" y="439"/>
                  </a:moveTo>
                  <a:lnTo>
                    <a:pt x="1526" y="878"/>
                  </a:lnTo>
                  <a:cubicBezTo>
                    <a:pt x="1526" y="1002"/>
                    <a:pt x="1431" y="1098"/>
                    <a:pt x="1317" y="1098"/>
                  </a:cubicBezTo>
                  <a:lnTo>
                    <a:pt x="658" y="1098"/>
                  </a:lnTo>
                  <a:cubicBezTo>
                    <a:pt x="534" y="1098"/>
                    <a:pt x="439" y="1002"/>
                    <a:pt x="439" y="878"/>
                  </a:cubicBezTo>
                  <a:lnTo>
                    <a:pt x="439" y="439"/>
                  </a:lnTo>
                  <a:close/>
                  <a:moveTo>
                    <a:pt x="219" y="0"/>
                  </a:moveTo>
                  <a:cubicBezTo>
                    <a:pt x="95" y="0"/>
                    <a:pt x="0" y="105"/>
                    <a:pt x="0" y="220"/>
                  </a:cubicBezTo>
                  <a:lnTo>
                    <a:pt x="0" y="878"/>
                  </a:lnTo>
                  <a:cubicBezTo>
                    <a:pt x="0" y="1241"/>
                    <a:pt x="296" y="1536"/>
                    <a:pt x="658" y="1536"/>
                  </a:cubicBezTo>
                  <a:lnTo>
                    <a:pt x="1317" y="1536"/>
                  </a:lnTo>
                  <a:cubicBezTo>
                    <a:pt x="1670" y="1536"/>
                    <a:pt x="1965" y="1241"/>
                    <a:pt x="1965" y="878"/>
                  </a:cubicBezTo>
                  <a:lnTo>
                    <a:pt x="1965" y="220"/>
                  </a:lnTo>
                  <a:cubicBezTo>
                    <a:pt x="1965" y="105"/>
                    <a:pt x="1870" y="0"/>
                    <a:pt x="1746"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80" name="Google Shape;5780;p38"/>
            <p:cNvSpPr/>
            <p:nvPr/>
          </p:nvSpPr>
          <p:spPr>
            <a:xfrm>
              <a:off x="6396529" y="2076057"/>
              <a:ext cx="51480" cy="40246"/>
            </a:xfrm>
            <a:custGeom>
              <a:rect b="b" l="l" r="r" t="t"/>
              <a:pathLst>
                <a:path extrusionOk="0" h="1537" w="1966">
                  <a:moveTo>
                    <a:pt x="1526" y="439"/>
                  </a:moveTo>
                  <a:lnTo>
                    <a:pt x="1526" y="878"/>
                  </a:lnTo>
                  <a:cubicBezTo>
                    <a:pt x="1526" y="1002"/>
                    <a:pt x="1431" y="1098"/>
                    <a:pt x="1307" y="1098"/>
                  </a:cubicBezTo>
                  <a:lnTo>
                    <a:pt x="658" y="1098"/>
                  </a:lnTo>
                  <a:cubicBezTo>
                    <a:pt x="534" y="1098"/>
                    <a:pt x="439" y="1002"/>
                    <a:pt x="439" y="878"/>
                  </a:cubicBezTo>
                  <a:lnTo>
                    <a:pt x="439" y="439"/>
                  </a:lnTo>
                  <a:close/>
                  <a:moveTo>
                    <a:pt x="220" y="0"/>
                  </a:moveTo>
                  <a:cubicBezTo>
                    <a:pt x="96" y="0"/>
                    <a:pt x="0" y="105"/>
                    <a:pt x="0" y="220"/>
                  </a:cubicBezTo>
                  <a:lnTo>
                    <a:pt x="0" y="878"/>
                  </a:lnTo>
                  <a:cubicBezTo>
                    <a:pt x="0" y="1241"/>
                    <a:pt x="296" y="1536"/>
                    <a:pt x="658" y="1536"/>
                  </a:cubicBezTo>
                  <a:lnTo>
                    <a:pt x="1307" y="1536"/>
                  </a:lnTo>
                  <a:cubicBezTo>
                    <a:pt x="1670" y="1536"/>
                    <a:pt x="1965" y="1241"/>
                    <a:pt x="1965" y="878"/>
                  </a:cubicBezTo>
                  <a:lnTo>
                    <a:pt x="1965" y="220"/>
                  </a:lnTo>
                  <a:cubicBezTo>
                    <a:pt x="1965" y="105"/>
                    <a:pt x="1870" y="0"/>
                    <a:pt x="1746"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81" name="Google Shape;5781;p38"/>
            <p:cNvSpPr/>
            <p:nvPr/>
          </p:nvSpPr>
          <p:spPr>
            <a:xfrm>
              <a:off x="6316822" y="2116775"/>
              <a:ext cx="85468" cy="68133"/>
            </a:xfrm>
            <a:custGeom>
              <a:rect b="b" l="l" r="r" t="t"/>
              <a:pathLst>
                <a:path extrusionOk="0" h="2602" w="3264">
                  <a:moveTo>
                    <a:pt x="1" y="0"/>
                  </a:moveTo>
                  <a:cubicBezTo>
                    <a:pt x="113" y="1490"/>
                    <a:pt x="1366" y="2602"/>
                    <a:pt x="2816" y="2602"/>
                  </a:cubicBezTo>
                  <a:cubicBezTo>
                    <a:pt x="2963" y="2602"/>
                    <a:pt x="3113" y="2590"/>
                    <a:pt x="3264" y="2567"/>
                  </a:cubicBezTo>
                  <a:cubicBezTo>
                    <a:pt x="2119" y="2385"/>
                    <a:pt x="1193" y="1517"/>
                    <a:pt x="936" y="392"/>
                  </a:cubicBezTo>
                  <a:cubicBezTo>
                    <a:pt x="611" y="296"/>
                    <a:pt x="297" y="172"/>
                    <a:pt x="1" y="0"/>
                  </a:cubicBezTo>
                  <a:close/>
                </a:path>
              </a:pathLst>
            </a:custGeom>
            <a:solidFill>
              <a:srgbClr val="B4C3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82" name="Google Shape;5782;p38"/>
            <p:cNvSpPr/>
            <p:nvPr/>
          </p:nvSpPr>
          <p:spPr>
            <a:xfrm>
              <a:off x="6367804" y="2133507"/>
              <a:ext cx="45981" cy="17020"/>
            </a:xfrm>
            <a:custGeom>
              <a:rect b="b" l="l" r="r" t="t"/>
              <a:pathLst>
                <a:path extrusionOk="0" h="650" w="1756">
                  <a:moveTo>
                    <a:pt x="10" y="1"/>
                  </a:moveTo>
                  <a:lnTo>
                    <a:pt x="10" y="211"/>
                  </a:lnTo>
                  <a:cubicBezTo>
                    <a:pt x="0" y="459"/>
                    <a:pt x="200" y="649"/>
                    <a:pt x="439" y="649"/>
                  </a:cubicBezTo>
                  <a:lnTo>
                    <a:pt x="1317" y="649"/>
                  </a:lnTo>
                  <a:cubicBezTo>
                    <a:pt x="1555" y="649"/>
                    <a:pt x="1755" y="459"/>
                    <a:pt x="1755" y="211"/>
                  </a:cubicBezTo>
                  <a:lnTo>
                    <a:pt x="1755" y="1"/>
                  </a:lnTo>
                  <a:close/>
                </a:path>
              </a:pathLst>
            </a:custGeom>
            <a:solidFill>
              <a:srgbClr val="B4C3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83" name="Google Shape;5783;p38"/>
            <p:cNvSpPr/>
            <p:nvPr/>
          </p:nvSpPr>
          <p:spPr>
            <a:xfrm>
              <a:off x="6356544" y="2127746"/>
              <a:ext cx="68474" cy="17020"/>
            </a:xfrm>
            <a:custGeom>
              <a:rect b="b" l="l" r="r" t="t"/>
              <a:pathLst>
                <a:path extrusionOk="0" h="650" w="2615">
                  <a:moveTo>
                    <a:pt x="630" y="1"/>
                  </a:moveTo>
                  <a:cubicBezTo>
                    <a:pt x="342" y="1"/>
                    <a:pt x="85" y="208"/>
                    <a:pt x="20" y="497"/>
                  </a:cubicBezTo>
                  <a:cubicBezTo>
                    <a:pt x="1" y="574"/>
                    <a:pt x="58" y="650"/>
                    <a:pt x="144" y="650"/>
                  </a:cubicBezTo>
                  <a:lnTo>
                    <a:pt x="649" y="650"/>
                  </a:lnTo>
                  <a:cubicBezTo>
                    <a:pt x="793" y="650"/>
                    <a:pt x="926" y="602"/>
                    <a:pt x="1041" y="516"/>
                  </a:cubicBezTo>
                  <a:cubicBezTo>
                    <a:pt x="1117" y="459"/>
                    <a:pt x="1203" y="431"/>
                    <a:pt x="1298" y="431"/>
                  </a:cubicBezTo>
                  <a:lnTo>
                    <a:pt x="1308" y="431"/>
                  </a:lnTo>
                  <a:cubicBezTo>
                    <a:pt x="1403" y="431"/>
                    <a:pt x="1498" y="459"/>
                    <a:pt x="1575" y="516"/>
                  </a:cubicBezTo>
                  <a:cubicBezTo>
                    <a:pt x="1680" y="602"/>
                    <a:pt x="1823" y="650"/>
                    <a:pt x="1956" y="650"/>
                  </a:cubicBezTo>
                  <a:lnTo>
                    <a:pt x="2472" y="650"/>
                  </a:lnTo>
                  <a:cubicBezTo>
                    <a:pt x="2548" y="650"/>
                    <a:pt x="2615" y="574"/>
                    <a:pt x="2596" y="497"/>
                  </a:cubicBezTo>
                  <a:cubicBezTo>
                    <a:pt x="2519" y="202"/>
                    <a:pt x="2262" y="1"/>
                    <a:pt x="1966" y="1"/>
                  </a:cubicBezTo>
                  <a:lnTo>
                    <a:pt x="649" y="1"/>
                  </a:lnTo>
                  <a:cubicBezTo>
                    <a:pt x="643" y="1"/>
                    <a:pt x="637" y="1"/>
                    <a:pt x="630"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84" name="Google Shape;5784;p38"/>
            <p:cNvSpPr/>
            <p:nvPr/>
          </p:nvSpPr>
          <p:spPr>
            <a:xfrm>
              <a:off x="6305091" y="1973150"/>
              <a:ext cx="71956" cy="85939"/>
            </a:xfrm>
            <a:custGeom>
              <a:rect b="b" l="l" r="r" t="t"/>
              <a:pathLst>
                <a:path extrusionOk="0" h="3282" w="2748">
                  <a:moveTo>
                    <a:pt x="1880" y="0"/>
                  </a:moveTo>
                  <a:cubicBezTo>
                    <a:pt x="1288" y="0"/>
                    <a:pt x="764" y="401"/>
                    <a:pt x="611" y="973"/>
                  </a:cubicBezTo>
                  <a:lnTo>
                    <a:pt x="0" y="3282"/>
                  </a:lnTo>
                  <a:lnTo>
                    <a:pt x="869" y="3282"/>
                  </a:lnTo>
                  <a:lnTo>
                    <a:pt x="1489" y="973"/>
                  </a:lnTo>
                  <a:cubicBezTo>
                    <a:pt x="1641" y="401"/>
                    <a:pt x="2157" y="0"/>
                    <a:pt x="2748" y="0"/>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85" name="Google Shape;5785;p38"/>
            <p:cNvSpPr/>
            <p:nvPr/>
          </p:nvSpPr>
          <p:spPr>
            <a:xfrm>
              <a:off x="6274611" y="2053329"/>
              <a:ext cx="232601" cy="11521"/>
            </a:xfrm>
            <a:custGeom>
              <a:rect b="b" l="l" r="r" t="t"/>
              <a:pathLst>
                <a:path extrusionOk="0" h="440" w="8883">
                  <a:moveTo>
                    <a:pt x="296" y="0"/>
                  </a:moveTo>
                  <a:cubicBezTo>
                    <a:pt x="1" y="0"/>
                    <a:pt x="1" y="439"/>
                    <a:pt x="296" y="439"/>
                  </a:cubicBezTo>
                  <a:lnTo>
                    <a:pt x="8596" y="439"/>
                  </a:lnTo>
                  <a:cubicBezTo>
                    <a:pt x="8882" y="439"/>
                    <a:pt x="8882" y="0"/>
                    <a:pt x="8596" y="0"/>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86" name="Google Shape;5786;p38"/>
            <p:cNvSpPr/>
            <p:nvPr/>
          </p:nvSpPr>
          <p:spPr>
            <a:xfrm>
              <a:off x="6377283" y="1973150"/>
              <a:ext cx="25792" cy="22990"/>
            </a:xfrm>
            <a:custGeom>
              <a:rect b="b" l="l" r="r" t="t"/>
              <a:pathLst>
                <a:path extrusionOk="0" h="878" w="985">
                  <a:moveTo>
                    <a:pt x="1" y="0"/>
                  </a:moveTo>
                  <a:cubicBezTo>
                    <a:pt x="201" y="0"/>
                    <a:pt x="373" y="143"/>
                    <a:pt x="430" y="334"/>
                  </a:cubicBezTo>
                  <a:lnTo>
                    <a:pt x="516" y="716"/>
                  </a:lnTo>
                  <a:cubicBezTo>
                    <a:pt x="547" y="828"/>
                    <a:pt x="634" y="877"/>
                    <a:pt x="723" y="877"/>
                  </a:cubicBezTo>
                  <a:cubicBezTo>
                    <a:pt x="853" y="877"/>
                    <a:pt x="985" y="771"/>
                    <a:pt x="945" y="601"/>
                  </a:cubicBezTo>
                  <a:lnTo>
                    <a:pt x="850" y="229"/>
                  </a:lnTo>
                  <a:cubicBezTo>
                    <a:pt x="831" y="153"/>
                    <a:pt x="792" y="76"/>
                    <a:pt x="754" y="0"/>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87" name="Google Shape;5787;p38"/>
            <p:cNvSpPr/>
            <p:nvPr/>
          </p:nvSpPr>
          <p:spPr>
            <a:xfrm>
              <a:off x="6306583" y="2036099"/>
              <a:ext cx="168658" cy="17256"/>
            </a:xfrm>
            <a:custGeom>
              <a:rect b="b" l="l" r="r" t="t"/>
              <a:pathLst>
                <a:path extrusionOk="0" h="659" w="6441">
                  <a:moveTo>
                    <a:pt x="172" y="0"/>
                  </a:moveTo>
                  <a:lnTo>
                    <a:pt x="1" y="658"/>
                  </a:lnTo>
                  <a:lnTo>
                    <a:pt x="6440" y="658"/>
                  </a:lnTo>
                  <a:lnTo>
                    <a:pt x="6259" y="0"/>
                  </a:ln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88" name="Google Shape;5788;p38"/>
            <p:cNvSpPr/>
            <p:nvPr/>
          </p:nvSpPr>
          <p:spPr>
            <a:xfrm>
              <a:off x="6306583" y="2036099"/>
              <a:ext cx="27520" cy="17256"/>
            </a:xfrm>
            <a:custGeom>
              <a:rect b="b" l="l" r="r" t="t"/>
              <a:pathLst>
                <a:path extrusionOk="0" h="659" w="1051">
                  <a:moveTo>
                    <a:pt x="172" y="0"/>
                  </a:moveTo>
                  <a:lnTo>
                    <a:pt x="1" y="658"/>
                  </a:lnTo>
                  <a:lnTo>
                    <a:pt x="869" y="658"/>
                  </a:lnTo>
                  <a:lnTo>
                    <a:pt x="1050" y="0"/>
                  </a:ln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89" name="Google Shape;5789;p38"/>
            <p:cNvSpPr/>
            <p:nvPr/>
          </p:nvSpPr>
          <p:spPr>
            <a:xfrm>
              <a:off x="6305091" y="2220180"/>
              <a:ext cx="22755" cy="107699"/>
            </a:xfrm>
            <a:custGeom>
              <a:rect b="b" l="l" r="r" t="t"/>
              <a:pathLst>
                <a:path extrusionOk="0" h="4113" w="869">
                  <a:moveTo>
                    <a:pt x="869" y="1"/>
                  </a:moveTo>
                  <a:lnTo>
                    <a:pt x="0" y="259"/>
                  </a:lnTo>
                  <a:lnTo>
                    <a:pt x="0" y="4113"/>
                  </a:lnTo>
                  <a:lnTo>
                    <a:pt x="869" y="4113"/>
                  </a:lnTo>
                  <a:lnTo>
                    <a:pt x="869" y="1"/>
                  </a:ln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90" name="Google Shape;5790;p38"/>
            <p:cNvSpPr/>
            <p:nvPr/>
          </p:nvSpPr>
          <p:spPr>
            <a:xfrm>
              <a:off x="6453717" y="2220180"/>
              <a:ext cx="23017" cy="107699"/>
            </a:xfrm>
            <a:custGeom>
              <a:rect b="b" l="l" r="r" t="t"/>
              <a:pathLst>
                <a:path extrusionOk="0" h="4113" w="879">
                  <a:moveTo>
                    <a:pt x="1" y="1"/>
                  </a:moveTo>
                  <a:lnTo>
                    <a:pt x="1" y="4113"/>
                  </a:lnTo>
                  <a:lnTo>
                    <a:pt x="878" y="4113"/>
                  </a:lnTo>
                  <a:lnTo>
                    <a:pt x="878" y="259"/>
                  </a:lnTo>
                  <a:lnTo>
                    <a:pt x="1" y="1"/>
                  </a:ln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91" name="Google Shape;5791;p38"/>
            <p:cNvSpPr/>
            <p:nvPr/>
          </p:nvSpPr>
          <p:spPr>
            <a:xfrm>
              <a:off x="6453717" y="2220180"/>
              <a:ext cx="12281" cy="14035"/>
            </a:xfrm>
            <a:custGeom>
              <a:rect b="b" l="l" r="r" t="t"/>
              <a:pathLst>
                <a:path extrusionOk="0" h="536" w="469">
                  <a:moveTo>
                    <a:pt x="1" y="1"/>
                  </a:moveTo>
                  <a:lnTo>
                    <a:pt x="1" y="535"/>
                  </a:lnTo>
                  <a:lnTo>
                    <a:pt x="468" y="135"/>
                  </a:lnTo>
                  <a:lnTo>
                    <a:pt x="172" y="49"/>
                  </a:lnTo>
                  <a:lnTo>
                    <a:pt x="1" y="1"/>
                  </a:ln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92" name="Google Shape;5792;p38"/>
            <p:cNvSpPr/>
            <p:nvPr/>
          </p:nvSpPr>
          <p:spPr>
            <a:xfrm>
              <a:off x="6315591" y="2220180"/>
              <a:ext cx="12255" cy="14035"/>
            </a:xfrm>
            <a:custGeom>
              <a:rect b="b" l="l" r="r" t="t"/>
              <a:pathLst>
                <a:path extrusionOk="0" h="536" w="468">
                  <a:moveTo>
                    <a:pt x="468" y="1"/>
                  </a:moveTo>
                  <a:lnTo>
                    <a:pt x="296" y="49"/>
                  </a:lnTo>
                  <a:lnTo>
                    <a:pt x="0" y="135"/>
                  </a:lnTo>
                  <a:lnTo>
                    <a:pt x="468" y="535"/>
                  </a:lnTo>
                  <a:lnTo>
                    <a:pt x="468" y="1"/>
                  </a:ln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93" name="Google Shape;5793;p38"/>
            <p:cNvSpPr/>
            <p:nvPr/>
          </p:nvSpPr>
          <p:spPr>
            <a:xfrm>
              <a:off x="6287861" y="2276399"/>
              <a:ext cx="17256" cy="51480"/>
            </a:xfrm>
            <a:custGeom>
              <a:rect b="b" l="l" r="r" t="t"/>
              <a:pathLst>
                <a:path extrusionOk="0" h="1966" w="659">
                  <a:moveTo>
                    <a:pt x="658" y="0"/>
                  </a:moveTo>
                  <a:cubicBezTo>
                    <a:pt x="296" y="0"/>
                    <a:pt x="0" y="287"/>
                    <a:pt x="0" y="649"/>
                  </a:cubicBezTo>
                  <a:lnTo>
                    <a:pt x="0" y="1966"/>
                  </a:lnTo>
                  <a:lnTo>
                    <a:pt x="658" y="1966"/>
                  </a:lnTo>
                  <a:lnTo>
                    <a:pt x="658" y="0"/>
                  </a:ln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94" name="Google Shape;5794;p38"/>
            <p:cNvSpPr/>
            <p:nvPr/>
          </p:nvSpPr>
          <p:spPr>
            <a:xfrm>
              <a:off x="6305091" y="2276399"/>
              <a:ext cx="11521" cy="51480"/>
            </a:xfrm>
            <a:custGeom>
              <a:rect b="b" l="l" r="r" t="t"/>
              <a:pathLst>
                <a:path extrusionOk="0" h="1966" w="440">
                  <a:moveTo>
                    <a:pt x="0" y="0"/>
                  </a:moveTo>
                  <a:lnTo>
                    <a:pt x="0" y="1966"/>
                  </a:lnTo>
                  <a:lnTo>
                    <a:pt x="439" y="1966"/>
                  </a:lnTo>
                  <a:lnTo>
                    <a:pt x="439" y="439"/>
                  </a:lnTo>
                  <a:cubicBezTo>
                    <a:pt x="439" y="191"/>
                    <a:pt x="249" y="0"/>
                    <a:pt x="0" y="0"/>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95" name="Google Shape;5795;p38"/>
            <p:cNvSpPr/>
            <p:nvPr/>
          </p:nvSpPr>
          <p:spPr>
            <a:xfrm>
              <a:off x="6476707" y="2276399"/>
              <a:ext cx="17020" cy="51480"/>
            </a:xfrm>
            <a:custGeom>
              <a:rect b="b" l="l" r="r" t="t"/>
              <a:pathLst>
                <a:path extrusionOk="0" h="1966" w="650">
                  <a:moveTo>
                    <a:pt x="0" y="0"/>
                  </a:moveTo>
                  <a:lnTo>
                    <a:pt x="0" y="1966"/>
                  </a:lnTo>
                  <a:lnTo>
                    <a:pt x="649" y="1966"/>
                  </a:lnTo>
                  <a:lnTo>
                    <a:pt x="649" y="649"/>
                  </a:lnTo>
                  <a:cubicBezTo>
                    <a:pt x="649" y="287"/>
                    <a:pt x="353" y="0"/>
                    <a:pt x="0"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96" name="Google Shape;5796;p38"/>
            <p:cNvSpPr/>
            <p:nvPr/>
          </p:nvSpPr>
          <p:spPr>
            <a:xfrm>
              <a:off x="6465212" y="2276399"/>
              <a:ext cx="11521" cy="51480"/>
            </a:xfrm>
            <a:custGeom>
              <a:rect b="b" l="l" r="r" t="t"/>
              <a:pathLst>
                <a:path extrusionOk="0" h="1966" w="440">
                  <a:moveTo>
                    <a:pt x="439" y="0"/>
                  </a:moveTo>
                  <a:cubicBezTo>
                    <a:pt x="191" y="0"/>
                    <a:pt x="1" y="191"/>
                    <a:pt x="1" y="439"/>
                  </a:cubicBezTo>
                  <a:lnTo>
                    <a:pt x="1" y="1966"/>
                  </a:lnTo>
                  <a:lnTo>
                    <a:pt x="439" y="1966"/>
                  </a:lnTo>
                  <a:lnTo>
                    <a:pt x="439" y="0"/>
                  </a:ln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97" name="Google Shape;5797;p38"/>
            <p:cNvSpPr/>
            <p:nvPr/>
          </p:nvSpPr>
          <p:spPr>
            <a:xfrm>
              <a:off x="6385033" y="2264903"/>
              <a:ext cx="11521" cy="11521"/>
            </a:xfrm>
            <a:custGeom>
              <a:rect b="b" l="l" r="r" t="t"/>
              <a:pathLst>
                <a:path extrusionOk="0" h="440" w="440">
                  <a:moveTo>
                    <a:pt x="220" y="1"/>
                  </a:moveTo>
                  <a:cubicBezTo>
                    <a:pt x="96" y="1"/>
                    <a:pt x="0" y="96"/>
                    <a:pt x="0" y="220"/>
                  </a:cubicBezTo>
                  <a:cubicBezTo>
                    <a:pt x="0" y="344"/>
                    <a:pt x="96" y="439"/>
                    <a:pt x="220" y="439"/>
                  </a:cubicBezTo>
                  <a:cubicBezTo>
                    <a:pt x="344" y="439"/>
                    <a:pt x="439" y="344"/>
                    <a:pt x="439" y="220"/>
                  </a:cubicBezTo>
                  <a:cubicBezTo>
                    <a:pt x="439" y="96"/>
                    <a:pt x="344" y="1"/>
                    <a:pt x="220" y="1"/>
                  </a:cubicBezTo>
                  <a:close/>
                </a:path>
              </a:pathLst>
            </a:custGeom>
            <a:solidFill>
              <a:srgbClr val="B4C3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798" name="Google Shape;5798;p38"/>
            <p:cNvSpPr/>
            <p:nvPr/>
          </p:nvSpPr>
          <p:spPr>
            <a:xfrm>
              <a:off x="6385033" y="2299127"/>
              <a:ext cx="11521" cy="11521"/>
            </a:xfrm>
            <a:custGeom>
              <a:rect b="b" l="l" r="r" t="t"/>
              <a:pathLst>
                <a:path extrusionOk="0" h="440" w="440">
                  <a:moveTo>
                    <a:pt x="220" y="1"/>
                  </a:moveTo>
                  <a:cubicBezTo>
                    <a:pt x="96" y="1"/>
                    <a:pt x="0" y="106"/>
                    <a:pt x="0" y="220"/>
                  </a:cubicBezTo>
                  <a:cubicBezTo>
                    <a:pt x="0" y="344"/>
                    <a:pt x="96" y="439"/>
                    <a:pt x="220" y="439"/>
                  </a:cubicBezTo>
                  <a:cubicBezTo>
                    <a:pt x="344" y="439"/>
                    <a:pt x="439" y="344"/>
                    <a:pt x="439" y="220"/>
                  </a:cubicBezTo>
                  <a:cubicBezTo>
                    <a:pt x="439" y="106"/>
                    <a:pt x="344" y="1"/>
                    <a:pt x="220" y="1"/>
                  </a:cubicBezTo>
                  <a:close/>
                </a:path>
              </a:pathLst>
            </a:custGeom>
            <a:solidFill>
              <a:srgbClr val="B4C3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799" name="Google Shape;5799;p38"/>
          <p:cNvGrpSpPr/>
          <p:nvPr/>
        </p:nvGrpSpPr>
        <p:grpSpPr>
          <a:xfrm>
            <a:off x="7942684" y="2388145"/>
            <a:ext cx="394931" cy="508858"/>
            <a:chOff x="5802496" y="1973150"/>
            <a:chExt cx="275309" cy="354729"/>
          </a:xfrm>
        </p:grpSpPr>
        <p:sp>
          <p:nvSpPr>
            <p:cNvPr id="5800" name="Google Shape;5800;p38"/>
            <p:cNvSpPr/>
            <p:nvPr/>
          </p:nvSpPr>
          <p:spPr>
            <a:xfrm>
              <a:off x="5803229" y="2210439"/>
              <a:ext cx="274576" cy="117440"/>
            </a:xfrm>
            <a:custGeom>
              <a:rect b="b" l="l" r="r" t="t"/>
              <a:pathLst>
                <a:path extrusionOk="0" h="4485" w="10486">
                  <a:moveTo>
                    <a:pt x="3597" y="1"/>
                  </a:moveTo>
                  <a:cubicBezTo>
                    <a:pt x="3511" y="125"/>
                    <a:pt x="3387" y="211"/>
                    <a:pt x="3244" y="259"/>
                  </a:cubicBezTo>
                  <a:lnTo>
                    <a:pt x="945" y="936"/>
                  </a:lnTo>
                  <a:cubicBezTo>
                    <a:pt x="382" y="1098"/>
                    <a:pt x="1" y="1604"/>
                    <a:pt x="1" y="2186"/>
                  </a:cubicBezTo>
                  <a:lnTo>
                    <a:pt x="1" y="3826"/>
                  </a:lnTo>
                  <a:cubicBezTo>
                    <a:pt x="1" y="4189"/>
                    <a:pt x="296" y="4485"/>
                    <a:pt x="659" y="4485"/>
                  </a:cubicBezTo>
                  <a:lnTo>
                    <a:pt x="9827" y="4485"/>
                  </a:lnTo>
                  <a:cubicBezTo>
                    <a:pt x="10189" y="4485"/>
                    <a:pt x="10485" y="4189"/>
                    <a:pt x="10485" y="3826"/>
                  </a:cubicBezTo>
                  <a:lnTo>
                    <a:pt x="10485" y="2186"/>
                  </a:lnTo>
                  <a:cubicBezTo>
                    <a:pt x="10485" y="1604"/>
                    <a:pt x="10104" y="1098"/>
                    <a:pt x="9550" y="936"/>
                  </a:cubicBezTo>
                  <a:lnTo>
                    <a:pt x="7242" y="259"/>
                  </a:lnTo>
                  <a:cubicBezTo>
                    <a:pt x="7098" y="211"/>
                    <a:pt x="6984" y="125"/>
                    <a:pt x="6898"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01" name="Google Shape;5801;p38"/>
            <p:cNvSpPr/>
            <p:nvPr/>
          </p:nvSpPr>
          <p:spPr>
            <a:xfrm>
              <a:off x="5885162" y="2210439"/>
              <a:ext cx="110946" cy="20267"/>
            </a:xfrm>
            <a:custGeom>
              <a:rect b="b" l="l" r="r" t="t"/>
              <a:pathLst>
                <a:path extrusionOk="0" h="774" w="4237">
                  <a:moveTo>
                    <a:pt x="468" y="1"/>
                  </a:moveTo>
                  <a:cubicBezTo>
                    <a:pt x="382" y="125"/>
                    <a:pt x="258" y="211"/>
                    <a:pt x="125" y="259"/>
                  </a:cubicBezTo>
                  <a:lnTo>
                    <a:pt x="1" y="297"/>
                  </a:lnTo>
                  <a:cubicBezTo>
                    <a:pt x="659" y="611"/>
                    <a:pt x="1384" y="774"/>
                    <a:pt x="2119" y="774"/>
                  </a:cubicBezTo>
                  <a:cubicBezTo>
                    <a:pt x="2853" y="774"/>
                    <a:pt x="3578" y="611"/>
                    <a:pt x="4237" y="297"/>
                  </a:cubicBezTo>
                  <a:lnTo>
                    <a:pt x="4122" y="259"/>
                  </a:lnTo>
                  <a:cubicBezTo>
                    <a:pt x="3979" y="211"/>
                    <a:pt x="3855" y="125"/>
                    <a:pt x="3769" y="1"/>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02" name="Google Shape;5802;p38"/>
            <p:cNvSpPr/>
            <p:nvPr/>
          </p:nvSpPr>
          <p:spPr>
            <a:xfrm>
              <a:off x="5992075" y="1973150"/>
              <a:ext cx="68736" cy="68709"/>
            </a:xfrm>
            <a:custGeom>
              <a:rect b="b" l="l" r="r" t="t"/>
              <a:pathLst>
                <a:path extrusionOk="0" h="2624" w="2625">
                  <a:moveTo>
                    <a:pt x="1308" y="0"/>
                  </a:moveTo>
                  <a:cubicBezTo>
                    <a:pt x="583" y="0"/>
                    <a:pt x="1" y="592"/>
                    <a:pt x="1" y="1317"/>
                  </a:cubicBezTo>
                  <a:cubicBezTo>
                    <a:pt x="1" y="2032"/>
                    <a:pt x="583" y="2624"/>
                    <a:pt x="1308" y="2624"/>
                  </a:cubicBezTo>
                  <a:cubicBezTo>
                    <a:pt x="2033" y="2624"/>
                    <a:pt x="2624" y="2032"/>
                    <a:pt x="2624" y="1317"/>
                  </a:cubicBezTo>
                  <a:cubicBezTo>
                    <a:pt x="2624" y="592"/>
                    <a:pt x="2033" y="0"/>
                    <a:pt x="1308" y="0"/>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03" name="Google Shape;5803;p38"/>
            <p:cNvSpPr/>
            <p:nvPr/>
          </p:nvSpPr>
          <p:spPr>
            <a:xfrm>
              <a:off x="6009069" y="1990380"/>
              <a:ext cx="34512" cy="34250"/>
            </a:xfrm>
            <a:custGeom>
              <a:rect b="b" l="l" r="r" t="t"/>
              <a:pathLst>
                <a:path extrusionOk="0" h="1308" w="1318">
                  <a:moveTo>
                    <a:pt x="659" y="0"/>
                  </a:moveTo>
                  <a:cubicBezTo>
                    <a:pt x="296" y="0"/>
                    <a:pt x="1" y="296"/>
                    <a:pt x="1" y="659"/>
                  </a:cubicBezTo>
                  <a:cubicBezTo>
                    <a:pt x="1" y="1021"/>
                    <a:pt x="296" y="1307"/>
                    <a:pt x="659" y="1307"/>
                  </a:cubicBezTo>
                  <a:cubicBezTo>
                    <a:pt x="1021" y="1307"/>
                    <a:pt x="1317" y="1021"/>
                    <a:pt x="1317" y="659"/>
                  </a:cubicBezTo>
                  <a:cubicBezTo>
                    <a:pt x="1317" y="296"/>
                    <a:pt x="1021" y="0"/>
                    <a:pt x="659"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04" name="Google Shape;5804;p38"/>
            <p:cNvSpPr/>
            <p:nvPr/>
          </p:nvSpPr>
          <p:spPr>
            <a:xfrm>
              <a:off x="5988593" y="1987133"/>
              <a:ext cx="60723" cy="54255"/>
            </a:xfrm>
            <a:custGeom>
              <a:rect b="b" l="l" r="r" t="t"/>
              <a:pathLst>
                <a:path extrusionOk="0" h="2072" w="2319">
                  <a:moveTo>
                    <a:pt x="392" y="0"/>
                  </a:moveTo>
                  <a:cubicBezTo>
                    <a:pt x="0" y="544"/>
                    <a:pt x="86" y="1288"/>
                    <a:pt x="573" y="1737"/>
                  </a:cubicBezTo>
                  <a:cubicBezTo>
                    <a:pt x="825" y="1960"/>
                    <a:pt x="1141" y="2072"/>
                    <a:pt x="1457" y="2072"/>
                  </a:cubicBezTo>
                  <a:cubicBezTo>
                    <a:pt x="1764" y="2072"/>
                    <a:pt x="2070" y="1967"/>
                    <a:pt x="2319" y="1756"/>
                  </a:cubicBezTo>
                  <a:cubicBezTo>
                    <a:pt x="1842" y="1011"/>
                    <a:pt x="1174" y="401"/>
                    <a:pt x="392" y="0"/>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05" name="Google Shape;5805;p38"/>
            <p:cNvSpPr/>
            <p:nvPr/>
          </p:nvSpPr>
          <p:spPr>
            <a:xfrm>
              <a:off x="6006817" y="1996114"/>
              <a:ext cx="32260" cy="29170"/>
            </a:xfrm>
            <a:custGeom>
              <a:rect b="b" l="l" r="r" t="t"/>
              <a:pathLst>
                <a:path extrusionOk="0" h="1114" w="1232">
                  <a:moveTo>
                    <a:pt x="268" y="1"/>
                  </a:moveTo>
                  <a:cubicBezTo>
                    <a:pt x="1" y="258"/>
                    <a:pt x="10" y="688"/>
                    <a:pt x="287" y="945"/>
                  </a:cubicBezTo>
                  <a:cubicBezTo>
                    <a:pt x="413" y="1058"/>
                    <a:pt x="571" y="1114"/>
                    <a:pt x="728" y="1114"/>
                  </a:cubicBezTo>
                  <a:cubicBezTo>
                    <a:pt x="915" y="1114"/>
                    <a:pt x="1102" y="1034"/>
                    <a:pt x="1231" y="878"/>
                  </a:cubicBezTo>
                  <a:cubicBezTo>
                    <a:pt x="945" y="544"/>
                    <a:pt x="621" y="249"/>
                    <a:pt x="268"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06" name="Google Shape;5806;p38"/>
            <p:cNvSpPr/>
            <p:nvPr/>
          </p:nvSpPr>
          <p:spPr>
            <a:xfrm>
              <a:off x="5820459" y="1973150"/>
              <a:ext cx="68736" cy="68709"/>
            </a:xfrm>
            <a:custGeom>
              <a:rect b="b" l="l" r="r" t="t"/>
              <a:pathLst>
                <a:path extrusionOk="0" h="2624" w="2625">
                  <a:moveTo>
                    <a:pt x="1308" y="0"/>
                  </a:moveTo>
                  <a:cubicBezTo>
                    <a:pt x="583" y="0"/>
                    <a:pt x="1" y="592"/>
                    <a:pt x="1" y="1317"/>
                  </a:cubicBezTo>
                  <a:cubicBezTo>
                    <a:pt x="1" y="2032"/>
                    <a:pt x="583" y="2624"/>
                    <a:pt x="1308" y="2624"/>
                  </a:cubicBezTo>
                  <a:cubicBezTo>
                    <a:pt x="2033" y="2624"/>
                    <a:pt x="2624" y="2032"/>
                    <a:pt x="2624" y="1317"/>
                  </a:cubicBezTo>
                  <a:cubicBezTo>
                    <a:pt x="2624" y="592"/>
                    <a:pt x="2033" y="0"/>
                    <a:pt x="1308" y="0"/>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07" name="Google Shape;5807;p38"/>
            <p:cNvSpPr/>
            <p:nvPr/>
          </p:nvSpPr>
          <p:spPr>
            <a:xfrm>
              <a:off x="5837453" y="1990380"/>
              <a:ext cx="34512" cy="34250"/>
            </a:xfrm>
            <a:custGeom>
              <a:rect b="b" l="l" r="r" t="t"/>
              <a:pathLst>
                <a:path extrusionOk="0" h="1308" w="1318">
                  <a:moveTo>
                    <a:pt x="659" y="0"/>
                  </a:moveTo>
                  <a:cubicBezTo>
                    <a:pt x="296" y="0"/>
                    <a:pt x="1" y="296"/>
                    <a:pt x="1" y="659"/>
                  </a:cubicBezTo>
                  <a:cubicBezTo>
                    <a:pt x="1" y="1021"/>
                    <a:pt x="296" y="1307"/>
                    <a:pt x="659" y="1307"/>
                  </a:cubicBezTo>
                  <a:cubicBezTo>
                    <a:pt x="1021" y="1307"/>
                    <a:pt x="1317" y="1021"/>
                    <a:pt x="1317" y="659"/>
                  </a:cubicBezTo>
                  <a:cubicBezTo>
                    <a:pt x="1317" y="296"/>
                    <a:pt x="1021" y="0"/>
                    <a:pt x="659"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08" name="Google Shape;5808;p38"/>
            <p:cNvSpPr/>
            <p:nvPr/>
          </p:nvSpPr>
          <p:spPr>
            <a:xfrm>
              <a:off x="5831954" y="1987133"/>
              <a:ext cx="60487" cy="54255"/>
            </a:xfrm>
            <a:custGeom>
              <a:rect b="b" l="l" r="r" t="t"/>
              <a:pathLst>
                <a:path extrusionOk="0" h="2072" w="2310">
                  <a:moveTo>
                    <a:pt x="1928" y="0"/>
                  </a:moveTo>
                  <a:lnTo>
                    <a:pt x="1928" y="0"/>
                  </a:lnTo>
                  <a:cubicBezTo>
                    <a:pt x="1136" y="401"/>
                    <a:pt x="468" y="1011"/>
                    <a:pt x="1" y="1756"/>
                  </a:cubicBezTo>
                  <a:cubicBezTo>
                    <a:pt x="245" y="1967"/>
                    <a:pt x="551" y="2072"/>
                    <a:pt x="857" y="2072"/>
                  </a:cubicBezTo>
                  <a:cubicBezTo>
                    <a:pt x="1174" y="2072"/>
                    <a:pt x="1490" y="1960"/>
                    <a:pt x="1737" y="1737"/>
                  </a:cubicBezTo>
                  <a:cubicBezTo>
                    <a:pt x="2233" y="1288"/>
                    <a:pt x="2309" y="544"/>
                    <a:pt x="1928" y="0"/>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09" name="Google Shape;5809;p38"/>
            <p:cNvSpPr/>
            <p:nvPr/>
          </p:nvSpPr>
          <p:spPr>
            <a:xfrm>
              <a:off x="5842192" y="1996114"/>
              <a:ext cx="32024" cy="29170"/>
            </a:xfrm>
            <a:custGeom>
              <a:rect b="b" l="l" r="r" t="t"/>
              <a:pathLst>
                <a:path extrusionOk="0" h="1114" w="1223">
                  <a:moveTo>
                    <a:pt x="965" y="1"/>
                  </a:moveTo>
                  <a:cubicBezTo>
                    <a:pt x="602" y="249"/>
                    <a:pt x="278" y="544"/>
                    <a:pt x="1" y="878"/>
                  </a:cubicBezTo>
                  <a:cubicBezTo>
                    <a:pt x="131" y="1034"/>
                    <a:pt x="314" y="1114"/>
                    <a:pt x="499" y="1114"/>
                  </a:cubicBezTo>
                  <a:cubicBezTo>
                    <a:pt x="654" y="1114"/>
                    <a:pt x="810" y="1058"/>
                    <a:pt x="936" y="945"/>
                  </a:cubicBezTo>
                  <a:cubicBezTo>
                    <a:pt x="1213" y="688"/>
                    <a:pt x="1222" y="258"/>
                    <a:pt x="965"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10" name="Google Shape;5810;p38"/>
            <p:cNvSpPr/>
            <p:nvPr/>
          </p:nvSpPr>
          <p:spPr>
            <a:xfrm>
              <a:off x="5823208" y="1984619"/>
              <a:ext cx="234591" cy="234591"/>
            </a:xfrm>
            <a:custGeom>
              <a:rect b="b" l="l" r="r" t="t"/>
              <a:pathLst>
                <a:path extrusionOk="0" h="8959" w="8959">
                  <a:moveTo>
                    <a:pt x="4485" y="1"/>
                  </a:moveTo>
                  <a:cubicBezTo>
                    <a:pt x="2014" y="1"/>
                    <a:pt x="1" y="2004"/>
                    <a:pt x="1" y="4475"/>
                  </a:cubicBezTo>
                  <a:cubicBezTo>
                    <a:pt x="1" y="6955"/>
                    <a:pt x="2014" y="8959"/>
                    <a:pt x="4485" y="8959"/>
                  </a:cubicBezTo>
                  <a:cubicBezTo>
                    <a:pt x="6956" y="8959"/>
                    <a:pt x="8959" y="6955"/>
                    <a:pt x="8959" y="4475"/>
                  </a:cubicBezTo>
                  <a:cubicBezTo>
                    <a:pt x="8959" y="2004"/>
                    <a:pt x="6956" y="1"/>
                    <a:pt x="4485" y="1"/>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11" name="Google Shape;5811;p38"/>
            <p:cNvSpPr/>
            <p:nvPr/>
          </p:nvSpPr>
          <p:spPr>
            <a:xfrm>
              <a:off x="5866178" y="2036099"/>
              <a:ext cx="148678" cy="148652"/>
            </a:xfrm>
            <a:custGeom>
              <a:rect b="b" l="l" r="r" t="t"/>
              <a:pathLst>
                <a:path extrusionOk="0" h="5677" w="5678">
                  <a:moveTo>
                    <a:pt x="2844" y="0"/>
                  </a:moveTo>
                  <a:cubicBezTo>
                    <a:pt x="1270" y="0"/>
                    <a:pt x="1" y="1278"/>
                    <a:pt x="1" y="2843"/>
                  </a:cubicBezTo>
                  <a:cubicBezTo>
                    <a:pt x="1" y="4408"/>
                    <a:pt x="1270" y="5676"/>
                    <a:pt x="2844" y="5676"/>
                  </a:cubicBezTo>
                  <a:cubicBezTo>
                    <a:pt x="4408" y="5676"/>
                    <a:pt x="5677" y="4408"/>
                    <a:pt x="5677" y="2843"/>
                  </a:cubicBezTo>
                  <a:cubicBezTo>
                    <a:pt x="5677" y="1278"/>
                    <a:pt x="4408" y="0"/>
                    <a:pt x="2844" y="0"/>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12" name="Google Shape;5812;p38"/>
            <p:cNvSpPr/>
            <p:nvPr/>
          </p:nvSpPr>
          <p:spPr>
            <a:xfrm>
              <a:off x="5865680" y="2036125"/>
              <a:ext cx="86463" cy="148836"/>
            </a:xfrm>
            <a:custGeom>
              <a:rect b="b" l="l" r="r" t="t"/>
              <a:pathLst>
                <a:path extrusionOk="0" h="5684" w="3302">
                  <a:moveTo>
                    <a:pt x="2842" y="1"/>
                  </a:moveTo>
                  <a:cubicBezTo>
                    <a:pt x="1299" y="1"/>
                    <a:pt x="1" y="1243"/>
                    <a:pt x="1" y="2842"/>
                  </a:cubicBezTo>
                  <a:cubicBezTo>
                    <a:pt x="1" y="4433"/>
                    <a:pt x="1300" y="5683"/>
                    <a:pt x="2844" y="5683"/>
                  </a:cubicBezTo>
                  <a:cubicBezTo>
                    <a:pt x="2995" y="5683"/>
                    <a:pt x="3147" y="5671"/>
                    <a:pt x="3302" y="5647"/>
                  </a:cubicBezTo>
                  <a:cubicBezTo>
                    <a:pt x="1918" y="5427"/>
                    <a:pt x="897" y="4235"/>
                    <a:pt x="897" y="2842"/>
                  </a:cubicBezTo>
                  <a:cubicBezTo>
                    <a:pt x="897" y="1440"/>
                    <a:pt x="1918" y="257"/>
                    <a:pt x="3302" y="37"/>
                  </a:cubicBezTo>
                  <a:cubicBezTo>
                    <a:pt x="3147" y="13"/>
                    <a:pt x="2993" y="1"/>
                    <a:pt x="2842" y="1"/>
                  </a:cubicBez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13" name="Google Shape;5813;p38"/>
            <p:cNvSpPr/>
            <p:nvPr/>
          </p:nvSpPr>
          <p:spPr>
            <a:xfrm>
              <a:off x="5900663" y="2093418"/>
              <a:ext cx="11260" cy="17125"/>
            </a:xfrm>
            <a:custGeom>
              <a:rect b="b" l="l" r="r" t="t"/>
              <a:pathLst>
                <a:path extrusionOk="0" h="654" w="430">
                  <a:moveTo>
                    <a:pt x="215" y="0"/>
                  </a:moveTo>
                  <a:cubicBezTo>
                    <a:pt x="108" y="0"/>
                    <a:pt x="0" y="72"/>
                    <a:pt x="0" y="215"/>
                  </a:cubicBezTo>
                  <a:lnTo>
                    <a:pt x="0" y="435"/>
                  </a:lnTo>
                  <a:cubicBezTo>
                    <a:pt x="0" y="559"/>
                    <a:pt x="96" y="654"/>
                    <a:pt x="210" y="654"/>
                  </a:cubicBezTo>
                  <a:cubicBezTo>
                    <a:pt x="334" y="654"/>
                    <a:pt x="430" y="559"/>
                    <a:pt x="430" y="435"/>
                  </a:cubicBezTo>
                  <a:lnTo>
                    <a:pt x="430" y="215"/>
                  </a:lnTo>
                  <a:cubicBezTo>
                    <a:pt x="430" y="72"/>
                    <a:pt x="322" y="0"/>
                    <a:pt x="215"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14" name="Google Shape;5814;p38"/>
            <p:cNvSpPr/>
            <p:nvPr/>
          </p:nvSpPr>
          <p:spPr>
            <a:xfrm>
              <a:off x="5969111" y="2093418"/>
              <a:ext cx="11521" cy="17125"/>
            </a:xfrm>
            <a:custGeom>
              <a:rect b="b" l="l" r="r" t="t"/>
              <a:pathLst>
                <a:path extrusionOk="0" h="654" w="440">
                  <a:moveTo>
                    <a:pt x="220" y="0"/>
                  </a:moveTo>
                  <a:cubicBezTo>
                    <a:pt x="110" y="0"/>
                    <a:pt x="0" y="72"/>
                    <a:pt x="0" y="215"/>
                  </a:cubicBezTo>
                  <a:lnTo>
                    <a:pt x="0" y="435"/>
                  </a:lnTo>
                  <a:cubicBezTo>
                    <a:pt x="0" y="559"/>
                    <a:pt x="96" y="654"/>
                    <a:pt x="220" y="654"/>
                  </a:cubicBezTo>
                  <a:cubicBezTo>
                    <a:pt x="344" y="654"/>
                    <a:pt x="439" y="559"/>
                    <a:pt x="439" y="435"/>
                  </a:cubicBezTo>
                  <a:lnTo>
                    <a:pt x="439" y="215"/>
                  </a:lnTo>
                  <a:cubicBezTo>
                    <a:pt x="439" y="72"/>
                    <a:pt x="329" y="0"/>
                    <a:pt x="220"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15" name="Google Shape;5815;p38"/>
            <p:cNvSpPr/>
            <p:nvPr/>
          </p:nvSpPr>
          <p:spPr>
            <a:xfrm>
              <a:off x="5892913" y="2076293"/>
              <a:ext cx="26761" cy="11286"/>
            </a:xfrm>
            <a:custGeom>
              <a:rect b="b" l="l" r="r" t="t"/>
              <a:pathLst>
                <a:path extrusionOk="0" h="431" w="1022">
                  <a:moveTo>
                    <a:pt x="735" y="1"/>
                  </a:moveTo>
                  <a:cubicBezTo>
                    <a:pt x="732" y="1"/>
                    <a:pt x="729" y="1"/>
                    <a:pt x="726" y="1"/>
                  </a:cubicBezTo>
                  <a:lnTo>
                    <a:pt x="296" y="1"/>
                  </a:lnTo>
                  <a:cubicBezTo>
                    <a:pt x="1" y="1"/>
                    <a:pt x="1" y="430"/>
                    <a:pt x="296" y="430"/>
                  </a:cubicBezTo>
                  <a:lnTo>
                    <a:pt x="726" y="430"/>
                  </a:lnTo>
                  <a:cubicBezTo>
                    <a:pt x="1018" y="430"/>
                    <a:pt x="1021" y="1"/>
                    <a:pt x="735"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16" name="Google Shape;5816;p38"/>
            <p:cNvSpPr/>
            <p:nvPr/>
          </p:nvSpPr>
          <p:spPr>
            <a:xfrm>
              <a:off x="5961622" y="2076293"/>
              <a:ext cx="26499" cy="11286"/>
            </a:xfrm>
            <a:custGeom>
              <a:rect b="b" l="l" r="r" t="t"/>
              <a:pathLst>
                <a:path extrusionOk="0" h="431" w="1012">
                  <a:moveTo>
                    <a:pt x="734" y="1"/>
                  </a:moveTo>
                  <a:cubicBezTo>
                    <a:pt x="731" y="1"/>
                    <a:pt x="728" y="1"/>
                    <a:pt x="725" y="1"/>
                  </a:cubicBezTo>
                  <a:lnTo>
                    <a:pt x="286" y="1"/>
                  </a:lnTo>
                  <a:cubicBezTo>
                    <a:pt x="0" y="1"/>
                    <a:pt x="0" y="430"/>
                    <a:pt x="286" y="430"/>
                  </a:cubicBezTo>
                  <a:lnTo>
                    <a:pt x="725" y="430"/>
                  </a:lnTo>
                  <a:cubicBezTo>
                    <a:pt x="1008" y="430"/>
                    <a:pt x="1011" y="1"/>
                    <a:pt x="734"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17" name="Google Shape;5817;p38"/>
            <p:cNvSpPr/>
            <p:nvPr/>
          </p:nvSpPr>
          <p:spPr>
            <a:xfrm>
              <a:off x="5887178" y="2013475"/>
              <a:ext cx="13511" cy="11390"/>
            </a:xfrm>
            <a:custGeom>
              <a:rect b="b" l="l" r="r" t="t"/>
              <a:pathLst>
                <a:path extrusionOk="0" h="435" w="516">
                  <a:moveTo>
                    <a:pt x="293" y="0"/>
                  </a:moveTo>
                  <a:cubicBezTo>
                    <a:pt x="240" y="0"/>
                    <a:pt x="186" y="20"/>
                    <a:pt x="143" y="63"/>
                  </a:cubicBezTo>
                  <a:cubicBezTo>
                    <a:pt x="0" y="196"/>
                    <a:pt x="96" y="435"/>
                    <a:pt x="296" y="435"/>
                  </a:cubicBezTo>
                  <a:cubicBezTo>
                    <a:pt x="410" y="435"/>
                    <a:pt x="515" y="339"/>
                    <a:pt x="515" y="215"/>
                  </a:cubicBezTo>
                  <a:cubicBezTo>
                    <a:pt x="515" y="86"/>
                    <a:pt x="406" y="0"/>
                    <a:pt x="293"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18" name="Google Shape;5818;p38"/>
            <p:cNvSpPr/>
            <p:nvPr/>
          </p:nvSpPr>
          <p:spPr>
            <a:xfrm>
              <a:off x="5978852" y="2013475"/>
              <a:ext cx="13250" cy="11390"/>
            </a:xfrm>
            <a:custGeom>
              <a:rect b="b" l="l" r="r" t="t"/>
              <a:pathLst>
                <a:path extrusionOk="0" h="435" w="506">
                  <a:moveTo>
                    <a:pt x="288" y="0"/>
                  </a:moveTo>
                  <a:cubicBezTo>
                    <a:pt x="235" y="0"/>
                    <a:pt x="180" y="20"/>
                    <a:pt x="134" y="63"/>
                  </a:cubicBezTo>
                  <a:cubicBezTo>
                    <a:pt x="0" y="196"/>
                    <a:pt x="96" y="435"/>
                    <a:pt x="287" y="435"/>
                  </a:cubicBezTo>
                  <a:cubicBezTo>
                    <a:pt x="411" y="435"/>
                    <a:pt x="506" y="339"/>
                    <a:pt x="506" y="215"/>
                  </a:cubicBezTo>
                  <a:cubicBezTo>
                    <a:pt x="506" y="86"/>
                    <a:pt x="401" y="0"/>
                    <a:pt x="288"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19" name="Google Shape;5819;p38"/>
            <p:cNvSpPr/>
            <p:nvPr/>
          </p:nvSpPr>
          <p:spPr>
            <a:xfrm>
              <a:off x="5914908" y="2130522"/>
              <a:ext cx="51480" cy="22755"/>
            </a:xfrm>
            <a:custGeom>
              <a:rect b="b" l="l" r="r" t="t"/>
              <a:pathLst>
                <a:path extrusionOk="0" h="869" w="1966">
                  <a:moveTo>
                    <a:pt x="143" y="0"/>
                  </a:moveTo>
                  <a:cubicBezTo>
                    <a:pt x="57" y="0"/>
                    <a:pt x="0" y="76"/>
                    <a:pt x="10" y="153"/>
                  </a:cubicBezTo>
                  <a:cubicBezTo>
                    <a:pt x="95" y="563"/>
                    <a:pt x="496" y="868"/>
                    <a:pt x="983" y="868"/>
                  </a:cubicBezTo>
                  <a:cubicBezTo>
                    <a:pt x="1460" y="868"/>
                    <a:pt x="1860" y="563"/>
                    <a:pt x="1946" y="153"/>
                  </a:cubicBezTo>
                  <a:cubicBezTo>
                    <a:pt x="1965" y="76"/>
                    <a:pt x="1899" y="0"/>
                    <a:pt x="18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20" name="Google Shape;5820;p38"/>
            <p:cNvSpPr/>
            <p:nvPr/>
          </p:nvSpPr>
          <p:spPr>
            <a:xfrm>
              <a:off x="5802496" y="2011616"/>
              <a:ext cx="228333" cy="207673"/>
            </a:xfrm>
            <a:custGeom>
              <a:rect b="b" l="l" r="r" t="t"/>
              <a:pathLst>
                <a:path extrusionOk="0" h="7931" w="8720">
                  <a:moveTo>
                    <a:pt x="2414" y="0"/>
                  </a:moveTo>
                  <a:cubicBezTo>
                    <a:pt x="372" y="1679"/>
                    <a:pt x="229" y="4751"/>
                    <a:pt x="2099" y="6621"/>
                  </a:cubicBezTo>
                  <a:cubicBezTo>
                    <a:pt x="2977" y="7499"/>
                    <a:pt x="4120" y="7931"/>
                    <a:pt x="5259" y="7931"/>
                  </a:cubicBezTo>
                  <a:cubicBezTo>
                    <a:pt x="6546" y="7931"/>
                    <a:pt x="7829" y="7379"/>
                    <a:pt x="8720" y="6297"/>
                  </a:cubicBezTo>
                  <a:lnTo>
                    <a:pt x="8720" y="6297"/>
                  </a:lnTo>
                  <a:cubicBezTo>
                    <a:pt x="7918" y="6964"/>
                    <a:pt x="6917" y="7327"/>
                    <a:pt x="5877" y="7327"/>
                  </a:cubicBezTo>
                  <a:cubicBezTo>
                    <a:pt x="2080" y="7327"/>
                    <a:pt x="0" y="2919"/>
                    <a:pt x="2414" y="0"/>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21" name="Google Shape;5821;p38"/>
            <p:cNvSpPr/>
            <p:nvPr/>
          </p:nvSpPr>
          <p:spPr>
            <a:xfrm>
              <a:off x="5843449" y="2287894"/>
              <a:ext cx="11260" cy="39984"/>
            </a:xfrm>
            <a:custGeom>
              <a:rect b="b" l="l" r="r" t="t"/>
              <a:pathLst>
                <a:path extrusionOk="0" h="1527" w="430">
                  <a:moveTo>
                    <a:pt x="211" y="0"/>
                  </a:moveTo>
                  <a:cubicBezTo>
                    <a:pt x="96" y="0"/>
                    <a:pt x="1" y="96"/>
                    <a:pt x="1" y="220"/>
                  </a:cubicBezTo>
                  <a:lnTo>
                    <a:pt x="1" y="1527"/>
                  </a:lnTo>
                  <a:lnTo>
                    <a:pt x="430" y="1527"/>
                  </a:lnTo>
                  <a:lnTo>
                    <a:pt x="430" y="210"/>
                  </a:lnTo>
                  <a:cubicBezTo>
                    <a:pt x="430" y="96"/>
                    <a:pt x="335" y="0"/>
                    <a:pt x="211" y="0"/>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22" name="Google Shape;5822;p38"/>
            <p:cNvSpPr/>
            <p:nvPr/>
          </p:nvSpPr>
          <p:spPr>
            <a:xfrm>
              <a:off x="6026299" y="2287894"/>
              <a:ext cx="11521" cy="39984"/>
            </a:xfrm>
            <a:custGeom>
              <a:rect b="b" l="l" r="r" t="t"/>
              <a:pathLst>
                <a:path extrusionOk="0" h="1527" w="440">
                  <a:moveTo>
                    <a:pt x="220" y="0"/>
                  </a:moveTo>
                  <a:cubicBezTo>
                    <a:pt x="96" y="0"/>
                    <a:pt x="1" y="96"/>
                    <a:pt x="1" y="220"/>
                  </a:cubicBezTo>
                  <a:lnTo>
                    <a:pt x="1" y="1527"/>
                  </a:lnTo>
                  <a:lnTo>
                    <a:pt x="440" y="1527"/>
                  </a:lnTo>
                  <a:lnTo>
                    <a:pt x="440" y="210"/>
                  </a:lnTo>
                  <a:cubicBezTo>
                    <a:pt x="440" y="96"/>
                    <a:pt x="344" y="0"/>
                    <a:pt x="220" y="0"/>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23" name="Google Shape;5823;p38"/>
            <p:cNvSpPr/>
            <p:nvPr/>
          </p:nvSpPr>
          <p:spPr>
            <a:xfrm>
              <a:off x="5872933" y="2270664"/>
              <a:ext cx="135167" cy="57214"/>
            </a:xfrm>
            <a:custGeom>
              <a:rect b="b" l="l" r="r" t="t"/>
              <a:pathLst>
                <a:path extrusionOk="0" h="2185" w="5162">
                  <a:moveTo>
                    <a:pt x="2586" y="0"/>
                  </a:moveTo>
                  <a:cubicBezTo>
                    <a:pt x="1307" y="0"/>
                    <a:pt x="220" y="925"/>
                    <a:pt x="0" y="2185"/>
                  </a:cubicBezTo>
                  <a:lnTo>
                    <a:pt x="5161" y="2185"/>
                  </a:lnTo>
                  <a:cubicBezTo>
                    <a:pt x="4952" y="925"/>
                    <a:pt x="3864" y="0"/>
                    <a:pt x="2586" y="0"/>
                  </a:cubicBez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24" name="Google Shape;5824;p38"/>
            <p:cNvSpPr/>
            <p:nvPr/>
          </p:nvSpPr>
          <p:spPr>
            <a:xfrm>
              <a:off x="5911897" y="2018843"/>
              <a:ext cx="57240" cy="34512"/>
            </a:xfrm>
            <a:custGeom>
              <a:rect b="b" l="l" r="r" t="t"/>
              <a:pathLst>
                <a:path extrusionOk="0" h="1318" w="2186">
                  <a:moveTo>
                    <a:pt x="659" y="1"/>
                  </a:moveTo>
                  <a:cubicBezTo>
                    <a:pt x="296" y="1"/>
                    <a:pt x="1" y="297"/>
                    <a:pt x="1" y="659"/>
                  </a:cubicBezTo>
                  <a:cubicBezTo>
                    <a:pt x="1" y="1022"/>
                    <a:pt x="296" y="1317"/>
                    <a:pt x="659" y="1317"/>
                  </a:cubicBezTo>
                  <a:lnTo>
                    <a:pt x="1537" y="1317"/>
                  </a:lnTo>
                  <a:cubicBezTo>
                    <a:pt x="1890" y="1317"/>
                    <a:pt x="2185" y="1022"/>
                    <a:pt x="2185" y="659"/>
                  </a:cubicBezTo>
                  <a:cubicBezTo>
                    <a:pt x="2185" y="297"/>
                    <a:pt x="1890" y="1"/>
                    <a:pt x="1537"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25" name="Google Shape;5825;p38"/>
            <p:cNvSpPr/>
            <p:nvPr/>
          </p:nvSpPr>
          <p:spPr>
            <a:xfrm>
              <a:off x="5929126" y="2007610"/>
              <a:ext cx="22755" cy="22755"/>
            </a:xfrm>
            <a:custGeom>
              <a:rect b="b" l="l" r="r" t="t"/>
              <a:pathLst>
                <a:path extrusionOk="0" h="869" w="869">
                  <a:moveTo>
                    <a:pt x="440" y="1"/>
                  </a:moveTo>
                  <a:cubicBezTo>
                    <a:pt x="192" y="1"/>
                    <a:pt x="1" y="191"/>
                    <a:pt x="1" y="430"/>
                  </a:cubicBezTo>
                  <a:cubicBezTo>
                    <a:pt x="1" y="678"/>
                    <a:pt x="192" y="869"/>
                    <a:pt x="440" y="869"/>
                  </a:cubicBezTo>
                  <a:cubicBezTo>
                    <a:pt x="678" y="869"/>
                    <a:pt x="869" y="678"/>
                    <a:pt x="869" y="430"/>
                  </a:cubicBezTo>
                  <a:cubicBezTo>
                    <a:pt x="869" y="191"/>
                    <a:pt x="678" y="1"/>
                    <a:pt x="440"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826" name="Google Shape;5826;p38"/>
          <p:cNvGrpSpPr/>
          <p:nvPr/>
        </p:nvGrpSpPr>
        <p:grpSpPr>
          <a:xfrm>
            <a:off x="7297990" y="2388145"/>
            <a:ext cx="393879" cy="508858"/>
            <a:chOff x="5353083" y="1973150"/>
            <a:chExt cx="274576" cy="354729"/>
          </a:xfrm>
        </p:grpSpPr>
        <p:sp>
          <p:nvSpPr>
            <p:cNvPr id="5827" name="Google Shape;5827;p38"/>
            <p:cNvSpPr/>
            <p:nvPr/>
          </p:nvSpPr>
          <p:spPr>
            <a:xfrm>
              <a:off x="5353083" y="2167731"/>
              <a:ext cx="274576" cy="160147"/>
            </a:xfrm>
            <a:custGeom>
              <a:rect b="b" l="l" r="r" t="t"/>
              <a:pathLst>
                <a:path extrusionOk="0" h="6116" w="10486">
                  <a:moveTo>
                    <a:pt x="3712" y="1"/>
                  </a:moveTo>
                  <a:lnTo>
                    <a:pt x="3712" y="1632"/>
                  </a:lnTo>
                  <a:cubicBezTo>
                    <a:pt x="3712" y="1918"/>
                    <a:pt x="3521" y="2176"/>
                    <a:pt x="3244" y="2252"/>
                  </a:cubicBezTo>
                  <a:lnTo>
                    <a:pt x="945" y="2929"/>
                  </a:lnTo>
                  <a:cubicBezTo>
                    <a:pt x="382" y="3101"/>
                    <a:pt x="1" y="3607"/>
                    <a:pt x="1" y="4189"/>
                  </a:cubicBezTo>
                  <a:lnTo>
                    <a:pt x="1" y="5457"/>
                  </a:lnTo>
                  <a:cubicBezTo>
                    <a:pt x="1" y="5820"/>
                    <a:pt x="296" y="6116"/>
                    <a:pt x="659" y="6116"/>
                  </a:cubicBezTo>
                  <a:lnTo>
                    <a:pt x="9827" y="6116"/>
                  </a:lnTo>
                  <a:cubicBezTo>
                    <a:pt x="10189" y="6116"/>
                    <a:pt x="10485" y="5820"/>
                    <a:pt x="10485" y="5457"/>
                  </a:cubicBezTo>
                  <a:lnTo>
                    <a:pt x="10485" y="4189"/>
                  </a:lnTo>
                  <a:cubicBezTo>
                    <a:pt x="10485" y="3607"/>
                    <a:pt x="10104" y="3101"/>
                    <a:pt x="9541" y="2939"/>
                  </a:cubicBezTo>
                  <a:lnTo>
                    <a:pt x="7242" y="2262"/>
                  </a:lnTo>
                  <a:cubicBezTo>
                    <a:pt x="6965" y="2176"/>
                    <a:pt x="6774" y="1918"/>
                    <a:pt x="6774" y="1632"/>
                  </a:cubicBezTo>
                  <a:lnTo>
                    <a:pt x="6774" y="1"/>
                  </a:ln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28" name="Google Shape;5828;p38"/>
            <p:cNvSpPr/>
            <p:nvPr/>
          </p:nvSpPr>
          <p:spPr>
            <a:xfrm>
              <a:off x="5484479" y="2276399"/>
              <a:ext cx="11521" cy="51480"/>
            </a:xfrm>
            <a:custGeom>
              <a:rect b="b" l="l" r="r" t="t"/>
              <a:pathLst>
                <a:path extrusionOk="0" h="1966" w="440">
                  <a:moveTo>
                    <a:pt x="1" y="0"/>
                  </a:moveTo>
                  <a:lnTo>
                    <a:pt x="1" y="1966"/>
                  </a:lnTo>
                  <a:lnTo>
                    <a:pt x="440" y="1966"/>
                  </a:lnTo>
                  <a:lnTo>
                    <a:pt x="440" y="0"/>
                  </a:lnTo>
                  <a:close/>
                </a:path>
              </a:pathLst>
            </a:custGeom>
            <a:solidFill>
              <a:srgbClr val="788A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29" name="Google Shape;5829;p38"/>
            <p:cNvSpPr/>
            <p:nvPr/>
          </p:nvSpPr>
          <p:spPr>
            <a:xfrm>
              <a:off x="5393067" y="2177734"/>
              <a:ext cx="194607" cy="102933"/>
            </a:xfrm>
            <a:custGeom>
              <a:rect b="b" l="l" r="r" t="t"/>
              <a:pathLst>
                <a:path extrusionOk="0" h="3931" w="7432">
                  <a:moveTo>
                    <a:pt x="1317" y="0"/>
                  </a:moveTo>
                  <a:cubicBezTo>
                    <a:pt x="592" y="0"/>
                    <a:pt x="0" y="582"/>
                    <a:pt x="0" y="1307"/>
                  </a:cubicBezTo>
                  <a:cubicBezTo>
                    <a:pt x="0" y="2757"/>
                    <a:pt x="1174" y="3931"/>
                    <a:pt x="2624" y="3931"/>
                  </a:cubicBezTo>
                  <a:lnTo>
                    <a:pt x="4808" y="3931"/>
                  </a:lnTo>
                  <a:cubicBezTo>
                    <a:pt x="6258" y="3931"/>
                    <a:pt x="7432" y="2757"/>
                    <a:pt x="7432" y="1307"/>
                  </a:cubicBezTo>
                  <a:cubicBezTo>
                    <a:pt x="7432" y="582"/>
                    <a:pt x="6840" y="0"/>
                    <a:pt x="6115" y="0"/>
                  </a:cubicBezTo>
                  <a:close/>
                </a:path>
              </a:pathLst>
            </a:custGeom>
            <a:solidFill>
              <a:srgbClr val="788A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30" name="Google Shape;5830;p38"/>
            <p:cNvSpPr/>
            <p:nvPr/>
          </p:nvSpPr>
          <p:spPr>
            <a:xfrm>
              <a:off x="5411213" y="2194963"/>
              <a:ext cx="157817" cy="65044"/>
            </a:xfrm>
            <a:custGeom>
              <a:rect b="b" l="l" r="r" t="t"/>
              <a:pathLst>
                <a:path extrusionOk="0" h="2484" w="6027">
                  <a:moveTo>
                    <a:pt x="650" y="0"/>
                  </a:moveTo>
                  <a:cubicBezTo>
                    <a:pt x="179" y="0"/>
                    <a:pt x="0" y="624"/>
                    <a:pt x="404" y="878"/>
                  </a:cubicBezTo>
                  <a:lnTo>
                    <a:pt x="2656" y="2376"/>
                  </a:lnTo>
                  <a:cubicBezTo>
                    <a:pt x="2765" y="2447"/>
                    <a:pt x="2892" y="2483"/>
                    <a:pt x="3018" y="2483"/>
                  </a:cubicBezTo>
                  <a:cubicBezTo>
                    <a:pt x="3145" y="2483"/>
                    <a:pt x="3271" y="2447"/>
                    <a:pt x="3381" y="2376"/>
                  </a:cubicBezTo>
                  <a:lnTo>
                    <a:pt x="5632" y="878"/>
                  </a:lnTo>
                  <a:cubicBezTo>
                    <a:pt x="6027" y="624"/>
                    <a:pt x="5847" y="0"/>
                    <a:pt x="5386" y="0"/>
                  </a:cubicBezTo>
                  <a:cubicBezTo>
                    <a:pt x="5379" y="0"/>
                    <a:pt x="5372" y="0"/>
                    <a:pt x="5365" y="0"/>
                  </a:cubicBezTo>
                  <a:lnTo>
                    <a:pt x="671" y="0"/>
                  </a:lnTo>
                  <a:cubicBezTo>
                    <a:pt x="664" y="0"/>
                    <a:pt x="657" y="0"/>
                    <a:pt x="650"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31" name="Google Shape;5831;p38"/>
            <p:cNvSpPr/>
            <p:nvPr/>
          </p:nvSpPr>
          <p:spPr>
            <a:xfrm>
              <a:off x="5436272" y="2173492"/>
              <a:ext cx="107935" cy="86515"/>
            </a:xfrm>
            <a:custGeom>
              <a:rect b="b" l="l" r="r" t="t"/>
              <a:pathLst>
                <a:path extrusionOk="0" h="3304" w="4122">
                  <a:moveTo>
                    <a:pt x="1" y="2061"/>
                  </a:moveTo>
                  <a:lnTo>
                    <a:pt x="10" y="2070"/>
                  </a:lnTo>
                  <a:lnTo>
                    <a:pt x="13" y="2069"/>
                  </a:lnTo>
                  <a:lnTo>
                    <a:pt x="13" y="2069"/>
                  </a:lnTo>
                  <a:lnTo>
                    <a:pt x="1" y="2061"/>
                  </a:lnTo>
                  <a:close/>
                  <a:moveTo>
                    <a:pt x="535" y="0"/>
                  </a:moveTo>
                  <a:lnTo>
                    <a:pt x="535" y="1421"/>
                  </a:lnTo>
                  <a:cubicBezTo>
                    <a:pt x="535" y="1708"/>
                    <a:pt x="344" y="1965"/>
                    <a:pt x="67" y="2051"/>
                  </a:cubicBezTo>
                  <a:lnTo>
                    <a:pt x="13" y="2069"/>
                  </a:lnTo>
                  <a:lnTo>
                    <a:pt x="13" y="2069"/>
                  </a:lnTo>
                  <a:lnTo>
                    <a:pt x="1699" y="3196"/>
                  </a:lnTo>
                  <a:cubicBezTo>
                    <a:pt x="1808" y="3267"/>
                    <a:pt x="1935" y="3303"/>
                    <a:pt x="2061" y="3303"/>
                  </a:cubicBezTo>
                  <a:cubicBezTo>
                    <a:pt x="2188" y="3303"/>
                    <a:pt x="2314" y="3267"/>
                    <a:pt x="2424" y="3196"/>
                  </a:cubicBezTo>
                  <a:lnTo>
                    <a:pt x="4122" y="2061"/>
                  </a:lnTo>
                  <a:lnTo>
                    <a:pt x="4065" y="2051"/>
                  </a:lnTo>
                  <a:cubicBezTo>
                    <a:pt x="3788" y="1965"/>
                    <a:pt x="3597" y="1708"/>
                    <a:pt x="3597" y="1421"/>
                  </a:cubicBezTo>
                  <a:lnTo>
                    <a:pt x="3597" y="0"/>
                  </a:ln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32" name="Google Shape;5832;p38"/>
            <p:cNvSpPr/>
            <p:nvPr/>
          </p:nvSpPr>
          <p:spPr>
            <a:xfrm>
              <a:off x="5450255" y="2173492"/>
              <a:ext cx="80231" cy="28620"/>
            </a:xfrm>
            <a:custGeom>
              <a:rect b="b" l="l" r="r" t="t"/>
              <a:pathLst>
                <a:path extrusionOk="0" h="1093" w="3064">
                  <a:moveTo>
                    <a:pt x="1" y="0"/>
                  </a:moveTo>
                  <a:lnTo>
                    <a:pt x="1" y="706"/>
                  </a:lnTo>
                  <a:cubicBezTo>
                    <a:pt x="478" y="964"/>
                    <a:pt x="1002" y="1092"/>
                    <a:pt x="1528" y="1092"/>
                  </a:cubicBezTo>
                  <a:cubicBezTo>
                    <a:pt x="2054" y="1092"/>
                    <a:pt x="2581" y="964"/>
                    <a:pt x="3063" y="706"/>
                  </a:cubicBezTo>
                  <a:lnTo>
                    <a:pt x="3063" y="0"/>
                  </a:lnTo>
                  <a:close/>
                </a:path>
              </a:pathLst>
            </a:custGeom>
            <a:solidFill>
              <a:srgbClr val="EE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33" name="Google Shape;5833;p38"/>
            <p:cNvSpPr/>
            <p:nvPr/>
          </p:nvSpPr>
          <p:spPr>
            <a:xfrm>
              <a:off x="5394062" y="2076057"/>
              <a:ext cx="192381" cy="114428"/>
            </a:xfrm>
            <a:custGeom>
              <a:rect b="b" l="l" r="r" t="t"/>
              <a:pathLst>
                <a:path extrusionOk="0" h="4370" w="7347">
                  <a:moveTo>
                    <a:pt x="830" y="0"/>
                  </a:moveTo>
                  <a:lnTo>
                    <a:pt x="830" y="659"/>
                  </a:lnTo>
                  <a:lnTo>
                    <a:pt x="725" y="659"/>
                  </a:lnTo>
                  <a:cubicBezTo>
                    <a:pt x="0" y="659"/>
                    <a:pt x="0" y="1756"/>
                    <a:pt x="725" y="1756"/>
                  </a:cubicBezTo>
                  <a:lnTo>
                    <a:pt x="840" y="1756"/>
                  </a:lnTo>
                  <a:cubicBezTo>
                    <a:pt x="954" y="3234"/>
                    <a:pt x="2194" y="4370"/>
                    <a:pt x="3673" y="4370"/>
                  </a:cubicBezTo>
                  <a:cubicBezTo>
                    <a:pt x="5152" y="4370"/>
                    <a:pt x="6392" y="3234"/>
                    <a:pt x="6497" y="1756"/>
                  </a:cubicBezTo>
                  <a:lnTo>
                    <a:pt x="6621" y="1756"/>
                  </a:lnTo>
                  <a:cubicBezTo>
                    <a:pt x="7346" y="1756"/>
                    <a:pt x="7346" y="659"/>
                    <a:pt x="6621" y="659"/>
                  </a:cubicBezTo>
                  <a:lnTo>
                    <a:pt x="6516" y="659"/>
                  </a:lnTo>
                  <a:lnTo>
                    <a:pt x="6516" y="0"/>
                  </a:lnTo>
                  <a:close/>
                </a:path>
              </a:pathLst>
            </a:custGeom>
            <a:solidFill>
              <a:srgbClr val="F6F8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34" name="Google Shape;5834;p38"/>
            <p:cNvSpPr/>
            <p:nvPr/>
          </p:nvSpPr>
          <p:spPr>
            <a:xfrm>
              <a:off x="5394062" y="2076319"/>
              <a:ext cx="107699" cy="114402"/>
            </a:xfrm>
            <a:custGeom>
              <a:rect b="b" l="l" r="r" t="t"/>
              <a:pathLst>
                <a:path extrusionOk="0" h="4369" w="4113">
                  <a:moveTo>
                    <a:pt x="840" y="0"/>
                  </a:moveTo>
                  <a:lnTo>
                    <a:pt x="840" y="649"/>
                  </a:lnTo>
                  <a:lnTo>
                    <a:pt x="725" y="649"/>
                  </a:lnTo>
                  <a:cubicBezTo>
                    <a:pt x="0" y="649"/>
                    <a:pt x="0" y="1746"/>
                    <a:pt x="725" y="1746"/>
                  </a:cubicBezTo>
                  <a:lnTo>
                    <a:pt x="849" y="1746"/>
                  </a:lnTo>
                  <a:cubicBezTo>
                    <a:pt x="953" y="3241"/>
                    <a:pt x="2200" y="4368"/>
                    <a:pt x="3654" y="4368"/>
                  </a:cubicBezTo>
                  <a:cubicBezTo>
                    <a:pt x="3805" y="4368"/>
                    <a:pt x="3958" y="4356"/>
                    <a:pt x="4112" y="4331"/>
                  </a:cubicBezTo>
                  <a:cubicBezTo>
                    <a:pt x="2729" y="4112"/>
                    <a:pt x="1708" y="2919"/>
                    <a:pt x="1708" y="1526"/>
                  </a:cubicBezTo>
                  <a:lnTo>
                    <a:pt x="1708" y="0"/>
                  </a:ln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35" name="Google Shape;5835;p38"/>
            <p:cNvSpPr/>
            <p:nvPr/>
          </p:nvSpPr>
          <p:spPr>
            <a:xfrm>
              <a:off x="5470994" y="2139006"/>
              <a:ext cx="38256" cy="11521"/>
            </a:xfrm>
            <a:custGeom>
              <a:rect b="b" l="l" r="r" t="t"/>
              <a:pathLst>
                <a:path extrusionOk="0" h="440" w="1461">
                  <a:moveTo>
                    <a:pt x="296" y="1"/>
                  </a:moveTo>
                  <a:cubicBezTo>
                    <a:pt x="1" y="1"/>
                    <a:pt x="1" y="439"/>
                    <a:pt x="296" y="439"/>
                  </a:cubicBezTo>
                  <a:lnTo>
                    <a:pt x="1174" y="439"/>
                  </a:lnTo>
                  <a:cubicBezTo>
                    <a:pt x="1460" y="439"/>
                    <a:pt x="1460" y="1"/>
                    <a:pt x="1174" y="1"/>
                  </a:cubicBez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36" name="Google Shape;5836;p38"/>
            <p:cNvSpPr/>
            <p:nvPr/>
          </p:nvSpPr>
          <p:spPr>
            <a:xfrm>
              <a:off x="5405296" y="1973150"/>
              <a:ext cx="170150" cy="74444"/>
            </a:xfrm>
            <a:custGeom>
              <a:rect b="b" l="l" r="r" t="t"/>
              <a:pathLst>
                <a:path extrusionOk="0" h="2843" w="6498">
                  <a:moveTo>
                    <a:pt x="3244" y="0"/>
                  </a:moveTo>
                  <a:cubicBezTo>
                    <a:pt x="1613" y="0"/>
                    <a:pt x="220" y="1221"/>
                    <a:pt x="1" y="2843"/>
                  </a:cubicBezTo>
                  <a:lnTo>
                    <a:pt x="6497" y="2843"/>
                  </a:lnTo>
                  <a:cubicBezTo>
                    <a:pt x="6278" y="1212"/>
                    <a:pt x="4885" y="0"/>
                    <a:pt x="3244"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37" name="Google Shape;5837;p38"/>
            <p:cNvSpPr/>
            <p:nvPr/>
          </p:nvSpPr>
          <p:spPr>
            <a:xfrm>
              <a:off x="5478980" y="2270664"/>
              <a:ext cx="22781" cy="22990"/>
            </a:xfrm>
            <a:custGeom>
              <a:rect b="b" l="l" r="r" t="t"/>
              <a:pathLst>
                <a:path extrusionOk="0" h="878" w="870">
                  <a:moveTo>
                    <a:pt x="430" y="0"/>
                  </a:moveTo>
                  <a:cubicBezTo>
                    <a:pt x="192" y="0"/>
                    <a:pt x="1" y="191"/>
                    <a:pt x="1" y="439"/>
                  </a:cubicBezTo>
                  <a:cubicBezTo>
                    <a:pt x="1" y="677"/>
                    <a:pt x="192" y="878"/>
                    <a:pt x="430" y="878"/>
                  </a:cubicBezTo>
                  <a:cubicBezTo>
                    <a:pt x="678" y="878"/>
                    <a:pt x="869" y="677"/>
                    <a:pt x="869" y="439"/>
                  </a:cubicBezTo>
                  <a:cubicBezTo>
                    <a:pt x="869" y="191"/>
                    <a:pt x="678" y="0"/>
                    <a:pt x="430" y="0"/>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38" name="Google Shape;5838;p38"/>
            <p:cNvSpPr/>
            <p:nvPr/>
          </p:nvSpPr>
          <p:spPr>
            <a:xfrm>
              <a:off x="5356330" y="2253670"/>
              <a:ext cx="48233" cy="74208"/>
            </a:xfrm>
            <a:custGeom>
              <a:rect b="b" l="l" r="r" t="t"/>
              <a:pathLst>
                <a:path extrusionOk="0" h="2834" w="1842">
                  <a:moveTo>
                    <a:pt x="249" y="0"/>
                  </a:moveTo>
                  <a:cubicBezTo>
                    <a:pt x="144" y="96"/>
                    <a:pt x="68" y="220"/>
                    <a:pt x="1" y="353"/>
                  </a:cubicBezTo>
                  <a:lnTo>
                    <a:pt x="1174" y="1365"/>
                  </a:lnTo>
                  <a:cubicBezTo>
                    <a:pt x="1327" y="1489"/>
                    <a:pt x="1403" y="1670"/>
                    <a:pt x="1403" y="1861"/>
                  </a:cubicBezTo>
                  <a:lnTo>
                    <a:pt x="1403" y="2834"/>
                  </a:lnTo>
                  <a:lnTo>
                    <a:pt x="1842" y="2834"/>
                  </a:lnTo>
                  <a:lnTo>
                    <a:pt x="1842" y="1870"/>
                  </a:lnTo>
                  <a:cubicBezTo>
                    <a:pt x="1842" y="1546"/>
                    <a:pt x="1699" y="1250"/>
                    <a:pt x="1460" y="1040"/>
                  </a:cubicBezTo>
                  <a:lnTo>
                    <a:pt x="249" y="0"/>
                  </a:ln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39" name="Google Shape;5839;p38"/>
            <p:cNvSpPr/>
            <p:nvPr/>
          </p:nvSpPr>
          <p:spPr>
            <a:xfrm>
              <a:off x="5575917" y="2253670"/>
              <a:ext cx="48233" cy="74208"/>
            </a:xfrm>
            <a:custGeom>
              <a:rect b="b" l="l" r="r" t="t"/>
              <a:pathLst>
                <a:path extrusionOk="0" h="2834" w="1842">
                  <a:moveTo>
                    <a:pt x="1594" y="0"/>
                  </a:moveTo>
                  <a:lnTo>
                    <a:pt x="382" y="1040"/>
                  </a:lnTo>
                  <a:cubicBezTo>
                    <a:pt x="143" y="1250"/>
                    <a:pt x="0" y="1546"/>
                    <a:pt x="0" y="1870"/>
                  </a:cubicBezTo>
                  <a:lnTo>
                    <a:pt x="0" y="2834"/>
                  </a:lnTo>
                  <a:lnTo>
                    <a:pt x="439" y="2834"/>
                  </a:lnTo>
                  <a:lnTo>
                    <a:pt x="439" y="1861"/>
                  </a:lnTo>
                  <a:cubicBezTo>
                    <a:pt x="439" y="1670"/>
                    <a:pt x="525" y="1489"/>
                    <a:pt x="668" y="1365"/>
                  </a:cubicBezTo>
                  <a:lnTo>
                    <a:pt x="1842" y="353"/>
                  </a:lnTo>
                  <a:cubicBezTo>
                    <a:pt x="1784" y="220"/>
                    <a:pt x="1698" y="96"/>
                    <a:pt x="1594" y="0"/>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40" name="Google Shape;5840;p38"/>
            <p:cNvSpPr/>
            <p:nvPr/>
          </p:nvSpPr>
          <p:spPr>
            <a:xfrm>
              <a:off x="5398566" y="2047568"/>
              <a:ext cx="183374" cy="28777"/>
            </a:xfrm>
            <a:custGeom>
              <a:rect b="b" l="l" r="r" t="t"/>
              <a:pathLst>
                <a:path extrusionOk="0" h="1099" w="7003">
                  <a:moveTo>
                    <a:pt x="219" y="1"/>
                  </a:moveTo>
                  <a:cubicBezTo>
                    <a:pt x="105" y="1"/>
                    <a:pt x="0" y="96"/>
                    <a:pt x="0" y="220"/>
                  </a:cubicBezTo>
                  <a:lnTo>
                    <a:pt x="0" y="879"/>
                  </a:lnTo>
                  <a:cubicBezTo>
                    <a:pt x="0" y="993"/>
                    <a:pt x="105" y="1098"/>
                    <a:pt x="219" y="1098"/>
                  </a:cubicBezTo>
                  <a:lnTo>
                    <a:pt x="6783" y="1098"/>
                  </a:lnTo>
                  <a:cubicBezTo>
                    <a:pt x="6897" y="1098"/>
                    <a:pt x="7002" y="993"/>
                    <a:pt x="7002" y="879"/>
                  </a:cubicBezTo>
                  <a:lnTo>
                    <a:pt x="7002" y="220"/>
                  </a:lnTo>
                  <a:cubicBezTo>
                    <a:pt x="7002" y="96"/>
                    <a:pt x="6897" y="1"/>
                    <a:pt x="6783" y="1"/>
                  </a:cubicBezTo>
                  <a:close/>
                </a:path>
              </a:pathLst>
            </a:custGeom>
            <a:solidFill>
              <a:srgbClr val="788A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41" name="Google Shape;5841;p38"/>
            <p:cNvSpPr/>
            <p:nvPr/>
          </p:nvSpPr>
          <p:spPr>
            <a:xfrm>
              <a:off x="5427788" y="1973150"/>
              <a:ext cx="62713" cy="74444"/>
            </a:xfrm>
            <a:custGeom>
              <a:rect b="b" l="l" r="r" t="t"/>
              <a:pathLst>
                <a:path extrusionOk="0" h="2843" w="2395">
                  <a:moveTo>
                    <a:pt x="2395" y="0"/>
                  </a:moveTo>
                  <a:cubicBezTo>
                    <a:pt x="1880" y="0"/>
                    <a:pt x="1374" y="124"/>
                    <a:pt x="916" y="363"/>
                  </a:cubicBezTo>
                  <a:cubicBezTo>
                    <a:pt x="420" y="954"/>
                    <a:pt x="77" y="1832"/>
                    <a:pt x="0" y="2843"/>
                  </a:cubicBezTo>
                  <a:lnTo>
                    <a:pt x="439" y="2843"/>
                  </a:lnTo>
                  <a:cubicBezTo>
                    <a:pt x="544" y="1603"/>
                    <a:pt x="1059" y="592"/>
                    <a:pt x="1746" y="191"/>
                  </a:cubicBezTo>
                  <a:lnTo>
                    <a:pt x="1746" y="191"/>
                  </a:lnTo>
                  <a:cubicBezTo>
                    <a:pt x="1460" y="868"/>
                    <a:pt x="1336" y="1984"/>
                    <a:pt x="1307" y="2843"/>
                  </a:cubicBezTo>
                  <a:lnTo>
                    <a:pt x="1746" y="2843"/>
                  </a:lnTo>
                  <a:cubicBezTo>
                    <a:pt x="1803" y="992"/>
                    <a:pt x="2223" y="0"/>
                    <a:pt x="2395" y="0"/>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42" name="Google Shape;5842;p38"/>
            <p:cNvSpPr/>
            <p:nvPr/>
          </p:nvSpPr>
          <p:spPr>
            <a:xfrm>
              <a:off x="5490240" y="1973150"/>
              <a:ext cx="62477" cy="74208"/>
            </a:xfrm>
            <a:custGeom>
              <a:rect b="b" l="l" r="r" t="t"/>
              <a:pathLst>
                <a:path extrusionOk="0" h="2834" w="2386">
                  <a:moveTo>
                    <a:pt x="0" y="0"/>
                  </a:moveTo>
                  <a:cubicBezTo>
                    <a:pt x="181" y="0"/>
                    <a:pt x="592" y="992"/>
                    <a:pt x="649" y="2833"/>
                  </a:cubicBezTo>
                  <a:lnTo>
                    <a:pt x="1088" y="2833"/>
                  </a:lnTo>
                  <a:cubicBezTo>
                    <a:pt x="1059" y="1984"/>
                    <a:pt x="935" y="868"/>
                    <a:pt x="649" y="181"/>
                  </a:cubicBezTo>
                  <a:lnTo>
                    <a:pt x="649" y="181"/>
                  </a:lnTo>
                  <a:cubicBezTo>
                    <a:pt x="1336" y="582"/>
                    <a:pt x="1851" y="1603"/>
                    <a:pt x="1956" y="2833"/>
                  </a:cubicBezTo>
                  <a:lnTo>
                    <a:pt x="2385" y="2833"/>
                  </a:lnTo>
                  <a:cubicBezTo>
                    <a:pt x="2309" y="1832"/>
                    <a:pt x="1975" y="954"/>
                    <a:pt x="1479" y="353"/>
                  </a:cubicBezTo>
                  <a:cubicBezTo>
                    <a:pt x="1021" y="124"/>
                    <a:pt x="515" y="0"/>
                    <a:pt x="0" y="0"/>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43" name="Google Shape;5843;p38"/>
            <p:cNvSpPr/>
            <p:nvPr/>
          </p:nvSpPr>
          <p:spPr>
            <a:xfrm>
              <a:off x="5398802" y="2047568"/>
              <a:ext cx="39984" cy="28515"/>
            </a:xfrm>
            <a:custGeom>
              <a:rect b="b" l="l" r="r" t="t"/>
              <a:pathLst>
                <a:path extrusionOk="0" h="1089" w="1527">
                  <a:moveTo>
                    <a:pt x="220" y="1"/>
                  </a:moveTo>
                  <a:cubicBezTo>
                    <a:pt x="96" y="1"/>
                    <a:pt x="1" y="96"/>
                    <a:pt x="1" y="220"/>
                  </a:cubicBezTo>
                  <a:lnTo>
                    <a:pt x="1" y="879"/>
                  </a:lnTo>
                  <a:cubicBezTo>
                    <a:pt x="1" y="993"/>
                    <a:pt x="96" y="1088"/>
                    <a:pt x="220" y="1088"/>
                  </a:cubicBezTo>
                  <a:lnTo>
                    <a:pt x="1527" y="1088"/>
                  </a:lnTo>
                  <a:cubicBezTo>
                    <a:pt x="1412" y="1088"/>
                    <a:pt x="1308" y="993"/>
                    <a:pt x="1308" y="879"/>
                  </a:cubicBezTo>
                  <a:lnTo>
                    <a:pt x="1308" y="220"/>
                  </a:lnTo>
                  <a:cubicBezTo>
                    <a:pt x="1308" y="96"/>
                    <a:pt x="1412" y="1"/>
                    <a:pt x="1527"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44" name="Google Shape;5844;p38"/>
            <p:cNvSpPr/>
            <p:nvPr/>
          </p:nvSpPr>
          <p:spPr>
            <a:xfrm>
              <a:off x="5404536" y="2076057"/>
              <a:ext cx="171643" cy="49699"/>
            </a:xfrm>
            <a:custGeom>
              <a:rect b="b" l="l" r="r" t="t"/>
              <a:pathLst>
                <a:path extrusionOk="0" h="1898" w="6555">
                  <a:moveTo>
                    <a:pt x="1" y="0"/>
                  </a:moveTo>
                  <a:lnTo>
                    <a:pt x="1" y="430"/>
                  </a:lnTo>
                  <a:cubicBezTo>
                    <a:pt x="1" y="573"/>
                    <a:pt x="68" y="706"/>
                    <a:pt x="192" y="792"/>
                  </a:cubicBezTo>
                  <a:lnTo>
                    <a:pt x="1585" y="1756"/>
                  </a:lnTo>
                  <a:cubicBezTo>
                    <a:pt x="1723" y="1852"/>
                    <a:pt x="1881" y="1898"/>
                    <a:pt x="2037" y="1898"/>
                  </a:cubicBezTo>
                  <a:cubicBezTo>
                    <a:pt x="2344" y="1898"/>
                    <a:pt x="2644" y="1722"/>
                    <a:pt x="2777" y="1412"/>
                  </a:cubicBezTo>
                  <a:cubicBezTo>
                    <a:pt x="2860" y="1219"/>
                    <a:pt x="3049" y="1097"/>
                    <a:pt x="3251" y="1097"/>
                  </a:cubicBezTo>
                  <a:cubicBezTo>
                    <a:pt x="3258" y="1097"/>
                    <a:pt x="3266" y="1097"/>
                    <a:pt x="3273" y="1098"/>
                  </a:cubicBezTo>
                  <a:cubicBezTo>
                    <a:pt x="3281" y="1097"/>
                    <a:pt x="3289" y="1097"/>
                    <a:pt x="3297" y="1097"/>
                  </a:cubicBezTo>
                  <a:cubicBezTo>
                    <a:pt x="3507" y="1097"/>
                    <a:pt x="3696" y="1219"/>
                    <a:pt x="3779" y="1412"/>
                  </a:cubicBezTo>
                  <a:cubicBezTo>
                    <a:pt x="3912" y="1722"/>
                    <a:pt x="4208" y="1898"/>
                    <a:pt x="4515" y="1898"/>
                  </a:cubicBezTo>
                  <a:cubicBezTo>
                    <a:pt x="4671" y="1898"/>
                    <a:pt x="4830" y="1852"/>
                    <a:pt x="4971" y="1756"/>
                  </a:cubicBezTo>
                  <a:lnTo>
                    <a:pt x="6364" y="792"/>
                  </a:lnTo>
                  <a:cubicBezTo>
                    <a:pt x="6479" y="706"/>
                    <a:pt x="6555" y="573"/>
                    <a:pt x="6555" y="430"/>
                  </a:cubicBezTo>
                  <a:lnTo>
                    <a:pt x="6555" y="0"/>
                  </a:ln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45" name="Google Shape;5845;p38"/>
            <p:cNvSpPr/>
            <p:nvPr/>
          </p:nvSpPr>
          <p:spPr>
            <a:xfrm>
              <a:off x="5450255" y="2093418"/>
              <a:ext cx="11521" cy="17125"/>
            </a:xfrm>
            <a:custGeom>
              <a:rect b="b" l="l" r="r" t="t"/>
              <a:pathLst>
                <a:path extrusionOk="0" h="654" w="440">
                  <a:moveTo>
                    <a:pt x="220" y="0"/>
                  </a:moveTo>
                  <a:cubicBezTo>
                    <a:pt x="111" y="0"/>
                    <a:pt x="1" y="72"/>
                    <a:pt x="1" y="215"/>
                  </a:cubicBezTo>
                  <a:lnTo>
                    <a:pt x="1" y="435"/>
                  </a:lnTo>
                  <a:cubicBezTo>
                    <a:pt x="1" y="559"/>
                    <a:pt x="96" y="654"/>
                    <a:pt x="220" y="654"/>
                  </a:cubicBezTo>
                  <a:cubicBezTo>
                    <a:pt x="344" y="654"/>
                    <a:pt x="440" y="559"/>
                    <a:pt x="440" y="435"/>
                  </a:cubicBezTo>
                  <a:lnTo>
                    <a:pt x="440" y="215"/>
                  </a:lnTo>
                  <a:cubicBezTo>
                    <a:pt x="440" y="72"/>
                    <a:pt x="330" y="0"/>
                    <a:pt x="220" y="0"/>
                  </a:cubicBezTo>
                  <a:close/>
                </a:path>
              </a:pathLst>
            </a:custGeom>
            <a:solidFill>
              <a:srgbClr val="F6F8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46" name="Google Shape;5846;p38"/>
            <p:cNvSpPr/>
            <p:nvPr/>
          </p:nvSpPr>
          <p:spPr>
            <a:xfrm>
              <a:off x="5518965" y="2093418"/>
              <a:ext cx="11521" cy="17125"/>
            </a:xfrm>
            <a:custGeom>
              <a:rect b="b" l="l" r="r" t="t"/>
              <a:pathLst>
                <a:path extrusionOk="0" h="654" w="440">
                  <a:moveTo>
                    <a:pt x="220" y="0"/>
                  </a:moveTo>
                  <a:cubicBezTo>
                    <a:pt x="110" y="0"/>
                    <a:pt x="0" y="72"/>
                    <a:pt x="0" y="215"/>
                  </a:cubicBezTo>
                  <a:lnTo>
                    <a:pt x="0" y="435"/>
                  </a:lnTo>
                  <a:cubicBezTo>
                    <a:pt x="0" y="559"/>
                    <a:pt x="96" y="654"/>
                    <a:pt x="220" y="654"/>
                  </a:cubicBezTo>
                  <a:cubicBezTo>
                    <a:pt x="334" y="654"/>
                    <a:pt x="439" y="559"/>
                    <a:pt x="439" y="435"/>
                  </a:cubicBezTo>
                  <a:lnTo>
                    <a:pt x="439" y="215"/>
                  </a:lnTo>
                  <a:cubicBezTo>
                    <a:pt x="439" y="72"/>
                    <a:pt x="329" y="0"/>
                    <a:pt x="220" y="0"/>
                  </a:cubicBezTo>
                  <a:close/>
                </a:path>
              </a:pathLst>
            </a:custGeom>
            <a:solidFill>
              <a:srgbClr val="F6F8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47" name="Google Shape;5847;p38"/>
            <p:cNvSpPr/>
            <p:nvPr/>
          </p:nvSpPr>
          <p:spPr>
            <a:xfrm>
              <a:off x="5404301" y="2076057"/>
              <a:ext cx="171878" cy="11521"/>
            </a:xfrm>
            <a:custGeom>
              <a:rect b="b" l="l" r="r" t="t"/>
              <a:pathLst>
                <a:path extrusionOk="0" h="440" w="6564">
                  <a:moveTo>
                    <a:pt x="0" y="0"/>
                  </a:moveTo>
                  <a:lnTo>
                    <a:pt x="0" y="430"/>
                  </a:lnTo>
                  <a:cubicBezTo>
                    <a:pt x="0" y="430"/>
                    <a:pt x="10" y="439"/>
                    <a:pt x="10" y="439"/>
                  </a:cubicBezTo>
                  <a:lnTo>
                    <a:pt x="6564" y="439"/>
                  </a:lnTo>
                  <a:lnTo>
                    <a:pt x="6564" y="430"/>
                  </a:lnTo>
                  <a:lnTo>
                    <a:pt x="6564" y="0"/>
                  </a:ln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848" name="Google Shape;5848;p38"/>
          <p:cNvGrpSpPr/>
          <p:nvPr/>
        </p:nvGrpSpPr>
        <p:grpSpPr>
          <a:xfrm>
            <a:off x="6651928" y="2388145"/>
            <a:ext cx="394216" cy="508858"/>
            <a:chOff x="4902701" y="1973150"/>
            <a:chExt cx="274811" cy="354728"/>
          </a:xfrm>
        </p:grpSpPr>
        <p:sp>
          <p:nvSpPr>
            <p:cNvPr id="5849" name="Google Shape;5849;p38"/>
            <p:cNvSpPr/>
            <p:nvPr/>
          </p:nvSpPr>
          <p:spPr>
            <a:xfrm>
              <a:off x="4902936" y="2161996"/>
              <a:ext cx="274576" cy="165882"/>
            </a:xfrm>
            <a:custGeom>
              <a:rect b="b" l="l" r="r" t="t"/>
              <a:pathLst>
                <a:path extrusionOk="0" h="6335" w="10486">
                  <a:moveTo>
                    <a:pt x="3712" y="0"/>
                  </a:moveTo>
                  <a:lnTo>
                    <a:pt x="3712" y="1040"/>
                  </a:lnTo>
                  <a:cubicBezTo>
                    <a:pt x="3712" y="1326"/>
                    <a:pt x="3521" y="1584"/>
                    <a:pt x="3244" y="1670"/>
                  </a:cubicBezTo>
                  <a:lnTo>
                    <a:pt x="945" y="2347"/>
                  </a:lnTo>
                  <a:cubicBezTo>
                    <a:pt x="382" y="2509"/>
                    <a:pt x="1" y="3015"/>
                    <a:pt x="1" y="3597"/>
                  </a:cubicBezTo>
                  <a:lnTo>
                    <a:pt x="1" y="5676"/>
                  </a:lnTo>
                  <a:cubicBezTo>
                    <a:pt x="1" y="6039"/>
                    <a:pt x="297" y="6335"/>
                    <a:pt x="659" y="6335"/>
                  </a:cubicBezTo>
                  <a:lnTo>
                    <a:pt x="9827" y="6335"/>
                  </a:lnTo>
                  <a:cubicBezTo>
                    <a:pt x="10189" y="6335"/>
                    <a:pt x="10485" y="6039"/>
                    <a:pt x="10485" y="5676"/>
                  </a:cubicBezTo>
                  <a:lnTo>
                    <a:pt x="10485" y="3606"/>
                  </a:lnTo>
                  <a:cubicBezTo>
                    <a:pt x="10485" y="3015"/>
                    <a:pt x="10104" y="2509"/>
                    <a:pt x="9541" y="2347"/>
                  </a:cubicBezTo>
                  <a:lnTo>
                    <a:pt x="7242" y="1670"/>
                  </a:lnTo>
                  <a:cubicBezTo>
                    <a:pt x="6965" y="1584"/>
                    <a:pt x="6774" y="1326"/>
                    <a:pt x="6774" y="1040"/>
                  </a:cubicBezTo>
                  <a:lnTo>
                    <a:pt x="6774" y="0"/>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50" name="Google Shape;5850;p38"/>
            <p:cNvSpPr/>
            <p:nvPr/>
          </p:nvSpPr>
          <p:spPr>
            <a:xfrm>
              <a:off x="4902701" y="2208710"/>
              <a:ext cx="274550" cy="119168"/>
            </a:xfrm>
            <a:custGeom>
              <a:rect b="b" l="l" r="r" t="t"/>
              <a:pathLst>
                <a:path extrusionOk="0" h="4551" w="10485">
                  <a:moveTo>
                    <a:pt x="2843" y="0"/>
                  </a:moveTo>
                  <a:lnTo>
                    <a:pt x="945" y="563"/>
                  </a:lnTo>
                  <a:cubicBezTo>
                    <a:pt x="382" y="725"/>
                    <a:pt x="0" y="1231"/>
                    <a:pt x="0" y="1813"/>
                  </a:cubicBezTo>
                  <a:lnTo>
                    <a:pt x="0" y="3892"/>
                  </a:lnTo>
                  <a:cubicBezTo>
                    <a:pt x="0" y="4255"/>
                    <a:pt x="296" y="4551"/>
                    <a:pt x="658" y="4551"/>
                  </a:cubicBezTo>
                  <a:lnTo>
                    <a:pt x="9836" y="4551"/>
                  </a:lnTo>
                  <a:cubicBezTo>
                    <a:pt x="10198" y="4551"/>
                    <a:pt x="10485" y="4255"/>
                    <a:pt x="10485" y="3892"/>
                  </a:cubicBezTo>
                  <a:lnTo>
                    <a:pt x="10485" y="1822"/>
                  </a:lnTo>
                  <a:cubicBezTo>
                    <a:pt x="10485" y="1240"/>
                    <a:pt x="10103" y="725"/>
                    <a:pt x="9550" y="563"/>
                  </a:cubicBezTo>
                  <a:lnTo>
                    <a:pt x="7651" y="0"/>
                  </a:lnTo>
                  <a:cubicBezTo>
                    <a:pt x="7251" y="620"/>
                    <a:pt x="6325" y="1059"/>
                    <a:pt x="5247" y="1059"/>
                  </a:cubicBezTo>
                  <a:cubicBezTo>
                    <a:pt x="4169" y="1059"/>
                    <a:pt x="3244" y="620"/>
                    <a:pt x="2843" y="0"/>
                  </a:cubicBez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51" name="Google Shape;5851;p38"/>
            <p:cNvSpPr/>
            <p:nvPr/>
          </p:nvSpPr>
          <p:spPr>
            <a:xfrm>
              <a:off x="5000109" y="2161996"/>
              <a:ext cx="79969" cy="22886"/>
            </a:xfrm>
            <a:custGeom>
              <a:rect b="b" l="l" r="r" t="t"/>
              <a:pathLst>
                <a:path extrusionOk="0" h="874" w="3054">
                  <a:moveTo>
                    <a:pt x="1" y="0"/>
                  </a:moveTo>
                  <a:lnTo>
                    <a:pt x="1" y="487"/>
                  </a:lnTo>
                  <a:cubicBezTo>
                    <a:pt x="478" y="744"/>
                    <a:pt x="1003" y="873"/>
                    <a:pt x="1527" y="873"/>
                  </a:cubicBezTo>
                  <a:cubicBezTo>
                    <a:pt x="2052" y="873"/>
                    <a:pt x="2577" y="744"/>
                    <a:pt x="3054" y="487"/>
                  </a:cubicBezTo>
                  <a:lnTo>
                    <a:pt x="3054" y="0"/>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52" name="Google Shape;5852;p38"/>
            <p:cNvSpPr/>
            <p:nvPr/>
          </p:nvSpPr>
          <p:spPr>
            <a:xfrm>
              <a:off x="4943654" y="2019105"/>
              <a:ext cx="192643" cy="154413"/>
            </a:xfrm>
            <a:custGeom>
              <a:rect b="b" l="l" r="r" t="t"/>
              <a:pathLst>
                <a:path extrusionOk="0" h="5897" w="7357">
                  <a:moveTo>
                    <a:pt x="840" y="0"/>
                  </a:moveTo>
                  <a:lnTo>
                    <a:pt x="840" y="2185"/>
                  </a:lnTo>
                  <a:lnTo>
                    <a:pt x="735" y="2185"/>
                  </a:lnTo>
                  <a:cubicBezTo>
                    <a:pt x="732" y="2185"/>
                    <a:pt x="729" y="2185"/>
                    <a:pt x="726" y="2185"/>
                  </a:cubicBezTo>
                  <a:cubicBezTo>
                    <a:pt x="1" y="2185"/>
                    <a:pt x="4" y="3273"/>
                    <a:pt x="735" y="3273"/>
                  </a:cubicBezTo>
                  <a:lnTo>
                    <a:pt x="850" y="3273"/>
                  </a:lnTo>
                  <a:cubicBezTo>
                    <a:pt x="964" y="4751"/>
                    <a:pt x="2195" y="5896"/>
                    <a:pt x="3683" y="5896"/>
                  </a:cubicBezTo>
                  <a:cubicBezTo>
                    <a:pt x="5162" y="5896"/>
                    <a:pt x="6393" y="4751"/>
                    <a:pt x="6507" y="3273"/>
                  </a:cubicBezTo>
                  <a:lnTo>
                    <a:pt x="6631" y="3273"/>
                  </a:lnTo>
                  <a:cubicBezTo>
                    <a:pt x="7356" y="3273"/>
                    <a:pt x="7356" y="2185"/>
                    <a:pt x="6631" y="2185"/>
                  </a:cubicBezTo>
                  <a:lnTo>
                    <a:pt x="6526" y="2185"/>
                  </a:lnTo>
                  <a:lnTo>
                    <a:pt x="6526" y="0"/>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53" name="Google Shape;5853;p38"/>
            <p:cNvSpPr/>
            <p:nvPr/>
          </p:nvSpPr>
          <p:spPr>
            <a:xfrm>
              <a:off x="4946403" y="2041833"/>
              <a:ext cx="145170" cy="131658"/>
            </a:xfrm>
            <a:custGeom>
              <a:rect b="b" l="l" r="r" t="t"/>
              <a:pathLst>
                <a:path extrusionOk="0" h="5028" w="5544">
                  <a:moveTo>
                    <a:pt x="735" y="1"/>
                  </a:moveTo>
                  <a:lnTo>
                    <a:pt x="735" y="1317"/>
                  </a:lnTo>
                  <a:lnTo>
                    <a:pt x="649" y="1317"/>
                  </a:lnTo>
                  <a:cubicBezTo>
                    <a:pt x="642" y="1317"/>
                    <a:pt x="635" y="1317"/>
                    <a:pt x="628" y="1317"/>
                  </a:cubicBezTo>
                  <a:cubicBezTo>
                    <a:pt x="380" y="1317"/>
                    <a:pt x="171" y="1476"/>
                    <a:pt x="106" y="1708"/>
                  </a:cubicBezTo>
                  <a:cubicBezTo>
                    <a:pt x="1" y="2061"/>
                    <a:pt x="268" y="2405"/>
                    <a:pt x="630" y="2405"/>
                  </a:cubicBezTo>
                  <a:lnTo>
                    <a:pt x="745" y="2405"/>
                  </a:lnTo>
                  <a:cubicBezTo>
                    <a:pt x="848" y="3908"/>
                    <a:pt x="2102" y="5027"/>
                    <a:pt x="3556" y="5027"/>
                  </a:cubicBezTo>
                  <a:cubicBezTo>
                    <a:pt x="3708" y="5027"/>
                    <a:pt x="3862" y="5015"/>
                    <a:pt x="4017" y="4990"/>
                  </a:cubicBezTo>
                  <a:cubicBezTo>
                    <a:pt x="2634" y="4780"/>
                    <a:pt x="1613" y="3588"/>
                    <a:pt x="1613" y="2185"/>
                  </a:cubicBezTo>
                  <a:lnTo>
                    <a:pt x="1613" y="1746"/>
                  </a:lnTo>
                  <a:cubicBezTo>
                    <a:pt x="1613" y="1021"/>
                    <a:pt x="2195" y="439"/>
                    <a:pt x="2920" y="439"/>
                  </a:cubicBezTo>
                  <a:lnTo>
                    <a:pt x="5105" y="439"/>
                  </a:lnTo>
                  <a:cubicBezTo>
                    <a:pt x="5343" y="439"/>
                    <a:pt x="5543" y="239"/>
                    <a:pt x="5543" y="1"/>
                  </a:cubicBez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54" name="Google Shape;5854;p38"/>
            <p:cNvSpPr/>
            <p:nvPr/>
          </p:nvSpPr>
          <p:spPr>
            <a:xfrm>
              <a:off x="5000109" y="2076686"/>
              <a:ext cx="11286" cy="17125"/>
            </a:xfrm>
            <a:custGeom>
              <a:rect b="b" l="l" r="r" t="t"/>
              <a:pathLst>
                <a:path extrusionOk="0" h="654" w="431">
                  <a:moveTo>
                    <a:pt x="215" y="0"/>
                  </a:moveTo>
                  <a:cubicBezTo>
                    <a:pt x="108" y="0"/>
                    <a:pt x="1" y="72"/>
                    <a:pt x="1" y="215"/>
                  </a:cubicBezTo>
                  <a:lnTo>
                    <a:pt x="1" y="434"/>
                  </a:lnTo>
                  <a:cubicBezTo>
                    <a:pt x="1" y="558"/>
                    <a:pt x="96" y="654"/>
                    <a:pt x="220" y="654"/>
                  </a:cubicBezTo>
                  <a:cubicBezTo>
                    <a:pt x="335" y="654"/>
                    <a:pt x="430" y="558"/>
                    <a:pt x="430" y="434"/>
                  </a:cubicBezTo>
                  <a:lnTo>
                    <a:pt x="430" y="215"/>
                  </a:lnTo>
                  <a:cubicBezTo>
                    <a:pt x="430" y="72"/>
                    <a:pt x="323" y="0"/>
                    <a:pt x="215"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55" name="Google Shape;5855;p38"/>
            <p:cNvSpPr/>
            <p:nvPr/>
          </p:nvSpPr>
          <p:spPr>
            <a:xfrm>
              <a:off x="5068556" y="2076686"/>
              <a:ext cx="11521" cy="17125"/>
            </a:xfrm>
            <a:custGeom>
              <a:rect b="b" l="l" r="r" t="t"/>
              <a:pathLst>
                <a:path extrusionOk="0" h="654" w="440">
                  <a:moveTo>
                    <a:pt x="220" y="0"/>
                  </a:moveTo>
                  <a:cubicBezTo>
                    <a:pt x="110" y="0"/>
                    <a:pt x="1" y="72"/>
                    <a:pt x="1" y="215"/>
                  </a:cubicBezTo>
                  <a:lnTo>
                    <a:pt x="1" y="434"/>
                  </a:lnTo>
                  <a:cubicBezTo>
                    <a:pt x="1" y="558"/>
                    <a:pt x="106" y="654"/>
                    <a:pt x="220" y="654"/>
                  </a:cubicBezTo>
                  <a:cubicBezTo>
                    <a:pt x="344" y="654"/>
                    <a:pt x="440" y="558"/>
                    <a:pt x="440" y="434"/>
                  </a:cubicBezTo>
                  <a:lnTo>
                    <a:pt x="440" y="215"/>
                  </a:lnTo>
                  <a:cubicBezTo>
                    <a:pt x="440" y="72"/>
                    <a:pt x="330" y="0"/>
                    <a:pt x="220"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56" name="Google Shape;5856;p38"/>
            <p:cNvSpPr/>
            <p:nvPr/>
          </p:nvSpPr>
          <p:spPr>
            <a:xfrm>
              <a:off x="4992384" y="2059063"/>
              <a:ext cx="26499" cy="11521"/>
            </a:xfrm>
            <a:custGeom>
              <a:rect b="b" l="l" r="r" t="t"/>
              <a:pathLst>
                <a:path extrusionOk="0" h="440" w="1012">
                  <a:moveTo>
                    <a:pt x="286" y="1"/>
                  </a:moveTo>
                  <a:cubicBezTo>
                    <a:pt x="0" y="1"/>
                    <a:pt x="0" y="430"/>
                    <a:pt x="286" y="440"/>
                  </a:cubicBezTo>
                  <a:lnTo>
                    <a:pt x="725" y="440"/>
                  </a:lnTo>
                  <a:cubicBezTo>
                    <a:pt x="1011" y="440"/>
                    <a:pt x="1011" y="1"/>
                    <a:pt x="725"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57" name="Google Shape;5857;p38"/>
            <p:cNvSpPr/>
            <p:nvPr/>
          </p:nvSpPr>
          <p:spPr>
            <a:xfrm>
              <a:off x="5061068" y="2059063"/>
              <a:ext cx="26499" cy="11521"/>
            </a:xfrm>
            <a:custGeom>
              <a:rect b="b" l="l" r="r" t="t"/>
              <a:pathLst>
                <a:path extrusionOk="0" h="440" w="1012">
                  <a:moveTo>
                    <a:pt x="287" y="1"/>
                  </a:moveTo>
                  <a:cubicBezTo>
                    <a:pt x="1" y="1"/>
                    <a:pt x="1" y="430"/>
                    <a:pt x="287" y="440"/>
                  </a:cubicBezTo>
                  <a:lnTo>
                    <a:pt x="726" y="440"/>
                  </a:lnTo>
                  <a:cubicBezTo>
                    <a:pt x="1012" y="440"/>
                    <a:pt x="1012" y="1"/>
                    <a:pt x="726"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58" name="Google Shape;5858;p38"/>
            <p:cNvSpPr/>
            <p:nvPr/>
          </p:nvSpPr>
          <p:spPr>
            <a:xfrm>
              <a:off x="5014615" y="2116068"/>
              <a:ext cx="50773" cy="17282"/>
            </a:xfrm>
            <a:custGeom>
              <a:rect b="b" l="l" r="r" t="t"/>
              <a:pathLst>
                <a:path extrusionOk="0" h="660" w="1939">
                  <a:moveTo>
                    <a:pt x="319" y="0"/>
                  </a:moveTo>
                  <a:cubicBezTo>
                    <a:pt x="150" y="0"/>
                    <a:pt x="1" y="219"/>
                    <a:pt x="162" y="380"/>
                  </a:cubicBezTo>
                  <a:cubicBezTo>
                    <a:pt x="373" y="556"/>
                    <a:pt x="633" y="659"/>
                    <a:pt x="904" y="659"/>
                  </a:cubicBezTo>
                  <a:cubicBezTo>
                    <a:pt x="927" y="659"/>
                    <a:pt x="950" y="659"/>
                    <a:pt x="973" y="657"/>
                  </a:cubicBezTo>
                  <a:cubicBezTo>
                    <a:pt x="996" y="659"/>
                    <a:pt x="1019" y="659"/>
                    <a:pt x="1042" y="659"/>
                  </a:cubicBezTo>
                  <a:cubicBezTo>
                    <a:pt x="1313" y="659"/>
                    <a:pt x="1573" y="556"/>
                    <a:pt x="1784" y="380"/>
                  </a:cubicBezTo>
                  <a:cubicBezTo>
                    <a:pt x="1938" y="219"/>
                    <a:pt x="1793" y="0"/>
                    <a:pt x="1626" y="0"/>
                  </a:cubicBezTo>
                  <a:cubicBezTo>
                    <a:pt x="1576" y="0"/>
                    <a:pt x="1525" y="20"/>
                    <a:pt x="1479" y="66"/>
                  </a:cubicBezTo>
                  <a:cubicBezTo>
                    <a:pt x="1326" y="171"/>
                    <a:pt x="1150" y="223"/>
                    <a:pt x="973" y="223"/>
                  </a:cubicBezTo>
                  <a:cubicBezTo>
                    <a:pt x="797" y="223"/>
                    <a:pt x="620" y="171"/>
                    <a:pt x="468" y="66"/>
                  </a:cubicBezTo>
                  <a:cubicBezTo>
                    <a:pt x="422" y="20"/>
                    <a:pt x="370" y="0"/>
                    <a:pt x="319" y="0"/>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59" name="Google Shape;5859;p38"/>
            <p:cNvSpPr/>
            <p:nvPr/>
          </p:nvSpPr>
          <p:spPr>
            <a:xfrm>
              <a:off x="4954154" y="1973150"/>
              <a:ext cx="171643" cy="68709"/>
            </a:xfrm>
            <a:custGeom>
              <a:rect b="b" l="l" r="r" t="t"/>
              <a:pathLst>
                <a:path extrusionOk="0" h="2624" w="6555">
                  <a:moveTo>
                    <a:pt x="1164" y="0"/>
                  </a:moveTo>
                  <a:cubicBezTo>
                    <a:pt x="869" y="0"/>
                    <a:pt x="601" y="210"/>
                    <a:pt x="535" y="496"/>
                  </a:cubicBezTo>
                  <a:lnTo>
                    <a:pt x="0" y="2624"/>
                  </a:lnTo>
                  <a:lnTo>
                    <a:pt x="6554" y="2624"/>
                  </a:lnTo>
                  <a:lnTo>
                    <a:pt x="6020" y="496"/>
                  </a:lnTo>
                  <a:cubicBezTo>
                    <a:pt x="5944" y="210"/>
                    <a:pt x="5686" y="0"/>
                    <a:pt x="5381" y="0"/>
                  </a:cubicBez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60" name="Google Shape;5860;p38"/>
            <p:cNvSpPr/>
            <p:nvPr/>
          </p:nvSpPr>
          <p:spPr>
            <a:xfrm>
              <a:off x="4973400" y="2185118"/>
              <a:ext cx="55224" cy="50589"/>
            </a:xfrm>
            <a:custGeom>
              <a:rect b="b" l="l" r="r" t="t"/>
              <a:pathLst>
                <a:path extrusionOk="0" h="1932" w="2109">
                  <a:moveTo>
                    <a:pt x="834" y="0"/>
                  </a:moveTo>
                  <a:cubicBezTo>
                    <a:pt x="746" y="0"/>
                    <a:pt x="658" y="41"/>
                    <a:pt x="601" y="119"/>
                  </a:cubicBezTo>
                  <a:lnTo>
                    <a:pt x="0" y="911"/>
                  </a:lnTo>
                  <a:cubicBezTo>
                    <a:pt x="467" y="1454"/>
                    <a:pt x="1221" y="1836"/>
                    <a:pt x="2108" y="1931"/>
                  </a:cubicBezTo>
                  <a:lnTo>
                    <a:pt x="2108" y="787"/>
                  </a:lnTo>
                  <a:cubicBezTo>
                    <a:pt x="2108" y="682"/>
                    <a:pt x="2042" y="596"/>
                    <a:pt x="1946" y="577"/>
                  </a:cubicBezTo>
                  <a:cubicBezTo>
                    <a:pt x="1603" y="500"/>
                    <a:pt x="1288" y="329"/>
                    <a:pt x="1040" y="90"/>
                  </a:cubicBezTo>
                  <a:cubicBezTo>
                    <a:pt x="983" y="29"/>
                    <a:pt x="909" y="0"/>
                    <a:pt x="834" y="0"/>
                  </a:cubicBezTo>
                  <a:close/>
                </a:path>
              </a:pathLst>
            </a:custGeom>
            <a:solidFill>
              <a:srgbClr val="5266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61" name="Google Shape;5861;p38"/>
            <p:cNvSpPr/>
            <p:nvPr/>
          </p:nvSpPr>
          <p:spPr>
            <a:xfrm>
              <a:off x="5051327" y="2184987"/>
              <a:ext cx="55486" cy="50720"/>
            </a:xfrm>
            <a:custGeom>
              <a:rect b="b" l="l" r="r" t="t"/>
              <a:pathLst>
                <a:path extrusionOk="0" h="1937" w="2119">
                  <a:moveTo>
                    <a:pt x="1284" y="0"/>
                  </a:moveTo>
                  <a:cubicBezTo>
                    <a:pt x="1210" y="0"/>
                    <a:pt x="1135" y="29"/>
                    <a:pt x="1079" y="86"/>
                  </a:cubicBezTo>
                  <a:cubicBezTo>
                    <a:pt x="830" y="334"/>
                    <a:pt x="506" y="505"/>
                    <a:pt x="163" y="582"/>
                  </a:cubicBezTo>
                  <a:cubicBezTo>
                    <a:pt x="67" y="601"/>
                    <a:pt x="0" y="687"/>
                    <a:pt x="10" y="792"/>
                  </a:cubicBezTo>
                  <a:lnTo>
                    <a:pt x="10" y="1936"/>
                  </a:lnTo>
                  <a:cubicBezTo>
                    <a:pt x="888" y="1841"/>
                    <a:pt x="1641" y="1459"/>
                    <a:pt x="2118" y="906"/>
                  </a:cubicBezTo>
                  <a:lnTo>
                    <a:pt x="1517" y="124"/>
                  </a:lnTo>
                  <a:cubicBezTo>
                    <a:pt x="1460" y="41"/>
                    <a:pt x="1372" y="0"/>
                    <a:pt x="1284" y="0"/>
                  </a:cubicBezTo>
                  <a:close/>
                </a:path>
              </a:pathLst>
            </a:custGeom>
            <a:solidFill>
              <a:srgbClr val="5266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62" name="Google Shape;5862;p38"/>
            <p:cNvSpPr/>
            <p:nvPr/>
          </p:nvSpPr>
          <p:spPr>
            <a:xfrm>
              <a:off x="4963895" y="2253408"/>
              <a:ext cx="15266" cy="11521"/>
            </a:xfrm>
            <a:custGeom>
              <a:rect b="b" l="l" r="r" t="t"/>
              <a:pathLst>
                <a:path extrusionOk="0" h="440" w="583">
                  <a:moveTo>
                    <a:pt x="287" y="1"/>
                  </a:moveTo>
                  <a:cubicBezTo>
                    <a:pt x="1" y="1"/>
                    <a:pt x="1" y="440"/>
                    <a:pt x="287" y="440"/>
                  </a:cubicBezTo>
                  <a:cubicBezTo>
                    <a:pt x="582" y="440"/>
                    <a:pt x="582" y="1"/>
                    <a:pt x="287" y="1"/>
                  </a:cubicBez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63" name="Google Shape;5863;p38"/>
            <p:cNvSpPr/>
            <p:nvPr/>
          </p:nvSpPr>
          <p:spPr>
            <a:xfrm>
              <a:off x="5101026" y="2253408"/>
              <a:ext cx="15266" cy="11521"/>
            </a:xfrm>
            <a:custGeom>
              <a:rect b="b" l="l" r="r" t="t"/>
              <a:pathLst>
                <a:path extrusionOk="0" h="440" w="583">
                  <a:moveTo>
                    <a:pt x="297" y="1"/>
                  </a:moveTo>
                  <a:cubicBezTo>
                    <a:pt x="1" y="1"/>
                    <a:pt x="1" y="440"/>
                    <a:pt x="297" y="440"/>
                  </a:cubicBezTo>
                  <a:cubicBezTo>
                    <a:pt x="583" y="440"/>
                    <a:pt x="583" y="1"/>
                    <a:pt x="297" y="1"/>
                  </a:cubicBez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64" name="Google Shape;5864;p38"/>
            <p:cNvSpPr/>
            <p:nvPr/>
          </p:nvSpPr>
          <p:spPr>
            <a:xfrm>
              <a:off x="5101026" y="2281898"/>
              <a:ext cx="15266" cy="11521"/>
            </a:xfrm>
            <a:custGeom>
              <a:rect b="b" l="l" r="r" t="t"/>
              <a:pathLst>
                <a:path extrusionOk="0" h="440" w="583">
                  <a:moveTo>
                    <a:pt x="297" y="0"/>
                  </a:moveTo>
                  <a:cubicBezTo>
                    <a:pt x="1" y="0"/>
                    <a:pt x="1" y="439"/>
                    <a:pt x="297" y="439"/>
                  </a:cubicBezTo>
                  <a:cubicBezTo>
                    <a:pt x="583" y="439"/>
                    <a:pt x="583" y="0"/>
                    <a:pt x="297" y="0"/>
                  </a:cubicBez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65" name="Google Shape;5865;p38"/>
            <p:cNvSpPr/>
            <p:nvPr/>
          </p:nvSpPr>
          <p:spPr>
            <a:xfrm>
              <a:off x="4963895" y="2281898"/>
              <a:ext cx="15266" cy="11521"/>
            </a:xfrm>
            <a:custGeom>
              <a:rect b="b" l="l" r="r" t="t"/>
              <a:pathLst>
                <a:path extrusionOk="0" h="440" w="583">
                  <a:moveTo>
                    <a:pt x="287" y="0"/>
                  </a:moveTo>
                  <a:cubicBezTo>
                    <a:pt x="1" y="0"/>
                    <a:pt x="1" y="439"/>
                    <a:pt x="287" y="439"/>
                  </a:cubicBezTo>
                  <a:cubicBezTo>
                    <a:pt x="582" y="439"/>
                    <a:pt x="582" y="0"/>
                    <a:pt x="287" y="0"/>
                  </a:cubicBez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66" name="Google Shape;5866;p38"/>
            <p:cNvSpPr/>
            <p:nvPr/>
          </p:nvSpPr>
          <p:spPr>
            <a:xfrm>
              <a:off x="5101026" y="2310623"/>
              <a:ext cx="15266" cy="11521"/>
            </a:xfrm>
            <a:custGeom>
              <a:rect b="b" l="l" r="r" t="t"/>
              <a:pathLst>
                <a:path extrusionOk="0" h="440" w="583">
                  <a:moveTo>
                    <a:pt x="297" y="0"/>
                  </a:moveTo>
                  <a:cubicBezTo>
                    <a:pt x="1" y="0"/>
                    <a:pt x="1" y="439"/>
                    <a:pt x="297" y="439"/>
                  </a:cubicBezTo>
                  <a:cubicBezTo>
                    <a:pt x="583" y="439"/>
                    <a:pt x="583" y="0"/>
                    <a:pt x="297" y="0"/>
                  </a:cubicBez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67" name="Google Shape;5867;p38"/>
            <p:cNvSpPr/>
            <p:nvPr/>
          </p:nvSpPr>
          <p:spPr>
            <a:xfrm>
              <a:off x="4963895" y="2310623"/>
              <a:ext cx="15266" cy="11521"/>
            </a:xfrm>
            <a:custGeom>
              <a:rect b="b" l="l" r="r" t="t"/>
              <a:pathLst>
                <a:path extrusionOk="0" h="440" w="583">
                  <a:moveTo>
                    <a:pt x="287" y="0"/>
                  </a:moveTo>
                  <a:cubicBezTo>
                    <a:pt x="1" y="0"/>
                    <a:pt x="1" y="439"/>
                    <a:pt x="287" y="439"/>
                  </a:cubicBezTo>
                  <a:cubicBezTo>
                    <a:pt x="582" y="439"/>
                    <a:pt x="582" y="0"/>
                    <a:pt x="287" y="0"/>
                  </a:cubicBez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68" name="Google Shape;5868;p38"/>
            <p:cNvSpPr/>
            <p:nvPr/>
          </p:nvSpPr>
          <p:spPr>
            <a:xfrm>
              <a:off x="4954390" y="2041833"/>
              <a:ext cx="22781" cy="37235"/>
            </a:xfrm>
            <a:custGeom>
              <a:rect b="b" l="l" r="r" t="t"/>
              <a:pathLst>
                <a:path extrusionOk="0" h="1422" w="870">
                  <a:moveTo>
                    <a:pt x="1" y="1"/>
                  </a:moveTo>
                  <a:lnTo>
                    <a:pt x="1" y="1422"/>
                  </a:lnTo>
                  <a:lnTo>
                    <a:pt x="488" y="1355"/>
                  </a:lnTo>
                  <a:cubicBezTo>
                    <a:pt x="707" y="1327"/>
                    <a:pt x="869" y="1145"/>
                    <a:pt x="869" y="926"/>
                  </a:cubicBezTo>
                  <a:lnTo>
                    <a:pt x="869" y="1"/>
                  </a:ln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69" name="Google Shape;5869;p38"/>
            <p:cNvSpPr/>
            <p:nvPr/>
          </p:nvSpPr>
          <p:spPr>
            <a:xfrm>
              <a:off x="5103042" y="2041833"/>
              <a:ext cx="22755" cy="37235"/>
            </a:xfrm>
            <a:custGeom>
              <a:rect b="b" l="l" r="r" t="t"/>
              <a:pathLst>
                <a:path extrusionOk="0" h="1422" w="869">
                  <a:moveTo>
                    <a:pt x="0" y="1"/>
                  </a:moveTo>
                  <a:lnTo>
                    <a:pt x="0" y="926"/>
                  </a:lnTo>
                  <a:cubicBezTo>
                    <a:pt x="0" y="1145"/>
                    <a:pt x="162" y="1336"/>
                    <a:pt x="382" y="1355"/>
                  </a:cubicBezTo>
                  <a:lnTo>
                    <a:pt x="868" y="1422"/>
                  </a:lnTo>
                  <a:lnTo>
                    <a:pt x="868" y="1"/>
                  </a:ln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70" name="Google Shape;5870;p38"/>
            <p:cNvSpPr/>
            <p:nvPr/>
          </p:nvSpPr>
          <p:spPr>
            <a:xfrm>
              <a:off x="4954390" y="1973150"/>
              <a:ext cx="70490" cy="68709"/>
            </a:xfrm>
            <a:custGeom>
              <a:rect b="b" l="l" r="r" t="t"/>
              <a:pathLst>
                <a:path extrusionOk="0" h="2624" w="2692">
                  <a:moveTo>
                    <a:pt x="1165" y="0"/>
                  </a:moveTo>
                  <a:cubicBezTo>
                    <a:pt x="860" y="0"/>
                    <a:pt x="602" y="210"/>
                    <a:pt x="526" y="496"/>
                  </a:cubicBezTo>
                  <a:lnTo>
                    <a:pt x="1" y="2624"/>
                  </a:lnTo>
                  <a:lnTo>
                    <a:pt x="1527" y="2624"/>
                  </a:lnTo>
                  <a:lnTo>
                    <a:pt x="2052" y="496"/>
                  </a:lnTo>
                  <a:cubicBezTo>
                    <a:pt x="2128" y="210"/>
                    <a:pt x="2396" y="0"/>
                    <a:pt x="2691" y="0"/>
                  </a:cubicBezTo>
                  <a:close/>
                </a:path>
              </a:pathLst>
            </a:custGeom>
            <a:solidFill>
              <a:srgbClr val="5266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71" name="Google Shape;5871;p38"/>
            <p:cNvSpPr/>
            <p:nvPr/>
          </p:nvSpPr>
          <p:spPr>
            <a:xfrm>
              <a:off x="4958658" y="2013344"/>
              <a:ext cx="162897" cy="11286"/>
            </a:xfrm>
            <a:custGeom>
              <a:rect b="b" l="l" r="r" t="t"/>
              <a:pathLst>
                <a:path extrusionOk="0" h="431" w="6221">
                  <a:moveTo>
                    <a:pt x="105" y="1"/>
                  </a:moveTo>
                  <a:lnTo>
                    <a:pt x="0" y="430"/>
                  </a:lnTo>
                  <a:lnTo>
                    <a:pt x="6220" y="430"/>
                  </a:lnTo>
                  <a:lnTo>
                    <a:pt x="6115" y="1"/>
                  </a:ln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72" name="Google Shape;5872;p38"/>
            <p:cNvSpPr/>
            <p:nvPr/>
          </p:nvSpPr>
          <p:spPr>
            <a:xfrm>
              <a:off x="4958658" y="2013344"/>
              <a:ext cx="42734" cy="11286"/>
            </a:xfrm>
            <a:custGeom>
              <a:rect b="b" l="l" r="r" t="t"/>
              <a:pathLst>
                <a:path extrusionOk="0" h="431" w="1632">
                  <a:moveTo>
                    <a:pt x="105" y="1"/>
                  </a:moveTo>
                  <a:lnTo>
                    <a:pt x="0" y="430"/>
                  </a:lnTo>
                  <a:lnTo>
                    <a:pt x="1527" y="430"/>
                  </a:lnTo>
                  <a:lnTo>
                    <a:pt x="1632" y="1"/>
                  </a:ln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73" name="Google Shape;5873;p38"/>
            <p:cNvSpPr/>
            <p:nvPr/>
          </p:nvSpPr>
          <p:spPr>
            <a:xfrm>
              <a:off x="4942659" y="2224945"/>
              <a:ext cx="97199" cy="102933"/>
            </a:xfrm>
            <a:custGeom>
              <a:rect b="b" l="l" r="r" t="t"/>
              <a:pathLst>
                <a:path extrusionOk="0" h="3931" w="3712">
                  <a:moveTo>
                    <a:pt x="1317" y="0"/>
                  </a:moveTo>
                  <a:cubicBezTo>
                    <a:pt x="592" y="0"/>
                    <a:pt x="1" y="582"/>
                    <a:pt x="1" y="1307"/>
                  </a:cubicBezTo>
                  <a:lnTo>
                    <a:pt x="1" y="3931"/>
                  </a:lnTo>
                  <a:lnTo>
                    <a:pt x="439" y="3931"/>
                  </a:lnTo>
                  <a:lnTo>
                    <a:pt x="439" y="1307"/>
                  </a:lnTo>
                  <a:cubicBezTo>
                    <a:pt x="439" y="836"/>
                    <a:pt x="822" y="439"/>
                    <a:pt x="1300" y="439"/>
                  </a:cubicBezTo>
                  <a:cubicBezTo>
                    <a:pt x="1306" y="439"/>
                    <a:pt x="1311" y="439"/>
                    <a:pt x="1317" y="439"/>
                  </a:cubicBezTo>
                  <a:lnTo>
                    <a:pt x="3712" y="439"/>
                  </a:lnTo>
                  <a:cubicBezTo>
                    <a:pt x="3111" y="439"/>
                    <a:pt x="2510" y="296"/>
                    <a:pt x="1985" y="0"/>
                  </a:cubicBezTo>
                  <a:close/>
                </a:path>
              </a:pathLst>
            </a:custGeom>
            <a:solidFill>
              <a:srgbClr val="5266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874" name="Google Shape;5874;p38"/>
          <p:cNvGrpSpPr/>
          <p:nvPr/>
        </p:nvGrpSpPr>
        <p:grpSpPr>
          <a:xfrm>
            <a:off x="6651919" y="3689007"/>
            <a:ext cx="390987" cy="508783"/>
            <a:chOff x="4902701" y="2879989"/>
            <a:chExt cx="272560" cy="354676"/>
          </a:xfrm>
        </p:grpSpPr>
        <p:sp>
          <p:nvSpPr>
            <p:cNvPr id="5875" name="Google Shape;5875;p38"/>
            <p:cNvSpPr/>
            <p:nvPr/>
          </p:nvSpPr>
          <p:spPr>
            <a:xfrm>
              <a:off x="4902701" y="3081273"/>
              <a:ext cx="272560" cy="153392"/>
            </a:xfrm>
            <a:custGeom>
              <a:rect b="b" l="l" r="r" t="t"/>
              <a:pathLst>
                <a:path extrusionOk="0" h="5858" w="10409">
                  <a:moveTo>
                    <a:pt x="3673" y="0"/>
                  </a:moveTo>
                  <a:lnTo>
                    <a:pt x="3673" y="1040"/>
                  </a:lnTo>
                  <a:cubicBezTo>
                    <a:pt x="3673" y="1326"/>
                    <a:pt x="3482" y="1574"/>
                    <a:pt x="3206" y="1660"/>
                  </a:cubicBezTo>
                  <a:lnTo>
                    <a:pt x="935" y="2328"/>
                  </a:lnTo>
                  <a:cubicBezTo>
                    <a:pt x="372" y="2490"/>
                    <a:pt x="0" y="2996"/>
                    <a:pt x="0" y="3577"/>
                  </a:cubicBezTo>
                  <a:lnTo>
                    <a:pt x="0" y="5209"/>
                  </a:lnTo>
                  <a:cubicBezTo>
                    <a:pt x="0" y="5571"/>
                    <a:pt x="286" y="5858"/>
                    <a:pt x="649" y="5858"/>
                  </a:cubicBezTo>
                  <a:lnTo>
                    <a:pt x="9760" y="5858"/>
                  </a:lnTo>
                  <a:cubicBezTo>
                    <a:pt x="10113" y="5858"/>
                    <a:pt x="10408" y="5571"/>
                    <a:pt x="10408" y="5209"/>
                  </a:cubicBezTo>
                  <a:lnTo>
                    <a:pt x="10408" y="3577"/>
                  </a:lnTo>
                  <a:cubicBezTo>
                    <a:pt x="10408" y="2996"/>
                    <a:pt x="10027" y="2490"/>
                    <a:pt x="9464" y="2328"/>
                  </a:cubicBezTo>
                  <a:lnTo>
                    <a:pt x="7184" y="1660"/>
                  </a:lnTo>
                  <a:cubicBezTo>
                    <a:pt x="6907" y="1574"/>
                    <a:pt x="6716" y="1317"/>
                    <a:pt x="6716" y="1030"/>
                  </a:cubicBezTo>
                  <a:lnTo>
                    <a:pt x="6716" y="0"/>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76" name="Google Shape;5876;p38"/>
            <p:cNvSpPr/>
            <p:nvPr/>
          </p:nvSpPr>
          <p:spPr>
            <a:xfrm>
              <a:off x="4902701" y="3123483"/>
              <a:ext cx="272560" cy="111182"/>
            </a:xfrm>
            <a:custGeom>
              <a:rect b="b" l="l" r="r" t="t"/>
              <a:pathLst>
                <a:path extrusionOk="0" h="4246" w="10409">
                  <a:moveTo>
                    <a:pt x="3320" y="0"/>
                  </a:moveTo>
                  <a:cubicBezTo>
                    <a:pt x="3282" y="19"/>
                    <a:pt x="3244" y="29"/>
                    <a:pt x="3206" y="48"/>
                  </a:cubicBezTo>
                  <a:lnTo>
                    <a:pt x="935" y="716"/>
                  </a:lnTo>
                  <a:cubicBezTo>
                    <a:pt x="372" y="878"/>
                    <a:pt x="0" y="1384"/>
                    <a:pt x="0" y="1965"/>
                  </a:cubicBezTo>
                  <a:lnTo>
                    <a:pt x="0" y="3597"/>
                  </a:lnTo>
                  <a:cubicBezTo>
                    <a:pt x="0" y="3959"/>
                    <a:pt x="286" y="4246"/>
                    <a:pt x="649" y="4246"/>
                  </a:cubicBezTo>
                  <a:lnTo>
                    <a:pt x="9760" y="4246"/>
                  </a:lnTo>
                  <a:cubicBezTo>
                    <a:pt x="10113" y="4246"/>
                    <a:pt x="10408" y="3959"/>
                    <a:pt x="10408" y="3597"/>
                  </a:cubicBezTo>
                  <a:lnTo>
                    <a:pt x="10408" y="1965"/>
                  </a:lnTo>
                  <a:cubicBezTo>
                    <a:pt x="10408" y="1384"/>
                    <a:pt x="10027" y="878"/>
                    <a:pt x="9464" y="716"/>
                  </a:cubicBezTo>
                  <a:lnTo>
                    <a:pt x="7184" y="48"/>
                  </a:lnTo>
                  <a:cubicBezTo>
                    <a:pt x="7146" y="29"/>
                    <a:pt x="7107" y="19"/>
                    <a:pt x="7069" y="0"/>
                  </a:cubicBezTo>
                  <a:lnTo>
                    <a:pt x="5200" y="344"/>
                  </a:lnTo>
                  <a:lnTo>
                    <a:pt x="3320" y="0"/>
                  </a:ln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77" name="Google Shape;5877;p38"/>
            <p:cNvSpPr/>
            <p:nvPr/>
          </p:nvSpPr>
          <p:spPr>
            <a:xfrm>
              <a:off x="4966644" y="3123483"/>
              <a:ext cx="143913" cy="43781"/>
            </a:xfrm>
            <a:custGeom>
              <a:rect b="b" l="l" r="r" t="t"/>
              <a:pathLst>
                <a:path extrusionOk="0" h="1672" w="5496">
                  <a:moveTo>
                    <a:pt x="878" y="0"/>
                  </a:moveTo>
                  <a:cubicBezTo>
                    <a:pt x="840" y="19"/>
                    <a:pt x="802" y="29"/>
                    <a:pt x="764" y="48"/>
                  </a:cubicBezTo>
                  <a:lnTo>
                    <a:pt x="0" y="267"/>
                  </a:lnTo>
                  <a:cubicBezTo>
                    <a:pt x="39" y="372"/>
                    <a:pt x="105" y="468"/>
                    <a:pt x="191" y="544"/>
                  </a:cubicBezTo>
                  <a:lnTo>
                    <a:pt x="1260" y="1460"/>
                  </a:lnTo>
                  <a:cubicBezTo>
                    <a:pt x="1423" y="1602"/>
                    <a:pt x="1624" y="1671"/>
                    <a:pt x="1823" y="1671"/>
                  </a:cubicBezTo>
                  <a:cubicBezTo>
                    <a:pt x="2077" y="1671"/>
                    <a:pt x="2329" y="1559"/>
                    <a:pt x="2500" y="1345"/>
                  </a:cubicBezTo>
                  <a:lnTo>
                    <a:pt x="2748" y="1031"/>
                  </a:lnTo>
                  <a:lnTo>
                    <a:pt x="2996" y="1345"/>
                  </a:lnTo>
                  <a:cubicBezTo>
                    <a:pt x="3167" y="1559"/>
                    <a:pt x="3419" y="1671"/>
                    <a:pt x="3675" y="1671"/>
                  </a:cubicBezTo>
                  <a:cubicBezTo>
                    <a:pt x="3875" y="1671"/>
                    <a:pt x="4078" y="1602"/>
                    <a:pt x="4246" y="1460"/>
                  </a:cubicBezTo>
                  <a:lnTo>
                    <a:pt x="5314" y="544"/>
                  </a:lnTo>
                  <a:cubicBezTo>
                    <a:pt x="5400" y="468"/>
                    <a:pt x="5457" y="372"/>
                    <a:pt x="5495" y="267"/>
                  </a:cubicBezTo>
                  <a:lnTo>
                    <a:pt x="4732" y="48"/>
                  </a:lnTo>
                  <a:cubicBezTo>
                    <a:pt x="4694" y="29"/>
                    <a:pt x="4656" y="19"/>
                    <a:pt x="4627" y="0"/>
                  </a:cubicBezTo>
                  <a:lnTo>
                    <a:pt x="2748" y="344"/>
                  </a:lnTo>
                  <a:lnTo>
                    <a:pt x="878" y="0"/>
                  </a:lnTo>
                  <a:close/>
                </a:path>
              </a:pathLst>
            </a:custGeom>
            <a:solidFill>
              <a:srgbClr val="5266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78" name="Google Shape;5878;p38"/>
            <p:cNvSpPr/>
            <p:nvPr/>
          </p:nvSpPr>
          <p:spPr>
            <a:xfrm>
              <a:off x="4998878" y="3081273"/>
              <a:ext cx="79445" cy="22676"/>
            </a:xfrm>
            <a:custGeom>
              <a:rect b="b" l="l" r="r" t="t"/>
              <a:pathLst>
                <a:path extrusionOk="0" h="866" w="3034">
                  <a:moveTo>
                    <a:pt x="0" y="0"/>
                  </a:moveTo>
                  <a:lnTo>
                    <a:pt x="0" y="487"/>
                  </a:lnTo>
                  <a:cubicBezTo>
                    <a:pt x="472" y="739"/>
                    <a:pt x="995" y="866"/>
                    <a:pt x="1517" y="866"/>
                  </a:cubicBezTo>
                  <a:cubicBezTo>
                    <a:pt x="2039" y="866"/>
                    <a:pt x="2562" y="739"/>
                    <a:pt x="3034" y="487"/>
                  </a:cubicBezTo>
                  <a:lnTo>
                    <a:pt x="3034" y="0"/>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79" name="Google Shape;5879;p38"/>
            <p:cNvSpPr/>
            <p:nvPr/>
          </p:nvSpPr>
          <p:spPr>
            <a:xfrm>
              <a:off x="4942397" y="2933616"/>
              <a:ext cx="187904" cy="158917"/>
            </a:xfrm>
            <a:custGeom>
              <a:rect b="b" l="l" r="r" t="t"/>
              <a:pathLst>
                <a:path extrusionOk="0" h="6069" w="7176">
                  <a:moveTo>
                    <a:pt x="860" y="1"/>
                  </a:moveTo>
                  <a:lnTo>
                    <a:pt x="860" y="2386"/>
                  </a:lnTo>
                  <a:lnTo>
                    <a:pt x="755" y="2386"/>
                  </a:lnTo>
                  <a:cubicBezTo>
                    <a:pt x="745" y="2386"/>
                    <a:pt x="736" y="2385"/>
                    <a:pt x="727" y="2385"/>
                  </a:cubicBezTo>
                  <a:cubicBezTo>
                    <a:pt x="4" y="2385"/>
                    <a:pt x="1" y="3474"/>
                    <a:pt x="718" y="3474"/>
                  </a:cubicBezTo>
                  <a:cubicBezTo>
                    <a:pt x="730" y="3474"/>
                    <a:pt x="742" y="3474"/>
                    <a:pt x="755" y="3473"/>
                  </a:cubicBezTo>
                  <a:lnTo>
                    <a:pt x="869" y="3473"/>
                  </a:lnTo>
                  <a:cubicBezTo>
                    <a:pt x="993" y="4933"/>
                    <a:pt x="2214" y="6068"/>
                    <a:pt x="3684" y="6068"/>
                  </a:cubicBezTo>
                  <a:cubicBezTo>
                    <a:pt x="5153" y="6068"/>
                    <a:pt x="6374" y="4933"/>
                    <a:pt x="6488" y="3473"/>
                  </a:cubicBezTo>
                  <a:lnTo>
                    <a:pt x="6603" y="3473"/>
                  </a:lnTo>
                  <a:cubicBezTo>
                    <a:pt x="6609" y="3474"/>
                    <a:pt x="6615" y="3474"/>
                    <a:pt x="6621" y="3474"/>
                  </a:cubicBezTo>
                  <a:cubicBezTo>
                    <a:pt x="6927" y="3474"/>
                    <a:pt x="7175" y="3238"/>
                    <a:pt x="7175" y="2930"/>
                  </a:cubicBezTo>
                  <a:cubicBezTo>
                    <a:pt x="7175" y="2630"/>
                    <a:pt x="6927" y="2386"/>
                    <a:pt x="6620" y="2386"/>
                  </a:cubicBezTo>
                  <a:cubicBezTo>
                    <a:pt x="6614" y="2386"/>
                    <a:pt x="6609" y="2386"/>
                    <a:pt x="6603" y="2386"/>
                  </a:cubicBezTo>
                  <a:lnTo>
                    <a:pt x="6498" y="2386"/>
                  </a:lnTo>
                  <a:lnTo>
                    <a:pt x="6498" y="1"/>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80" name="Google Shape;5880;p38"/>
            <p:cNvSpPr/>
            <p:nvPr/>
          </p:nvSpPr>
          <p:spPr>
            <a:xfrm>
              <a:off x="4947163" y="2933616"/>
              <a:ext cx="142656" cy="159074"/>
            </a:xfrm>
            <a:custGeom>
              <a:rect b="b" l="l" r="r" t="t"/>
              <a:pathLst>
                <a:path extrusionOk="0" h="6075" w="5448">
                  <a:moveTo>
                    <a:pt x="678" y="1"/>
                  </a:moveTo>
                  <a:lnTo>
                    <a:pt x="678" y="2386"/>
                  </a:lnTo>
                  <a:lnTo>
                    <a:pt x="601" y="2386"/>
                  </a:lnTo>
                  <a:cubicBezTo>
                    <a:pt x="595" y="2386"/>
                    <a:pt x="589" y="2386"/>
                    <a:pt x="583" y="2386"/>
                  </a:cubicBezTo>
                  <a:cubicBezTo>
                    <a:pt x="304" y="2386"/>
                    <a:pt x="66" y="2593"/>
                    <a:pt x="29" y="2872"/>
                  </a:cubicBezTo>
                  <a:cubicBezTo>
                    <a:pt x="0" y="3197"/>
                    <a:pt x="248" y="3473"/>
                    <a:pt x="573" y="3473"/>
                  </a:cubicBezTo>
                  <a:lnTo>
                    <a:pt x="687" y="3473"/>
                  </a:lnTo>
                  <a:cubicBezTo>
                    <a:pt x="800" y="4963"/>
                    <a:pt x="2044" y="6075"/>
                    <a:pt x="3486" y="6075"/>
                  </a:cubicBezTo>
                  <a:cubicBezTo>
                    <a:pt x="3632" y="6075"/>
                    <a:pt x="3781" y="6063"/>
                    <a:pt x="3931" y="6040"/>
                  </a:cubicBezTo>
                  <a:cubicBezTo>
                    <a:pt x="2567" y="5820"/>
                    <a:pt x="1546" y="4637"/>
                    <a:pt x="1546" y="3254"/>
                  </a:cubicBezTo>
                  <a:lnTo>
                    <a:pt x="1546" y="1737"/>
                  </a:lnTo>
                  <a:cubicBezTo>
                    <a:pt x="1546" y="1260"/>
                    <a:pt x="1937" y="869"/>
                    <a:pt x="2414" y="869"/>
                  </a:cubicBezTo>
                  <a:lnTo>
                    <a:pt x="5018" y="869"/>
                  </a:lnTo>
                  <a:cubicBezTo>
                    <a:pt x="5257" y="869"/>
                    <a:pt x="5448" y="678"/>
                    <a:pt x="5448" y="440"/>
                  </a:cubicBezTo>
                  <a:lnTo>
                    <a:pt x="5448" y="1"/>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81" name="Google Shape;5881;p38"/>
            <p:cNvSpPr/>
            <p:nvPr/>
          </p:nvSpPr>
          <p:spPr>
            <a:xfrm>
              <a:off x="4976883" y="3106175"/>
              <a:ext cx="61980" cy="49725"/>
            </a:xfrm>
            <a:custGeom>
              <a:rect b="b" l="l" r="r" t="t"/>
              <a:pathLst>
                <a:path extrusionOk="0" h="1899" w="2367">
                  <a:moveTo>
                    <a:pt x="500" y="1"/>
                  </a:moveTo>
                  <a:cubicBezTo>
                    <a:pt x="420" y="1"/>
                    <a:pt x="345" y="46"/>
                    <a:pt x="306" y="117"/>
                  </a:cubicBezTo>
                  <a:lnTo>
                    <a:pt x="39" y="661"/>
                  </a:lnTo>
                  <a:cubicBezTo>
                    <a:pt x="1" y="738"/>
                    <a:pt x="20" y="823"/>
                    <a:pt x="77" y="871"/>
                  </a:cubicBezTo>
                  <a:lnTo>
                    <a:pt x="1155" y="1797"/>
                  </a:lnTo>
                  <a:cubicBezTo>
                    <a:pt x="1235" y="1864"/>
                    <a:pt x="1337" y="1898"/>
                    <a:pt x="1438" y="1898"/>
                  </a:cubicBezTo>
                  <a:cubicBezTo>
                    <a:pt x="1564" y="1898"/>
                    <a:pt x="1690" y="1845"/>
                    <a:pt x="1775" y="1739"/>
                  </a:cubicBezTo>
                  <a:lnTo>
                    <a:pt x="2367" y="1005"/>
                  </a:lnTo>
                  <a:lnTo>
                    <a:pt x="611" y="32"/>
                  </a:lnTo>
                  <a:cubicBezTo>
                    <a:pt x="575" y="10"/>
                    <a:pt x="537" y="1"/>
                    <a:pt x="500" y="1"/>
                  </a:cubicBez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82" name="Google Shape;5882;p38"/>
            <p:cNvSpPr/>
            <p:nvPr/>
          </p:nvSpPr>
          <p:spPr>
            <a:xfrm>
              <a:off x="5038836" y="3106175"/>
              <a:ext cx="61718" cy="49725"/>
            </a:xfrm>
            <a:custGeom>
              <a:rect b="b" l="l" r="r" t="t"/>
              <a:pathLst>
                <a:path extrusionOk="0" h="1899" w="2357">
                  <a:moveTo>
                    <a:pt x="1861" y="1"/>
                  </a:moveTo>
                  <a:cubicBezTo>
                    <a:pt x="1825" y="1"/>
                    <a:pt x="1789" y="10"/>
                    <a:pt x="1756" y="32"/>
                  </a:cubicBezTo>
                  <a:lnTo>
                    <a:pt x="1" y="1005"/>
                  </a:lnTo>
                  <a:lnTo>
                    <a:pt x="582" y="1739"/>
                  </a:lnTo>
                  <a:cubicBezTo>
                    <a:pt x="667" y="1845"/>
                    <a:pt x="793" y="1898"/>
                    <a:pt x="921" y="1898"/>
                  </a:cubicBezTo>
                  <a:cubicBezTo>
                    <a:pt x="1024" y="1898"/>
                    <a:pt x="1127" y="1864"/>
                    <a:pt x="1212" y="1797"/>
                  </a:cubicBezTo>
                  <a:lnTo>
                    <a:pt x="2281" y="871"/>
                  </a:lnTo>
                  <a:cubicBezTo>
                    <a:pt x="2338" y="823"/>
                    <a:pt x="2357" y="738"/>
                    <a:pt x="2319" y="661"/>
                  </a:cubicBezTo>
                  <a:lnTo>
                    <a:pt x="2052" y="117"/>
                  </a:lnTo>
                  <a:cubicBezTo>
                    <a:pt x="2012" y="46"/>
                    <a:pt x="1938" y="1"/>
                    <a:pt x="1861" y="1"/>
                  </a:cubicBez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83" name="Google Shape;5883;p38"/>
            <p:cNvSpPr/>
            <p:nvPr/>
          </p:nvSpPr>
          <p:spPr>
            <a:xfrm>
              <a:off x="4999114" y="2996512"/>
              <a:ext cx="11260" cy="17073"/>
            </a:xfrm>
            <a:custGeom>
              <a:rect b="b" l="l" r="r" t="t"/>
              <a:pathLst>
                <a:path extrusionOk="0" h="652" w="430">
                  <a:moveTo>
                    <a:pt x="215" y="1"/>
                  </a:moveTo>
                  <a:cubicBezTo>
                    <a:pt x="108" y="1"/>
                    <a:pt x="1" y="75"/>
                    <a:pt x="1" y="222"/>
                  </a:cubicBezTo>
                  <a:lnTo>
                    <a:pt x="1" y="442"/>
                  </a:lnTo>
                  <a:cubicBezTo>
                    <a:pt x="1" y="556"/>
                    <a:pt x="96" y="652"/>
                    <a:pt x="211" y="652"/>
                  </a:cubicBezTo>
                  <a:cubicBezTo>
                    <a:pt x="335" y="652"/>
                    <a:pt x="430" y="556"/>
                    <a:pt x="430" y="432"/>
                  </a:cubicBezTo>
                  <a:lnTo>
                    <a:pt x="430" y="222"/>
                  </a:lnTo>
                  <a:cubicBezTo>
                    <a:pt x="430" y="75"/>
                    <a:pt x="323" y="1"/>
                    <a:pt x="215"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84" name="Google Shape;5884;p38"/>
            <p:cNvSpPr/>
            <p:nvPr/>
          </p:nvSpPr>
          <p:spPr>
            <a:xfrm>
              <a:off x="5067064" y="2996512"/>
              <a:ext cx="11521" cy="17073"/>
            </a:xfrm>
            <a:custGeom>
              <a:rect b="b" l="l" r="r" t="t"/>
              <a:pathLst>
                <a:path extrusionOk="0" h="652" w="440">
                  <a:moveTo>
                    <a:pt x="220" y="1"/>
                  </a:moveTo>
                  <a:cubicBezTo>
                    <a:pt x="110" y="1"/>
                    <a:pt x="1" y="75"/>
                    <a:pt x="1" y="222"/>
                  </a:cubicBezTo>
                  <a:lnTo>
                    <a:pt x="1" y="442"/>
                  </a:lnTo>
                  <a:cubicBezTo>
                    <a:pt x="1" y="556"/>
                    <a:pt x="96" y="652"/>
                    <a:pt x="220" y="652"/>
                  </a:cubicBezTo>
                  <a:cubicBezTo>
                    <a:pt x="344" y="652"/>
                    <a:pt x="439" y="556"/>
                    <a:pt x="439" y="432"/>
                  </a:cubicBezTo>
                  <a:lnTo>
                    <a:pt x="439" y="222"/>
                  </a:lnTo>
                  <a:cubicBezTo>
                    <a:pt x="439" y="75"/>
                    <a:pt x="330" y="1"/>
                    <a:pt x="220"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85" name="Google Shape;5885;p38"/>
            <p:cNvSpPr/>
            <p:nvPr/>
          </p:nvSpPr>
          <p:spPr>
            <a:xfrm>
              <a:off x="4991363" y="2979099"/>
              <a:ext cx="26525" cy="11521"/>
            </a:xfrm>
            <a:custGeom>
              <a:rect b="b" l="l" r="r" t="t"/>
              <a:pathLst>
                <a:path extrusionOk="0" h="440" w="1013">
                  <a:moveTo>
                    <a:pt x="287" y="0"/>
                  </a:moveTo>
                  <a:cubicBezTo>
                    <a:pt x="1" y="0"/>
                    <a:pt x="1" y="430"/>
                    <a:pt x="287" y="439"/>
                  </a:cubicBezTo>
                  <a:lnTo>
                    <a:pt x="726" y="439"/>
                  </a:lnTo>
                  <a:cubicBezTo>
                    <a:pt x="1012" y="430"/>
                    <a:pt x="1012" y="0"/>
                    <a:pt x="726"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86" name="Google Shape;5886;p38"/>
            <p:cNvSpPr/>
            <p:nvPr/>
          </p:nvSpPr>
          <p:spPr>
            <a:xfrm>
              <a:off x="5059575" y="2979099"/>
              <a:ext cx="26499" cy="11521"/>
            </a:xfrm>
            <a:custGeom>
              <a:rect b="b" l="l" r="r" t="t"/>
              <a:pathLst>
                <a:path extrusionOk="0" h="440" w="1012">
                  <a:moveTo>
                    <a:pt x="287" y="0"/>
                  </a:moveTo>
                  <a:cubicBezTo>
                    <a:pt x="0" y="0"/>
                    <a:pt x="0" y="439"/>
                    <a:pt x="287" y="439"/>
                  </a:cubicBezTo>
                  <a:lnTo>
                    <a:pt x="725" y="439"/>
                  </a:lnTo>
                  <a:cubicBezTo>
                    <a:pt x="1012" y="430"/>
                    <a:pt x="1012" y="0"/>
                    <a:pt x="725"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87" name="Google Shape;5887;p38"/>
            <p:cNvSpPr/>
            <p:nvPr/>
          </p:nvSpPr>
          <p:spPr>
            <a:xfrm>
              <a:off x="5013097" y="3033538"/>
              <a:ext cx="51244" cy="22781"/>
            </a:xfrm>
            <a:custGeom>
              <a:rect b="b" l="l" r="r" t="t"/>
              <a:pathLst>
                <a:path extrusionOk="0" h="870" w="1957">
                  <a:moveTo>
                    <a:pt x="125" y="1"/>
                  </a:moveTo>
                  <a:cubicBezTo>
                    <a:pt x="58" y="1"/>
                    <a:pt x="1" y="58"/>
                    <a:pt x="10" y="125"/>
                  </a:cubicBezTo>
                  <a:cubicBezTo>
                    <a:pt x="87" y="545"/>
                    <a:pt x="487" y="869"/>
                    <a:pt x="984" y="869"/>
                  </a:cubicBezTo>
                  <a:cubicBezTo>
                    <a:pt x="1470" y="869"/>
                    <a:pt x="1871" y="545"/>
                    <a:pt x="1947" y="125"/>
                  </a:cubicBezTo>
                  <a:cubicBezTo>
                    <a:pt x="1957" y="58"/>
                    <a:pt x="1909" y="1"/>
                    <a:pt x="183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88" name="Google Shape;5888;p38"/>
            <p:cNvSpPr/>
            <p:nvPr/>
          </p:nvSpPr>
          <p:spPr>
            <a:xfrm>
              <a:off x="5033102" y="3172188"/>
              <a:ext cx="11260" cy="11260"/>
            </a:xfrm>
            <a:custGeom>
              <a:rect b="b" l="l" r="r" t="t"/>
              <a:pathLst>
                <a:path extrusionOk="0" h="430" w="430">
                  <a:moveTo>
                    <a:pt x="220" y="1"/>
                  </a:moveTo>
                  <a:cubicBezTo>
                    <a:pt x="95" y="1"/>
                    <a:pt x="0" y="96"/>
                    <a:pt x="0" y="220"/>
                  </a:cubicBezTo>
                  <a:cubicBezTo>
                    <a:pt x="0" y="334"/>
                    <a:pt x="95" y="430"/>
                    <a:pt x="220" y="430"/>
                  </a:cubicBezTo>
                  <a:cubicBezTo>
                    <a:pt x="334" y="430"/>
                    <a:pt x="429" y="334"/>
                    <a:pt x="429" y="220"/>
                  </a:cubicBezTo>
                  <a:cubicBezTo>
                    <a:pt x="429" y="96"/>
                    <a:pt x="334" y="1"/>
                    <a:pt x="220" y="1"/>
                  </a:cubicBezTo>
                  <a:close/>
                </a:path>
              </a:pathLst>
            </a:custGeom>
            <a:solidFill>
              <a:srgbClr val="ED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89" name="Google Shape;5889;p38"/>
            <p:cNvSpPr/>
            <p:nvPr/>
          </p:nvSpPr>
          <p:spPr>
            <a:xfrm>
              <a:off x="5033102" y="3206150"/>
              <a:ext cx="11260" cy="11521"/>
            </a:xfrm>
            <a:custGeom>
              <a:rect b="b" l="l" r="r" t="t"/>
              <a:pathLst>
                <a:path extrusionOk="0" h="440" w="430">
                  <a:moveTo>
                    <a:pt x="220" y="1"/>
                  </a:moveTo>
                  <a:cubicBezTo>
                    <a:pt x="95" y="1"/>
                    <a:pt x="0" y="96"/>
                    <a:pt x="0" y="220"/>
                  </a:cubicBezTo>
                  <a:cubicBezTo>
                    <a:pt x="0" y="344"/>
                    <a:pt x="95" y="440"/>
                    <a:pt x="220" y="440"/>
                  </a:cubicBezTo>
                  <a:cubicBezTo>
                    <a:pt x="334" y="440"/>
                    <a:pt x="429" y="344"/>
                    <a:pt x="429" y="220"/>
                  </a:cubicBezTo>
                  <a:cubicBezTo>
                    <a:pt x="429" y="96"/>
                    <a:pt x="334" y="1"/>
                    <a:pt x="220" y="1"/>
                  </a:cubicBezTo>
                  <a:close/>
                </a:path>
              </a:pathLst>
            </a:custGeom>
            <a:solidFill>
              <a:srgbClr val="ED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90" name="Google Shape;5890;p38"/>
            <p:cNvSpPr/>
            <p:nvPr/>
          </p:nvSpPr>
          <p:spPr>
            <a:xfrm>
              <a:off x="4944413" y="2922383"/>
              <a:ext cx="188637" cy="76460"/>
            </a:xfrm>
            <a:custGeom>
              <a:rect b="b" l="l" r="r" t="t"/>
              <a:pathLst>
                <a:path extrusionOk="0" h="2920" w="7204">
                  <a:moveTo>
                    <a:pt x="1174" y="1"/>
                  </a:moveTo>
                  <a:cubicBezTo>
                    <a:pt x="516" y="1"/>
                    <a:pt x="0" y="583"/>
                    <a:pt x="105" y="1241"/>
                  </a:cubicBezTo>
                  <a:lnTo>
                    <a:pt x="353" y="2920"/>
                  </a:lnTo>
                  <a:lnTo>
                    <a:pt x="840" y="2863"/>
                  </a:lnTo>
                  <a:cubicBezTo>
                    <a:pt x="1050" y="2834"/>
                    <a:pt x="1212" y="2653"/>
                    <a:pt x="1222" y="2433"/>
                  </a:cubicBezTo>
                  <a:lnTo>
                    <a:pt x="1222" y="1298"/>
                  </a:lnTo>
                  <a:cubicBezTo>
                    <a:pt x="1222" y="1060"/>
                    <a:pt x="1412" y="869"/>
                    <a:pt x="1651" y="869"/>
                  </a:cubicBezTo>
                  <a:lnTo>
                    <a:pt x="5553" y="869"/>
                  </a:lnTo>
                  <a:cubicBezTo>
                    <a:pt x="5791" y="869"/>
                    <a:pt x="5991" y="1060"/>
                    <a:pt x="5991" y="1298"/>
                  </a:cubicBezTo>
                  <a:lnTo>
                    <a:pt x="5991" y="2433"/>
                  </a:lnTo>
                  <a:cubicBezTo>
                    <a:pt x="5991" y="2653"/>
                    <a:pt x="6154" y="2834"/>
                    <a:pt x="6373" y="2863"/>
                  </a:cubicBezTo>
                  <a:lnTo>
                    <a:pt x="6860" y="2920"/>
                  </a:lnTo>
                  <a:lnTo>
                    <a:pt x="7108" y="1241"/>
                  </a:lnTo>
                  <a:cubicBezTo>
                    <a:pt x="7203" y="583"/>
                    <a:pt x="6697" y="1"/>
                    <a:pt x="6030"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91" name="Google Shape;5891;p38"/>
            <p:cNvSpPr/>
            <p:nvPr/>
          </p:nvSpPr>
          <p:spPr>
            <a:xfrm>
              <a:off x="4976385" y="2879989"/>
              <a:ext cx="150668" cy="65148"/>
            </a:xfrm>
            <a:custGeom>
              <a:rect b="b" l="l" r="r" t="t"/>
              <a:pathLst>
                <a:path extrusionOk="0" h="2488" w="5754">
                  <a:moveTo>
                    <a:pt x="5093" y="0"/>
                  </a:moveTo>
                  <a:cubicBezTo>
                    <a:pt x="5059" y="0"/>
                    <a:pt x="5024" y="8"/>
                    <a:pt x="4990" y="26"/>
                  </a:cubicBezTo>
                  <a:cubicBezTo>
                    <a:pt x="4770" y="151"/>
                    <a:pt x="4351" y="313"/>
                    <a:pt x="3683" y="313"/>
                  </a:cubicBezTo>
                  <a:lnTo>
                    <a:pt x="1517" y="313"/>
                  </a:lnTo>
                  <a:cubicBezTo>
                    <a:pt x="678" y="313"/>
                    <a:pt x="1" y="1000"/>
                    <a:pt x="1" y="1839"/>
                  </a:cubicBezTo>
                  <a:cubicBezTo>
                    <a:pt x="1" y="2192"/>
                    <a:pt x="287" y="2488"/>
                    <a:pt x="649" y="2488"/>
                  </a:cubicBezTo>
                  <a:lnTo>
                    <a:pt x="4122" y="2488"/>
                  </a:lnTo>
                  <a:cubicBezTo>
                    <a:pt x="4933" y="2488"/>
                    <a:pt x="5753" y="1524"/>
                    <a:pt x="5305" y="151"/>
                  </a:cubicBezTo>
                  <a:cubicBezTo>
                    <a:pt x="5270" y="60"/>
                    <a:pt x="5184" y="0"/>
                    <a:pt x="5093" y="0"/>
                  </a:cubicBez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92" name="Google Shape;5892;p38"/>
            <p:cNvSpPr/>
            <p:nvPr/>
          </p:nvSpPr>
          <p:spPr>
            <a:xfrm>
              <a:off x="4936427" y="3183421"/>
              <a:ext cx="17256" cy="51244"/>
            </a:xfrm>
            <a:custGeom>
              <a:rect b="b" l="l" r="r" t="t"/>
              <a:pathLst>
                <a:path extrusionOk="0" h="1957" w="659">
                  <a:moveTo>
                    <a:pt x="658" y="1"/>
                  </a:moveTo>
                  <a:cubicBezTo>
                    <a:pt x="296" y="1"/>
                    <a:pt x="0" y="297"/>
                    <a:pt x="0" y="659"/>
                  </a:cubicBezTo>
                  <a:lnTo>
                    <a:pt x="0" y="1957"/>
                  </a:lnTo>
                  <a:lnTo>
                    <a:pt x="658" y="1957"/>
                  </a:lnTo>
                  <a:lnTo>
                    <a:pt x="658" y="1"/>
                  </a:lnTo>
                  <a:close/>
                </a:path>
              </a:pathLst>
            </a:custGeom>
            <a:solidFill>
              <a:srgbClr val="5266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93" name="Google Shape;5893;p38"/>
            <p:cNvSpPr/>
            <p:nvPr/>
          </p:nvSpPr>
          <p:spPr>
            <a:xfrm>
              <a:off x="5123781" y="3183421"/>
              <a:ext cx="16994" cy="51244"/>
            </a:xfrm>
            <a:custGeom>
              <a:rect b="b" l="l" r="r" t="t"/>
              <a:pathLst>
                <a:path extrusionOk="0" h="1957" w="649">
                  <a:moveTo>
                    <a:pt x="0" y="1"/>
                  </a:moveTo>
                  <a:lnTo>
                    <a:pt x="0" y="1957"/>
                  </a:lnTo>
                  <a:lnTo>
                    <a:pt x="649" y="1957"/>
                  </a:lnTo>
                  <a:lnTo>
                    <a:pt x="649" y="659"/>
                  </a:lnTo>
                  <a:cubicBezTo>
                    <a:pt x="649" y="297"/>
                    <a:pt x="363" y="1"/>
                    <a:pt x="0" y="1"/>
                  </a:cubicBezTo>
                  <a:close/>
                </a:path>
              </a:pathLst>
            </a:custGeom>
            <a:solidFill>
              <a:srgbClr val="5266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94" name="Google Shape;5894;p38"/>
            <p:cNvSpPr/>
            <p:nvPr/>
          </p:nvSpPr>
          <p:spPr>
            <a:xfrm>
              <a:off x="4953657" y="3127725"/>
              <a:ext cx="22755" cy="106940"/>
            </a:xfrm>
            <a:custGeom>
              <a:rect b="b" l="l" r="r" t="t"/>
              <a:pathLst>
                <a:path extrusionOk="0" h="4084" w="869">
                  <a:moveTo>
                    <a:pt x="869" y="0"/>
                  </a:moveTo>
                  <a:lnTo>
                    <a:pt x="0" y="258"/>
                  </a:lnTo>
                  <a:lnTo>
                    <a:pt x="0" y="4084"/>
                  </a:lnTo>
                  <a:lnTo>
                    <a:pt x="869" y="4084"/>
                  </a:lnTo>
                  <a:lnTo>
                    <a:pt x="869" y="0"/>
                  </a:ln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95" name="Google Shape;5895;p38"/>
            <p:cNvSpPr/>
            <p:nvPr/>
          </p:nvSpPr>
          <p:spPr>
            <a:xfrm>
              <a:off x="5101288" y="3127725"/>
              <a:ext cx="22755" cy="106940"/>
            </a:xfrm>
            <a:custGeom>
              <a:rect b="b" l="l" r="r" t="t"/>
              <a:pathLst>
                <a:path extrusionOk="0" h="4084" w="869">
                  <a:moveTo>
                    <a:pt x="0" y="0"/>
                  </a:moveTo>
                  <a:lnTo>
                    <a:pt x="0" y="4084"/>
                  </a:lnTo>
                  <a:lnTo>
                    <a:pt x="869" y="4084"/>
                  </a:lnTo>
                  <a:lnTo>
                    <a:pt x="869" y="258"/>
                  </a:lnTo>
                  <a:lnTo>
                    <a:pt x="0" y="0"/>
                  </a:ln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96" name="Google Shape;5896;p38"/>
            <p:cNvSpPr/>
            <p:nvPr/>
          </p:nvSpPr>
          <p:spPr>
            <a:xfrm>
              <a:off x="4953657" y="3183421"/>
              <a:ext cx="11260" cy="51244"/>
            </a:xfrm>
            <a:custGeom>
              <a:rect b="b" l="l" r="r" t="t"/>
              <a:pathLst>
                <a:path extrusionOk="0" h="1957" w="430">
                  <a:moveTo>
                    <a:pt x="0" y="1"/>
                  </a:moveTo>
                  <a:lnTo>
                    <a:pt x="0" y="1957"/>
                  </a:lnTo>
                  <a:lnTo>
                    <a:pt x="430" y="1957"/>
                  </a:lnTo>
                  <a:lnTo>
                    <a:pt x="430" y="440"/>
                  </a:lnTo>
                  <a:cubicBezTo>
                    <a:pt x="430" y="201"/>
                    <a:pt x="239" y="1"/>
                    <a:pt x="0" y="1"/>
                  </a:cubicBez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97" name="Google Shape;5897;p38"/>
            <p:cNvSpPr/>
            <p:nvPr/>
          </p:nvSpPr>
          <p:spPr>
            <a:xfrm>
              <a:off x="5112521" y="3183421"/>
              <a:ext cx="11286" cy="51244"/>
            </a:xfrm>
            <a:custGeom>
              <a:rect b="b" l="l" r="r" t="t"/>
              <a:pathLst>
                <a:path extrusionOk="0" h="1957" w="431">
                  <a:moveTo>
                    <a:pt x="430" y="1"/>
                  </a:moveTo>
                  <a:cubicBezTo>
                    <a:pt x="192" y="1"/>
                    <a:pt x="1" y="201"/>
                    <a:pt x="1" y="440"/>
                  </a:cubicBezTo>
                  <a:lnTo>
                    <a:pt x="1" y="1957"/>
                  </a:lnTo>
                  <a:lnTo>
                    <a:pt x="430" y="1957"/>
                  </a:lnTo>
                  <a:lnTo>
                    <a:pt x="430" y="1"/>
                  </a:ln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898" name="Google Shape;5898;p38"/>
            <p:cNvSpPr/>
            <p:nvPr/>
          </p:nvSpPr>
          <p:spPr>
            <a:xfrm>
              <a:off x="5010112" y="2880172"/>
              <a:ext cx="110448" cy="44488"/>
            </a:xfrm>
            <a:custGeom>
              <a:rect b="b" l="l" r="r" t="t"/>
              <a:pathLst>
                <a:path extrusionOk="0" h="1699" w="4218">
                  <a:moveTo>
                    <a:pt x="3811" y="1"/>
                  </a:moveTo>
                  <a:cubicBezTo>
                    <a:pt x="3775" y="1"/>
                    <a:pt x="3738" y="10"/>
                    <a:pt x="3702" y="29"/>
                  </a:cubicBezTo>
                  <a:cubicBezTo>
                    <a:pt x="3482" y="153"/>
                    <a:pt x="3063" y="315"/>
                    <a:pt x="2395" y="315"/>
                  </a:cubicBezTo>
                  <a:lnTo>
                    <a:pt x="229" y="315"/>
                  </a:lnTo>
                  <a:lnTo>
                    <a:pt x="182" y="344"/>
                  </a:lnTo>
                  <a:cubicBezTo>
                    <a:pt x="67" y="563"/>
                    <a:pt x="0" y="811"/>
                    <a:pt x="0" y="1059"/>
                  </a:cubicBezTo>
                  <a:lnTo>
                    <a:pt x="0" y="1069"/>
                  </a:lnTo>
                  <a:cubicBezTo>
                    <a:pt x="10" y="1374"/>
                    <a:pt x="277" y="1613"/>
                    <a:pt x="582" y="1613"/>
                  </a:cubicBezTo>
                  <a:lnTo>
                    <a:pt x="3521" y="1613"/>
                  </a:lnTo>
                  <a:cubicBezTo>
                    <a:pt x="3673" y="1613"/>
                    <a:pt x="3826" y="1641"/>
                    <a:pt x="3959" y="1699"/>
                  </a:cubicBezTo>
                  <a:cubicBezTo>
                    <a:pt x="4160" y="1298"/>
                    <a:pt x="4217" y="764"/>
                    <a:pt x="4017" y="144"/>
                  </a:cubicBezTo>
                  <a:cubicBezTo>
                    <a:pt x="3983" y="55"/>
                    <a:pt x="3901" y="1"/>
                    <a:pt x="3811"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899" name="Google Shape;5899;p38"/>
          <p:cNvGrpSpPr/>
          <p:nvPr/>
        </p:nvGrpSpPr>
        <p:grpSpPr>
          <a:xfrm>
            <a:off x="7944829" y="5680222"/>
            <a:ext cx="393842" cy="508858"/>
            <a:chOff x="5803988" y="4268082"/>
            <a:chExt cx="274550" cy="354729"/>
          </a:xfrm>
        </p:grpSpPr>
        <p:sp>
          <p:nvSpPr>
            <p:cNvPr id="5900" name="Google Shape;5900;p38"/>
            <p:cNvSpPr/>
            <p:nvPr/>
          </p:nvSpPr>
          <p:spPr>
            <a:xfrm>
              <a:off x="5803988" y="4519877"/>
              <a:ext cx="274550" cy="102933"/>
            </a:xfrm>
            <a:custGeom>
              <a:rect b="b" l="l" r="r" t="t"/>
              <a:pathLst>
                <a:path extrusionOk="0" h="3931" w="10485">
                  <a:moveTo>
                    <a:pt x="3721" y="0"/>
                  </a:moveTo>
                  <a:lnTo>
                    <a:pt x="945" y="811"/>
                  </a:lnTo>
                  <a:cubicBezTo>
                    <a:pt x="382" y="973"/>
                    <a:pt x="0" y="1489"/>
                    <a:pt x="0" y="2070"/>
                  </a:cubicBezTo>
                  <a:lnTo>
                    <a:pt x="0" y="3272"/>
                  </a:lnTo>
                  <a:cubicBezTo>
                    <a:pt x="0" y="3635"/>
                    <a:pt x="296" y="3931"/>
                    <a:pt x="659" y="3931"/>
                  </a:cubicBezTo>
                  <a:lnTo>
                    <a:pt x="9836" y="3931"/>
                  </a:lnTo>
                  <a:cubicBezTo>
                    <a:pt x="10199" y="3931"/>
                    <a:pt x="10485" y="3635"/>
                    <a:pt x="10485" y="3272"/>
                  </a:cubicBezTo>
                  <a:lnTo>
                    <a:pt x="10485" y="2070"/>
                  </a:lnTo>
                  <a:cubicBezTo>
                    <a:pt x="10485" y="1489"/>
                    <a:pt x="10103" y="973"/>
                    <a:pt x="9540" y="811"/>
                  </a:cubicBezTo>
                  <a:lnTo>
                    <a:pt x="6774" y="0"/>
                  </a:lnTo>
                  <a:close/>
                </a:path>
              </a:pathLst>
            </a:custGeom>
            <a:solidFill>
              <a:srgbClr val="E7E9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01" name="Google Shape;5901;p38"/>
            <p:cNvSpPr/>
            <p:nvPr/>
          </p:nvSpPr>
          <p:spPr>
            <a:xfrm>
              <a:off x="5870943" y="4519877"/>
              <a:ext cx="140666" cy="45745"/>
            </a:xfrm>
            <a:custGeom>
              <a:rect b="b" l="l" r="r" t="t"/>
              <a:pathLst>
                <a:path extrusionOk="0" h="1747" w="5372">
                  <a:moveTo>
                    <a:pt x="1164" y="0"/>
                  </a:moveTo>
                  <a:lnTo>
                    <a:pt x="0" y="344"/>
                  </a:lnTo>
                  <a:cubicBezTo>
                    <a:pt x="611" y="1221"/>
                    <a:pt x="1612" y="1746"/>
                    <a:pt x="2690" y="1746"/>
                  </a:cubicBezTo>
                  <a:cubicBezTo>
                    <a:pt x="3759" y="1746"/>
                    <a:pt x="4760" y="1221"/>
                    <a:pt x="5371" y="344"/>
                  </a:cubicBezTo>
                  <a:lnTo>
                    <a:pt x="4217" y="0"/>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02" name="Google Shape;5902;p38"/>
            <p:cNvSpPr/>
            <p:nvPr/>
          </p:nvSpPr>
          <p:spPr>
            <a:xfrm>
              <a:off x="5849707" y="4523124"/>
              <a:ext cx="39984" cy="99686"/>
            </a:xfrm>
            <a:custGeom>
              <a:rect b="b" l="l" r="r" t="t"/>
              <a:pathLst>
                <a:path extrusionOk="0" h="3807" w="1527">
                  <a:moveTo>
                    <a:pt x="1527" y="0"/>
                  </a:moveTo>
                  <a:lnTo>
                    <a:pt x="0" y="458"/>
                  </a:lnTo>
                  <a:lnTo>
                    <a:pt x="0" y="3807"/>
                  </a:lnTo>
                  <a:lnTo>
                    <a:pt x="1527" y="3807"/>
                  </a:lnTo>
                  <a:lnTo>
                    <a:pt x="1527" y="0"/>
                  </a:lnTo>
                  <a:close/>
                </a:path>
              </a:pathLst>
            </a:custGeom>
            <a:solidFill>
              <a:srgbClr val="E1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03" name="Google Shape;5903;p38"/>
            <p:cNvSpPr/>
            <p:nvPr/>
          </p:nvSpPr>
          <p:spPr>
            <a:xfrm>
              <a:off x="5870943" y="4523360"/>
              <a:ext cx="18748" cy="25007"/>
            </a:xfrm>
            <a:custGeom>
              <a:rect b="b" l="l" r="r" t="t"/>
              <a:pathLst>
                <a:path extrusionOk="0" h="955" w="716">
                  <a:moveTo>
                    <a:pt x="716" y="1"/>
                  </a:moveTo>
                  <a:lnTo>
                    <a:pt x="0" y="211"/>
                  </a:lnTo>
                  <a:cubicBezTo>
                    <a:pt x="200" y="497"/>
                    <a:pt x="439" y="745"/>
                    <a:pt x="716" y="955"/>
                  </a:cubicBezTo>
                  <a:lnTo>
                    <a:pt x="716" y="1"/>
                  </a:lnTo>
                  <a:close/>
                </a:path>
              </a:pathLst>
            </a:custGeom>
            <a:solidFill>
              <a:srgbClr val="DB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04" name="Google Shape;5904;p38"/>
            <p:cNvSpPr/>
            <p:nvPr/>
          </p:nvSpPr>
          <p:spPr>
            <a:xfrm>
              <a:off x="5992835" y="4523124"/>
              <a:ext cx="39984" cy="99686"/>
            </a:xfrm>
            <a:custGeom>
              <a:rect b="b" l="l" r="r" t="t"/>
              <a:pathLst>
                <a:path extrusionOk="0" h="3807" w="1527">
                  <a:moveTo>
                    <a:pt x="1" y="0"/>
                  </a:moveTo>
                  <a:lnTo>
                    <a:pt x="1" y="3807"/>
                  </a:lnTo>
                  <a:lnTo>
                    <a:pt x="1527" y="3807"/>
                  </a:lnTo>
                  <a:lnTo>
                    <a:pt x="1527" y="458"/>
                  </a:lnTo>
                  <a:lnTo>
                    <a:pt x="1" y="0"/>
                  </a:lnTo>
                  <a:close/>
                </a:path>
              </a:pathLst>
            </a:custGeom>
            <a:solidFill>
              <a:srgbClr val="E1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05" name="Google Shape;5905;p38"/>
            <p:cNvSpPr/>
            <p:nvPr/>
          </p:nvSpPr>
          <p:spPr>
            <a:xfrm>
              <a:off x="5992835" y="4523124"/>
              <a:ext cx="18775" cy="25007"/>
            </a:xfrm>
            <a:custGeom>
              <a:rect b="b" l="l" r="r" t="t"/>
              <a:pathLst>
                <a:path extrusionOk="0" h="955" w="717">
                  <a:moveTo>
                    <a:pt x="1" y="0"/>
                  </a:moveTo>
                  <a:lnTo>
                    <a:pt x="1" y="954"/>
                  </a:lnTo>
                  <a:cubicBezTo>
                    <a:pt x="277" y="744"/>
                    <a:pt x="516" y="496"/>
                    <a:pt x="716" y="220"/>
                  </a:cubicBezTo>
                  <a:lnTo>
                    <a:pt x="1" y="0"/>
                  </a:lnTo>
                  <a:close/>
                </a:path>
              </a:pathLst>
            </a:custGeom>
            <a:solidFill>
              <a:srgbClr val="DB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06" name="Google Shape;5906;p38"/>
            <p:cNvSpPr/>
            <p:nvPr/>
          </p:nvSpPr>
          <p:spPr>
            <a:xfrm>
              <a:off x="5866924" y="4342500"/>
              <a:ext cx="157395" cy="36274"/>
            </a:xfrm>
            <a:custGeom>
              <a:rect b="b" l="l" r="r" t="t"/>
              <a:pathLst>
                <a:path extrusionOk="0" h="1308" w="5677">
                  <a:moveTo>
                    <a:pt x="0" y="1"/>
                  </a:moveTo>
                  <a:lnTo>
                    <a:pt x="0" y="1308"/>
                  </a:lnTo>
                  <a:lnTo>
                    <a:pt x="5677" y="1308"/>
                  </a:lnTo>
                  <a:lnTo>
                    <a:pt x="5677" y="1"/>
                  </a:lnTo>
                  <a:close/>
                </a:path>
              </a:pathLst>
            </a:custGeom>
            <a:solidFill>
              <a:srgbClr val="E7E9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07" name="Google Shape;5907;p38"/>
            <p:cNvSpPr/>
            <p:nvPr/>
          </p:nvSpPr>
          <p:spPr>
            <a:xfrm>
              <a:off x="5844942" y="4376724"/>
              <a:ext cx="192643" cy="74470"/>
            </a:xfrm>
            <a:custGeom>
              <a:rect b="b" l="l" r="r" t="t"/>
              <a:pathLst>
                <a:path extrusionOk="0" h="2844" w="7357">
                  <a:moveTo>
                    <a:pt x="840" y="1"/>
                  </a:moveTo>
                  <a:lnTo>
                    <a:pt x="840" y="1098"/>
                  </a:lnTo>
                  <a:lnTo>
                    <a:pt x="735" y="1098"/>
                  </a:lnTo>
                  <a:cubicBezTo>
                    <a:pt x="1" y="1098"/>
                    <a:pt x="1" y="2186"/>
                    <a:pt x="735" y="2186"/>
                  </a:cubicBezTo>
                  <a:lnTo>
                    <a:pt x="840" y="2186"/>
                  </a:lnTo>
                  <a:lnTo>
                    <a:pt x="840" y="2844"/>
                  </a:lnTo>
                  <a:lnTo>
                    <a:pt x="6517" y="2844"/>
                  </a:lnTo>
                  <a:lnTo>
                    <a:pt x="6517" y="2186"/>
                  </a:lnTo>
                  <a:lnTo>
                    <a:pt x="6631" y="2186"/>
                  </a:lnTo>
                  <a:cubicBezTo>
                    <a:pt x="7356" y="2186"/>
                    <a:pt x="7356" y="1088"/>
                    <a:pt x="6631" y="1088"/>
                  </a:cubicBezTo>
                  <a:lnTo>
                    <a:pt x="6631" y="1098"/>
                  </a:lnTo>
                  <a:lnTo>
                    <a:pt x="6517" y="1098"/>
                  </a:lnTo>
                  <a:lnTo>
                    <a:pt x="6517" y="1"/>
                  </a:lnTo>
                  <a:close/>
                </a:path>
              </a:pathLst>
            </a:custGeom>
            <a:solidFill>
              <a:srgbClr val="E0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08" name="Google Shape;5908;p38"/>
            <p:cNvSpPr/>
            <p:nvPr/>
          </p:nvSpPr>
          <p:spPr>
            <a:xfrm>
              <a:off x="5848948" y="4376724"/>
              <a:ext cx="166903" cy="74470"/>
            </a:xfrm>
            <a:custGeom>
              <a:rect b="b" l="l" r="r" t="t"/>
              <a:pathLst>
                <a:path extrusionOk="0" h="2844" w="6374">
                  <a:moveTo>
                    <a:pt x="687" y="1"/>
                  </a:moveTo>
                  <a:lnTo>
                    <a:pt x="687" y="1098"/>
                  </a:lnTo>
                  <a:lnTo>
                    <a:pt x="611" y="1098"/>
                  </a:lnTo>
                  <a:cubicBezTo>
                    <a:pt x="605" y="1098"/>
                    <a:pt x="599" y="1098"/>
                    <a:pt x="592" y="1098"/>
                  </a:cubicBezTo>
                  <a:cubicBezTo>
                    <a:pt x="314" y="1098"/>
                    <a:pt x="76" y="1305"/>
                    <a:pt x="39" y="1585"/>
                  </a:cubicBezTo>
                  <a:cubicBezTo>
                    <a:pt x="1" y="1909"/>
                    <a:pt x="258" y="2186"/>
                    <a:pt x="582" y="2186"/>
                  </a:cubicBezTo>
                  <a:lnTo>
                    <a:pt x="687" y="2186"/>
                  </a:lnTo>
                  <a:lnTo>
                    <a:pt x="687" y="2844"/>
                  </a:lnTo>
                  <a:lnTo>
                    <a:pt x="1565" y="2844"/>
                  </a:lnTo>
                  <a:lnTo>
                    <a:pt x="1565" y="1747"/>
                  </a:lnTo>
                  <a:cubicBezTo>
                    <a:pt x="1565" y="1022"/>
                    <a:pt x="2147" y="440"/>
                    <a:pt x="2872" y="440"/>
                  </a:cubicBezTo>
                  <a:lnTo>
                    <a:pt x="6373" y="440"/>
                  </a:lnTo>
                  <a:lnTo>
                    <a:pt x="6373" y="1"/>
                  </a:ln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09" name="Google Shape;5909;p38"/>
            <p:cNvSpPr/>
            <p:nvPr/>
          </p:nvSpPr>
          <p:spPr>
            <a:xfrm>
              <a:off x="5866937" y="4439699"/>
              <a:ext cx="148652" cy="114428"/>
            </a:xfrm>
            <a:custGeom>
              <a:rect b="b" l="l" r="r" t="t"/>
              <a:pathLst>
                <a:path extrusionOk="0" h="4370" w="5677">
                  <a:moveTo>
                    <a:pt x="0" y="0"/>
                  </a:moveTo>
                  <a:lnTo>
                    <a:pt x="0" y="1536"/>
                  </a:lnTo>
                  <a:cubicBezTo>
                    <a:pt x="0" y="3100"/>
                    <a:pt x="1269" y="4369"/>
                    <a:pt x="2843" y="4369"/>
                  </a:cubicBezTo>
                  <a:cubicBezTo>
                    <a:pt x="4408" y="4369"/>
                    <a:pt x="5677" y="3100"/>
                    <a:pt x="5677" y="1536"/>
                  </a:cubicBezTo>
                  <a:lnTo>
                    <a:pt x="5677" y="0"/>
                  </a:ln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10" name="Google Shape;5910;p38"/>
            <p:cNvSpPr/>
            <p:nvPr/>
          </p:nvSpPr>
          <p:spPr>
            <a:xfrm>
              <a:off x="5901161" y="4405396"/>
              <a:ext cx="11521" cy="17334"/>
            </a:xfrm>
            <a:custGeom>
              <a:rect b="b" l="l" r="r" t="t"/>
              <a:pathLst>
                <a:path extrusionOk="0" h="662" w="440">
                  <a:moveTo>
                    <a:pt x="220" y="1"/>
                  </a:moveTo>
                  <a:cubicBezTo>
                    <a:pt x="110" y="1"/>
                    <a:pt x="0" y="75"/>
                    <a:pt x="0" y="222"/>
                  </a:cubicBezTo>
                  <a:lnTo>
                    <a:pt x="0" y="442"/>
                  </a:lnTo>
                  <a:cubicBezTo>
                    <a:pt x="0" y="556"/>
                    <a:pt x="96" y="661"/>
                    <a:pt x="220" y="661"/>
                  </a:cubicBezTo>
                  <a:cubicBezTo>
                    <a:pt x="344" y="661"/>
                    <a:pt x="439" y="556"/>
                    <a:pt x="439" y="442"/>
                  </a:cubicBezTo>
                  <a:lnTo>
                    <a:pt x="439" y="222"/>
                  </a:lnTo>
                  <a:cubicBezTo>
                    <a:pt x="439" y="75"/>
                    <a:pt x="330" y="1"/>
                    <a:pt x="220"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11" name="Google Shape;5911;p38"/>
            <p:cNvSpPr/>
            <p:nvPr/>
          </p:nvSpPr>
          <p:spPr>
            <a:xfrm>
              <a:off x="5969844" y="4405396"/>
              <a:ext cx="11521" cy="17334"/>
            </a:xfrm>
            <a:custGeom>
              <a:rect b="b" l="l" r="r" t="t"/>
              <a:pathLst>
                <a:path extrusionOk="0" h="662" w="440">
                  <a:moveTo>
                    <a:pt x="220" y="1"/>
                  </a:moveTo>
                  <a:cubicBezTo>
                    <a:pt x="111" y="1"/>
                    <a:pt x="1" y="75"/>
                    <a:pt x="1" y="222"/>
                  </a:cubicBezTo>
                  <a:lnTo>
                    <a:pt x="1" y="442"/>
                  </a:lnTo>
                  <a:cubicBezTo>
                    <a:pt x="1" y="556"/>
                    <a:pt x="96" y="661"/>
                    <a:pt x="220" y="661"/>
                  </a:cubicBezTo>
                  <a:cubicBezTo>
                    <a:pt x="344" y="661"/>
                    <a:pt x="440" y="556"/>
                    <a:pt x="440" y="442"/>
                  </a:cubicBezTo>
                  <a:lnTo>
                    <a:pt x="440" y="222"/>
                  </a:lnTo>
                  <a:cubicBezTo>
                    <a:pt x="440" y="75"/>
                    <a:pt x="330" y="1"/>
                    <a:pt x="220"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12" name="Google Shape;5912;p38"/>
            <p:cNvSpPr/>
            <p:nvPr/>
          </p:nvSpPr>
          <p:spPr>
            <a:xfrm>
              <a:off x="5915877" y="4456745"/>
              <a:ext cx="50773" cy="17465"/>
            </a:xfrm>
            <a:custGeom>
              <a:rect b="b" l="l" r="r" t="t"/>
              <a:pathLst>
                <a:path extrusionOk="0" h="667" w="1939">
                  <a:moveTo>
                    <a:pt x="319" y="0"/>
                  </a:moveTo>
                  <a:cubicBezTo>
                    <a:pt x="147" y="0"/>
                    <a:pt x="1" y="224"/>
                    <a:pt x="163" y="379"/>
                  </a:cubicBezTo>
                  <a:cubicBezTo>
                    <a:pt x="374" y="562"/>
                    <a:pt x="645" y="666"/>
                    <a:pt x="936" y="666"/>
                  </a:cubicBezTo>
                  <a:cubicBezTo>
                    <a:pt x="949" y="666"/>
                    <a:pt x="962" y="666"/>
                    <a:pt x="974" y="666"/>
                  </a:cubicBezTo>
                  <a:cubicBezTo>
                    <a:pt x="986" y="666"/>
                    <a:pt x="998" y="666"/>
                    <a:pt x="1010" y="666"/>
                  </a:cubicBezTo>
                  <a:cubicBezTo>
                    <a:pt x="1285" y="666"/>
                    <a:pt x="1565" y="562"/>
                    <a:pt x="1776" y="379"/>
                  </a:cubicBezTo>
                  <a:cubicBezTo>
                    <a:pt x="1938" y="224"/>
                    <a:pt x="1792" y="0"/>
                    <a:pt x="1620" y="0"/>
                  </a:cubicBezTo>
                  <a:cubicBezTo>
                    <a:pt x="1570" y="0"/>
                    <a:pt x="1518" y="19"/>
                    <a:pt x="1470" y="64"/>
                  </a:cubicBezTo>
                  <a:cubicBezTo>
                    <a:pt x="1318" y="169"/>
                    <a:pt x="1141" y="222"/>
                    <a:pt x="966" y="222"/>
                  </a:cubicBezTo>
                  <a:cubicBezTo>
                    <a:pt x="791" y="222"/>
                    <a:pt x="617" y="169"/>
                    <a:pt x="469" y="64"/>
                  </a:cubicBezTo>
                  <a:cubicBezTo>
                    <a:pt x="421" y="19"/>
                    <a:pt x="369" y="0"/>
                    <a:pt x="319" y="0"/>
                  </a:cubicBezTo>
                  <a:close/>
                </a:path>
              </a:pathLst>
            </a:custGeom>
            <a:solidFill>
              <a:srgbClr val="E0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13" name="Google Shape;5913;p38"/>
            <p:cNvSpPr/>
            <p:nvPr/>
          </p:nvSpPr>
          <p:spPr>
            <a:xfrm>
              <a:off x="5884167" y="4268082"/>
              <a:ext cx="160147" cy="138492"/>
            </a:xfrm>
            <a:custGeom>
              <a:rect b="b" l="l" r="r" t="t"/>
              <a:pathLst>
                <a:path extrusionOk="0" h="5289" w="6116">
                  <a:moveTo>
                    <a:pt x="2176" y="0"/>
                  </a:moveTo>
                  <a:cubicBezTo>
                    <a:pt x="1413" y="0"/>
                    <a:pt x="668" y="191"/>
                    <a:pt x="1" y="553"/>
                  </a:cubicBezTo>
                  <a:cubicBezTo>
                    <a:pt x="2109" y="3635"/>
                    <a:pt x="4542" y="5018"/>
                    <a:pt x="5019" y="5247"/>
                  </a:cubicBezTo>
                  <a:cubicBezTo>
                    <a:pt x="5092" y="5276"/>
                    <a:pt x="5170" y="5289"/>
                    <a:pt x="5250" y="5289"/>
                  </a:cubicBezTo>
                  <a:cubicBezTo>
                    <a:pt x="5274" y="5289"/>
                    <a:pt x="5299" y="5287"/>
                    <a:pt x="5324" y="5285"/>
                  </a:cubicBezTo>
                  <a:cubicBezTo>
                    <a:pt x="5830" y="4732"/>
                    <a:pt x="6106" y="4026"/>
                    <a:pt x="6116" y="3282"/>
                  </a:cubicBezTo>
                  <a:cubicBezTo>
                    <a:pt x="6116" y="1469"/>
                    <a:pt x="4351" y="0"/>
                    <a:pt x="2176" y="0"/>
                  </a:cubicBezTo>
                  <a:close/>
                </a:path>
              </a:pathLst>
            </a:custGeom>
            <a:solidFill>
              <a:srgbClr val="E1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14" name="Google Shape;5914;p38"/>
            <p:cNvSpPr/>
            <p:nvPr/>
          </p:nvSpPr>
          <p:spPr>
            <a:xfrm>
              <a:off x="5838212" y="4268082"/>
              <a:ext cx="160147" cy="138492"/>
            </a:xfrm>
            <a:custGeom>
              <a:rect b="b" l="l" r="r" t="t"/>
              <a:pathLst>
                <a:path extrusionOk="0" h="5289" w="6116">
                  <a:moveTo>
                    <a:pt x="3940" y="0"/>
                  </a:moveTo>
                  <a:cubicBezTo>
                    <a:pt x="1765" y="0"/>
                    <a:pt x="0" y="1469"/>
                    <a:pt x="0" y="3282"/>
                  </a:cubicBezTo>
                  <a:cubicBezTo>
                    <a:pt x="10" y="4026"/>
                    <a:pt x="287" y="4732"/>
                    <a:pt x="792" y="5285"/>
                  </a:cubicBezTo>
                  <a:cubicBezTo>
                    <a:pt x="815" y="5287"/>
                    <a:pt x="838" y="5289"/>
                    <a:pt x="862" y="5289"/>
                  </a:cubicBezTo>
                  <a:cubicBezTo>
                    <a:pt x="941" y="5289"/>
                    <a:pt x="1025" y="5276"/>
                    <a:pt x="1097" y="5247"/>
                  </a:cubicBezTo>
                  <a:cubicBezTo>
                    <a:pt x="1574" y="5018"/>
                    <a:pt x="4007" y="3635"/>
                    <a:pt x="6115" y="553"/>
                  </a:cubicBezTo>
                  <a:cubicBezTo>
                    <a:pt x="5448" y="191"/>
                    <a:pt x="4704" y="0"/>
                    <a:pt x="3940" y="0"/>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15" name="Google Shape;5915;p38"/>
            <p:cNvSpPr/>
            <p:nvPr/>
          </p:nvSpPr>
          <p:spPr>
            <a:xfrm>
              <a:off x="5866701" y="4439699"/>
              <a:ext cx="86201" cy="114428"/>
            </a:xfrm>
            <a:custGeom>
              <a:rect b="b" l="l" r="r" t="t"/>
              <a:pathLst>
                <a:path extrusionOk="0" h="4370" w="3292">
                  <a:moveTo>
                    <a:pt x="9" y="0"/>
                  </a:moveTo>
                  <a:lnTo>
                    <a:pt x="9" y="1536"/>
                  </a:lnTo>
                  <a:cubicBezTo>
                    <a:pt x="1" y="3122"/>
                    <a:pt x="1292" y="4370"/>
                    <a:pt x="2823" y="4370"/>
                  </a:cubicBezTo>
                  <a:cubicBezTo>
                    <a:pt x="2977" y="4370"/>
                    <a:pt x="3133" y="4357"/>
                    <a:pt x="3291" y="4331"/>
                  </a:cubicBezTo>
                  <a:cubicBezTo>
                    <a:pt x="1908" y="4121"/>
                    <a:pt x="887" y="2929"/>
                    <a:pt x="878" y="1536"/>
                  </a:cubicBezTo>
                  <a:lnTo>
                    <a:pt x="878" y="0"/>
                  </a:ln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16" name="Google Shape;5916;p38"/>
            <p:cNvSpPr/>
            <p:nvPr/>
          </p:nvSpPr>
          <p:spPr>
            <a:xfrm>
              <a:off x="5935620" y="4571331"/>
              <a:ext cx="11286" cy="11521"/>
            </a:xfrm>
            <a:custGeom>
              <a:rect b="b" l="l" r="r" t="t"/>
              <a:pathLst>
                <a:path extrusionOk="0" h="440" w="431">
                  <a:moveTo>
                    <a:pt x="220" y="1"/>
                  </a:moveTo>
                  <a:cubicBezTo>
                    <a:pt x="96" y="1"/>
                    <a:pt x="1" y="96"/>
                    <a:pt x="1" y="220"/>
                  </a:cubicBezTo>
                  <a:cubicBezTo>
                    <a:pt x="1" y="344"/>
                    <a:pt x="96" y="439"/>
                    <a:pt x="220" y="439"/>
                  </a:cubicBezTo>
                  <a:cubicBezTo>
                    <a:pt x="335" y="439"/>
                    <a:pt x="430" y="344"/>
                    <a:pt x="430" y="220"/>
                  </a:cubicBezTo>
                  <a:cubicBezTo>
                    <a:pt x="430" y="96"/>
                    <a:pt x="335" y="1"/>
                    <a:pt x="22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17" name="Google Shape;5917;p38"/>
            <p:cNvSpPr/>
            <p:nvPr/>
          </p:nvSpPr>
          <p:spPr>
            <a:xfrm>
              <a:off x="5935620" y="4600056"/>
              <a:ext cx="11286" cy="11260"/>
            </a:xfrm>
            <a:custGeom>
              <a:rect b="b" l="l" r="r" t="t"/>
              <a:pathLst>
                <a:path extrusionOk="0" h="430" w="431">
                  <a:moveTo>
                    <a:pt x="220" y="1"/>
                  </a:moveTo>
                  <a:cubicBezTo>
                    <a:pt x="96" y="1"/>
                    <a:pt x="1" y="96"/>
                    <a:pt x="1" y="210"/>
                  </a:cubicBezTo>
                  <a:cubicBezTo>
                    <a:pt x="1" y="335"/>
                    <a:pt x="96" y="430"/>
                    <a:pt x="220" y="430"/>
                  </a:cubicBezTo>
                  <a:cubicBezTo>
                    <a:pt x="335" y="430"/>
                    <a:pt x="430" y="335"/>
                    <a:pt x="430" y="210"/>
                  </a:cubicBezTo>
                  <a:cubicBezTo>
                    <a:pt x="430" y="96"/>
                    <a:pt x="335" y="1"/>
                    <a:pt x="22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18" name="Google Shape;5918;p38"/>
            <p:cNvSpPr/>
            <p:nvPr/>
          </p:nvSpPr>
          <p:spPr>
            <a:xfrm>
              <a:off x="5832713" y="4571331"/>
              <a:ext cx="17020" cy="51480"/>
            </a:xfrm>
            <a:custGeom>
              <a:rect b="b" l="l" r="r" t="t"/>
              <a:pathLst>
                <a:path extrusionOk="0" h="1966" w="650">
                  <a:moveTo>
                    <a:pt x="649" y="1"/>
                  </a:moveTo>
                  <a:cubicBezTo>
                    <a:pt x="287" y="1"/>
                    <a:pt x="0" y="296"/>
                    <a:pt x="0" y="659"/>
                  </a:cubicBezTo>
                  <a:lnTo>
                    <a:pt x="0" y="1966"/>
                  </a:lnTo>
                  <a:lnTo>
                    <a:pt x="649" y="1966"/>
                  </a:lnTo>
                  <a:lnTo>
                    <a:pt x="649" y="1"/>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19" name="Google Shape;5919;p38"/>
            <p:cNvSpPr/>
            <p:nvPr/>
          </p:nvSpPr>
          <p:spPr>
            <a:xfrm>
              <a:off x="5849707" y="4571331"/>
              <a:ext cx="11495" cy="51480"/>
            </a:xfrm>
            <a:custGeom>
              <a:rect b="b" l="l" r="r" t="t"/>
              <a:pathLst>
                <a:path extrusionOk="0" h="1966" w="439">
                  <a:moveTo>
                    <a:pt x="0" y="1"/>
                  </a:moveTo>
                  <a:lnTo>
                    <a:pt x="0" y="1966"/>
                  </a:lnTo>
                  <a:lnTo>
                    <a:pt x="439" y="1966"/>
                  </a:lnTo>
                  <a:lnTo>
                    <a:pt x="439" y="439"/>
                  </a:lnTo>
                  <a:cubicBezTo>
                    <a:pt x="439" y="191"/>
                    <a:pt x="239" y="1"/>
                    <a:pt x="0" y="1"/>
                  </a:cubicBezTo>
                  <a:close/>
                </a:path>
              </a:pathLst>
            </a:custGeom>
            <a:solidFill>
              <a:srgbClr val="DB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20" name="Google Shape;5920;p38"/>
            <p:cNvSpPr/>
            <p:nvPr/>
          </p:nvSpPr>
          <p:spPr>
            <a:xfrm>
              <a:off x="6032793" y="4571331"/>
              <a:ext cx="17282" cy="51480"/>
            </a:xfrm>
            <a:custGeom>
              <a:rect b="b" l="l" r="r" t="t"/>
              <a:pathLst>
                <a:path extrusionOk="0" h="1966" w="660">
                  <a:moveTo>
                    <a:pt x="1" y="1"/>
                  </a:moveTo>
                  <a:lnTo>
                    <a:pt x="1" y="1966"/>
                  </a:lnTo>
                  <a:lnTo>
                    <a:pt x="659" y="1966"/>
                  </a:lnTo>
                  <a:lnTo>
                    <a:pt x="659" y="659"/>
                  </a:lnTo>
                  <a:cubicBezTo>
                    <a:pt x="650" y="296"/>
                    <a:pt x="363" y="1"/>
                    <a:pt x="1" y="1"/>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21" name="Google Shape;5921;p38"/>
            <p:cNvSpPr/>
            <p:nvPr/>
          </p:nvSpPr>
          <p:spPr>
            <a:xfrm>
              <a:off x="6021324" y="4571331"/>
              <a:ext cx="11495" cy="51480"/>
            </a:xfrm>
            <a:custGeom>
              <a:rect b="b" l="l" r="r" t="t"/>
              <a:pathLst>
                <a:path extrusionOk="0" h="1966" w="439">
                  <a:moveTo>
                    <a:pt x="439" y="1"/>
                  </a:moveTo>
                  <a:cubicBezTo>
                    <a:pt x="191" y="1"/>
                    <a:pt x="0" y="191"/>
                    <a:pt x="0" y="439"/>
                  </a:cubicBezTo>
                  <a:lnTo>
                    <a:pt x="0" y="1966"/>
                  </a:lnTo>
                  <a:lnTo>
                    <a:pt x="439" y="1966"/>
                  </a:lnTo>
                  <a:lnTo>
                    <a:pt x="439" y="1"/>
                  </a:lnTo>
                  <a:close/>
                </a:path>
              </a:pathLst>
            </a:custGeom>
            <a:solidFill>
              <a:srgbClr val="DB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922" name="Google Shape;5922;p38"/>
          <p:cNvGrpSpPr/>
          <p:nvPr/>
        </p:nvGrpSpPr>
        <p:grpSpPr>
          <a:xfrm>
            <a:off x="7296952" y="5680222"/>
            <a:ext cx="393842" cy="508858"/>
            <a:chOff x="5352349" y="4268082"/>
            <a:chExt cx="274550" cy="354729"/>
          </a:xfrm>
        </p:grpSpPr>
        <p:sp>
          <p:nvSpPr>
            <p:cNvPr id="5923" name="Google Shape;5923;p38"/>
            <p:cNvSpPr/>
            <p:nvPr/>
          </p:nvSpPr>
          <p:spPr>
            <a:xfrm>
              <a:off x="5352349" y="4502647"/>
              <a:ext cx="274550" cy="120163"/>
            </a:xfrm>
            <a:custGeom>
              <a:rect b="b" l="l" r="r" t="t"/>
              <a:pathLst>
                <a:path extrusionOk="0" h="4589" w="10485">
                  <a:moveTo>
                    <a:pt x="5247" y="0"/>
                  </a:moveTo>
                  <a:lnTo>
                    <a:pt x="1097" y="1212"/>
                  </a:lnTo>
                  <a:cubicBezTo>
                    <a:pt x="449" y="1402"/>
                    <a:pt x="0" y="2003"/>
                    <a:pt x="0" y="2681"/>
                  </a:cubicBezTo>
                  <a:lnTo>
                    <a:pt x="0" y="3930"/>
                  </a:lnTo>
                  <a:cubicBezTo>
                    <a:pt x="0" y="4293"/>
                    <a:pt x="296" y="4589"/>
                    <a:pt x="658" y="4589"/>
                  </a:cubicBezTo>
                  <a:lnTo>
                    <a:pt x="9826" y="4589"/>
                  </a:lnTo>
                  <a:cubicBezTo>
                    <a:pt x="10189" y="4589"/>
                    <a:pt x="10485" y="4293"/>
                    <a:pt x="10485" y="3930"/>
                  </a:cubicBezTo>
                  <a:lnTo>
                    <a:pt x="10485" y="2681"/>
                  </a:lnTo>
                  <a:cubicBezTo>
                    <a:pt x="10485" y="2003"/>
                    <a:pt x="10036" y="1402"/>
                    <a:pt x="9387" y="1212"/>
                  </a:cubicBezTo>
                  <a:lnTo>
                    <a:pt x="5247" y="0"/>
                  </a:ln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24" name="Google Shape;5924;p38"/>
            <p:cNvSpPr/>
            <p:nvPr/>
          </p:nvSpPr>
          <p:spPr>
            <a:xfrm>
              <a:off x="5449522" y="4468424"/>
              <a:ext cx="80205" cy="154387"/>
            </a:xfrm>
            <a:custGeom>
              <a:rect b="b" l="l" r="r" t="t"/>
              <a:pathLst>
                <a:path extrusionOk="0" h="5896" w="3063">
                  <a:moveTo>
                    <a:pt x="0" y="0"/>
                  </a:moveTo>
                  <a:lnTo>
                    <a:pt x="0" y="5896"/>
                  </a:lnTo>
                  <a:lnTo>
                    <a:pt x="3062" y="5896"/>
                  </a:lnTo>
                  <a:lnTo>
                    <a:pt x="3062" y="0"/>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25" name="Google Shape;5925;p38"/>
            <p:cNvSpPr/>
            <p:nvPr/>
          </p:nvSpPr>
          <p:spPr>
            <a:xfrm>
              <a:off x="5449522" y="4468162"/>
              <a:ext cx="80205" cy="28882"/>
            </a:xfrm>
            <a:custGeom>
              <a:rect b="b" l="l" r="r" t="t"/>
              <a:pathLst>
                <a:path extrusionOk="0" h="1103" w="3063">
                  <a:moveTo>
                    <a:pt x="0" y="1"/>
                  </a:moveTo>
                  <a:lnTo>
                    <a:pt x="0" y="716"/>
                  </a:lnTo>
                  <a:cubicBezTo>
                    <a:pt x="477" y="974"/>
                    <a:pt x="1004" y="1102"/>
                    <a:pt x="1531" y="1102"/>
                  </a:cubicBezTo>
                  <a:cubicBezTo>
                    <a:pt x="2058" y="1102"/>
                    <a:pt x="2585" y="974"/>
                    <a:pt x="3062" y="716"/>
                  </a:cubicBezTo>
                  <a:lnTo>
                    <a:pt x="3062" y="1"/>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26" name="Google Shape;5926;p38"/>
            <p:cNvSpPr/>
            <p:nvPr/>
          </p:nvSpPr>
          <p:spPr>
            <a:xfrm>
              <a:off x="5529700" y="4456928"/>
              <a:ext cx="64729" cy="165882"/>
            </a:xfrm>
            <a:custGeom>
              <a:rect b="b" l="l" r="r" t="t"/>
              <a:pathLst>
                <a:path extrusionOk="0" h="6335" w="2472">
                  <a:moveTo>
                    <a:pt x="0" y="0"/>
                  </a:moveTo>
                  <a:lnTo>
                    <a:pt x="0" y="6335"/>
                  </a:lnTo>
                  <a:lnTo>
                    <a:pt x="878" y="6335"/>
                  </a:lnTo>
                  <a:lnTo>
                    <a:pt x="878" y="3940"/>
                  </a:lnTo>
                  <a:cubicBezTo>
                    <a:pt x="878" y="3797"/>
                    <a:pt x="926" y="3654"/>
                    <a:pt x="1021" y="3540"/>
                  </a:cubicBezTo>
                  <a:lnTo>
                    <a:pt x="2309" y="1927"/>
                  </a:lnTo>
                  <a:cubicBezTo>
                    <a:pt x="2471" y="1717"/>
                    <a:pt x="2424" y="1412"/>
                    <a:pt x="2195" y="1269"/>
                  </a:cubicBezTo>
                  <a:lnTo>
                    <a:pt x="0" y="0"/>
                  </a:lnTo>
                  <a:close/>
                </a:path>
              </a:pathLst>
            </a:custGeom>
            <a:solidFill>
              <a:srgbClr val="5266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27" name="Google Shape;5927;p38"/>
            <p:cNvSpPr/>
            <p:nvPr/>
          </p:nvSpPr>
          <p:spPr>
            <a:xfrm>
              <a:off x="5384819" y="4456928"/>
              <a:ext cx="64965" cy="165882"/>
            </a:xfrm>
            <a:custGeom>
              <a:rect b="b" l="l" r="r" t="t"/>
              <a:pathLst>
                <a:path extrusionOk="0" h="6335" w="2481">
                  <a:moveTo>
                    <a:pt x="2481" y="0"/>
                  </a:moveTo>
                  <a:lnTo>
                    <a:pt x="287" y="1269"/>
                  </a:lnTo>
                  <a:cubicBezTo>
                    <a:pt x="58" y="1412"/>
                    <a:pt x="0" y="1717"/>
                    <a:pt x="172" y="1927"/>
                  </a:cubicBezTo>
                  <a:lnTo>
                    <a:pt x="1460" y="3540"/>
                  </a:lnTo>
                  <a:cubicBezTo>
                    <a:pt x="1546" y="3654"/>
                    <a:pt x="1603" y="3797"/>
                    <a:pt x="1603" y="3940"/>
                  </a:cubicBezTo>
                  <a:lnTo>
                    <a:pt x="1603" y="6335"/>
                  </a:lnTo>
                  <a:lnTo>
                    <a:pt x="2481" y="6335"/>
                  </a:lnTo>
                  <a:lnTo>
                    <a:pt x="2481" y="0"/>
                  </a:lnTo>
                  <a:close/>
                </a:path>
              </a:pathLst>
            </a:custGeom>
            <a:solidFill>
              <a:srgbClr val="5266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28" name="Google Shape;5928;p38"/>
            <p:cNvSpPr/>
            <p:nvPr/>
          </p:nvSpPr>
          <p:spPr>
            <a:xfrm>
              <a:off x="5449522" y="4523622"/>
              <a:ext cx="80205" cy="99189"/>
            </a:xfrm>
            <a:custGeom>
              <a:rect b="b" l="l" r="r" t="t"/>
              <a:pathLst>
                <a:path extrusionOk="0" h="3788" w="3063">
                  <a:moveTo>
                    <a:pt x="0" y="0"/>
                  </a:moveTo>
                  <a:lnTo>
                    <a:pt x="0" y="3788"/>
                  </a:lnTo>
                  <a:lnTo>
                    <a:pt x="3062" y="3788"/>
                  </a:lnTo>
                  <a:lnTo>
                    <a:pt x="3062" y="0"/>
                  </a:lnTo>
                  <a:cubicBezTo>
                    <a:pt x="2690" y="458"/>
                    <a:pt x="2128" y="735"/>
                    <a:pt x="1536" y="735"/>
                  </a:cubicBezTo>
                  <a:cubicBezTo>
                    <a:pt x="935" y="735"/>
                    <a:pt x="372" y="458"/>
                    <a:pt x="0" y="0"/>
                  </a:cubicBezTo>
                  <a:close/>
                </a:path>
              </a:pathLst>
            </a:custGeom>
            <a:solidFill>
              <a:srgbClr val="ED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29" name="Google Shape;5929;p38"/>
            <p:cNvSpPr/>
            <p:nvPr/>
          </p:nvSpPr>
          <p:spPr>
            <a:xfrm>
              <a:off x="5449522" y="4523622"/>
              <a:ext cx="80205" cy="42053"/>
            </a:xfrm>
            <a:custGeom>
              <a:rect b="b" l="l" r="r" t="t"/>
              <a:pathLst>
                <a:path extrusionOk="0" h="1606" w="3063">
                  <a:moveTo>
                    <a:pt x="0" y="0"/>
                  </a:moveTo>
                  <a:lnTo>
                    <a:pt x="0" y="1155"/>
                  </a:lnTo>
                  <a:cubicBezTo>
                    <a:pt x="468" y="1455"/>
                    <a:pt x="999" y="1605"/>
                    <a:pt x="1531" y="1605"/>
                  </a:cubicBezTo>
                  <a:cubicBezTo>
                    <a:pt x="2063" y="1605"/>
                    <a:pt x="2595" y="1455"/>
                    <a:pt x="3062" y="1155"/>
                  </a:cubicBezTo>
                  <a:lnTo>
                    <a:pt x="3062" y="0"/>
                  </a:lnTo>
                  <a:cubicBezTo>
                    <a:pt x="2690" y="458"/>
                    <a:pt x="2128" y="735"/>
                    <a:pt x="1536" y="735"/>
                  </a:cubicBezTo>
                  <a:cubicBezTo>
                    <a:pt x="935" y="735"/>
                    <a:pt x="372" y="458"/>
                    <a:pt x="0" y="0"/>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30" name="Google Shape;5930;p38"/>
            <p:cNvSpPr/>
            <p:nvPr/>
          </p:nvSpPr>
          <p:spPr>
            <a:xfrm>
              <a:off x="5398042" y="4273817"/>
              <a:ext cx="183138" cy="125924"/>
            </a:xfrm>
            <a:custGeom>
              <a:rect b="b" l="l" r="r" t="t"/>
              <a:pathLst>
                <a:path extrusionOk="0" h="4809" w="6994">
                  <a:moveTo>
                    <a:pt x="3502" y="1"/>
                  </a:moveTo>
                  <a:cubicBezTo>
                    <a:pt x="1565" y="1"/>
                    <a:pt x="1" y="1565"/>
                    <a:pt x="1" y="3502"/>
                  </a:cubicBezTo>
                  <a:lnTo>
                    <a:pt x="1" y="4809"/>
                  </a:lnTo>
                  <a:lnTo>
                    <a:pt x="6994" y="4809"/>
                  </a:lnTo>
                  <a:lnTo>
                    <a:pt x="6994" y="3502"/>
                  </a:lnTo>
                  <a:cubicBezTo>
                    <a:pt x="6994" y="1565"/>
                    <a:pt x="5429" y="1"/>
                    <a:pt x="3502" y="1"/>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31" name="Google Shape;5931;p38"/>
            <p:cNvSpPr/>
            <p:nvPr/>
          </p:nvSpPr>
          <p:spPr>
            <a:xfrm>
              <a:off x="5397833" y="4273817"/>
              <a:ext cx="106154" cy="125924"/>
            </a:xfrm>
            <a:custGeom>
              <a:rect b="b" l="l" r="r" t="t"/>
              <a:pathLst>
                <a:path extrusionOk="0" h="4809" w="4054">
                  <a:moveTo>
                    <a:pt x="3478" y="0"/>
                  </a:moveTo>
                  <a:cubicBezTo>
                    <a:pt x="1591" y="0"/>
                    <a:pt x="0" y="1542"/>
                    <a:pt x="9" y="3502"/>
                  </a:cubicBezTo>
                  <a:lnTo>
                    <a:pt x="9" y="4809"/>
                  </a:lnTo>
                  <a:lnTo>
                    <a:pt x="1106" y="4809"/>
                  </a:lnTo>
                  <a:lnTo>
                    <a:pt x="1106" y="3502"/>
                  </a:lnTo>
                  <a:cubicBezTo>
                    <a:pt x="1106" y="1784"/>
                    <a:pt x="2356" y="315"/>
                    <a:pt x="4054" y="48"/>
                  </a:cubicBezTo>
                  <a:cubicBezTo>
                    <a:pt x="3860" y="16"/>
                    <a:pt x="3667" y="0"/>
                    <a:pt x="3478" y="0"/>
                  </a:cubicBez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32" name="Google Shape;5932;p38"/>
            <p:cNvSpPr/>
            <p:nvPr/>
          </p:nvSpPr>
          <p:spPr>
            <a:xfrm>
              <a:off x="5363818" y="4348261"/>
              <a:ext cx="251585" cy="91438"/>
            </a:xfrm>
            <a:custGeom>
              <a:rect b="b" l="l" r="r" t="t"/>
              <a:pathLst>
                <a:path extrusionOk="0" h="3492" w="9608">
                  <a:moveTo>
                    <a:pt x="1747" y="0"/>
                  </a:moveTo>
                  <a:cubicBezTo>
                    <a:pt x="783" y="0"/>
                    <a:pt x="1" y="783"/>
                    <a:pt x="1" y="1746"/>
                  </a:cubicBezTo>
                  <a:cubicBezTo>
                    <a:pt x="1" y="2710"/>
                    <a:pt x="783" y="3492"/>
                    <a:pt x="1747" y="3492"/>
                  </a:cubicBezTo>
                  <a:lnTo>
                    <a:pt x="7862" y="3492"/>
                  </a:lnTo>
                  <a:cubicBezTo>
                    <a:pt x="8825" y="3492"/>
                    <a:pt x="9608" y="2710"/>
                    <a:pt x="9608" y="1746"/>
                  </a:cubicBezTo>
                  <a:cubicBezTo>
                    <a:pt x="9608" y="783"/>
                    <a:pt x="8825" y="0"/>
                    <a:pt x="7862" y="0"/>
                  </a:cubicBezTo>
                  <a:close/>
                </a:path>
              </a:pathLst>
            </a:custGeom>
            <a:solidFill>
              <a:srgbClr val="5266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33" name="Google Shape;5933;p38"/>
            <p:cNvSpPr/>
            <p:nvPr/>
          </p:nvSpPr>
          <p:spPr>
            <a:xfrm>
              <a:off x="5363818" y="4359494"/>
              <a:ext cx="251585" cy="91700"/>
            </a:xfrm>
            <a:custGeom>
              <a:rect b="b" l="l" r="r" t="t"/>
              <a:pathLst>
                <a:path extrusionOk="0" h="3502" w="9608">
                  <a:moveTo>
                    <a:pt x="1747" y="1"/>
                  </a:moveTo>
                  <a:cubicBezTo>
                    <a:pt x="783" y="1"/>
                    <a:pt x="1" y="783"/>
                    <a:pt x="1" y="1746"/>
                  </a:cubicBezTo>
                  <a:cubicBezTo>
                    <a:pt x="1" y="2720"/>
                    <a:pt x="783" y="3502"/>
                    <a:pt x="1747" y="3502"/>
                  </a:cubicBezTo>
                  <a:lnTo>
                    <a:pt x="7862" y="3502"/>
                  </a:lnTo>
                  <a:cubicBezTo>
                    <a:pt x="8825" y="3502"/>
                    <a:pt x="9608" y="2720"/>
                    <a:pt x="9608" y="1746"/>
                  </a:cubicBezTo>
                  <a:cubicBezTo>
                    <a:pt x="9608" y="783"/>
                    <a:pt x="8825" y="1"/>
                    <a:pt x="7862" y="1"/>
                  </a:cubicBez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34" name="Google Shape;5934;p38"/>
            <p:cNvSpPr/>
            <p:nvPr/>
          </p:nvSpPr>
          <p:spPr>
            <a:xfrm>
              <a:off x="5394298" y="4359756"/>
              <a:ext cx="190627" cy="125924"/>
            </a:xfrm>
            <a:custGeom>
              <a:rect b="b" l="l" r="r" t="t"/>
              <a:pathLst>
                <a:path extrusionOk="0" h="4809" w="7280">
                  <a:moveTo>
                    <a:pt x="802" y="0"/>
                  </a:moveTo>
                  <a:lnTo>
                    <a:pt x="802" y="1088"/>
                  </a:lnTo>
                  <a:lnTo>
                    <a:pt x="583" y="1088"/>
                  </a:lnTo>
                  <a:cubicBezTo>
                    <a:pt x="1" y="1088"/>
                    <a:pt x="1" y="1965"/>
                    <a:pt x="583" y="1965"/>
                  </a:cubicBezTo>
                  <a:lnTo>
                    <a:pt x="802" y="1965"/>
                  </a:lnTo>
                  <a:cubicBezTo>
                    <a:pt x="802" y="3530"/>
                    <a:pt x="2071" y="4808"/>
                    <a:pt x="3645" y="4808"/>
                  </a:cubicBezTo>
                  <a:cubicBezTo>
                    <a:pt x="5210" y="4808"/>
                    <a:pt x="6488" y="3530"/>
                    <a:pt x="6488" y="1965"/>
                  </a:cubicBezTo>
                  <a:lnTo>
                    <a:pt x="6698" y="1965"/>
                  </a:lnTo>
                  <a:cubicBezTo>
                    <a:pt x="7280" y="1965"/>
                    <a:pt x="7280" y="1088"/>
                    <a:pt x="6698" y="1088"/>
                  </a:cubicBezTo>
                  <a:lnTo>
                    <a:pt x="6488" y="1088"/>
                  </a:lnTo>
                  <a:lnTo>
                    <a:pt x="6488" y="0"/>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35" name="Google Shape;5935;p38"/>
            <p:cNvSpPr/>
            <p:nvPr/>
          </p:nvSpPr>
          <p:spPr>
            <a:xfrm>
              <a:off x="5397047" y="4359756"/>
              <a:ext cx="144175" cy="125688"/>
            </a:xfrm>
            <a:custGeom>
              <a:rect b="b" l="l" r="r" t="t"/>
              <a:pathLst>
                <a:path extrusionOk="0" h="4800" w="5506">
                  <a:moveTo>
                    <a:pt x="697" y="0"/>
                  </a:moveTo>
                  <a:lnTo>
                    <a:pt x="697" y="1088"/>
                  </a:lnTo>
                  <a:lnTo>
                    <a:pt x="497" y="1088"/>
                  </a:lnTo>
                  <a:cubicBezTo>
                    <a:pt x="287" y="1088"/>
                    <a:pt x="96" y="1231"/>
                    <a:pt x="48" y="1450"/>
                  </a:cubicBezTo>
                  <a:cubicBezTo>
                    <a:pt x="1" y="1717"/>
                    <a:pt x="211" y="1956"/>
                    <a:pt x="478" y="1956"/>
                  </a:cubicBezTo>
                  <a:lnTo>
                    <a:pt x="697" y="1956"/>
                  </a:lnTo>
                  <a:cubicBezTo>
                    <a:pt x="680" y="3543"/>
                    <a:pt x="1972" y="4799"/>
                    <a:pt x="3504" y="4799"/>
                  </a:cubicBezTo>
                  <a:cubicBezTo>
                    <a:pt x="3657" y="4799"/>
                    <a:pt x="3813" y="4787"/>
                    <a:pt x="3969" y="4761"/>
                  </a:cubicBezTo>
                  <a:cubicBezTo>
                    <a:pt x="2586" y="4551"/>
                    <a:pt x="1565" y="3358"/>
                    <a:pt x="1565" y="1956"/>
                  </a:cubicBezTo>
                  <a:lnTo>
                    <a:pt x="1565" y="1736"/>
                  </a:lnTo>
                  <a:cubicBezTo>
                    <a:pt x="1565" y="1011"/>
                    <a:pt x="2157" y="430"/>
                    <a:pt x="2882" y="430"/>
                  </a:cubicBezTo>
                  <a:lnTo>
                    <a:pt x="5066" y="430"/>
                  </a:lnTo>
                  <a:cubicBezTo>
                    <a:pt x="5305" y="430"/>
                    <a:pt x="5496" y="239"/>
                    <a:pt x="5505" y="0"/>
                  </a:cubicBez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36" name="Google Shape;5936;p38"/>
            <p:cNvSpPr/>
            <p:nvPr/>
          </p:nvSpPr>
          <p:spPr>
            <a:xfrm>
              <a:off x="5466752" y="4268082"/>
              <a:ext cx="45745" cy="65201"/>
            </a:xfrm>
            <a:custGeom>
              <a:rect b="b" l="l" r="r" t="t"/>
              <a:pathLst>
                <a:path extrusionOk="0" h="2490" w="1747">
                  <a:moveTo>
                    <a:pt x="220" y="0"/>
                  </a:moveTo>
                  <a:cubicBezTo>
                    <a:pt x="96" y="0"/>
                    <a:pt x="0" y="95"/>
                    <a:pt x="0" y="220"/>
                  </a:cubicBezTo>
                  <a:lnTo>
                    <a:pt x="0" y="1145"/>
                  </a:lnTo>
                  <a:cubicBezTo>
                    <a:pt x="0" y="1393"/>
                    <a:pt x="86" y="1631"/>
                    <a:pt x="239" y="1832"/>
                  </a:cubicBezTo>
                  <a:lnTo>
                    <a:pt x="706" y="2404"/>
                  </a:lnTo>
                  <a:cubicBezTo>
                    <a:pt x="749" y="2461"/>
                    <a:pt x="811" y="2490"/>
                    <a:pt x="875" y="2490"/>
                  </a:cubicBezTo>
                  <a:cubicBezTo>
                    <a:pt x="938" y="2490"/>
                    <a:pt x="1002" y="2461"/>
                    <a:pt x="1050" y="2404"/>
                  </a:cubicBezTo>
                  <a:lnTo>
                    <a:pt x="1508" y="1832"/>
                  </a:lnTo>
                  <a:cubicBezTo>
                    <a:pt x="1660" y="1631"/>
                    <a:pt x="1746" y="1393"/>
                    <a:pt x="1746" y="1145"/>
                  </a:cubicBezTo>
                  <a:lnTo>
                    <a:pt x="1746" y="220"/>
                  </a:lnTo>
                  <a:cubicBezTo>
                    <a:pt x="1746" y="105"/>
                    <a:pt x="1651" y="0"/>
                    <a:pt x="1527" y="0"/>
                  </a:cubicBezTo>
                  <a:close/>
                </a:path>
              </a:pathLst>
            </a:custGeom>
            <a:solidFill>
              <a:srgbClr val="909D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37" name="Google Shape;5937;p38"/>
            <p:cNvSpPr/>
            <p:nvPr/>
          </p:nvSpPr>
          <p:spPr>
            <a:xfrm>
              <a:off x="5466752" y="4268082"/>
              <a:ext cx="22755" cy="65201"/>
            </a:xfrm>
            <a:custGeom>
              <a:rect b="b" l="l" r="r" t="t"/>
              <a:pathLst>
                <a:path extrusionOk="0" h="2490" w="869">
                  <a:moveTo>
                    <a:pt x="220" y="0"/>
                  </a:moveTo>
                  <a:cubicBezTo>
                    <a:pt x="96" y="0"/>
                    <a:pt x="0" y="105"/>
                    <a:pt x="0" y="220"/>
                  </a:cubicBezTo>
                  <a:lnTo>
                    <a:pt x="0" y="1145"/>
                  </a:lnTo>
                  <a:cubicBezTo>
                    <a:pt x="0" y="1393"/>
                    <a:pt x="86" y="1631"/>
                    <a:pt x="239" y="1832"/>
                  </a:cubicBezTo>
                  <a:lnTo>
                    <a:pt x="706" y="2404"/>
                  </a:lnTo>
                  <a:cubicBezTo>
                    <a:pt x="745" y="2461"/>
                    <a:pt x="802" y="2490"/>
                    <a:pt x="869" y="2490"/>
                  </a:cubicBezTo>
                  <a:lnTo>
                    <a:pt x="869" y="0"/>
                  </a:ln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38" name="Google Shape;5938;p38"/>
            <p:cNvSpPr/>
            <p:nvPr/>
          </p:nvSpPr>
          <p:spPr>
            <a:xfrm>
              <a:off x="5449522" y="4388350"/>
              <a:ext cx="11495" cy="17151"/>
            </a:xfrm>
            <a:custGeom>
              <a:rect b="b" l="l" r="r" t="t"/>
              <a:pathLst>
                <a:path extrusionOk="0" h="655" w="439">
                  <a:moveTo>
                    <a:pt x="220" y="1"/>
                  </a:moveTo>
                  <a:cubicBezTo>
                    <a:pt x="110" y="1"/>
                    <a:pt x="0" y="72"/>
                    <a:pt x="0" y="215"/>
                  </a:cubicBezTo>
                  <a:lnTo>
                    <a:pt x="0" y="435"/>
                  </a:lnTo>
                  <a:cubicBezTo>
                    <a:pt x="0" y="559"/>
                    <a:pt x="96" y="654"/>
                    <a:pt x="220" y="654"/>
                  </a:cubicBezTo>
                  <a:cubicBezTo>
                    <a:pt x="344" y="654"/>
                    <a:pt x="439" y="559"/>
                    <a:pt x="439" y="435"/>
                  </a:cubicBezTo>
                  <a:lnTo>
                    <a:pt x="439" y="215"/>
                  </a:lnTo>
                  <a:cubicBezTo>
                    <a:pt x="439" y="72"/>
                    <a:pt x="329" y="1"/>
                    <a:pt x="220"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39" name="Google Shape;5939;p38"/>
            <p:cNvSpPr/>
            <p:nvPr/>
          </p:nvSpPr>
          <p:spPr>
            <a:xfrm>
              <a:off x="5518205" y="4388350"/>
              <a:ext cx="11521" cy="17151"/>
            </a:xfrm>
            <a:custGeom>
              <a:rect b="b" l="l" r="r" t="t"/>
              <a:pathLst>
                <a:path extrusionOk="0" h="655" w="440">
                  <a:moveTo>
                    <a:pt x="220" y="1"/>
                  </a:moveTo>
                  <a:cubicBezTo>
                    <a:pt x="110" y="1"/>
                    <a:pt x="1" y="72"/>
                    <a:pt x="1" y="215"/>
                  </a:cubicBezTo>
                  <a:lnTo>
                    <a:pt x="1" y="435"/>
                  </a:lnTo>
                  <a:cubicBezTo>
                    <a:pt x="1" y="559"/>
                    <a:pt x="96" y="654"/>
                    <a:pt x="220" y="654"/>
                  </a:cubicBezTo>
                  <a:cubicBezTo>
                    <a:pt x="344" y="654"/>
                    <a:pt x="439" y="559"/>
                    <a:pt x="439" y="435"/>
                  </a:cubicBezTo>
                  <a:lnTo>
                    <a:pt x="439" y="215"/>
                  </a:lnTo>
                  <a:cubicBezTo>
                    <a:pt x="439" y="72"/>
                    <a:pt x="330" y="1"/>
                    <a:pt x="220"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40" name="Google Shape;5940;p38"/>
            <p:cNvSpPr/>
            <p:nvPr/>
          </p:nvSpPr>
          <p:spPr>
            <a:xfrm>
              <a:off x="5442007" y="4371251"/>
              <a:ext cx="26525" cy="11260"/>
            </a:xfrm>
            <a:custGeom>
              <a:rect b="b" l="l" r="r" t="t"/>
              <a:pathLst>
                <a:path extrusionOk="0" h="430" w="1013">
                  <a:moveTo>
                    <a:pt x="287" y="0"/>
                  </a:moveTo>
                  <a:cubicBezTo>
                    <a:pt x="1" y="0"/>
                    <a:pt x="1" y="429"/>
                    <a:pt x="287" y="429"/>
                  </a:cubicBezTo>
                  <a:lnTo>
                    <a:pt x="726" y="429"/>
                  </a:lnTo>
                  <a:cubicBezTo>
                    <a:pt x="1012" y="429"/>
                    <a:pt x="1012" y="0"/>
                    <a:pt x="726"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41" name="Google Shape;5941;p38"/>
            <p:cNvSpPr/>
            <p:nvPr/>
          </p:nvSpPr>
          <p:spPr>
            <a:xfrm>
              <a:off x="5464264" y="4428230"/>
              <a:ext cx="50720" cy="17256"/>
            </a:xfrm>
            <a:custGeom>
              <a:rect b="b" l="l" r="r" t="t"/>
              <a:pathLst>
                <a:path extrusionOk="0" h="659" w="1937">
                  <a:moveTo>
                    <a:pt x="315" y="1"/>
                  </a:moveTo>
                  <a:cubicBezTo>
                    <a:pt x="145" y="1"/>
                    <a:pt x="0" y="219"/>
                    <a:pt x="162" y="381"/>
                  </a:cubicBezTo>
                  <a:cubicBezTo>
                    <a:pt x="372" y="563"/>
                    <a:pt x="651" y="658"/>
                    <a:pt x="933" y="658"/>
                  </a:cubicBezTo>
                  <a:cubicBezTo>
                    <a:pt x="946" y="658"/>
                    <a:pt x="960" y="658"/>
                    <a:pt x="973" y="657"/>
                  </a:cubicBezTo>
                  <a:cubicBezTo>
                    <a:pt x="986" y="658"/>
                    <a:pt x="999" y="658"/>
                    <a:pt x="1012" y="658"/>
                  </a:cubicBezTo>
                  <a:cubicBezTo>
                    <a:pt x="1286" y="658"/>
                    <a:pt x="1565" y="563"/>
                    <a:pt x="1774" y="381"/>
                  </a:cubicBezTo>
                  <a:cubicBezTo>
                    <a:pt x="1936" y="219"/>
                    <a:pt x="1792" y="1"/>
                    <a:pt x="1621" y="1"/>
                  </a:cubicBezTo>
                  <a:cubicBezTo>
                    <a:pt x="1570" y="1"/>
                    <a:pt x="1517" y="20"/>
                    <a:pt x="1469" y="66"/>
                  </a:cubicBezTo>
                  <a:cubicBezTo>
                    <a:pt x="1317" y="171"/>
                    <a:pt x="1142" y="223"/>
                    <a:pt x="968" y="223"/>
                  </a:cubicBezTo>
                  <a:cubicBezTo>
                    <a:pt x="794" y="223"/>
                    <a:pt x="620" y="171"/>
                    <a:pt x="467" y="66"/>
                  </a:cubicBezTo>
                  <a:cubicBezTo>
                    <a:pt x="419" y="20"/>
                    <a:pt x="366" y="1"/>
                    <a:pt x="315" y="1"/>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42" name="Google Shape;5942;p38"/>
            <p:cNvSpPr/>
            <p:nvPr/>
          </p:nvSpPr>
          <p:spPr>
            <a:xfrm>
              <a:off x="5510716" y="4371251"/>
              <a:ext cx="26499" cy="11260"/>
            </a:xfrm>
            <a:custGeom>
              <a:rect b="b" l="l" r="r" t="t"/>
              <a:pathLst>
                <a:path extrusionOk="0" h="430" w="1012">
                  <a:moveTo>
                    <a:pt x="287" y="0"/>
                  </a:moveTo>
                  <a:cubicBezTo>
                    <a:pt x="0" y="0"/>
                    <a:pt x="0" y="429"/>
                    <a:pt x="287" y="429"/>
                  </a:cubicBezTo>
                  <a:lnTo>
                    <a:pt x="725" y="429"/>
                  </a:lnTo>
                  <a:cubicBezTo>
                    <a:pt x="1012" y="429"/>
                    <a:pt x="1012" y="0"/>
                    <a:pt x="725"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43" name="Google Shape;5943;p38"/>
            <p:cNvSpPr/>
            <p:nvPr/>
          </p:nvSpPr>
          <p:spPr>
            <a:xfrm>
              <a:off x="5403803" y="4359756"/>
              <a:ext cx="23017" cy="30244"/>
            </a:xfrm>
            <a:custGeom>
              <a:rect b="b" l="l" r="r" t="t"/>
              <a:pathLst>
                <a:path extrusionOk="0" h="1155" w="879">
                  <a:moveTo>
                    <a:pt x="220" y="0"/>
                  </a:moveTo>
                  <a:cubicBezTo>
                    <a:pt x="143" y="0"/>
                    <a:pt x="77" y="0"/>
                    <a:pt x="0" y="10"/>
                  </a:cubicBezTo>
                  <a:lnTo>
                    <a:pt x="0" y="1155"/>
                  </a:lnTo>
                  <a:lnTo>
                    <a:pt x="468" y="1116"/>
                  </a:lnTo>
                  <a:cubicBezTo>
                    <a:pt x="697" y="1097"/>
                    <a:pt x="878" y="916"/>
                    <a:pt x="878" y="687"/>
                  </a:cubicBezTo>
                  <a:lnTo>
                    <a:pt x="878" y="0"/>
                  </a:ln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44" name="Google Shape;5944;p38"/>
            <p:cNvSpPr/>
            <p:nvPr/>
          </p:nvSpPr>
          <p:spPr>
            <a:xfrm>
              <a:off x="5552429" y="4359756"/>
              <a:ext cx="23017" cy="30244"/>
            </a:xfrm>
            <a:custGeom>
              <a:rect b="b" l="l" r="r" t="t"/>
              <a:pathLst>
                <a:path extrusionOk="0" h="1155" w="879">
                  <a:moveTo>
                    <a:pt x="1" y="0"/>
                  </a:moveTo>
                  <a:lnTo>
                    <a:pt x="1" y="687"/>
                  </a:lnTo>
                  <a:cubicBezTo>
                    <a:pt x="1" y="916"/>
                    <a:pt x="182" y="1107"/>
                    <a:pt x="411" y="1116"/>
                  </a:cubicBezTo>
                  <a:lnTo>
                    <a:pt x="878" y="1155"/>
                  </a:lnTo>
                  <a:lnTo>
                    <a:pt x="878" y="10"/>
                  </a:lnTo>
                  <a:cubicBezTo>
                    <a:pt x="802" y="0"/>
                    <a:pt x="735" y="0"/>
                    <a:pt x="659"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945" name="Google Shape;5945;p38"/>
          <p:cNvGrpSpPr/>
          <p:nvPr/>
        </p:nvGrpSpPr>
        <p:grpSpPr>
          <a:xfrm>
            <a:off x="10531003" y="3028132"/>
            <a:ext cx="393842" cy="508858"/>
            <a:chOff x="7606826" y="2419290"/>
            <a:chExt cx="274550" cy="354729"/>
          </a:xfrm>
        </p:grpSpPr>
        <p:sp>
          <p:nvSpPr>
            <p:cNvPr id="5946" name="Google Shape;5946;p38"/>
            <p:cNvSpPr/>
            <p:nvPr/>
          </p:nvSpPr>
          <p:spPr>
            <a:xfrm>
              <a:off x="7606826" y="2619370"/>
              <a:ext cx="274550" cy="154649"/>
            </a:xfrm>
            <a:custGeom>
              <a:rect b="b" l="l" r="r" t="t"/>
              <a:pathLst>
                <a:path extrusionOk="0" h="5906" w="10485">
                  <a:moveTo>
                    <a:pt x="3711" y="1"/>
                  </a:moveTo>
                  <a:lnTo>
                    <a:pt x="3711" y="1041"/>
                  </a:lnTo>
                  <a:cubicBezTo>
                    <a:pt x="3711" y="1336"/>
                    <a:pt x="3520" y="1584"/>
                    <a:pt x="3244" y="1670"/>
                  </a:cubicBezTo>
                  <a:lnTo>
                    <a:pt x="935" y="2348"/>
                  </a:lnTo>
                  <a:cubicBezTo>
                    <a:pt x="382" y="2510"/>
                    <a:pt x="0" y="3025"/>
                    <a:pt x="0" y="3607"/>
                  </a:cubicBezTo>
                  <a:lnTo>
                    <a:pt x="0" y="5248"/>
                  </a:lnTo>
                  <a:cubicBezTo>
                    <a:pt x="0" y="5610"/>
                    <a:pt x="286" y="5906"/>
                    <a:pt x="649" y="5906"/>
                  </a:cubicBezTo>
                  <a:lnTo>
                    <a:pt x="9826" y="5906"/>
                  </a:lnTo>
                  <a:cubicBezTo>
                    <a:pt x="10189" y="5906"/>
                    <a:pt x="10485" y="5610"/>
                    <a:pt x="10485" y="5248"/>
                  </a:cubicBezTo>
                  <a:lnTo>
                    <a:pt x="10485" y="3607"/>
                  </a:lnTo>
                  <a:cubicBezTo>
                    <a:pt x="10485" y="3025"/>
                    <a:pt x="10093" y="2510"/>
                    <a:pt x="9540" y="2348"/>
                  </a:cubicBezTo>
                  <a:lnTo>
                    <a:pt x="7241" y="1670"/>
                  </a:lnTo>
                  <a:cubicBezTo>
                    <a:pt x="6955" y="1584"/>
                    <a:pt x="6764" y="1336"/>
                    <a:pt x="6764" y="1041"/>
                  </a:cubicBezTo>
                  <a:lnTo>
                    <a:pt x="6764" y="1"/>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47" name="Google Shape;5947;p38"/>
            <p:cNvSpPr/>
            <p:nvPr/>
          </p:nvSpPr>
          <p:spPr>
            <a:xfrm>
              <a:off x="7606826" y="2667576"/>
              <a:ext cx="274550" cy="106442"/>
            </a:xfrm>
            <a:custGeom>
              <a:rect b="b" l="l" r="r" t="t"/>
              <a:pathLst>
                <a:path extrusionOk="0" h="4065" w="10485">
                  <a:moveTo>
                    <a:pt x="2671" y="1"/>
                  </a:moveTo>
                  <a:lnTo>
                    <a:pt x="935" y="507"/>
                  </a:lnTo>
                  <a:cubicBezTo>
                    <a:pt x="382" y="669"/>
                    <a:pt x="0" y="1184"/>
                    <a:pt x="0" y="1766"/>
                  </a:cubicBezTo>
                  <a:lnTo>
                    <a:pt x="0" y="3407"/>
                  </a:lnTo>
                  <a:cubicBezTo>
                    <a:pt x="0" y="3769"/>
                    <a:pt x="286" y="4065"/>
                    <a:pt x="649" y="4065"/>
                  </a:cubicBezTo>
                  <a:lnTo>
                    <a:pt x="9826" y="4065"/>
                  </a:lnTo>
                  <a:cubicBezTo>
                    <a:pt x="10189" y="4065"/>
                    <a:pt x="10485" y="3769"/>
                    <a:pt x="10485" y="3407"/>
                  </a:cubicBezTo>
                  <a:lnTo>
                    <a:pt x="10485" y="1766"/>
                  </a:lnTo>
                  <a:cubicBezTo>
                    <a:pt x="10485" y="1184"/>
                    <a:pt x="10093" y="669"/>
                    <a:pt x="9540" y="507"/>
                  </a:cubicBezTo>
                  <a:lnTo>
                    <a:pt x="7804" y="1"/>
                  </a:lnTo>
                  <a:cubicBezTo>
                    <a:pt x="7556" y="1213"/>
                    <a:pt x="6478" y="2090"/>
                    <a:pt x="5238" y="2090"/>
                  </a:cubicBezTo>
                  <a:cubicBezTo>
                    <a:pt x="3997" y="2090"/>
                    <a:pt x="2919" y="1213"/>
                    <a:pt x="2671" y="1"/>
                  </a:cubicBez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48" name="Google Shape;5948;p38"/>
            <p:cNvSpPr/>
            <p:nvPr/>
          </p:nvSpPr>
          <p:spPr>
            <a:xfrm>
              <a:off x="7703998" y="2619370"/>
              <a:ext cx="79943" cy="22886"/>
            </a:xfrm>
            <a:custGeom>
              <a:rect b="b" l="l" r="r" t="t"/>
              <a:pathLst>
                <a:path extrusionOk="0" h="874" w="3053">
                  <a:moveTo>
                    <a:pt x="0" y="1"/>
                  </a:moveTo>
                  <a:lnTo>
                    <a:pt x="0" y="487"/>
                  </a:lnTo>
                  <a:cubicBezTo>
                    <a:pt x="477" y="745"/>
                    <a:pt x="1002" y="874"/>
                    <a:pt x="1527" y="874"/>
                  </a:cubicBezTo>
                  <a:cubicBezTo>
                    <a:pt x="2051" y="874"/>
                    <a:pt x="2576" y="745"/>
                    <a:pt x="3053" y="487"/>
                  </a:cubicBezTo>
                  <a:lnTo>
                    <a:pt x="3053" y="1"/>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49" name="Google Shape;5949;p38"/>
            <p:cNvSpPr/>
            <p:nvPr/>
          </p:nvSpPr>
          <p:spPr>
            <a:xfrm>
              <a:off x="7647543" y="2470744"/>
              <a:ext cx="192617" cy="160147"/>
            </a:xfrm>
            <a:custGeom>
              <a:rect b="b" l="l" r="r" t="t"/>
              <a:pathLst>
                <a:path extrusionOk="0" h="6116" w="7356">
                  <a:moveTo>
                    <a:pt x="840" y="1"/>
                  </a:moveTo>
                  <a:lnTo>
                    <a:pt x="840" y="2405"/>
                  </a:lnTo>
                  <a:lnTo>
                    <a:pt x="735" y="2405"/>
                  </a:lnTo>
                  <a:cubicBezTo>
                    <a:pt x="0" y="2405"/>
                    <a:pt x="0" y="3492"/>
                    <a:pt x="735" y="3492"/>
                  </a:cubicBezTo>
                  <a:lnTo>
                    <a:pt x="849" y="3492"/>
                  </a:lnTo>
                  <a:cubicBezTo>
                    <a:pt x="964" y="4971"/>
                    <a:pt x="2194" y="6116"/>
                    <a:pt x="3683" y="6116"/>
                  </a:cubicBezTo>
                  <a:cubicBezTo>
                    <a:pt x="5161" y="6116"/>
                    <a:pt x="6392" y="4971"/>
                    <a:pt x="6506" y="3492"/>
                  </a:cubicBezTo>
                  <a:lnTo>
                    <a:pt x="6630" y="3492"/>
                  </a:lnTo>
                  <a:cubicBezTo>
                    <a:pt x="7355" y="3492"/>
                    <a:pt x="7355" y="2405"/>
                    <a:pt x="6630" y="2405"/>
                  </a:cubicBezTo>
                  <a:lnTo>
                    <a:pt x="6525" y="2405"/>
                  </a:lnTo>
                  <a:lnTo>
                    <a:pt x="6525" y="1"/>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50" name="Google Shape;5950;p38"/>
            <p:cNvSpPr/>
            <p:nvPr/>
          </p:nvSpPr>
          <p:spPr>
            <a:xfrm>
              <a:off x="7651785" y="2470744"/>
              <a:ext cx="166379" cy="160121"/>
            </a:xfrm>
            <a:custGeom>
              <a:rect b="b" l="l" r="r" t="t"/>
              <a:pathLst>
                <a:path extrusionOk="0" h="6115" w="6354">
                  <a:moveTo>
                    <a:pt x="678" y="1"/>
                  </a:moveTo>
                  <a:lnTo>
                    <a:pt x="678" y="2405"/>
                  </a:lnTo>
                  <a:lnTo>
                    <a:pt x="601" y="2405"/>
                  </a:lnTo>
                  <a:cubicBezTo>
                    <a:pt x="595" y="2404"/>
                    <a:pt x="589" y="2404"/>
                    <a:pt x="583" y="2404"/>
                  </a:cubicBezTo>
                  <a:cubicBezTo>
                    <a:pt x="304" y="2404"/>
                    <a:pt x="66" y="2611"/>
                    <a:pt x="29" y="2891"/>
                  </a:cubicBezTo>
                  <a:cubicBezTo>
                    <a:pt x="0" y="3215"/>
                    <a:pt x="248" y="3492"/>
                    <a:pt x="573" y="3492"/>
                  </a:cubicBezTo>
                  <a:lnTo>
                    <a:pt x="687" y="3492"/>
                  </a:lnTo>
                  <a:cubicBezTo>
                    <a:pt x="800" y="4995"/>
                    <a:pt x="2046" y="6115"/>
                    <a:pt x="3499" y="6115"/>
                  </a:cubicBezTo>
                  <a:cubicBezTo>
                    <a:pt x="3650" y="6115"/>
                    <a:pt x="3804" y="6103"/>
                    <a:pt x="3959" y="6077"/>
                  </a:cubicBezTo>
                  <a:cubicBezTo>
                    <a:pt x="2576" y="5868"/>
                    <a:pt x="1555" y="4675"/>
                    <a:pt x="1555" y="3282"/>
                  </a:cubicBezTo>
                  <a:lnTo>
                    <a:pt x="1555" y="1527"/>
                  </a:lnTo>
                  <a:cubicBezTo>
                    <a:pt x="1555" y="1050"/>
                    <a:pt x="1946" y="659"/>
                    <a:pt x="2433" y="659"/>
                  </a:cubicBezTo>
                  <a:lnTo>
                    <a:pt x="3740" y="659"/>
                  </a:lnTo>
                  <a:cubicBezTo>
                    <a:pt x="3932" y="802"/>
                    <a:pt x="4163" y="875"/>
                    <a:pt x="4392" y="875"/>
                  </a:cubicBezTo>
                  <a:cubicBezTo>
                    <a:pt x="4562" y="875"/>
                    <a:pt x="4731" y="835"/>
                    <a:pt x="4885" y="754"/>
                  </a:cubicBezTo>
                  <a:cubicBezTo>
                    <a:pt x="5184" y="972"/>
                    <a:pt x="5547" y="1088"/>
                    <a:pt x="5914" y="1088"/>
                  </a:cubicBezTo>
                  <a:cubicBezTo>
                    <a:pt x="6061" y="1088"/>
                    <a:pt x="6209" y="1069"/>
                    <a:pt x="6354" y="1031"/>
                  </a:cubicBezTo>
                  <a:lnTo>
                    <a:pt x="6354" y="1"/>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51" name="Google Shape;5951;p38"/>
            <p:cNvSpPr/>
            <p:nvPr/>
          </p:nvSpPr>
          <p:spPr>
            <a:xfrm>
              <a:off x="7654770" y="2419290"/>
              <a:ext cx="174156" cy="114428"/>
            </a:xfrm>
            <a:custGeom>
              <a:rect b="b" l="l" r="r" t="t"/>
              <a:pathLst>
                <a:path extrusionOk="0" h="4370" w="6651">
                  <a:moveTo>
                    <a:pt x="1842" y="0"/>
                  </a:moveTo>
                  <a:cubicBezTo>
                    <a:pt x="812" y="0"/>
                    <a:pt x="1" y="897"/>
                    <a:pt x="106" y="1918"/>
                  </a:cubicBezTo>
                  <a:lnTo>
                    <a:pt x="344" y="4370"/>
                  </a:lnTo>
                  <a:lnTo>
                    <a:pt x="564" y="4370"/>
                  </a:lnTo>
                  <a:cubicBezTo>
                    <a:pt x="812" y="4370"/>
                    <a:pt x="1003" y="4169"/>
                    <a:pt x="1003" y="3931"/>
                  </a:cubicBezTo>
                  <a:lnTo>
                    <a:pt x="1003" y="2967"/>
                  </a:lnTo>
                  <a:cubicBezTo>
                    <a:pt x="1003" y="2481"/>
                    <a:pt x="1394" y="2090"/>
                    <a:pt x="1880" y="2090"/>
                  </a:cubicBezTo>
                  <a:lnTo>
                    <a:pt x="5811" y="2090"/>
                  </a:lnTo>
                  <a:lnTo>
                    <a:pt x="5811" y="3931"/>
                  </a:lnTo>
                  <a:cubicBezTo>
                    <a:pt x="5811" y="4169"/>
                    <a:pt x="6011" y="4370"/>
                    <a:pt x="6249" y="4370"/>
                  </a:cubicBezTo>
                  <a:lnTo>
                    <a:pt x="6469" y="4370"/>
                  </a:lnTo>
                  <a:lnTo>
                    <a:pt x="6650" y="2004"/>
                  </a:lnTo>
                  <a:lnTo>
                    <a:pt x="6631" y="2004"/>
                  </a:lnTo>
                  <a:lnTo>
                    <a:pt x="5811" y="0"/>
                  </a:ln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52" name="Google Shape;5952;p38"/>
            <p:cNvSpPr/>
            <p:nvPr/>
          </p:nvSpPr>
          <p:spPr>
            <a:xfrm>
              <a:off x="7654770" y="2419290"/>
              <a:ext cx="71983" cy="114428"/>
            </a:xfrm>
            <a:custGeom>
              <a:rect b="b" l="l" r="r" t="t"/>
              <a:pathLst>
                <a:path extrusionOk="0" h="4370" w="2749">
                  <a:moveTo>
                    <a:pt x="1842" y="0"/>
                  </a:moveTo>
                  <a:cubicBezTo>
                    <a:pt x="812" y="0"/>
                    <a:pt x="1" y="888"/>
                    <a:pt x="106" y="1918"/>
                  </a:cubicBezTo>
                  <a:lnTo>
                    <a:pt x="344" y="4370"/>
                  </a:lnTo>
                  <a:lnTo>
                    <a:pt x="564" y="4370"/>
                  </a:lnTo>
                  <a:cubicBezTo>
                    <a:pt x="812" y="4370"/>
                    <a:pt x="1003" y="4169"/>
                    <a:pt x="1003" y="3931"/>
                  </a:cubicBezTo>
                  <a:lnTo>
                    <a:pt x="1003" y="1756"/>
                  </a:lnTo>
                  <a:cubicBezTo>
                    <a:pt x="1003" y="783"/>
                    <a:pt x="1785" y="0"/>
                    <a:pt x="2748" y="0"/>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53" name="Google Shape;5953;p38"/>
            <p:cNvSpPr/>
            <p:nvPr/>
          </p:nvSpPr>
          <p:spPr>
            <a:xfrm>
              <a:off x="7703998" y="2533640"/>
              <a:ext cx="11495" cy="17308"/>
            </a:xfrm>
            <a:custGeom>
              <a:rect b="b" l="l" r="r" t="t"/>
              <a:pathLst>
                <a:path extrusionOk="0" h="661" w="439">
                  <a:moveTo>
                    <a:pt x="220" y="0"/>
                  </a:moveTo>
                  <a:cubicBezTo>
                    <a:pt x="110" y="0"/>
                    <a:pt x="0" y="74"/>
                    <a:pt x="0" y="222"/>
                  </a:cubicBezTo>
                  <a:lnTo>
                    <a:pt x="0" y="441"/>
                  </a:lnTo>
                  <a:cubicBezTo>
                    <a:pt x="0" y="556"/>
                    <a:pt x="96" y="661"/>
                    <a:pt x="220" y="661"/>
                  </a:cubicBezTo>
                  <a:cubicBezTo>
                    <a:pt x="334" y="661"/>
                    <a:pt x="439" y="556"/>
                    <a:pt x="439" y="441"/>
                  </a:cubicBezTo>
                  <a:lnTo>
                    <a:pt x="439" y="222"/>
                  </a:lnTo>
                  <a:cubicBezTo>
                    <a:pt x="439" y="74"/>
                    <a:pt x="329" y="0"/>
                    <a:pt x="220"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54" name="Google Shape;5954;p38"/>
            <p:cNvSpPr/>
            <p:nvPr/>
          </p:nvSpPr>
          <p:spPr>
            <a:xfrm>
              <a:off x="7772681" y="2533640"/>
              <a:ext cx="11260" cy="17308"/>
            </a:xfrm>
            <a:custGeom>
              <a:rect b="b" l="l" r="r" t="t"/>
              <a:pathLst>
                <a:path extrusionOk="0" h="661" w="430">
                  <a:moveTo>
                    <a:pt x="215" y="0"/>
                  </a:moveTo>
                  <a:cubicBezTo>
                    <a:pt x="108" y="0"/>
                    <a:pt x="1" y="74"/>
                    <a:pt x="1" y="222"/>
                  </a:cubicBezTo>
                  <a:lnTo>
                    <a:pt x="1" y="441"/>
                  </a:lnTo>
                  <a:cubicBezTo>
                    <a:pt x="1" y="556"/>
                    <a:pt x="96" y="661"/>
                    <a:pt x="220" y="661"/>
                  </a:cubicBezTo>
                  <a:cubicBezTo>
                    <a:pt x="335" y="661"/>
                    <a:pt x="430" y="556"/>
                    <a:pt x="430" y="441"/>
                  </a:cubicBezTo>
                  <a:lnTo>
                    <a:pt x="430" y="222"/>
                  </a:lnTo>
                  <a:cubicBezTo>
                    <a:pt x="430" y="74"/>
                    <a:pt x="323" y="0"/>
                    <a:pt x="215"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55" name="Google Shape;5955;p38"/>
            <p:cNvSpPr/>
            <p:nvPr/>
          </p:nvSpPr>
          <p:spPr>
            <a:xfrm>
              <a:off x="7718714" y="2573598"/>
              <a:ext cx="50720" cy="17334"/>
            </a:xfrm>
            <a:custGeom>
              <a:rect b="b" l="l" r="r" t="t"/>
              <a:pathLst>
                <a:path extrusionOk="0" h="662" w="1937">
                  <a:moveTo>
                    <a:pt x="314" y="0"/>
                  </a:moveTo>
                  <a:cubicBezTo>
                    <a:pt x="144" y="0"/>
                    <a:pt x="0" y="221"/>
                    <a:pt x="154" y="375"/>
                  </a:cubicBezTo>
                  <a:cubicBezTo>
                    <a:pt x="372" y="566"/>
                    <a:pt x="643" y="662"/>
                    <a:pt x="924" y="662"/>
                  </a:cubicBezTo>
                  <a:cubicBezTo>
                    <a:pt x="938" y="662"/>
                    <a:pt x="951" y="662"/>
                    <a:pt x="965" y="661"/>
                  </a:cubicBezTo>
                  <a:cubicBezTo>
                    <a:pt x="978" y="662"/>
                    <a:pt x="991" y="662"/>
                    <a:pt x="1005" y="662"/>
                  </a:cubicBezTo>
                  <a:cubicBezTo>
                    <a:pt x="1286" y="662"/>
                    <a:pt x="1557" y="566"/>
                    <a:pt x="1775" y="375"/>
                  </a:cubicBezTo>
                  <a:cubicBezTo>
                    <a:pt x="1936" y="221"/>
                    <a:pt x="1789" y="0"/>
                    <a:pt x="1621" y="0"/>
                  </a:cubicBezTo>
                  <a:cubicBezTo>
                    <a:pt x="1570" y="0"/>
                    <a:pt x="1517" y="21"/>
                    <a:pt x="1470" y="70"/>
                  </a:cubicBezTo>
                  <a:cubicBezTo>
                    <a:pt x="1318" y="170"/>
                    <a:pt x="1141" y="220"/>
                    <a:pt x="966" y="220"/>
                  </a:cubicBezTo>
                  <a:cubicBezTo>
                    <a:pt x="790" y="220"/>
                    <a:pt x="616" y="170"/>
                    <a:pt x="469" y="70"/>
                  </a:cubicBezTo>
                  <a:cubicBezTo>
                    <a:pt x="420" y="21"/>
                    <a:pt x="365" y="0"/>
                    <a:pt x="314" y="0"/>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56" name="Google Shape;5956;p38"/>
            <p:cNvSpPr/>
            <p:nvPr/>
          </p:nvSpPr>
          <p:spPr>
            <a:xfrm>
              <a:off x="7696483" y="2516463"/>
              <a:ext cx="26525" cy="11521"/>
            </a:xfrm>
            <a:custGeom>
              <a:rect b="b" l="l" r="r" t="t"/>
              <a:pathLst>
                <a:path extrusionOk="0" h="440" w="1013">
                  <a:moveTo>
                    <a:pt x="287" y="0"/>
                  </a:moveTo>
                  <a:cubicBezTo>
                    <a:pt x="1" y="0"/>
                    <a:pt x="1" y="439"/>
                    <a:pt x="287" y="439"/>
                  </a:cubicBezTo>
                  <a:lnTo>
                    <a:pt x="726" y="439"/>
                  </a:lnTo>
                  <a:cubicBezTo>
                    <a:pt x="1012" y="439"/>
                    <a:pt x="1012" y="0"/>
                    <a:pt x="726" y="0"/>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57" name="Google Shape;5957;p38"/>
            <p:cNvSpPr/>
            <p:nvPr/>
          </p:nvSpPr>
          <p:spPr>
            <a:xfrm>
              <a:off x="7764931" y="2516463"/>
              <a:ext cx="26761" cy="11521"/>
            </a:xfrm>
            <a:custGeom>
              <a:rect b="b" l="l" r="r" t="t"/>
              <a:pathLst>
                <a:path extrusionOk="0" h="440" w="1022">
                  <a:moveTo>
                    <a:pt x="297" y="0"/>
                  </a:moveTo>
                  <a:cubicBezTo>
                    <a:pt x="1" y="0"/>
                    <a:pt x="1" y="439"/>
                    <a:pt x="297" y="439"/>
                  </a:cubicBezTo>
                  <a:lnTo>
                    <a:pt x="726" y="439"/>
                  </a:lnTo>
                  <a:cubicBezTo>
                    <a:pt x="1022" y="439"/>
                    <a:pt x="1022" y="0"/>
                    <a:pt x="726" y="0"/>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58" name="Google Shape;5958;p38"/>
            <p:cNvSpPr/>
            <p:nvPr/>
          </p:nvSpPr>
          <p:spPr>
            <a:xfrm>
              <a:off x="7772681" y="2419290"/>
              <a:ext cx="68474" cy="68709"/>
            </a:xfrm>
            <a:custGeom>
              <a:rect b="b" l="l" r="r" t="t"/>
              <a:pathLst>
                <a:path extrusionOk="0" h="2624" w="2615">
                  <a:moveTo>
                    <a:pt x="1308" y="0"/>
                  </a:moveTo>
                  <a:cubicBezTo>
                    <a:pt x="583" y="0"/>
                    <a:pt x="1" y="582"/>
                    <a:pt x="1" y="1307"/>
                  </a:cubicBezTo>
                  <a:cubicBezTo>
                    <a:pt x="1" y="2032"/>
                    <a:pt x="583" y="2624"/>
                    <a:pt x="1308" y="2624"/>
                  </a:cubicBezTo>
                  <a:cubicBezTo>
                    <a:pt x="2033" y="2624"/>
                    <a:pt x="2615" y="2032"/>
                    <a:pt x="2615" y="1307"/>
                  </a:cubicBezTo>
                  <a:cubicBezTo>
                    <a:pt x="2615" y="582"/>
                    <a:pt x="2033" y="0"/>
                    <a:pt x="1308" y="0"/>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59" name="Google Shape;5959;p38"/>
            <p:cNvSpPr/>
            <p:nvPr/>
          </p:nvSpPr>
          <p:spPr>
            <a:xfrm>
              <a:off x="7749717" y="2447753"/>
              <a:ext cx="34224" cy="34512"/>
            </a:xfrm>
            <a:custGeom>
              <a:rect b="b" l="l" r="r" t="t"/>
              <a:pathLst>
                <a:path extrusionOk="0" h="1318" w="1307">
                  <a:moveTo>
                    <a:pt x="658" y="1"/>
                  </a:moveTo>
                  <a:cubicBezTo>
                    <a:pt x="296" y="1"/>
                    <a:pt x="0" y="297"/>
                    <a:pt x="0" y="659"/>
                  </a:cubicBezTo>
                  <a:cubicBezTo>
                    <a:pt x="0" y="1022"/>
                    <a:pt x="296" y="1317"/>
                    <a:pt x="658" y="1317"/>
                  </a:cubicBezTo>
                  <a:cubicBezTo>
                    <a:pt x="1021" y="1317"/>
                    <a:pt x="1307" y="1022"/>
                    <a:pt x="1307" y="659"/>
                  </a:cubicBezTo>
                  <a:cubicBezTo>
                    <a:pt x="1307" y="297"/>
                    <a:pt x="1021" y="1"/>
                    <a:pt x="658"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60" name="Google Shape;5960;p38"/>
            <p:cNvSpPr/>
            <p:nvPr/>
          </p:nvSpPr>
          <p:spPr>
            <a:xfrm>
              <a:off x="7654770" y="2667576"/>
              <a:ext cx="178398" cy="77717"/>
            </a:xfrm>
            <a:custGeom>
              <a:rect b="b" l="l" r="r" t="t"/>
              <a:pathLst>
                <a:path extrusionOk="0" h="2968" w="6813">
                  <a:moveTo>
                    <a:pt x="840" y="1"/>
                  </a:moveTo>
                  <a:lnTo>
                    <a:pt x="1" y="249"/>
                  </a:lnTo>
                  <a:cubicBezTo>
                    <a:pt x="363" y="1833"/>
                    <a:pt x="1775" y="2968"/>
                    <a:pt x="3407" y="2968"/>
                  </a:cubicBezTo>
                  <a:cubicBezTo>
                    <a:pt x="5038" y="2968"/>
                    <a:pt x="6459" y="1833"/>
                    <a:pt x="6812" y="249"/>
                  </a:cubicBezTo>
                  <a:lnTo>
                    <a:pt x="5982" y="1"/>
                  </a:lnTo>
                  <a:cubicBezTo>
                    <a:pt x="5725" y="1213"/>
                    <a:pt x="4656" y="2090"/>
                    <a:pt x="3416" y="2090"/>
                  </a:cubicBezTo>
                  <a:cubicBezTo>
                    <a:pt x="2166" y="2090"/>
                    <a:pt x="1098" y="1213"/>
                    <a:pt x="840" y="1"/>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961" name="Google Shape;5961;p38"/>
          <p:cNvGrpSpPr/>
          <p:nvPr/>
        </p:nvGrpSpPr>
        <p:grpSpPr>
          <a:xfrm>
            <a:off x="9884553" y="3028132"/>
            <a:ext cx="393842" cy="508858"/>
            <a:chOff x="7156182" y="2419290"/>
            <a:chExt cx="274550" cy="354728"/>
          </a:xfrm>
        </p:grpSpPr>
        <p:sp>
          <p:nvSpPr>
            <p:cNvPr id="5962" name="Google Shape;5962;p38"/>
            <p:cNvSpPr/>
            <p:nvPr/>
          </p:nvSpPr>
          <p:spPr>
            <a:xfrm>
              <a:off x="7156182" y="2602402"/>
              <a:ext cx="274550" cy="171616"/>
            </a:xfrm>
            <a:custGeom>
              <a:rect b="b" l="l" r="r" t="t"/>
              <a:pathLst>
                <a:path extrusionOk="0" h="6554" w="10485">
                  <a:moveTo>
                    <a:pt x="3711" y="0"/>
                  </a:moveTo>
                  <a:lnTo>
                    <a:pt x="3711" y="1250"/>
                  </a:lnTo>
                  <a:cubicBezTo>
                    <a:pt x="3711" y="1546"/>
                    <a:pt x="3520" y="1803"/>
                    <a:pt x="3244" y="1879"/>
                  </a:cubicBezTo>
                  <a:lnTo>
                    <a:pt x="935" y="2557"/>
                  </a:lnTo>
                  <a:cubicBezTo>
                    <a:pt x="382" y="2719"/>
                    <a:pt x="0" y="3234"/>
                    <a:pt x="0" y="3816"/>
                  </a:cubicBezTo>
                  <a:lnTo>
                    <a:pt x="0" y="5896"/>
                  </a:lnTo>
                  <a:cubicBezTo>
                    <a:pt x="0" y="6258"/>
                    <a:pt x="296" y="6554"/>
                    <a:pt x="658" y="6554"/>
                  </a:cubicBezTo>
                  <a:lnTo>
                    <a:pt x="9826" y="6554"/>
                  </a:lnTo>
                  <a:cubicBezTo>
                    <a:pt x="10189" y="6554"/>
                    <a:pt x="10484" y="6258"/>
                    <a:pt x="10484" y="5896"/>
                  </a:cubicBezTo>
                  <a:lnTo>
                    <a:pt x="10484" y="3826"/>
                  </a:lnTo>
                  <a:cubicBezTo>
                    <a:pt x="10484" y="3234"/>
                    <a:pt x="10103" y="2719"/>
                    <a:pt x="9540" y="2557"/>
                  </a:cubicBezTo>
                  <a:lnTo>
                    <a:pt x="7241" y="1879"/>
                  </a:lnTo>
                  <a:cubicBezTo>
                    <a:pt x="6955" y="1803"/>
                    <a:pt x="6764" y="1546"/>
                    <a:pt x="6764" y="1250"/>
                  </a:cubicBezTo>
                  <a:lnTo>
                    <a:pt x="6764" y="0"/>
                  </a:ln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63" name="Google Shape;5963;p38"/>
            <p:cNvSpPr/>
            <p:nvPr/>
          </p:nvSpPr>
          <p:spPr>
            <a:xfrm>
              <a:off x="7156182" y="2654353"/>
              <a:ext cx="274550" cy="119665"/>
            </a:xfrm>
            <a:custGeom>
              <a:rect b="b" l="l" r="r" t="t"/>
              <a:pathLst>
                <a:path extrusionOk="0" h="4570" w="10485">
                  <a:moveTo>
                    <a:pt x="2881" y="0"/>
                  </a:moveTo>
                  <a:lnTo>
                    <a:pt x="935" y="573"/>
                  </a:lnTo>
                  <a:cubicBezTo>
                    <a:pt x="382" y="735"/>
                    <a:pt x="0" y="1250"/>
                    <a:pt x="0" y="1832"/>
                  </a:cubicBezTo>
                  <a:lnTo>
                    <a:pt x="0" y="3912"/>
                  </a:lnTo>
                  <a:cubicBezTo>
                    <a:pt x="0" y="4274"/>
                    <a:pt x="286" y="4570"/>
                    <a:pt x="649" y="4570"/>
                  </a:cubicBezTo>
                  <a:lnTo>
                    <a:pt x="9826" y="4570"/>
                  </a:lnTo>
                  <a:cubicBezTo>
                    <a:pt x="10189" y="4570"/>
                    <a:pt x="10484" y="4274"/>
                    <a:pt x="10484" y="3912"/>
                  </a:cubicBezTo>
                  <a:lnTo>
                    <a:pt x="10484" y="1842"/>
                  </a:lnTo>
                  <a:cubicBezTo>
                    <a:pt x="10484" y="1250"/>
                    <a:pt x="10103" y="735"/>
                    <a:pt x="9540" y="573"/>
                  </a:cubicBezTo>
                  <a:lnTo>
                    <a:pt x="7594" y="0"/>
                  </a:lnTo>
                  <a:cubicBezTo>
                    <a:pt x="7374" y="1136"/>
                    <a:pt x="6392" y="1946"/>
                    <a:pt x="5238" y="1946"/>
                  </a:cubicBezTo>
                  <a:cubicBezTo>
                    <a:pt x="4093" y="1946"/>
                    <a:pt x="3101" y="1136"/>
                    <a:pt x="2881" y="0"/>
                  </a:cubicBez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64" name="Google Shape;5964;p38"/>
            <p:cNvSpPr/>
            <p:nvPr/>
          </p:nvSpPr>
          <p:spPr>
            <a:xfrm>
              <a:off x="7253354" y="2602402"/>
              <a:ext cx="80205" cy="28620"/>
            </a:xfrm>
            <a:custGeom>
              <a:rect b="b" l="l" r="r" t="t"/>
              <a:pathLst>
                <a:path extrusionOk="0" h="1093" w="3063">
                  <a:moveTo>
                    <a:pt x="0" y="0"/>
                  </a:moveTo>
                  <a:lnTo>
                    <a:pt x="0" y="706"/>
                  </a:lnTo>
                  <a:cubicBezTo>
                    <a:pt x="477" y="964"/>
                    <a:pt x="1002" y="1092"/>
                    <a:pt x="1528" y="1092"/>
                  </a:cubicBezTo>
                  <a:cubicBezTo>
                    <a:pt x="2054" y="1092"/>
                    <a:pt x="2581" y="964"/>
                    <a:pt x="3062" y="706"/>
                  </a:cubicBezTo>
                  <a:lnTo>
                    <a:pt x="3062" y="0"/>
                  </a:ln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65" name="Google Shape;5965;p38"/>
            <p:cNvSpPr/>
            <p:nvPr/>
          </p:nvSpPr>
          <p:spPr>
            <a:xfrm>
              <a:off x="7197135" y="2487974"/>
              <a:ext cx="192381" cy="131423"/>
            </a:xfrm>
            <a:custGeom>
              <a:rect b="b" l="l" r="r" t="t"/>
              <a:pathLst>
                <a:path extrusionOk="0" h="5019" w="7347">
                  <a:moveTo>
                    <a:pt x="840" y="1"/>
                  </a:moveTo>
                  <a:lnTo>
                    <a:pt x="840" y="1308"/>
                  </a:lnTo>
                  <a:lnTo>
                    <a:pt x="726" y="1308"/>
                  </a:lnTo>
                  <a:cubicBezTo>
                    <a:pt x="1" y="1308"/>
                    <a:pt x="1" y="2405"/>
                    <a:pt x="726" y="2405"/>
                  </a:cubicBezTo>
                  <a:lnTo>
                    <a:pt x="850" y="2405"/>
                  </a:lnTo>
                  <a:cubicBezTo>
                    <a:pt x="955" y="3884"/>
                    <a:pt x="2195" y="5019"/>
                    <a:pt x="3674" y="5019"/>
                  </a:cubicBezTo>
                  <a:cubicBezTo>
                    <a:pt x="5152" y="5019"/>
                    <a:pt x="6392" y="3884"/>
                    <a:pt x="6507" y="2405"/>
                  </a:cubicBezTo>
                  <a:lnTo>
                    <a:pt x="6621" y="2405"/>
                  </a:lnTo>
                  <a:cubicBezTo>
                    <a:pt x="7346" y="2405"/>
                    <a:pt x="7346" y="1308"/>
                    <a:pt x="6621" y="1308"/>
                  </a:cubicBezTo>
                  <a:lnTo>
                    <a:pt x="6516" y="1308"/>
                  </a:lnTo>
                  <a:lnTo>
                    <a:pt x="6516" y="1"/>
                  </a:lnTo>
                  <a:close/>
                </a:path>
              </a:pathLst>
            </a:custGeom>
            <a:solidFill>
              <a:srgbClr val="E0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66" name="Google Shape;5966;p38"/>
            <p:cNvSpPr/>
            <p:nvPr/>
          </p:nvSpPr>
          <p:spPr>
            <a:xfrm>
              <a:off x="7201141" y="2499469"/>
              <a:ext cx="155408" cy="120163"/>
            </a:xfrm>
            <a:custGeom>
              <a:rect b="b" l="l" r="r" t="t"/>
              <a:pathLst>
                <a:path extrusionOk="0" h="4589" w="5935">
                  <a:moveTo>
                    <a:pt x="687" y="1"/>
                  </a:moveTo>
                  <a:lnTo>
                    <a:pt x="687" y="878"/>
                  </a:lnTo>
                  <a:lnTo>
                    <a:pt x="601" y="878"/>
                  </a:lnTo>
                  <a:cubicBezTo>
                    <a:pt x="595" y="878"/>
                    <a:pt x="589" y="878"/>
                    <a:pt x="583" y="878"/>
                  </a:cubicBezTo>
                  <a:cubicBezTo>
                    <a:pt x="304" y="878"/>
                    <a:pt x="66" y="1085"/>
                    <a:pt x="29" y="1365"/>
                  </a:cubicBezTo>
                  <a:cubicBezTo>
                    <a:pt x="0" y="1689"/>
                    <a:pt x="248" y="1966"/>
                    <a:pt x="573" y="1966"/>
                  </a:cubicBezTo>
                  <a:lnTo>
                    <a:pt x="697" y="1966"/>
                  </a:lnTo>
                  <a:cubicBezTo>
                    <a:pt x="800" y="3469"/>
                    <a:pt x="2046" y="4589"/>
                    <a:pt x="3499" y="4589"/>
                  </a:cubicBezTo>
                  <a:cubicBezTo>
                    <a:pt x="3650" y="4589"/>
                    <a:pt x="3804" y="4576"/>
                    <a:pt x="3959" y="4551"/>
                  </a:cubicBezTo>
                  <a:cubicBezTo>
                    <a:pt x="2576" y="4341"/>
                    <a:pt x="1555" y="3149"/>
                    <a:pt x="1555" y="1746"/>
                  </a:cubicBezTo>
                  <a:cubicBezTo>
                    <a:pt x="1555" y="1269"/>
                    <a:pt x="1946" y="878"/>
                    <a:pt x="2433" y="878"/>
                  </a:cubicBezTo>
                  <a:lnTo>
                    <a:pt x="5486" y="878"/>
                  </a:lnTo>
                  <a:cubicBezTo>
                    <a:pt x="5734" y="878"/>
                    <a:pt x="5934" y="678"/>
                    <a:pt x="5934" y="430"/>
                  </a:cubicBezTo>
                  <a:lnTo>
                    <a:pt x="5934" y="1"/>
                  </a:ln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67" name="Google Shape;5967;p38"/>
            <p:cNvSpPr/>
            <p:nvPr/>
          </p:nvSpPr>
          <p:spPr>
            <a:xfrm>
              <a:off x="7253354" y="2522328"/>
              <a:ext cx="11495" cy="17125"/>
            </a:xfrm>
            <a:custGeom>
              <a:rect b="b" l="l" r="r" t="t"/>
              <a:pathLst>
                <a:path extrusionOk="0" h="654" w="439">
                  <a:moveTo>
                    <a:pt x="216" y="1"/>
                  </a:moveTo>
                  <a:cubicBezTo>
                    <a:pt x="107" y="1"/>
                    <a:pt x="0" y="72"/>
                    <a:pt x="0" y="215"/>
                  </a:cubicBezTo>
                  <a:lnTo>
                    <a:pt x="0" y="435"/>
                  </a:lnTo>
                  <a:cubicBezTo>
                    <a:pt x="0" y="559"/>
                    <a:pt x="96" y="654"/>
                    <a:pt x="220" y="654"/>
                  </a:cubicBezTo>
                  <a:cubicBezTo>
                    <a:pt x="334" y="654"/>
                    <a:pt x="439" y="559"/>
                    <a:pt x="439" y="435"/>
                  </a:cubicBezTo>
                  <a:lnTo>
                    <a:pt x="439" y="215"/>
                  </a:lnTo>
                  <a:cubicBezTo>
                    <a:pt x="434" y="72"/>
                    <a:pt x="324" y="1"/>
                    <a:pt x="216"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68" name="Google Shape;5968;p38"/>
            <p:cNvSpPr/>
            <p:nvPr/>
          </p:nvSpPr>
          <p:spPr>
            <a:xfrm>
              <a:off x="7322038" y="2522328"/>
              <a:ext cx="11260" cy="17125"/>
            </a:xfrm>
            <a:custGeom>
              <a:rect b="b" l="l" r="r" t="t"/>
              <a:pathLst>
                <a:path extrusionOk="0" h="654" w="430">
                  <a:moveTo>
                    <a:pt x="215" y="1"/>
                  </a:moveTo>
                  <a:cubicBezTo>
                    <a:pt x="108" y="1"/>
                    <a:pt x="1" y="72"/>
                    <a:pt x="1" y="215"/>
                  </a:cubicBezTo>
                  <a:lnTo>
                    <a:pt x="1" y="435"/>
                  </a:lnTo>
                  <a:cubicBezTo>
                    <a:pt x="1" y="559"/>
                    <a:pt x="96" y="654"/>
                    <a:pt x="220" y="654"/>
                  </a:cubicBezTo>
                  <a:cubicBezTo>
                    <a:pt x="335" y="654"/>
                    <a:pt x="430" y="559"/>
                    <a:pt x="430" y="435"/>
                  </a:cubicBezTo>
                  <a:lnTo>
                    <a:pt x="430" y="215"/>
                  </a:lnTo>
                  <a:cubicBezTo>
                    <a:pt x="430" y="72"/>
                    <a:pt x="323" y="1"/>
                    <a:pt x="215"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69" name="Google Shape;5969;p38"/>
            <p:cNvSpPr/>
            <p:nvPr/>
          </p:nvSpPr>
          <p:spPr>
            <a:xfrm>
              <a:off x="7197109" y="2657574"/>
              <a:ext cx="191439" cy="81750"/>
            </a:xfrm>
            <a:custGeom>
              <a:rect b="b" l="l" r="r" t="t"/>
              <a:pathLst>
                <a:path extrusionOk="0" h="3122" w="7311">
                  <a:moveTo>
                    <a:pt x="257" y="0"/>
                  </a:moveTo>
                  <a:cubicBezTo>
                    <a:pt x="130" y="0"/>
                    <a:pt x="1" y="102"/>
                    <a:pt x="40" y="268"/>
                  </a:cubicBezTo>
                  <a:cubicBezTo>
                    <a:pt x="59" y="335"/>
                    <a:pt x="78" y="402"/>
                    <a:pt x="97" y="459"/>
                  </a:cubicBezTo>
                  <a:cubicBezTo>
                    <a:pt x="116" y="555"/>
                    <a:pt x="202" y="621"/>
                    <a:pt x="307" y="621"/>
                  </a:cubicBezTo>
                  <a:cubicBezTo>
                    <a:pt x="326" y="621"/>
                    <a:pt x="345" y="621"/>
                    <a:pt x="364" y="612"/>
                  </a:cubicBezTo>
                  <a:cubicBezTo>
                    <a:pt x="479" y="574"/>
                    <a:pt x="545" y="450"/>
                    <a:pt x="517" y="335"/>
                  </a:cubicBezTo>
                  <a:cubicBezTo>
                    <a:pt x="498" y="288"/>
                    <a:pt x="479" y="230"/>
                    <a:pt x="469" y="173"/>
                  </a:cubicBezTo>
                  <a:cubicBezTo>
                    <a:pt x="441" y="53"/>
                    <a:pt x="350" y="0"/>
                    <a:pt x="257" y="0"/>
                  </a:cubicBezTo>
                  <a:close/>
                  <a:moveTo>
                    <a:pt x="7052" y="3"/>
                  </a:moveTo>
                  <a:cubicBezTo>
                    <a:pt x="6962" y="3"/>
                    <a:pt x="6875" y="55"/>
                    <a:pt x="6851" y="173"/>
                  </a:cubicBezTo>
                  <a:cubicBezTo>
                    <a:pt x="6813" y="307"/>
                    <a:pt x="6775" y="440"/>
                    <a:pt x="6727" y="564"/>
                  </a:cubicBezTo>
                  <a:cubicBezTo>
                    <a:pt x="6670" y="707"/>
                    <a:pt x="6785" y="860"/>
                    <a:pt x="6937" y="860"/>
                  </a:cubicBezTo>
                  <a:cubicBezTo>
                    <a:pt x="7023" y="860"/>
                    <a:pt x="7109" y="803"/>
                    <a:pt x="7138" y="717"/>
                  </a:cubicBezTo>
                  <a:cubicBezTo>
                    <a:pt x="7195" y="574"/>
                    <a:pt x="7233" y="421"/>
                    <a:pt x="7271" y="268"/>
                  </a:cubicBezTo>
                  <a:cubicBezTo>
                    <a:pt x="7310" y="106"/>
                    <a:pt x="7179" y="3"/>
                    <a:pt x="7052" y="3"/>
                  </a:cubicBezTo>
                  <a:close/>
                  <a:moveTo>
                    <a:pt x="656" y="976"/>
                  </a:moveTo>
                  <a:cubicBezTo>
                    <a:pt x="503" y="976"/>
                    <a:pt x="354" y="1140"/>
                    <a:pt x="460" y="1318"/>
                  </a:cubicBezTo>
                  <a:cubicBezTo>
                    <a:pt x="545" y="1451"/>
                    <a:pt x="631" y="1575"/>
                    <a:pt x="727" y="1699"/>
                  </a:cubicBezTo>
                  <a:cubicBezTo>
                    <a:pt x="765" y="1747"/>
                    <a:pt x="832" y="1785"/>
                    <a:pt x="898" y="1785"/>
                  </a:cubicBezTo>
                  <a:cubicBezTo>
                    <a:pt x="1080" y="1785"/>
                    <a:pt x="1185" y="1575"/>
                    <a:pt x="1070" y="1432"/>
                  </a:cubicBezTo>
                  <a:cubicBezTo>
                    <a:pt x="984" y="1318"/>
                    <a:pt x="908" y="1203"/>
                    <a:pt x="841" y="1089"/>
                  </a:cubicBezTo>
                  <a:cubicBezTo>
                    <a:pt x="794" y="1009"/>
                    <a:pt x="725" y="976"/>
                    <a:pt x="656" y="976"/>
                  </a:cubicBezTo>
                  <a:close/>
                  <a:moveTo>
                    <a:pt x="6523" y="1184"/>
                  </a:moveTo>
                  <a:cubicBezTo>
                    <a:pt x="6458" y="1184"/>
                    <a:pt x="6393" y="1215"/>
                    <a:pt x="6346" y="1289"/>
                  </a:cubicBezTo>
                  <a:cubicBezTo>
                    <a:pt x="6269" y="1404"/>
                    <a:pt x="6184" y="1509"/>
                    <a:pt x="6098" y="1604"/>
                  </a:cubicBezTo>
                  <a:cubicBezTo>
                    <a:pt x="5964" y="1747"/>
                    <a:pt x="6069" y="1976"/>
                    <a:pt x="6260" y="1976"/>
                  </a:cubicBezTo>
                  <a:cubicBezTo>
                    <a:pt x="6317" y="1967"/>
                    <a:pt x="6374" y="1947"/>
                    <a:pt x="6422" y="1900"/>
                  </a:cubicBezTo>
                  <a:cubicBezTo>
                    <a:pt x="6517" y="1785"/>
                    <a:pt x="6622" y="1661"/>
                    <a:pt x="6708" y="1537"/>
                  </a:cubicBezTo>
                  <a:cubicBezTo>
                    <a:pt x="6837" y="1368"/>
                    <a:pt x="6682" y="1184"/>
                    <a:pt x="6523" y="1184"/>
                  </a:cubicBezTo>
                  <a:close/>
                  <a:moveTo>
                    <a:pt x="1519" y="1958"/>
                  </a:moveTo>
                  <a:cubicBezTo>
                    <a:pt x="1336" y="1958"/>
                    <a:pt x="1190" y="2209"/>
                    <a:pt x="1375" y="2348"/>
                  </a:cubicBezTo>
                  <a:cubicBezTo>
                    <a:pt x="1499" y="2444"/>
                    <a:pt x="1633" y="2529"/>
                    <a:pt x="1767" y="2615"/>
                  </a:cubicBezTo>
                  <a:cubicBezTo>
                    <a:pt x="1795" y="2634"/>
                    <a:pt x="1833" y="2644"/>
                    <a:pt x="1871" y="2644"/>
                  </a:cubicBezTo>
                  <a:cubicBezTo>
                    <a:pt x="2100" y="2644"/>
                    <a:pt x="2177" y="2348"/>
                    <a:pt x="1986" y="2243"/>
                  </a:cubicBezTo>
                  <a:cubicBezTo>
                    <a:pt x="1871" y="2167"/>
                    <a:pt x="1757" y="2091"/>
                    <a:pt x="1652" y="2005"/>
                  </a:cubicBezTo>
                  <a:cubicBezTo>
                    <a:pt x="1608" y="1972"/>
                    <a:pt x="1563" y="1958"/>
                    <a:pt x="1519" y="1958"/>
                  </a:cubicBezTo>
                  <a:close/>
                  <a:moveTo>
                    <a:pt x="5576" y="2098"/>
                  </a:moveTo>
                  <a:cubicBezTo>
                    <a:pt x="5542" y="2098"/>
                    <a:pt x="5509" y="2110"/>
                    <a:pt x="5478" y="2138"/>
                  </a:cubicBezTo>
                  <a:cubicBezTo>
                    <a:pt x="5363" y="2215"/>
                    <a:pt x="5249" y="2291"/>
                    <a:pt x="5125" y="2348"/>
                  </a:cubicBezTo>
                  <a:cubicBezTo>
                    <a:pt x="4918" y="2452"/>
                    <a:pt x="4989" y="2759"/>
                    <a:pt x="5210" y="2759"/>
                  </a:cubicBezTo>
                  <a:cubicBezTo>
                    <a:pt x="5213" y="2759"/>
                    <a:pt x="5217" y="2759"/>
                    <a:pt x="5220" y="2758"/>
                  </a:cubicBezTo>
                  <a:cubicBezTo>
                    <a:pt x="5258" y="2758"/>
                    <a:pt x="5287" y="2758"/>
                    <a:pt x="5315" y="2739"/>
                  </a:cubicBezTo>
                  <a:cubicBezTo>
                    <a:pt x="5458" y="2673"/>
                    <a:pt x="5592" y="2587"/>
                    <a:pt x="5716" y="2501"/>
                  </a:cubicBezTo>
                  <a:cubicBezTo>
                    <a:pt x="5916" y="2413"/>
                    <a:pt x="5748" y="2098"/>
                    <a:pt x="5576" y="2098"/>
                  </a:cubicBezTo>
                  <a:close/>
                  <a:moveTo>
                    <a:pt x="2657" y="2556"/>
                  </a:moveTo>
                  <a:cubicBezTo>
                    <a:pt x="2426" y="2556"/>
                    <a:pt x="2355" y="2918"/>
                    <a:pt x="2616" y="2987"/>
                  </a:cubicBezTo>
                  <a:cubicBezTo>
                    <a:pt x="2759" y="3026"/>
                    <a:pt x="2911" y="3064"/>
                    <a:pt x="3064" y="3092"/>
                  </a:cubicBezTo>
                  <a:lnTo>
                    <a:pt x="3093" y="3092"/>
                  </a:lnTo>
                  <a:cubicBezTo>
                    <a:pt x="3369" y="3092"/>
                    <a:pt x="3398" y="2692"/>
                    <a:pt x="3131" y="2653"/>
                  </a:cubicBezTo>
                  <a:cubicBezTo>
                    <a:pt x="2997" y="2634"/>
                    <a:pt x="2864" y="2606"/>
                    <a:pt x="2730" y="2568"/>
                  </a:cubicBezTo>
                  <a:cubicBezTo>
                    <a:pt x="2704" y="2560"/>
                    <a:pt x="2680" y="2556"/>
                    <a:pt x="2657" y="2556"/>
                  </a:cubicBezTo>
                  <a:close/>
                  <a:moveTo>
                    <a:pt x="4410" y="2618"/>
                  </a:moveTo>
                  <a:cubicBezTo>
                    <a:pt x="4392" y="2618"/>
                    <a:pt x="4372" y="2620"/>
                    <a:pt x="4352" y="2625"/>
                  </a:cubicBezTo>
                  <a:cubicBezTo>
                    <a:pt x="4218" y="2653"/>
                    <a:pt x="4085" y="2673"/>
                    <a:pt x="3951" y="2682"/>
                  </a:cubicBezTo>
                  <a:cubicBezTo>
                    <a:pt x="3659" y="2692"/>
                    <a:pt x="3674" y="3121"/>
                    <a:pt x="3961" y="3121"/>
                  </a:cubicBezTo>
                  <a:cubicBezTo>
                    <a:pt x="3964" y="3121"/>
                    <a:pt x="3967" y="3121"/>
                    <a:pt x="3970" y="3121"/>
                  </a:cubicBezTo>
                  <a:lnTo>
                    <a:pt x="3989" y="3111"/>
                  </a:lnTo>
                  <a:cubicBezTo>
                    <a:pt x="4142" y="3102"/>
                    <a:pt x="4295" y="3083"/>
                    <a:pt x="4447" y="3045"/>
                  </a:cubicBezTo>
                  <a:cubicBezTo>
                    <a:pt x="4713" y="2991"/>
                    <a:pt x="4650" y="2618"/>
                    <a:pt x="4410" y="2618"/>
                  </a:cubicBez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70" name="Google Shape;5970;p38"/>
            <p:cNvSpPr/>
            <p:nvPr/>
          </p:nvSpPr>
          <p:spPr>
            <a:xfrm>
              <a:off x="7159926" y="2476478"/>
              <a:ext cx="64729" cy="11521"/>
            </a:xfrm>
            <a:custGeom>
              <a:rect b="b" l="l" r="r" t="t"/>
              <a:pathLst>
                <a:path extrusionOk="0" h="440" w="2472">
                  <a:moveTo>
                    <a:pt x="286" y="1"/>
                  </a:moveTo>
                  <a:cubicBezTo>
                    <a:pt x="0" y="1"/>
                    <a:pt x="0" y="440"/>
                    <a:pt x="286" y="440"/>
                  </a:cubicBezTo>
                  <a:lnTo>
                    <a:pt x="2471" y="440"/>
                  </a:lnTo>
                  <a:lnTo>
                    <a:pt x="2471" y="1"/>
                  </a:lnTo>
                  <a:close/>
                </a:path>
              </a:pathLst>
            </a:custGeom>
            <a:solidFill>
              <a:srgbClr val="ED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71" name="Google Shape;5971;p38"/>
            <p:cNvSpPr/>
            <p:nvPr/>
          </p:nvSpPr>
          <p:spPr>
            <a:xfrm>
              <a:off x="7285824" y="2562182"/>
              <a:ext cx="26499" cy="11495"/>
            </a:xfrm>
            <a:custGeom>
              <a:rect b="b" l="l" r="r" t="t"/>
              <a:pathLst>
                <a:path extrusionOk="0" h="439" w="1012">
                  <a:moveTo>
                    <a:pt x="287" y="0"/>
                  </a:moveTo>
                  <a:cubicBezTo>
                    <a:pt x="0" y="0"/>
                    <a:pt x="0" y="439"/>
                    <a:pt x="287" y="439"/>
                  </a:cubicBezTo>
                  <a:lnTo>
                    <a:pt x="725" y="439"/>
                  </a:lnTo>
                  <a:cubicBezTo>
                    <a:pt x="1012" y="439"/>
                    <a:pt x="1012" y="0"/>
                    <a:pt x="725" y="0"/>
                  </a:cubicBezTo>
                  <a:close/>
                </a:path>
              </a:pathLst>
            </a:custGeom>
            <a:solidFill>
              <a:srgbClr val="A5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72" name="Google Shape;5972;p38"/>
            <p:cNvSpPr/>
            <p:nvPr/>
          </p:nvSpPr>
          <p:spPr>
            <a:xfrm>
              <a:off x="7220623" y="2654589"/>
              <a:ext cx="145405" cy="62242"/>
            </a:xfrm>
            <a:custGeom>
              <a:rect b="b" l="l" r="r" t="t"/>
              <a:pathLst>
                <a:path extrusionOk="0" h="2377" w="5553">
                  <a:moveTo>
                    <a:pt x="420" y="1"/>
                  </a:moveTo>
                  <a:lnTo>
                    <a:pt x="0" y="115"/>
                  </a:lnTo>
                  <a:cubicBezTo>
                    <a:pt x="277" y="1432"/>
                    <a:pt x="1431" y="2376"/>
                    <a:pt x="2777" y="2376"/>
                  </a:cubicBezTo>
                  <a:cubicBezTo>
                    <a:pt x="4122" y="2376"/>
                    <a:pt x="5276" y="1432"/>
                    <a:pt x="5553" y="115"/>
                  </a:cubicBezTo>
                  <a:lnTo>
                    <a:pt x="5133" y="1"/>
                  </a:lnTo>
                  <a:cubicBezTo>
                    <a:pt x="4913" y="1127"/>
                    <a:pt x="3931" y="1947"/>
                    <a:pt x="2777" y="1947"/>
                  </a:cubicBezTo>
                  <a:cubicBezTo>
                    <a:pt x="1632" y="1947"/>
                    <a:pt x="640" y="1127"/>
                    <a:pt x="420" y="1"/>
                  </a:cubicBezTo>
                  <a:close/>
                </a:path>
              </a:pathLst>
            </a:custGeom>
            <a:solidFill>
              <a:srgbClr val="5266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73" name="Google Shape;5973;p38"/>
            <p:cNvSpPr/>
            <p:nvPr/>
          </p:nvSpPr>
          <p:spPr>
            <a:xfrm>
              <a:off x="7218869" y="2487974"/>
              <a:ext cx="148914" cy="22755"/>
            </a:xfrm>
            <a:custGeom>
              <a:rect b="b" l="l" r="r" t="t"/>
              <a:pathLst>
                <a:path extrusionOk="0" h="869" w="5687">
                  <a:moveTo>
                    <a:pt x="1" y="1"/>
                  </a:moveTo>
                  <a:lnTo>
                    <a:pt x="1" y="869"/>
                  </a:lnTo>
                  <a:lnTo>
                    <a:pt x="5686" y="869"/>
                  </a:lnTo>
                  <a:lnTo>
                    <a:pt x="5686" y="1"/>
                  </a:ln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74" name="Google Shape;5974;p38"/>
            <p:cNvSpPr/>
            <p:nvPr/>
          </p:nvSpPr>
          <p:spPr>
            <a:xfrm>
              <a:off x="7213370" y="2419290"/>
              <a:ext cx="159912" cy="68709"/>
            </a:xfrm>
            <a:custGeom>
              <a:rect b="b" l="l" r="r" t="t"/>
              <a:pathLst>
                <a:path extrusionOk="0" h="2624" w="6107">
                  <a:moveTo>
                    <a:pt x="2615" y="0"/>
                  </a:moveTo>
                  <a:cubicBezTo>
                    <a:pt x="1260" y="0"/>
                    <a:pt x="134" y="1031"/>
                    <a:pt x="10" y="2385"/>
                  </a:cubicBezTo>
                  <a:cubicBezTo>
                    <a:pt x="1" y="2509"/>
                    <a:pt x="96" y="2624"/>
                    <a:pt x="220" y="2624"/>
                  </a:cubicBezTo>
                  <a:lnTo>
                    <a:pt x="5877" y="2624"/>
                  </a:lnTo>
                  <a:cubicBezTo>
                    <a:pt x="6011" y="2624"/>
                    <a:pt x="6106" y="2509"/>
                    <a:pt x="6097" y="2385"/>
                  </a:cubicBezTo>
                  <a:cubicBezTo>
                    <a:pt x="6097" y="2318"/>
                    <a:pt x="6087" y="2252"/>
                    <a:pt x="6068" y="2185"/>
                  </a:cubicBezTo>
                  <a:cubicBezTo>
                    <a:pt x="6049" y="2061"/>
                    <a:pt x="5944" y="1966"/>
                    <a:pt x="5820" y="1966"/>
                  </a:cubicBezTo>
                  <a:lnTo>
                    <a:pt x="5343" y="1966"/>
                  </a:lnTo>
                  <a:cubicBezTo>
                    <a:pt x="5162" y="1966"/>
                    <a:pt x="5019" y="1822"/>
                    <a:pt x="5019" y="1641"/>
                  </a:cubicBezTo>
                  <a:cubicBezTo>
                    <a:pt x="5019" y="1460"/>
                    <a:pt x="5171" y="1307"/>
                    <a:pt x="5353" y="1307"/>
                  </a:cubicBezTo>
                  <a:lnTo>
                    <a:pt x="5553" y="1307"/>
                  </a:lnTo>
                  <a:cubicBezTo>
                    <a:pt x="5639" y="1298"/>
                    <a:pt x="5687" y="1202"/>
                    <a:pt x="5648" y="1126"/>
                  </a:cubicBezTo>
                  <a:cubicBezTo>
                    <a:pt x="5152" y="420"/>
                    <a:pt x="4351" y="0"/>
                    <a:pt x="3492" y="0"/>
                  </a:cubicBez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75" name="Google Shape;5975;p38"/>
            <p:cNvSpPr/>
            <p:nvPr/>
          </p:nvSpPr>
          <p:spPr>
            <a:xfrm>
              <a:off x="7213370" y="2419290"/>
              <a:ext cx="100210" cy="68709"/>
            </a:xfrm>
            <a:custGeom>
              <a:rect b="b" l="l" r="r" t="t"/>
              <a:pathLst>
                <a:path extrusionOk="0" h="2624" w="3827">
                  <a:moveTo>
                    <a:pt x="2615" y="0"/>
                  </a:moveTo>
                  <a:cubicBezTo>
                    <a:pt x="1260" y="0"/>
                    <a:pt x="134" y="1031"/>
                    <a:pt x="10" y="2385"/>
                  </a:cubicBezTo>
                  <a:cubicBezTo>
                    <a:pt x="1" y="2509"/>
                    <a:pt x="96" y="2624"/>
                    <a:pt x="220" y="2624"/>
                  </a:cubicBezTo>
                  <a:lnTo>
                    <a:pt x="1766" y="2624"/>
                  </a:lnTo>
                  <a:cubicBezTo>
                    <a:pt x="1632" y="2624"/>
                    <a:pt x="1537" y="2509"/>
                    <a:pt x="1546" y="2376"/>
                  </a:cubicBezTo>
                  <a:cubicBezTo>
                    <a:pt x="1661" y="1155"/>
                    <a:pt x="2605" y="182"/>
                    <a:pt x="3826" y="29"/>
                  </a:cubicBezTo>
                  <a:cubicBezTo>
                    <a:pt x="3712" y="10"/>
                    <a:pt x="3607" y="0"/>
                    <a:pt x="3492" y="0"/>
                  </a:cubicBez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76" name="Google Shape;5976;p38"/>
            <p:cNvSpPr/>
            <p:nvPr/>
          </p:nvSpPr>
          <p:spPr>
            <a:xfrm>
              <a:off x="7341781" y="2453514"/>
              <a:ext cx="23514" cy="17256"/>
            </a:xfrm>
            <a:custGeom>
              <a:rect b="b" l="l" r="r" t="t"/>
              <a:pathLst>
                <a:path extrusionOk="0" h="659" w="898">
                  <a:moveTo>
                    <a:pt x="439" y="0"/>
                  </a:moveTo>
                  <a:cubicBezTo>
                    <a:pt x="0" y="0"/>
                    <a:pt x="0" y="659"/>
                    <a:pt x="439" y="659"/>
                  </a:cubicBezTo>
                  <a:lnTo>
                    <a:pt x="897" y="659"/>
                  </a:lnTo>
                  <a:cubicBezTo>
                    <a:pt x="840" y="430"/>
                    <a:pt x="754" y="210"/>
                    <a:pt x="630" y="0"/>
                  </a:cubicBezTo>
                  <a:close/>
                </a:path>
              </a:pathLst>
            </a:custGeom>
            <a:solidFill>
              <a:srgbClr val="E0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977" name="Google Shape;5977;p38"/>
          <p:cNvGrpSpPr/>
          <p:nvPr/>
        </p:nvGrpSpPr>
        <p:grpSpPr>
          <a:xfrm>
            <a:off x="9237724" y="3028132"/>
            <a:ext cx="394217" cy="508859"/>
            <a:chOff x="6705276" y="2419290"/>
            <a:chExt cx="274812" cy="354729"/>
          </a:xfrm>
        </p:grpSpPr>
        <p:sp>
          <p:nvSpPr>
            <p:cNvPr id="5978" name="Google Shape;5978;p38"/>
            <p:cNvSpPr/>
            <p:nvPr/>
          </p:nvSpPr>
          <p:spPr>
            <a:xfrm>
              <a:off x="6705538" y="2608136"/>
              <a:ext cx="274550" cy="165882"/>
            </a:xfrm>
            <a:custGeom>
              <a:rect b="b" l="l" r="r" t="t"/>
              <a:pathLst>
                <a:path extrusionOk="0" h="6335" w="10485">
                  <a:moveTo>
                    <a:pt x="3711" y="0"/>
                  </a:moveTo>
                  <a:lnTo>
                    <a:pt x="3711" y="1031"/>
                  </a:lnTo>
                  <a:cubicBezTo>
                    <a:pt x="3711" y="1327"/>
                    <a:pt x="3520" y="1584"/>
                    <a:pt x="3244" y="1660"/>
                  </a:cubicBezTo>
                  <a:lnTo>
                    <a:pt x="935" y="2338"/>
                  </a:lnTo>
                  <a:cubicBezTo>
                    <a:pt x="382" y="2500"/>
                    <a:pt x="0" y="3015"/>
                    <a:pt x="0" y="3597"/>
                  </a:cubicBezTo>
                  <a:lnTo>
                    <a:pt x="0" y="5238"/>
                  </a:lnTo>
                  <a:cubicBezTo>
                    <a:pt x="0" y="5600"/>
                    <a:pt x="286" y="6335"/>
                    <a:pt x="649" y="6335"/>
                  </a:cubicBezTo>
                  <a:lnTo>
                    <a:pt x="9836" y="6335"/>
                  </a:lnTo>
                  <a:cubicBezTo>
                    <a:pt x="10189" y="6335"/>
                    <a:pt x="10484" y="5600"/>
                    <a:pt x="10484" y="5238"/>
                  </a:cubicBezTo>
                  <a:lnTo>
                    <a:pt x="10484" y="3607"/>
                  </a:lnTo>
                  <a:cubicBezTo>
                    <a:pt x="10484" y="3015"/>
                    <a:pt x="10103" y="2500"/>
                    <a:pt x="9540" y="2338"/>
                  </a:cubicBezTo>
                  <a:lnTo>
                    <a:pt x="7241" y="1660"/>
                  </a:lnTo>
                  <a:cubicBezTo>
                    <a:pt x="6955" y="1584"/>
                    <a:pt x="6764" y="1327"/>
                    <a:pt x="6764" y="1031"/>
                  </a:cubicBezTo>
                  <a:lnTo>
                    <a:pt x="6764" y="0"/>
                  </a:ln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79" name="Google Shape;5979;p38"/>
            <p:cNvSpPr/>
            <p:nvPr/>
          </p:nvSpPr>
          <p:spPr>
            <a:xfrm>
              <a:off x="6705276" y="2651604"/>
              <a:ext cx="274812" cy="122415"/>
            </a:xfrm>
            <a:custGeom>
              <a:rect b="b" l="l" r="r" t="t"/>
              <a:pathLst>
                <a:path extrusionOk="0" h="4675" w="10495">
                  <a:moveTo>
                    <a:pt x="3244" y="0"/>
                  </a:moveTo>
                  <a:lnTo>
                    <a:pt x="945" y="678"/>
                  </a:lnTo>
                  <a:cubicBezTo>
                    <a:pt x="392" y="840"/>
                    <a:pt x="0" y="1355"/>
                    <a:pt x="0" y="1937"/>
                  </a:cubicBezTo>
                  <a:lnTo>
                    <a:pt x="0" y="4017"/>
                  </a:lnTo>
                  <a:cubicBezTo>
                    <a:pt x="0" y="4379"/>
                    <a:pt x="296" y="4675"/>
                    <a:pt x="659" y="4675"/>
                  </a:cubicBezTo>
                  <a:lnTo>
                    <a:pt x="9846" y="4675"/>
                  </a:lnTo>
                  <a:cubicBezTo>
                    <a:pt x="10199" y="4675"/>
                    <a:pt x="10494" y="4379"/>
                    <a:pt x="10494" y="4017"/>
                  </a:cubicBezTo>
                  <a:lnTo>
                    <a:pt x="10494" y="1947"/>
                  </a:lnTo>
                  <a:cubicBezTo>
                    <a:pt x="10494" y="1355"/>
                    <a:pt x="10113" y="840"/>
                    <a:pt x="9550" y="678"/>
                  </a:cubicBezTo>
                  <a:lnTo>
                    <a:pt x="7251" y="0"/>
                  </a:lnTo>
                  <a:lnTo>
                    <a:pt x="7251" y="0"/>
                  </a:lnTo>
                  <a:cubicBezTo>
                    <a:pt x="7308" y="29"/>
                    <a:pt x="7365" y="58"/>
                    <a:pt x="7432" y="86"/>
                  </a:cubicBezTo>
                  <a:lnTo>
                    <a:pt x="5247" y="735"/>
                  </a:lnTo>
                  <a:lnTo>
                    <a:pt x="3063" y="86"/>
                  </a:lnTo>
                  <a:cubicBezTo>
                    <a:pt x="3130" y="58"/>
                    <a:pt x="3187" y="29"/>
                    <a:pt x="3244" y="0"/>
                  </a:cubicBezTo>
                  <a:close/>
                </a:path>
              </a:pathLst>
            </a:custGeom>
            <a:solidFill>
              <a:srgbClr val="E0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80" name="Google Shape;5980;p38"/>
            <p:cNvSpPr/>
            <p:nvPr/>
          </p:nvSpPr>
          <p:spPr>
            <a:xfrm>
              <a:off x="6773959" y="2656343"/>
              <a:ext cx="137681" cy="117675"/>
            </a:xfrm>
            <a:custGeom>
              <a:rect b="b" l="l" r="r" t="t"/>
              <a:pathLst>
                <a:path extrusionOk="0" h="4494" w="5258">
                  <a:moveTo>
                    <a:pt x="774" y="1"/>
                  </a:moveTo>
                  <a:lnTo>
                    <a:pt x="516" y="268"/>
                  </a:lnTo>
                  <a:cubicBezTo>
                    <a:pt x="192" y="592"/>
                    <a:pt x="1" y="1041"/>
                    <a:pt x="11" y="1498"/>
                  </a:cubicBezTo>
                  <a:lnTo>
                    <a:pt x="11" y="4494"/>
                  </a:lnTo>
                  <a:lnTo>
                    <a:pt x="5257" y="4494"/>
                  </a:lnTo>
                  <a:lnTo>
                    <a:pt x="5257" y="1498"/>
                  </a:lnTo>
                  <a:cubicBezTo>
                    <a:pt x="5248" y="1031"/>
                    <a:pt x="5067" y="592"/>
                    <a:pt x="4733" y="268"/>
                  </a:cubicBezTo>
                  <a:lnTo>
                    <a:pt x="4475" y="1"/>
                  </a:lnTo>
                  <a:lnTo>
                    <a:pt x="2624" y="344"/>
                  </a:lnTo>
                  <a:lnTo>
                    <a:pt x="774" y="1"/>
                  </a:lnTo>
                  <a:close/>
                </a:path>
              </a:pathLst>
            </a:custGeom>
            <a:solidFill>
              <a:srgbClr val="E7E9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81" name="Google Shape;5981;p38"/>
            <p:cNvSpPr/>
            <p:nvPr/>
          </p:nvSpPr>
          <p:spPr>
            <a:xfrm>
              <a:off x="6780479" y="2656343"/>
              <a:ext cx="124405" cy="46321"/>
            </a:xfrm>
            <a:custGeom>
              <a:rect b="b" l="l" r="r" t="t"/>
              <a:pathLst>
                <a:path extrusionOk="0" h="1769" w="4751">
                  <a:moveTo>
                    <a:pt x="525" y="1"/>
                  </a:moveTo>
                  <a:lnTo>
                    <a:pt x="267" y="268"/>
                  </a:lnTo>
                  <a:cubicBezTo>
                    <a:pt x="162" y="373"/>
                    <a:pt x="67" y="487"/>
                    <a:pt x="0" y="621"/>
                  </a:cubicBezTo>
                  <a:lnTo>
                    <a:pt x="801" y="1546"/>
                  </a:lnTo>
                  <a:cubicBezTo>
                    <a:pt x="930" y="1694"/>
                    <a:pt x="1109" y="1768"/>
                    <a:pt x="1289" y="1768"/>
                  </a:cubicBezTo>
                  <a:cubicBezTo>
                    <a:pt x="1457" y="1768"/>
                    <a:pt x="1626" y="1704"/>
                    <a:pt x="1755" y="1575"/>
                  </a:cubicBezTo>
                  <a:lnTo>
                    <a:pt x="2375" y="964"/>
                  </a:lnTo>
                  <a:lnTo>
                    <a:pt x="2996" y="1575"/>
                  </a:lnTo>
                  <a:cubicBezTo>
                    <a:pt x="3125" y="1704"/>
                    <a:pt x="3293" y="1768"/>
                    <a:pt x="3462" y="1768"/>
                  </a:cubicBezTo>
                  <a:cubicBezTo>
                    <a:pt x="3642" y="1768"/>
                    <a:pt x="3821" y="1694"/>
                    <a:pt x="3950" y="1546"/>
                  </a:cubicBezTo>
                  <a:lnTo>
                    <a:pt x="4751" y="621"/>
                  </a:lnTo>
                  <a:cubicBezTo>
                    <a:pt x="4684" y="497"/>
                    <a:pt x="4589" y="373"/>
                    <a:pt x="4484" y="268"/>
                  </a:cubicBezTo>
                  <a:lnTo>
                    <a:pt x="4226" y="1"/>
                  </a:lnTo>
                  <a:lnTo>
                    <a:pt x="2375" y="344"/>
                  </a:lnTo>
                  <a:lnTo>
                    <a:pt x="525" y="1"/>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82" name="Google Shape;5982;p38"/>
            <p:cNvSpPr/>
            <p:nvPr/>
          </p:nvSpPr>
          <p:spPr>
            <a:xfrm>
              <a:off x="6825439" y="2693814"/>
              <a:ext cx="34486" cy="80205"/>
            </a:xfrm>
            <a:custGeom>
              <a:rect b="b" l="l" r="r" t="t"/>
              <a:pathLst>
                <a:path extrusionOk="0" h="3063" w="1317">
                  <a:moveTo>
                    <a:pt x="344" y="1"/>
                  </a:moveTo>
                  <a:lnTo>
                    <a:pt x="0" y="3063"/>
                  </a:lnTo>
                  <a:lnTo>
                    <a:pt x="1317" y="3063"/>
                  </a:lnTo>
                  <a:lnTo>
                    <a:pt x="973" y="1"/>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83" name="Google Shape;5983;p38"/>
            <p:cNvSpPr/>
            <p:nvPr/>
          </p:nvSpPr>
          <p:spPr>
            <a:xfrm>
              <a:off x="6819678" y="2665351"/>
              <a:ext cx="46007" cy="34250"/>
            </a:xfrm>
            <a:custGeom>
              <a:rect b="b" l="l" r="r" t="t"/>
              <a:pathLst>
                <a:path extrusionOk="0" h="1308" w="1757">
                  <a:moveTo>
                    <a:pt x="1" y="0"/>
                  </a:moveTo>
                  <a:lnTo>
                    <a:pt x="392" y="1154"/>
                  </a:lnTo>
                  <a:cubicBezTo>
                    <a:pt x="421" y="1250"/>
                    <a:pt x="506" y="1307"/>
                    <a:pt x="602" y="1307"/>
                  </a:cubicBezTo>
                  <a:lnTo>
                    <a:pt x="1155" y="1307"/>
                  </a:lnTo>
                  <a:cubicBezTo>
                    <a:pt x="1251" y="1307"/>
                    <a:pt x="1336" y="1250"/>
                    <a:pt x="1365" y="1154"/>
                  </a:cubicBezTo>
                  <a:lnTo>
                    <a:pt x="1756" y="0"/>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84" name="Google Shape;5984;p38"/>
            <p:cNvSpPr/>
            <p:nvPr/>
          </p:nvSpPr>
          <p:spPr>
            <a:xfrm>
              <a:off x="6802710" y="2608136"/>
              <a:ext cx="79943" cy="22886"/>
            </a:xfrm>
            <a:custGeom>
              <a:rect b="b" l="l" r="r" t="t"/>
              <a:pathLst>
                <a:path extrusionOk="0" h="874" w="3053">
                  <a:moveTo>
                    <a:pt x="0" y="0"/>
                  </a:moveTo>
                  <a:lnTo>
                    <a:pt x="0" y="487"/>
                  </a:lnTo>
                  <a:cubicBezTo>
                    <a:pt x="477" y="745"/>
                    <a:pt x="1002" y="873"/>
                    <a:pt x="1526" y="873"/>
                  </a:cubicBezTo>
                  <a:cubicBezTo>
                    <a:pt x="2051" y="873"/>
                    <a:pt x="2576" y="745"/>
                    <a:pt x="3053" y="487"/>
                  </a:cubicBezTo>
                  <a:lnTo>
                    <a:pt x="3053" y="0"/>
                  </a:lnTo>
                  <a:close/>
                </a:path>
              </a:pathLst>
            </a:custGeom>
            <a:solidFill>
              <a:srgbClr val="EE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85" name="Google Shape;5985;p38"/>
            <p:cNvSpPr/>
            <p:nvPr/>
          </p:nvSpPr>
          <p:spPr>
            <a:xfrm>
              <a:off x="6722768" y="2447753"/>
              <a:ext cx="62713" cy="143180"/>
            </a:xfrm>
            <a:custGeom>
              <a:rect b="b" l="l" r="r" t="t"/>
              <a:pathLst>
                <a:path extrusionOk="0" h="5468" w="2395">
                  <a:moveTo>
                    <a:pt x="2395" y="1"/>
                  </a:moveTo>
                  <a:cubicBezTo>
                    <a:pt x="763" y="545"/>
                    <a:pt x="182" y="2453"/>
                    <a:pt x="38" y="3082"/>
                  </a:cubicBezTo>
                  <a:cubicBezTo>
                    <a:pt x="0" y="3206"/>
                    <a:pt x="29" y="3340"/>
                    <a:pt x="115" y="3445"/>
                  </a:cubicBezTo>
                  <a:lnTo>
                    <a:pt x="592" y="4084"/>
                  </a:lnTo>
                  <a:cubicBezTo>
                    <a:pt x="630" y="4132"/>
                    <a:pt x="649" y="4198"/>
                    <a:pt x="639" y="4256"/>
                  </a:cubicBezTo>
                  <a:cubicBezTo>
                    <a:pt x="620" y="4332"/>
                    <a:pt x="601" y="4408"/>
                    <a:pt x="573" y="4475"/>
                  </a:cubicBezTo>
                  <a:cubicBezTo>
                    <a:pt x="496" y="4685"/>
                    <a:pt x="592" y="4923"/>
                    <a:pt x="792" y="5019"/>
                  </a:cubicBezTo>
                  <a:cubicBezTo>
                    <a:pt x="1298" y="5267"/>
                    <a:pt x="1832" y="5410"/>
                    <a:pt x="2395" y="5467"/>
                  </a:cubicBezTo>
                  <a:lnTo>
                    <a:pt x="2395" y="1"/>
                  </a:lnTo>
                  <a:close/>
                </a:path>
              </a:pathLst>
            </a:custGeom>
            <a:solidFill>
              <a:srgbClr val="BDCA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86" name="Google Shape;5986;p38"/>
            <p:cNvSpPr/>
            <p:nvPr/>
          </p:nvSpPr>
          <p:spPr>
            <a:xfrm>
              <a:off x="6900119" y="2447753"/>
              <a:ext cx="62477" cy="143180"/>
            </a:xfrm>
            <a:custGeom>
              <a:rect b="b" l="l" r="r" t="t"/>
              <a:pathLst>
                <a:path extrusionOk="0" h="5468" w="2386">
                  <a:moveTo>
                    <a:pt x="1" y="1"/>
                  </a:moveTo>
                  <a:lnTo>
                    <a:pt x="1" y="5467"/>
                  </a:lnTo>
                  <a:cubicBezTo>
                    <a:pt x="554" y="5410"/>
                    <a:pt x="1098" y="5267"/>
                    <a:pt x="1603" y="5019"/>
                  </a:cubicBezTo>
                  <a:cubicBezTo>
                    <a:pt x="1804" y="4923"/>
                    <a:pt x="1899" y="4685"/>
                    <a:pt x="1823" y="4475"/>
                  </a:cubicBezTo>
                  <a:cubicBezTo>
                    <a:pt x="1794" y="4408"/>
                    <a:pt x="1775" y="4332"/>
                    <a:pt x="1756" y="4256"/>
                  </a:cubicBezTo>
                  <a:cubicBezTo>
                    <a:pt x="1746" y="4198"/>
                    <a:pt x="1756" y="4132"/>
                    <a:pt x="1794" y="4084"/>
                  </a:cubicBezTo>
                  <a:lnTo>
                    <a:pt x="2281" y="3445"/>
                  </a:lnTo>
                  <a:cubicBezTo>
                    <a:pt x="2357" y="3340"/>
                    <a:pt x="2386" y="3206"/>
                    <a:pt x="2357" y="3082"/>
                  </a:cubicBezTo>
                  <a:cubicBezTo>
                    <a:pt x="2204" y="2453"/>
                    <a:pt x="1632" y="545"/>
                    <a:pt x="1" y="1"/>
                  </a:cubicBezTo>
                  <a:close/>
                </a:path>
              </a:pathLst>
            </a:custGeom>
            <a:solidFill>
              <a:srgbClr val="BDCA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87" name="Google Shape;5987;p38"/>
            <p:cNvSpPr/>
            <p:nvPr/>
          </p:nvSpPr>
          <p:spPr>
            <a:xfrm>
              <a:off x="6745732" y="2419290"/>
              <a:ext cx="193874" cy="200368"/>
            </a:xfrm>
            <a:custGeom>
              <a:rect b="b" l="l" r="r" t="t"/>
              <a:pathLst>
                <a:path extrusionOk="0" h="7652" w="7404">
                  <a:moveTo>
                    <a:pt x="3702" y="0"/>
                  </a:moveTo>
                  <a:cubicBezTo>
                    <a:pt x="2014" y="0"/>
                    <a:pt x="650" y="1374"/>
                    <a:pt x="650" y="3063"/>
                  </a:cubicBezTo>
                  <a:lnTo>
                    <a:pt x="650" y="3950"/>
                  </a:lnTo>
                  <a:cubicBezTo>
                    <a:pt x="1" y="4074"/>
                    <a:pt x="96" y="5028"/>
                    <a:pt x="755" y="5028"/>
                  </a:cubicBezTo>
                  <a:lnTo>
                    <a:pt x="879" y="5028"/>
                  </a:lnTo>
                  <a:cubicBezTo>
                    <a:pt x="984" y="6507"/>
                    <a:pt x="2224" y="7651"/>
                    <a:pt x="3702" y="7651"/>
                  </a:cubicBezTo>
                  <a:cubicBezTo>
                    <a:pt x="5181" y="7651"/>
                    <a:pt x="6421" y="6507"/>
                    <a:pt x="6536" y="5028"/>
                  </a:cubicBezTo>
                  <a:lnTo>
                    <a:pt x="6650" y="5028"/>
                  </a:lnTo>
                  <a:cubicBezTo>
                    <a:pt x="7309" y="5028"/>
                    <a:pt x="7404" y="4074"/>
                    <a:pt x="6765" y="3950"/>
                  </a:cubicBezTo>
                  <a:lnTo>
                    <a:pt x="6765" y="3940"/>
                  </a:lnTo>
                  <a:lnTo>
                    <a:pt x="6765" y="3063"/>
                  </a:lnTo>
                  <a:cubicBezTo>
                    <a:pt x="6765" y="1374"/>
                    <a:pt x="5391" y="0"/>
                    <a:pt x="3702" y="0"/>
                  </a:cubicBezTo>
                  <a:close/>
                </a:path>
              </a:pathLst>
            </a:custGeom>
            <a:solidFill>
              <a:srgbClr val="F6F8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88" name="Google Shape;5988;p38"/>
            <p:cNvSpPr/>
            <p:nvPr/>
          </p:nvSpPr>
          <p:spPr>
            <a:xfrm>
              <a:off x="6796950" y="2516463"/>
              <a:ext cx="28515" cy="14271"/>
            </a:xfrm>
            <a:custGeom>
              <a:rect b="b" l="l" r="r" t="t"/>
              <a:pathLst>
                <a:path extrusionOk="0" h="545" w="1089">
                  <a:moveTo>
                    <a:pt x="1" y="0"/>
                  </a:moveTo>
                  <a:lnTo>
                    <a:pt x="1" y="544"/>
                  </a:lnTo>
                  <a:lnTo>
                    <a:pt x="1088" y="544"/>
                  </a:lnTo>
                  <a:lnTo>
                    <a:pt x="1088" y="0"/>
                  </a:ln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89" name="Google Shape;5989;p38"/>
            <p:cNvSpPr/>
            <p:nvPr/>
          </p:nvSpPr>
          <p:spPr>
            <a:xfrm>
              <a:off x="6859898" y="2516463"/>
              <a:ext cx="28515" cy="14271"/>
            </a:xfrm>
            <a:custGeom>
              <a:rect b="b" l="l" r="r" t="t"/>
              <a:pathLst>
                <a:path extrusionOk="0" h="545" w="1089">
                  <a:moveTo>
                    <a:pt x="1" y="0"/>
                  </a:moveTo>
                  <a:lnTo>
                    <a:pt x="1" y="544"/>
                  </a:lnTo>
                  <a:lnTo>
                    <a:pt x="1088" y="544"/>
                  </a:lnTo>
                  <a:lnTo>
                    <a:pt x="1088" y="0"/>
                  </a:ln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90" name="Google Shape;5990;p38"/>
            <p:cNvSpPr/>
            <p:nvPr/>
          </p:nvSpPr>
          <p:spPr>
            <a:xfrm>
              <a:off x="6745732" y="2419316"/>
              <a:ext cx="111443" cy="200237"/>
            </a:xfrm>
            <a:custGeom>
              <a:rect b="b" l="l" r="r" t="t"/>
              <a:pathLst>
                <a:path extrusionOk="0" h="7647" w="4256">
                  <a:moveTo>
                    <a:pt x="3676" y="1"/>
                  </a:moveTo>
                  <a:cubicBezTo>
                    <a:pt x="2034" y="1"/>
                    <a:pt x="641" y="1343"/>
                    <a:pt x="650" y="3052"/>
                  </a:cubicBezTo>
                  <a:lnTo>
                    <a:pt x="650" y="3939"/>
                  </a:lnTo>
                  <a:cubicBezTo>
                    <a:pt x="1" y="4073"/>
                    <a:pt x="96" y="5027"/>
                    <a:pt x="755" y="5027"/>
                  </a:cubicBezTo>
                  <a:lnTo>
                    <a:pt x="879" y="5027"/>
                  </a:lnTo>
                  <a:cubicBezTo>
                    <a:pt x="989" y="6529"/>
                    <a:pt x="2254" y="7646"/>
                    <a:pt x="3708" y="7646"/>
                  </a:cubicBezTo>
                  <a:cubicBezTo>
                    <a:pt x="3888" y="7646"/>
                    <a:pt x="4071" y="7629"/>
                    <a:pt x="4256" y="7593"/>
                  </a:cubicBezTo>
                  <a:cubicBezTo>
                    <a:pt x="2920" y="7335"/>
                    <a:pt x="1957" y="6162"/>
                    <a:pt x="1957" y="4807"/>
                  </a:cubicBezTo>
                  <a:lnTo>
                    <a:pt x="1957" y="2842"/>
                  </a:lnTo>
                  <a:cubicBezTo>
                    <a:pt x="1957" y="1478"/>
                    <a:pt x="2920" y="314"/>
                    <a:pt x="4256" y="57"/>
                  </a:cubicBezTo>
                  <a:cubicBezTo>
                    <a:pt x="4060" y="19"/>
                    <a:pt x="3866" y="1"/>
                    <a:pt x="3676" y="1"/>
                  </a:cubicBez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91" name="Google Shape;5991;p38"/>
            <p:cNvSpPr/>
            <p:nvPr/>
          </p:nvSpPr>
          <p:spPr>
            <a:xfrm>
              <a:off x="6805434" y="2516594"/>
              <a:ext cx="11521" cy="17125"/>
            </a:xfrm>
            <a:custGeom>
              <a:rect b="b" l="l" r="r" t="t"/>
              <a:pathLst>
                <a:path extrusionOk="0" h="654" w="440">
                  <a:moveTo>
                    <a:pt x="220" y="0"/>
                  </a:moveTo>
                  <a:cubicBezTo>
                    <a:pt x="111" y="0"/>
                    <a:pt x="1" y="72"/>
                    <a:pt x="1" y="215"/>
                  </a:cubicBezTo>
                  <a:lnTo>
                    <a:pt x="1" y="434"/>
                  </a:lnTo>
                  <a:cubicBezTo>
                    <a:pt x="1" y="558"/>
                    <a:pt x="96" y="654"/>
                    <a:pt x="220" y="654"/>
                  </a:cubicBezTo>
                  <a:cubicBezTo>
                    <a:pt x="344" y="654"/>
                    <a:pt x="440" y="558"/>
                    <a:pt x="440" y="434"/>
                  </a:cubicBezTo>
                  <a:lnTo>
                    <a:pt x="440" y="215"/>
                  </a:lnTo>
                  <a:cubicBezTo>
                    <a:pt x="440" y="72"/>
                    <a:pt x="330" y="0"/>
                    <a:pt x="220"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92" name="Google Shape;5992;p38"/>
            <p:cNvSpPr/>
            <p:nvPr/>
          </p:nvSpPr>
          <p:spPr>
            <a:xfrm>
              <a:off x="6817400" y="2562103"/>
              <a:ext cx="50563" cy="17361"/>
            </a:xfrm>
            <a:custGeom>
              <a:rect b="b" l="l" r="r" t="t"/>
              <a:pathLst>
                <a:path extrusionOk="0" h="663" w="1931">
                  <a:moveTo>
                    <a:pt x="311" y="1"/>
                  </a:moveTo>
                  <a:cubicBezTo>
                    <a:pt x="145" y="1"/>
                    <a:pt x="1" y="224"/>
                    <a:pt x="155" y="385"/>
                  </a:cubicBezTo>
                  <a:cubicBezTo>
                    <a:pt x="373" y="567"/>
                    <a:pt x="644" y="662"/>
                    <a:pt x="925" y="662"/>
                  </a:cubicBezTo>
                  <a:cubicBezTo>
                    <a:pt x="939" y="662"/>
                    <a:pt x="952" y="662"/>
                    <a:pt x="965" y="661"/>
                  </a:cubicBezTo>
                  <a:cubicBezTo>
                    <a:pt x="979" y="662"/>
                    <a:pt x="992" y="662"/>
                    <a:pt x="1006" y="662"/>
                  </a:cubicBezTo>
                  <a:cubicBezTo>
                    <a:pt x="1287" y="662"/>
                    <a:pt x="1558" y="567"/>
                    <a:pt x="1776" y="385"/>
                  </a:cubicBezTo>
                  <a:cubicBezTo>
                    <a:pt x="1930" y="224"/>
                    <a:pt x="1786" y="1"/>
                    <a:pt x="1620" y="1"/>
                  </a:cubicBezTo>
                  <a:cubicBezTo>
                    <a:pt x="1570" y="1"/>
                    <a:pt x="1518" y="21"/>
                    <a:pt x="1471" y="70"/>
                  </a:cubicBezTo>
                  <a:cubicBezTo>
                    <a:pt x="1318" y="175"/>
                    <a:pt x="1142" y="227"/>
                    <a:pt x="965" y="227"/>
                  </a:cubicBezTo>
                  <a:cubicBezTo>
                    <a:pt x="789" y="227"/>
                    <a:pt x="612" y="175"/>
                    <a:pt x="460" y="70"/>
                  </a:cubicBezTo>
                  <a:cubicBezTo>
                    <a:pt x="413" y="21"/>
                    <a:pt x="361" y="1"/>
                    <a:pt x="311" y="1"/>
                  </a:cubicBez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93" name="Google Shape;5993;p38"/>
            <p:cNvSpPr/>
            <p:nvPr/>
          </p:nvSpPr>
          <p:spPr>
            <a:xfrm>
              <a:off x="6794960" y="2493734"/>
              <a:ext cx="32496" cy="11260"/>
            </a:xfrm>
            <a:custGeom>
              <a:rect b="b" l="l" r="r" t="t"/>
              <a:pathLst>
                <a:path extrusionOk="0" h="430" w="1241">
                  <a:moveTo>
                    <a:pt x="296" y="0"/>
                  </a:moveTo>
                  <a:cubicBezTo>
                    <a:pt x="0" y="0"/>
                    <a:pt x="0" y="429"/>
                    <a:pt x="296" y="429"/>
                  </a:cubicBezTo>
                  <a:lnTo>
                    <a:pt x="954" y="429"/>
                  </a:lnTo>
                  <a:cubicBezTo>
                    <a:pt x="1241" y="429"/>
                    <a:pt x="1241" y="0"/>
                    <a:pt x="954" y="0"/>
                  </a:cubicBezTo>
                  <a:close/>
                </a:path>
              </a:pathLst>
            </a:custGeom>
            <a:solidFill>
              <a:srgbClr val="A5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94" name="Google Shape;5994;p38"/>
            <p:cNvSpPr/>
            <p:nvPr/>
          </p:nvSpPr>
          <p:spPr>
            <a:xfrm>
              <a:off x="6868409" y="2516594"/>
              <a:ext cx="11495" cy="17125"/>
            </a:xfrm>
            <a:custGeom>
              <a:rect b="b" l="l" r="r" t="t"/>
              <a:pathLst>
                <a:path extrusionOk="0" h="654" w="439">
                  <a:moveTo>
                    <a:pt x="219" y="0"/>
                  </a:moveTo>
                  <a:cubicBezTo>
                    <a:pt x="110" y="0"/>
                    <a:pt x="0" y="72"/>
                    <a:pt x="0" y="215"/>
                  </a:cubicBezTo>
                  <a:lnTo>
                    <a:pt x="0" y="434"/>
                  </a:lnTo>
                  <a:cubicBezTo>
                    <a:pt x="0" y="558"/>
                    <a:pt x="95" y="654"/>
                    <a:pt x="219" y="654"/>
                  </a:cubicBezTo>
                  <a:cubicBezTo>
                    <a:pt x="344" y="654"/>
                    <a:pt x="439" y="558"/>
                    <a:pt x="439" y="434"/>
                  </a:cubicBezTo>
                  <a:lnTo>
                    <a:pt x="439" y="215"/>
                  </a:lnTo>
                  <a:cubicBezTo>
                    <a:pt x="439" y="72"/>
                    <a:pt x="329" y="0"/>
                    <a:pt x="219"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95" name="Google Shape;5995;p38"/>
            <p:cNvSpPr/>
            <p:nvPr/>
          </p:nvSpPr>
          <p:spPr>
            <a:xfrm>
              <a:off x="6857908" y="2493734"/>
              <a:ext cx="32496" cy="11260"/>
            </a:xfrm>
            <a:custGeom>
              <a:rect b="b" l="l" r="r" t="t"/>
              <a:pathLst>
                <a:path extrusionOk="0" h="430" w="1241">
                  <a:moveTo>
                    <a:pt x="296" y="0"/>
                  </a:moveTo>
                  <a:cubicBezTo>
                    <a:pt x="0" y="0"/>
                    <a:pt x="0" y="429"/>
                    <a:pt x="296" y="429"/>
                  </a:cubicBezTo>
                  <a:lnTo>
                    <a:pt x="945" y="429"/>
                  </a:lnTo>
                  <a:cubicBezTo>
                    <a:pt x="1241" y="429"/>
                    <a:pt x="1241" y="0"/>
                    <a:pt x="945" y="0"/>
                  </a:cubicBezTo>
                  <a:close/>
                </a:path>
              </a:pathLst>
            </a:custGeom>
            <a:solidFill>
              <a:srgbClr val="A5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96" name="Google Shape;5996;p38"/>
            <p:cNvSpPr/>
            <p:nvPr/>
          </p:nvSpPr>
          <p:spPr>
            <a:xfrm>
              <a:off x="6754975" y="2516463"/>
              <a:ext cx="43755" cy="11521"/>
            </a:xfrm>
            <a:custGeom>
              <a:rect b="b" l="l" r="r" t="t"/>
              <a:pathLst>
                <a:path extrusionOk="0" h="440" w="1671">
                  <a:moveTo>
                    <a:pt x="297" y="0"/>
                  </a:moveTo>
                  <a:cubicBezTo>
                    <a:pt x="1" y="0"/>
                    <a:pt x="1" y="439"/>
                    <a:pt x="297" y="439"/>
                  </a:cubicBezTo>
                  <a:lnTo>
                    <a:pt x="1384" y="439"/>
                  </a:lnTo>
                  <a:cubicBezTo>
                    <a:pt x="1670" y="439"/>
                    <a:pt x="1670" y="0"/>
                    <a:pt x="1384" y="0"/>
                  </a:cubicBez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97" name="Google Shape;5997;p38"/>
            <p:cNvSpPr/>
            <p:nvPr/>
          </p:nvSpPr>
          <p:spPr>
            <a:xfrm>
              <a:off x="6886633" y="2516463"/>
              <a:ext cx="43729" cy="11521"/>
            </a:xfrm>
            <a:custGeom>
              <a:rect b="b" l="l" r="r" t="t"/>
              <a:pathLst>
                <a:path extrusionOk="0" h="440" w="1670">
                  <a:moveTo>
                    <a:pt x="296" y="0"/>
                  </a:moveTo>
                  <a:cubicBezTo>
                    <a:pt x="0" y="0"/>
                    <a:pt x="0" y="439"/>
                    <a:pt x="296" y="439"/>
                  </a:cubicBezTo>
                  <a:lnTo>
                    <a:pt x="1384" y="439"/>
                  </a:lnTo>
                  <a:cubicBezTo>
                    <a:pt x="1670" y="439"/>
                    <a:pt x="1670" y="0"/>
                    <a:pt x="1384" y="0"/>
                  </a:cubicBez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98" name="Google Shape;5998;p38"/>
            <p:cNvSpPr/>
            <p:nvPr/>
          </p:nvSpPr>
          <p:spPr>
            <a:xfrm>
              <a:off x="6825675" y="2516463"/>
              <a:ext cx="34250" cy="22990"/>
            </a:xfrm>
            <a:custGeom>
              <a:rect b="b" l="l" r="r" t="t"/>
              <a:pathLst>
                <a:path extrusionOk="0" h="878" w="1308">
                  <a:moveTo>
                    <a:pt x="649" y="0"/>
                  </a:moveTo>
                  <a:cubicBezTo>
                    <a:pt x="287" y="0"/>
                    <a:pt x="1" y="296"/>
                    <a:pt x="1" y="659"/>
                  </a:cubicBezTo>
                  <a:cubicBezTo>
                    <a:pt x="1" y="802"/>
                    <a:pt x="108" y="873"/>
                    <a:pt x="215" y="873"/>
                  </a:cubicBezTo>
                  <a:cubicBezTo>
                    <a:pt x="323" y="873"/>
                    <a:pt x="430" y="802"/>
                    <a:pt x="430" y="659"/>
                  </a:cubicBezTo>
                  <a:cubicBezTo>
                    <a:pt x="430" y="511"/>
                    <a:pt x="540" y="437"/>
                    <a:pt x="649" y="437"/>
                  </a:cubicBezTo>
                  <a:cubicBezTo>
                    <a:pt x="759" y="437"/>
                    <a:pt x="869" y="511"/>
                    <a:pt x="869" y="659"/>
                  </a:cubicBezTo>
                  <a:cubicBezTo>
                    <a:pt x="869" y="783"/>
                    <a:pt x="964" y="878"/>
                    <a:pt x="1088" y="878"/>
                  </a:cubicBezTo>
                  <a:cubicBezTo>
                    <a:pt x="1212" y="878"/>
                    <a:pt x="1308" y="783"/>
                    <a:pt x="1308" y="659"/>
                  </a:cubicBezTo>
                  <a:cubicBezTo>
                    <a:pt x="1308" y="296"/>
                    <a:pt x="1012" y="0"/>
                    <a:pt x="649" y="0"/>
                  </a:cubicBez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999" name="Google Shape;5999;p38"/>
            <p:cNvSpPr/>
            <p:nvPr/>
          </p:nvSpPr>
          <p:spPr>
            <a:xfrm>
              <a:off x="6825439" y="2596641"/>
              <a:ext cx="34486" cy="34250"/>
            </a:xfrm>
            <a:custGeom>
              <a:rect b="b" l="l" r="r" t="t"/>
              <a:pathLst>
                <a:path extrusionOk="0" h="1308" w="1317">
                  <a:moveTo>
                    <a:pt x="220" y="1"/>
                  </a:moveTo>
                  <a:cubicBezTo>
                    <a:pt x="96" y="1"/>
                    <a:pt x="0" y="96"/>
                    <a:pt x="0" y="220"/>
                  </a:cubicBezTo>
                  <a:lnTo>
                    <a:pt x="0" y="649"/>
                  </a:lnTo>
                  <a:cubicBezTo>
                    <a:pt x="0" y="1012"/>
                    <a:pt x="296" y="1308"/>
                    <a:pt x="658" y="1308"/>
                  </a:cubicBezTo>
                  <a:cubicBezTo>
                    <a:pt x="1021" y="1308"/>
                    <a:pt x="1317" y="1012"/>
                    <a:pt x="1317" y="649"/>
                  </a:cubicBezTo>
                  <a:lnTo>
                    <a:pt x="1317" y="220"/>
                  </a:lnTo>
                  <a:cubicBezTo>
                    <a:pt x="1317" y="96"/>
                    <a:pt x="1212" y="1"/>
                    <a:pt x="1097" y="1"/>
                  </a:cubicBezTo>
                  <a:close/>
                </a:path>
              </a:pathLst>
            </a:custGeom>
            <a:solidFill>
              <a:srgbClr val="A5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00" name="Google Shape;6000;p38"/>
            <p:cNvSpPr/>
            <p:nvPr/>
          </p:nvSpPr>
          <p:spPr>
            <a:xfrm>
              <a:off x="6783726" y="2640868"/>
              <a:ext cx="58969" cy="50380"/>
            </a:xfrm>
            <a:custGeom>
              <a:rect b="b" l="l" r="r" t="t"/>
              <a:pathLst>
                <a:path extrusionOk="0" h="1924" w="2252">
                  <a:moveTo>
                    <a:pt x="582" y="0"/>
                  </a:moveTo>
                  <a:lnTo>
                    <a:pt x="0" y="697"/>
                  </a:lnTo>
                  <a:lnTo>
                    <a:pt x="1002" y="1851"/>
                  </a:lnTo>
                  <a:cubicBezTo>
                    <a:pt x="1046" y="1900"/>
                    <a:pt x="1105" y="1924"/>
                    <a:pt x="1165" y="1924"/>
                  </a:cubicBezTo>
                  <a:cubicBezTo>
                    <a:pt x="1222" y="1924"/>
                    <a:pt x="1280" y="1902"/>
                    <a:pt x="1326" y="1860"/>
                  </a:cubicBezTo>
                  <a:lnTo>
                    <a:pt x="2251" y="935"/>
                  </a:lnTo>
                  <a:lnTo>
                    <a:pt x="58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01" name="Google Shape;6001;p38"/>
            <p:cNvSpPr/>
            <p:nvPr/>
          </p:nvSpPr>
          <p:spPr>
            <a:xfrm>
              <a:off x="6842669" y="2640868"/>
              <a:ext cx="58969" cy="50380"/>
            </a:xfrm>
            <a:custGeom>
              <a:rect b="b" l="l" r="r" t="t"/>
              <a:pathLst>
                <a:path extrusionOk="0" h="1924" w="2252">
                  <a:moveTo>
                    <a:pt x="1679" y="0"/>
                  </a:moveTo>
                  <a:lnTo>
                    <a:pt x="0" y="935"/>
                  </a:lnTo>
                  <a:lnTo>
                    <a:pt x="926" y="1860"/>
                  </a:lnTo>
                  <a:cubicBezTo>
                    <a:pt x="972" y="1902"/>
                    <a:pt x="1030" y="1924"/>
                    <a:pt x="1087" y="1924"/>
                  </a:cubicBezTo>
                  <a:cubicBezTo>
                    <a:pt x="1147" y="1924"/>
                    <a:pt x="1206" y="1900"/>
                    <a:pt x="1250" y="1851"/>
                  </a:cubicBezTo>
                  <a:lnTo>
                    <a:pt x="2252" y="697"/>
                  </a:lnTo>
                  <a:lnTo>
                    <a:pt x="167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02" name="Google Shape;6002;p38"/>
            <p:cNvSpPr/>
            <p:nvPr/>
          </p:nvSpPr>
          <p:spPr>
            <a:xfrm>
              <a:off x="6734499" y="2625131"/>
              <a:ext cx="68238" cy="148888"/>
            </a:xfrm>
            <a:custGeom>
              <a:rect b="b" l="l" r="r" t="t"/>
              <a:pathLst>
                <a:path extrusionOk="0" h="5686" w="2606">
                  <a:moveTo>
                    <a:pt x="2605" y="0"/>
                  </a:moveTo>
                  <a:cubicBezTo>
                    <a:pt x="2605" y="0"/>
                    <a:pt x="1002" y="401"/>
                    <a:pt x="487" y="1965"/>
                  </a:cubicBezTo>
                  <a:cubicBezTo>
                    <a:pt x="439" y="2099"/>
                    <a:pt x="459" y="2242"/>
                    <a:pt x="535" y="2357"/>
                  </a:cubicBezTo>
                  <a:lnTo>
                    <a:pt x="859" y="2843"/>
                  </a:lnTo>
                  <a:lnTo>
                    <a:pt x="153" y="3549"/>
                  </a:lnTo>
                  <a:cubicBezTo>
                    <a:pt x="48" y="3654"/>
                    <a:pt x="1" y="3807"/>
                    <a:pt x="39" y="3950"/>
                  </a:cubicBezTo>
                  <a:lnTo>
                    <a:pt x="420" y="5686"/>
                  </a:lnTo>
                  <a:lnTo>
                    <a:pt x="1508" y="5676"/>
                  </a:lnTo>
                  <a:lnTo>
                    <a:pt x="1508" y="2690"/>
                  </a:lnTo>
                  <a:cubicBezTo>
                    <a:pt x="1508" y="2223"/>
                    <a:pt x="1699" y="1784"/>
                    <a:pt x="2023" y="1460"/>
                  </a:cubicBezTo>
                  <a:lnTo>
                    <a:pt x="2281" y="1193"/>
                  </a:lnTo>
                  <a:cubicBezTo>
                    <a:pt x="2491" y="992"/>
                    <a:pt x="2605" y="716"/>
                    <a:pt x="2605" y="420"/>
                  </a:cubicBezTo>
                  <a:lnTo>
                    <a:pt x="2605" y="0"/>
                  </a:ln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03" name="Google Shape;6003;p38"/>
            <p:cNvSpPr/>
            <p:nvPr/>
          </p:nvSpPr>
          <p:spPr>
            <a:xfrm>
              <a:off x="6882627" y="2625131"/>
              <a:ext cx="68238" cy="148888"/>
            </a:xfrm>
            <a:custGeom>
              <a:rect b="b" l="l" r="r" t="t"/>
              <a:pathLst>
                <a:path extrusionOk="0" h="5686" w="2606">
                  <a:moveTo>
                    <a:pt x="1" y="0"/>
                  </a:moveTo>
                  <a:lnTo>
                    <a:pt x="1" y="420"/>
                  </a:lnTo>
                  <a:cubicBezTo>
                    <a:pt x="1" y="716"/>
                    <a:pt x="115" y="992"/>
                    <a:pt x="325" y="1193"/>
                  </a:cubicBezTo>
                  <a:lnTo>
                    <a:pt x="583" y="1460"/>
                  </a:lnTo>
                  <a:cubicBezTo>
                    <a:pt x="907" y="1784"/>
                    <a:pt x="1098" y="2223"/>
                    <a:pt x="1098" y="2690"/>
                  </a:cubicBezTo>
                  <a:lnTo>
                    <a:pt x="1098" y="5676"/>
                  </a:lnTo>
                  <a:lnTo>
                    <a:pt x="2185" y="5686"/>
                  </a:lnTo>
                  <a:lnTo>
                    <a:pt x="2577" y="3950"/>
                  </a:lnTo>
                  <a:cubicBezTo>
                    <a:pt x="2605" y="3807"/>
                    <a:pt x="2558" y="3654"/>
                    <a:pt x="2453" y="3549"/>
                  </a:cubicBezTo>
                  <a:lnTo>
                    <a:pt x="1747" y="2843"/>
                  </a:lnTo>
                  <a:lnTo>
                    <a:pt x="2071" y="2357"/>
                  </a:lnTo>
                  <a:cubicBezTo>
                    <a:pt x="2147" y="2242"/>
                    <a:pt x="2166" y="2099"/>
                    <a:pt x="2128" y="1965"/>
                  </a:cubicBezTo>
                  <a:cubicBezTo>
                    <a:pt x="1604" y="401"/>
                    <a:pt x="1" y="0"/>
                    <a:pt x="1" y="0"/>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04" name="Google Shape;6004;p38"/>
            <p:cNvSpPr/>
            <p:nvPr/>
          </p:nvSpPr>
          <p:spPr>
            <a:xfrm>
              <a:off x="6785455" y="2510702"/>
              <a:ext cx="51506" cy="40246"/>
            </a:xfrm>
            <a:custGeom>
              <a:rect b="b" l="l" r="r" t="t"/>
              <a:pathLst>
                <a:path extrusionOk="0" h="1537" w="1967">
                  <a:moveTo>
                    <a:pt x="1527" y="440"/>
                  </a:moveTo>
                  <a:lnTo>
                    <a:pt x="1527" y="879"/>
                  </a:lnTo>
                  <a:cubicBezTo>
                    <a:pt x="1527" y="993"/>
                    <a:pt x="1432" y="1098"/>
                    <a:pt x="1317" y="1098"/>
                  </a:cubicBezTo>
                  <a:lnTo>
                    <a:pt x="659" y="1098"/>
                  </a:lnTo>
                  <a:cubicBezTo>
                    <a:pt x="535" y="1098"/>
                    <a:pt x="440" y="993"/>
                    <a:pt x="440" y="879"/>
                  </a:cubicBezTo>
                  <a:lnTo>
                    <a:pt x="440" y="440"/>
                  </a:lnTo>
                  <a:close/>
                  <a:moveTo>
                    <a:pt x="220" y="1"/>
                  </a:moveTo>
                  <a:cubicBezTo>
                    <a:pt x="96" y="1"/>
                    <a:pt x="1" y="96"/>
                    <a:pt x="1" y="220"/>
                  </a:cubicBezTo>
                  <a:lnTo>
                    <a:pt x="1" y="879"/>
                  </a:lnTo>
                  <a:cubicBezTo>
                    <a:pt x="1" y="1241"/>
                    <a:pt x="297" y="1537"/>
                    <a:pt x="659" y="1537"/>
                  </a:cubicBezTo>
                  <a:lnTo>
                    <a:pt x="1317" y="1537"/>
                  </a:lnTo>
                  <a:cubicBezTo>
                    <a:pt x="1670" y="1527"/>
                    <a:pt x="1966" y="1241"/>
                    <a:pt x="1966" y="879"/>
                  </a:cubicBezTo>
                  <a:lnTo>
                    <a:pt x="1966" y="220"/>
                  </a:lnTo>
                  <a:cubicBezTo>
                    <a:pt x="1966" y="96"/>
                    <a:pt x="1871" y="1"/>
                    <a:pt x="1747" y="1"/>
                  </a:cubicBezTo>
                  <a:close/>
                </a:path>
              </a:pathLst>
            </a:custGeom>
            <a:solidFill>
              <a:srgbClr val="697D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05" name="Google Shape;6005;p38"/>
            <p:cNvSpPr/>
            <p:nvPr/>
          </p:nvSpPr>
          <p:spPr>
            <a:xfrm>
              <a:off x="6848403" y="2510702"/>
              <a:ext cx="51506" cy="40246"/>
            </a:xfrm>
            <a:custGeom>
              <a:rect b="b" l="l" r="r" t="t"/>
              <a:pathLst>
                <a:path extrusionOk="0" h="1537" w="1967">
                  <a:moveTo>
                    <a:pt x="1527" y="440"/>
                  </a:moveTo>
                  <a:lnTo>
                    <a:pt x="1527" y="879"/>
                  </a:lnTo>
                  <a:cubicBezTo>
                    <a:pt x="1527" y="993"/>
                    <a:pt x="1432" y="1098"/>
                    <a:pt x="1308" y="1098"/>
                  </a:cubicBezTo>
                  <a:lnTo>
                    <a:pt x="659" y="1098"/>
                  </a:lnTo>
                  <a:cubicBezTo>
                    <a:pt x="535" y="1098"/>
                    <a:pt x="440" y="993"/>
                    <a:pt x="440" y="879"/>
                  </a:cubicBezTo>
                  <a:lnTo>
                    <a:pt x="440" y="440"/>
                  </a:lnTo>
                  <a:close/>
                  <a:moveTo>
                    <a:pt x="220" y="1"/>
                  </a:moveTo>
                  <a:cubicBezTo>
                    <a:pt x="96" y="1"/>
                    <a:pt x="1" y="96"/>
                    <a:pt x="1" y="220"/>
                  </a:cubicBezTo>
                  <a:lnTo>
                    <a:pt x="1" y="879"/>
                  </a:lnTo>
                  <a:cubicBezTo>
                    <a:pt x="1" y="1241"/>
                    <a:pt x="297" y="1537"/>
                    <a:pt x="659" y="1537"/>
                  </a:cubicBezTo>
                  <a:lnTo>
                    <a:pt x="1308" y="1537"/>
                  </a:lnTo>
                  <a:cubicBezTo>
                    <a:pt x="1670" y="1537"/>
                    <a:pt x="1966" y="1241"/>
                    <a:pt x="1966" y="879"/>
                  </a:cubicBezTo>
                  <a:lnTo>
                    <a:pt x="1966" y="220"/>
                  </a:lnTo>
                  <a:cubicBezTo>
                    <a:pt x="1966" y="96"/>
                    <a:pt x="1871" y="1"/>
                    <a:pt x="1756" y="1"/>
                  </a:cubicBezTo>
                  <a:close/>
                </a:path>
              </a:pathLst>
            </a:custGeom>
            <a:solidFill>
              <a:srgbClr val="697D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6006" name="Google Shape;6006;p38"/>
          <p:cNvGrpSpPr/>
          <p:nvPr/>
        </p:nvGrpSpPr>
        <p:grpSpPr>
          <a:xfrm>
            <a:off x="6652255" y="3028132"/>
            <a:ext cx="393879" cy="508858"/>
            <a:chOff x="4902936" y="2419290"/>
            <a:chExt cx="274576" cy="354729"/>
          </a:xfrm>
        </p:grpSpPr>
        <p:sp>
          <p:nvSpPr>
            <p:cNvPr id="6007" name="Google Shape;6007;p38"/>
            <p:cNvSpPr/>
            <p:nvPr/>
          </p:nvSpPr>
          <p:spPr>
            <a:xfrm>
              <a:off x="4943418" y="2419290"/>
              <a:ext cx="193376" cy="131658"/>
            </a:xfrm>
            <a:custGeom>
              <a:rect b="b" l="l" r="r" t="t"/>
              <a:pathLst>
                <a:path extrusionOk="0" h="5028" w="7385">
                  <a:moveTo>
                    <a:pt x="3072" y="0"/>
                  </a:moveTo>
                  <a:cubicBezTo>
                    <a:pt x="1336" y="0"/>
                    <a:pt x="0" y="1546"/>
                    <a:pt x="267" y="3272"/>
                  </a:cubicBezTo>
                  <a:lnTo>
                    <a:pt x="534" y="5028"/>
                  </a:lnTo>
                  <a:lnTo>
                    <a:pt x="6850" y="5028"/>
                  </a:lnTo>
                  <a:lnTo>
                    <a:pt x="7127" y="3272"/>
                  </a:lnTo>
                  <a:cubicBezTo>
                    <a:pt x="7384" y="1546"/>
                    <a:pt x="6058" y="0"/>
                    <a:pt x="4312"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08" name="Google Shape;6008;p38"/>
            <p:cNvSpPr/>
            <p:nvPr/>
          </p:nvSpPr>
          <p:spPr>
            <a:xfrm>
              <a:off x="4902936" y="2613871"/>
              <a:ext cx="274576" cy="160147"/>
            </a:xfrm>
            <a:custGeom>
              <a:rect b="b" l="l" r="r" t="t"/>
              <a:pathLst>
                <a:path extrusionOk="0" h="6116" w="10486">
                  <a:moveTo>
                    <a:pt x="3712" y="1"/>
                  </a:moveTo>
                  <a:lnTo>
                    <a:pt x="3712" y="1031"/>
                  </a:lnTo>
                  <a:cubicBezTo>
                    <a:pt x="3712" y="1327"/>
                    <a:pt x="3521" y="1584"/>
                    <a:pt x="3244" y="1661"/>
                  </a:cubicBezTo>
                  <a:lnTo>
                    <a:pt x="945" y="2338"/>
                  </a:lnTo>
                  <a:cubicBezTo>
                    <a:pt x="382" y="2500"/>
                    <a:pt x="1" y="3015"/>
                    <a:pt x="1" y="3597"/>
                  </a:cubicBezTo>
                  <a:lnTo>
                    <a:pt x="1" y="5458"/>
                  </a:lnTo>
                  <a:cubicBezTo>
                    <a:pt x="1" y="5820"/>
                    <a:pt x="297" y="6116"/>
                    <a:pt x="659" y="6116"/>
                  </a:cubicBezTo>
                  <a:lnTo>
                    <a:pt x="9827" y="6116"/>
                  </a:lnTo>
                  <a:cubicBezTo>
                    <a:pt x="10189" y="6116"/>
                    <a:pt x="10485" y="5820"/>
                    <a:pt x="10485" y="5458"/>
                  </a:cubicBezTo>
                  <a:lnTo>
                    <a:pt x="10485" y="3597"/>
                  </a:lnTo>
                  <a:cubicBezTo>
                    <a:pt x="10485" y="3015"/>
                    <a:pt x="10104" y="2500"/>
                    <a:pt x="9541" y="2338"/>
                  </a:cubicBezTo>
                  <a:lnTo>
                    <a:pt x="7242" y="1661"/>
                  </a:lnTo>
                  <a:cubicBezTo>
                    <a:pt x="6965" y="1584"/>
                    <a:pt x="6774" y="1327"/>
                    <a:pt x="6774" y="1031"/>
                  </a:cubicBezTo>
                  <a:lnTo>
                    <a:pt x="6774" y="1"/>
                  </a:ln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09" name="Google Shape;6009;p38"/>
            <p:cNvSpPr/>
            <p:nvPr/>
          </p:nvSpPr>
          <p:spPr>
            <a:xfrm>
              <a:off x="4902936" y="2657338"/>
              <a:ext cx="274576" cy="116680"/>
            </a:xfrm>
            <a:custGeom>
              <a:rect b="b" l="l" r="r" t="t"/>
              <a:pathLst>
                <a:path extrusionOk="0" h="4456" w="10486">
                  <a:moveTo>
                    <a:pt x="7242" y="1"/>
                  </a:moveTo>
                  <a:lnTo>
                    <a:pt x="7242" y="1"/>
                  </a:lnTo>
                  <a:cubicBezTo>
                    <a:pt x="7299" y="29"/>
                    <a:pt x="7366" y="58"/>
                    <a:pt x="7423" y="87"/>
                  </a:cubicBezTo>
                  <a:lnTo>
                    <a:pt x="5238" y="735"/>
                  </a:lnTo>
                  <a:lnTo>
                    <a:pt x="3054" y="87"/>
                  </a:lnTo>
                  <a:cubicBezTo>
                    <a:pt x="3120" y="58"/>
                    <a:pt x="3178" y="29"/>
                    <a:pt x="3244" y="1"/>
                  </a:cubicBezTo>
                  <a:lnTo>
                    <a:pt x="3244" y="1"/>
                  </a:lnTo>
                  <a:lnTo>
                    <a:pt x="936" y="678"/>
                  </a:lnTo>
                  <a:cubicBezTo>
                    <a:pt x="382" y="840"/>
                    <a:pt x="1" y="1355"/>
                    <a:pt x="1" y="1937"/>
                  </a:cubicBezTo>
                  <a:lnTo>
                    <a:pt x="1" y="3798"/>
                  </a:lnTo>
                  <a:cubicBezTo>
                    <a:pt x="1" y="4160"/>
                    <a:pt x="297" y="4456"/>
                    <a:pt x="659" y="4456"/>
                  </a:cubicBezTo>
                  <a:lnTo>
                    <a:pt x="9827" y="4456"/>
                  </a:lnTo>
                  <a:cubicBezTo>
                    <a:pt x="10189" y="4456"/>
                    <a:pt x="10485" y="4160"/>
                    <a:pt x="10485" y="3798"/>
                  </a:cubicBezTo>
                  <a:lnTo>
                    <a:pt x="10485" y="1937"/>
                  </a:lnTo>
                  <a:cubicBezTo>
                    <a:pt x="10485" y="1355"/>
                    <a:pt x="10094" y="840"/>
                    <a:pt x="9541" y="678"/>
                  </a:cubicBezTo>
                  <a:lnTo>
                    <a:pt x="7242" y="1"/>
                  </a:ln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10" name="Google Shape;6010;p38"/>
            <p:cNvSpPr/>
            <p:nvPr/>
          </p:nvSpPr>
          <p:spPr>
            <a:xfrm>
              <a:off x="4971384" y="2662104"/>
              <a:ext cx="137681" cy="111915"/>
            </a:xfrm>
            <a:custGeom>
              <a:rect b="b" l="l" r="r" t="t"/>
              <a:pathLst>
                <a:path extrusionOk="0" h="4274" w="5258">
                  <a:moveTo>
                    <a:pt x="773" y="0"/>
                  </a:moveTo>
                  <a:lnTo>
                    <a:pt x="516" y="267"/>
                  </a:lnTo>
                  <a:cubicBezTo>
                    <a:pt x="192" y="592"/>
                    <a:pt x="1" y="1030"/>
                    <a:pt x="10" y="1498"/>
                  </a:cubicBezTo>
                  <a:lnTo>
                    <a:pt x="10" y="4274"/>
                  </a:lnTo>
                  <a:lnTo>
                    <a:pt x="5257" y="4274"/>
                  </a:lnTo>
                  <a:lnTo>
                    <a:pt x="5257" y="1498"/>
                  </a:lnTo>
                  <a:cubicBezTo>
                    <a:pt x="5248" y="1030"/>
                    <a:pt x="5066" y="592"/>
                    <a:pt x="4733" y="267"/>
                  </a:cubicBezTo>
                  <a:lnTo>
                    <a:pt x="4475" y="0"/>
                  </a:lnTo>
                  <a:lnTo>
                    <a:pt x="2624" y="334"/>
                  </a:lnTo>
                  <a:lnTo>
                    <a:pt x="773" y="0"/>
                  </a:ln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11" name="Google Shape;6011;p38"/>
            <p:cNvSpPr/>
            <p:nvPr/>
          </p:nvSpPr>
          <p:spPr>
            <a:xfrm>
              <a:off x="4977878" y="2662104"/>
              <a:ext cx="124431" cy="46217"/>
            </a:xfrm>
            <a:custGeom>
              <a:rect b="b" l="l" r="r" t="t"/>
              <a:pathLst>
                <a:path extrusionOk="0" h="1765" w="4752">
                  <a:moveTo>
                    <a:pt x="525" y="0"/>
                  </a:moveTo>
                  <a:lnTo>
                    <a:pt x="268" y="267"/>
                  </a:lnTo>
                  <a:cubicBezTo>
                    <a:pt x="163" y="372"/>
                    <a:pt x="68" y="487"/>
                    <a:pt x="1" y="620"/>
                  </a:cubicBezTo>
                  <a:lnTo>
                    <a:pt x="802" y="1546"/>
                  </a:lnTo>
                  <a:cubicBezTo>
                    <a:pt x="932" y="1690"/>
                    <a:pt x="1113" y="1764"/>
                    <a:pt x="1295" y="1764"/>
                  </a:cubicBezTo>
                  <a:cubicBezTo>
                    <a:pt x="1461" y="1764"/>
                    <a:pt x="1628" y="1702"/>
                    <a:pt x="1756" y="1574"/>
                  </a:cubicBezTo>
                  <a:lnTo>
                    <a:pt x="2376" y="954"/>
                  </a:lnTo>
                  <a:lnTo>
                    <a:pt x="2996" y="1574"/>
                  </a:lnTo>
                  <a:cubicBezTo>
                    <a:pt x="3124" y="1702"/>
                    <a:pt x="3289" y="1764"/>
                    <a:pt x="3454" y="1764"/>
                  </a:cubicBezTo>
                  <a:cubicBezTo>
                    <a:pt x="3635" y="1764"/>
                    <a:pt x="3816" y="1690"/>
                    <a:pt x="3950" y="1546"/>
                  </a:cubicBezTo>
                  <a:lnTo>
                    <a:pt x="4752" y="620"/>
                  </a:lnTo>
                  <a:cubicBezTo>
                    <a:pt x="4675" y="487"/>
                    <a:pt x="4589" y="372"/>
                    <a:pt x="4485" y="267"/>
                  </a:cubicBezTo>
                  <a:lnTo>
                    <a:pt x="4227" y="0"/>
                  </a:lnTo>
                  <a:lnTo>
                    <a:pt x="2376" y="334"/>
                  </a:lnTo>
                  <a:lnTo>
                    <a:pt x="525" y="0"/>
                  </a:ln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12" name="Google Shape;6012;p38"/>
            <p:cNvSpPr/>
            <p:nvPr/>
          </p:nvSpPr>
          <p:spPr>
            <a:xfrm>
              <a:off x="5022837" y="2699574"/>
              <a:ext cx="34512" cy="74444"/>
            </a:xfrm>
            <a:custGeom>
              <a:rect b="b" l="l" r="r" t="t"/>
              <a:pathLst>
                <a:path extrusionOk="0" h="2843" w="1318">
                  <a:moveTo>
                    <a:pt x="344" y="0"/>
                  </a:moveTo>
                  <a:lnTo>
                    <a:pt x="1" y="2843"/>
                  </a:lnTo>
                  <a:lnTo>
                    <a:pt x="1317" y="2843"/>
                  </a:lnTo>
                  <a:lnTo>
                    <a:pt x="974" y="0"/>
                  </a:ln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13" name="Google Shape;6013;p38"/>
            <p:cNvSpPr/>
            <p:nvPr/>
          </p:nvSpPr>
          <p:spPr>
            <a:xfrm>
              <a:off x="5017103" y="2670823"/>
              <a:ext cx="45745" cy="34512"/>
            </a:xfrm>
            <a:custGeom>
              <a:rect b="b" l="l" r="r" t="t"/>
              <a:pathLst>
                <a:path extrusionOk="0" h="1318" w="1747">
                  <a:moveTo>
                    <a:pt x="1" y="1"/>
                  </a:moveTo>
                  <a:lnTo>
                    <a:pt x="392" y="1165"/>
                  </a:lnTo>
                  <a:cubicBezTo>
                    <a:pt x="420" y="1251"/>
                    <a:pt x="506" y="1317"/>
                    <a:pt x="602" y="1317"/>
                  </a:cubicBezTo>
                  <a:lnTo>
                    <a:pt x="1155" y="1317"/>
                  </a:lnTo>
                  <a:cubicBezTo>
                    <a:pt x="1250" y="1317"/>
                    <a:pt x="1336" y="1251"/>
                    <a:pt x="1365" y="1165"/>
                  </a:cubicBezTo>
                  <a:lnTo>
                    <a:pt x="1746" y="1"/>
                  </a:ln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14" name="Google Shape;6014;p38"/>
            <p:cNvSpPr/>
            <p:nvPr/>
          </p:nvSpPr>
          <p:spPr>
            <a:xfrm>
              <a:off x="5000109" y="2613635"/>
              <a:ext cx="79969" cy="22938"/>
            </a:xfrm>
            <a:custGeom>
              <a:rect b="b" l="l" r="r" t="t"/>
              <a:pathLst>
                <a:path extrusionOk="0" h="876" w="3054">
                  <a:moveTo>
                    <a:pt x="1" y="0"/>
                  </a:moveTo>
                  <a:lnTo>
                    <a:pt x="1" y="496"/>
                  </a:lnTo>
                  <a:cubicBezTo>
                    <a:pt x="478" y="749"/>
                    <a:pt x="1003" y="876"/>
                    <a:pt x="1527" y="876"/>
                  </a:cubicBezTo>
                  <a:cubicBezTo>
                    <a:pt x="2052" y="876"/>
                    <a:pt x="2577" y="749"/>
                    <a:pt x="3054" y="496"/>
                  </a:cubicBezTo>
                  <a:lnTo>
                    <a:pt x="3054" y="0"/>
                  </a:ln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15" name="Google Shape;6015;p38"/>
            <p:cNvSpPr/>
            <p:nvPr/>
          </p:nvSpPr>
          <p:spPr>
            <a:xfrm>
              <a:off x="4981125" y="2646602"/>
              <a:ext cx="58995" cy="50301"/>
            </a:xfrm>
            <a:custGeom>
              <a:rect b="b" l="l" r="r" t="t"/>
              <a:pathLst>
                <a:path extrusionOk="0" h="1921" w="2253">
                  <a:moveTo>
                    <a:pt x="583" y="1"/>
                  </a:moveTo>
                  <a:lnTo>
                    <a:pt x="1" y="697"/>
                  </a:lnTo>
                  <a:lnTo>
                    <a:pt x="1002" y="1851"/>
                  </a:lnTo>
                  <a:cubicBezTo>
                    <a:pt x="1048" y="1897"/>
                    <a:pt x="1109" y="1921"/>
                    <a:pt x="1171" y="1921"/>
                  </a:cubicBezTo>
                  <a:cubicBezTo>
                    <a:pt x="1226" y="1921"/>
                    <a:pt x="1282" y="1901"/>
                    <a:pt x="1327" y="1861"/>
                  </a:cubicBezTo>
                  <a:lnTo>
                    <a:pt x="2252" y="936"/>
                  </a:lnTo>
                  <a:lnTo>
                    <a:pt x="583" y="1"/>
                  </a:ln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16" name="Google Shape;6016;p38"/>
            <p:cNvSpPr/>
            <p:nvPr/>
          </p:nvSpPr>
          <p:spPr>
            <a:xfrm>
              <a:off x="5040093" y="2646602"/>
              <a:ext cx="58969" cy="50301"/>
            </a:xfrm>
            <a:custGeom>
              <a:rect b="b" l="l" r="r" t="t"/>
              <a:pathLst>
                <a:path extrusionOk="0" h="1921" w="2252">
                  <a:moveTo>
                    <a:pt x="1679" y="1"/>
                  </a:moveTo>
                  <a:lnTo>
                    <a:pt x="0" y="936"/>
                  </a:lnTo>
                  <a:lnTo>
                    <a:pt x="926" y="1861"/>
                  </a:lnTo>
                  <a:cubicBezTo>
                    <a:pt x="971" y="1901"/>
                    <a:pt x="1026" y="1921"/>
                    <a:pt x="1082" y="1921"/>
                  </a:cubicBezTo>
                  <a:cubicBezTo>
                    <a:pt x="1143" y="1921"/>
                    <a:pt x="1205" y="1897"/>
                    <a:pt x="1250" y="1851"/>
                  </a:cubicBezTo>
                  <a:lnTo>
                    <a:pt x="2252" y="697"/>
                  </a:lnTo>
                  <a:lnTo>
                    <a:pt x="1679" y="1"/>
                  </a:ln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17" name="Google Shape;6017;p38"/>
            <p:cNvSpPr/>
            <p:nvPr/>
          </p:nvSpPr>
          <p:spPr>
            <a:xfrm>
              <a:off x="4931923" y="2630865"/>
              <a:ext cx="68212" cy="143153"/>
            </a:xfrm>
            <a:custGeom>
              <a:rect b="b" l="l" r="r" t="t"/>
              <a:pathLst>
                <a:path extrusionOk="0" h="5467" w="2605">
                  <a:moveTo>
                    <a:pt x="2605" y="1"/>
                  </a:moveTo>
                  <a:cubicBezTo>
                    <a:pt x="2605" y="1"/>
                    <a:pt x="1002" y="401"/>
                    <a:pt x="477" y="1966"/>
                  </a:cubicBezTo>
                  <a:cubicBezTo>
                    <a:pt x="439" y="2099"/>
                    <a:pt x="458" y="2242"/>
                    <a:pt x="535" y="2357"/>
                  </a:cubicBezTo>
                  <a:lnTo>
                    <a:pt x="859" y="2843"/>
                  </a:lnTo>
                  <a:lnTo>
                    <a:pt x="153" y="3549"/>
                  </a:lnTo>
                  <a:cubicBezTo>
                    <a:pt x="48" y="3654"/>
                    <a:pt x="0" y="3807"/>
                    <a:pt x="29" y="3950"/>
                  </a:cubicBezTo>
                  <a:lnTo>
                    <a:pt x="420" y="5467"/>
                  </a:lnTo>
                  <a:lnTo>
                    <a:pt x="1508" y="5457"/>
                  </a:lnTo>
                  <a:lnTo>
                    <a:pt x="1508" y="2691"/>
                  </a:lnTo>
                  <a:cubicBezTo>
                    <a:pt x="1508" y="2223"/>
                    <a:pt x="1699" y="1785"/>
                    <a:pt x="2023" y="1451"/>
                  </a:cubicBezTo>
                  <a:lnTo>
                    <a:pt x="2280" y="1193"/>
                  </a:lnTo>
                  <a:cubicBezTo>
                    <a:pt x="2490" y="993"/>
                    <a:pt x="2605" y="707"/>
                    <a:pt x="2605" y="420"/>
                  </a:cubicBezTo>
                  <a:lnTo>
                    <a:pt x="2605" y="1"/>
                  </a:ln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18" name="Google Shape;6018;p38"/>
            <p:cNvSpPr/>
            <p:nvPr/>
          </p:nvSpPr>
          <p:spPr>
            <a:xfrm>
              <a:off x="5080052" y="2630865"/>
              <a:ext cx="68212" cy="143153"/>
            </a:xfrm>
            <a:custGeom>
              <a:rect b="b" l="l" r="r" t="t"/>
              <a:pathLst>
                <a:path extrusionOk="0" h="5467" w="2605">
                  <a:moveTo>
                    <a:pt x="1" y="1"/>
                  </a:moveTo>
                  <a:lnTo>
                    <a:pt x="1" y="420"/>
                  </a:lnTo>
                  <a:cubicBezTo>
                    <a:pt x="1" y="707"/>
                    <a:pt x="115" y="993"/>
                    <a:pt x="325" y="1193"/>
                  </a:cubicBezTo>
                  <a:lnTo>
                    <a:pt x="583" y="1451"/>
                  </a:lnTo>
                  <a:cubicBezTo>
                    <a:pt x="907" y="1785"/>
                    <a:pt x="1098" y="2223"/>
                    <a:pt x="1098" y="2691"/>
                  </a:cubicBezTo>
                  <a:lnTo>
                    <a:pt x="1098" y="5457"/>
                  </a:lnTo>
                  <a:lnTo>
                    <a:pt x="2185" y="5467"/>
                  </a:lnTo>
                  <a:lnTo>
                    <a:pt x="2576" y="3950"/>
                  </a:lnTo>
                  <a:cubicBezTo>
                    <a:pt x="2605" y="3807"/>
                    <a:pt x="2557" y="3654"/>
                    <a:pt x="2452" y="3549"/>
                  </a:cubicBezTo>
                  <a:lnTo>
                    <a:pt x="1746" y="2843"/>
                  </a:lnTo>
                  <a:lnTo>
                    <a:pt x="2071" y="2357"/>
                  </a:lnTo>
                  <a:cubicBezTo>
                    <a:pt x="2147" y="2242"/>
                    <a:pt x="2166" y="2099"/>
                    <a:pt x="2128" y="1966"/>
                  </a:cubicBezTo>
                  <a:cubicBezTo>
                    <a:pt x="1603" y="401"/>
                    <a:pt x="1" y="1"/>
                    <a:pt x="1" y="1"/>
                  </a:cubicBez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19" name="Google Shape;6019;p38"/>
            <p:cNvSpPr/>
            <p:nvPr/>
          </p:nvSpPr>
          <p:spPr>
            <a:xfrm>
              <a:off x="4946403" y="2476478"/>
              <a:ext cx="187144" cy="148678"/>
            </a:xfrm>
            <a:custGeom>
              <a:rect b="b" l="l" r="r" t="t"/>
              <a:pathLst>
                <a:path extrusionOk="0" h="5678" w="7147">
                  <a:moveTo>
                    <a:pt x="2233" y="1"/>
                  </a:moveTo>
                  <a:cubicBezTo>
                    <a:pt x="1470" y="1"/>
                    <a:pt x="897" y="707"/>
                    <a:pt x="1060" y="1461"/>
                  </a:cubicBezTo>
                  <a:cubicBezTo>
                    <a:pt x="1117" y="1718"/>
                    <a:pt x="926" y="1966"/>
                    <a:pt x="659" y="1966"/>
                  </a:cubicBezTo>
                  <a:lnTo>
                    <a:pt x="649" y="1966"/>
                  </a:lnTo>
                  <a:cubicBezTo>
                    <a:pt x="392" y="1966"/>
                    <a:pt x="172" y="2128"/>
                    <a:pt x="106" y="2367"/>
                  </a:cubicBezTo>
                  <a:cubicBezTo>
                    <a:pt x="1" y="2710"/>
                    <a:pt x="268" y="3054"/>
                    <a:pt x="630" y="3063"/>
                  </a:cubicBezTo>
                  <a:lnTo>
                    <a:pt x="745" y="3063"/>
                  </a:lnTo>
                  <a:cubicBezTo>
                    <a:pt x="859" y="4532"/>
                    <a:pt x="2090" y="5677"/>
                    <a:pt x="3578" y="5677"/>
                  </a:cubicBezTo>
                  <a:cubicBezTo>
                    <a:pt x="5057" y="5677"/>
                    <a:pt x="6288" y="4532"/>
                    <a:pt x="6402" y="3063"/>
                  </a:cubicBezTo>
                  <a:lnTo>
                    <a:pt x="6526" y="3063"/>
                  </a:lnTo>
                  <a:cubicBezTo>
                    <a:pt x="6889" y="3054"/>
                    <a:pt x="7146" y="2710"/>
                    <a:pt x="7051" y="2367"/>
                  </a:cubicBezTo>
                  <a:cubicBezTo>
                    <a:pt x="6974" y="2128"/>
                    <a:pt x="6755" y="1966"/>
                    <a:pt x="6507" y="1966"/>
                  </a:cubicBezTo>
                  <a:lnTo>
                    <a:pt x="6497" y="1966"/>
                  </a:lnTo>
                  <a:cubicBezTo>
                    <a:pt x="6230" y="1966"/>
                    <a:pt x="6040" y="1718"/>
                    <a:pt x="6097" y="1461"/>
                  </a:cubicBezTo>
                  <a:cubicBezTo>
                    <a:pt x="6259" y="707"/>
                    <a:pt x="5687" y="1"/>
                    <a:pt x="4923" y="1"/>
                  </a:cubicBezTo>
                  <a:close/>
                </a:path>
              </a:pathLst>
            </a:custGeom>
            <a:solidFill>
              <a:srgbClr val="E0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20" name="Google Shape;6020;p38"/>
            <p:cNvSpPr/>
            <p:nvPr/>
          </p:nvSpPr>
          <p:spPr>
            <a:xfrm>
              <a:off x="4946665" y="2476478"/>
              <a:ext cx="127678" cy="148652"/>
            </a:xfrm>
            <a:custGeom>
              <a:rect b="b" l="l" r="r" t="t"/>
              <a:pathLst>
                <a:path extrusionOk="0" h="5677" w="4876">
                  <a:moveTo>
                    <a:pt x="2223" y="1"/>
                  </a:moveTo>
                  <a:cubicBezTo>
                    <a:pt x="1460" y="1"/>
                    <a:pt x="887" y="707"/>
                    <a:pt x="1059" y="1461"/>
                  </a:cubicBezTo>
                  <a:cubicBezTo>
                    <a:pt x="1107" y="1718"/>
                    <a:pt x="916" y="1966"/>
                    <a:pt x="649" y="1966"/>
                  </a:cubicBezTo>
                  <a:lnTo>
                    <a:pt x="639" y="1966"/>
                  </a:lnTo>
                  <a:cubicBezTo>
                    <a:pt x="632" y="1966"/>
                    <a:pt x="626" y="1966"/>
                    <a:pt x="619" y="1966"/>
                  </a:cubicBezTo>
                  <a:cubicBezTo>
                    <a:pt x="379" y="1966"/>
                    <a:pt x="161" y="2125"/>
                    <a:pt x="96" y="2357"/>
                  </a:cubicBezTo>
                  <a:cubicBezTo>
                    <a:pt x="0" y="2710"/>
                    <a:pt x="258" y="3054"/>
                    <a:pt x="620" y="3054"/>
                  </a:cubicBezTo>
                  <a:lnTo>
                    <a:pt x="744" y="3054"/>
                  </a:lnTo>
                  <a:cubicBezTo>
                    <a:pt x="848" y="4557"/>
                    <a:pt x="2094" y="5676"/>
                    <a:pt x="3546" y="5676"/>
                  </a:cubicBezTo>
                  <a:cubicBezTo>
                    <a:pt x="3698" y="5676"/>
                    <a:pt x="3852" y="5664"/>
                    <a:pt x="4007" y="5639"/>
                  </a:cubicBezTo>
                  <a:cubicBezTo>
                    <a:pt x="2624" y="5429"/>
                    <a:pt x="1603" y="4237"/>
                    <a:pt x="1603" y="2844"/>
                  </a:cubicBezTo>
                  <a:lnTo>
                    <a:pt x="1603" y="1527"/>
                  </a:lnTo>
                  <a:cubicBezTo>
                    <a:pt x="1603" y="926"/>
                    <a:pt x="2090" y="440"/>
                    <a:pt x="2700" y="430"/>
                  </a:cubicBezTo>
                  <a:lnTo>
                    <a:pt x="4446" y="430"/>
                  </a:lnTo>
                  <a:cubicBezTo>
                    <a:pt x="4684" y="430"/>
                    <a:pt x="4875" y="239"/>
                    <a:pt x="4875" y="1"/>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21" name="Google Shape;6021;p38"/>
            <p:cNvSpPr/>
            <p:nvPr/>
          </p:nvSpPr>
          <p:spPr>
            <a:xfrm>
              <a:off x="5005608" y="2419290"/>
              <a:ext cx="119430" cy="45981"/>
            </a:xfrm>
            <a:custGeom>
              <a:rect b="b" l="l" r="r" t="t"/>
              <a:pathLst>
                <a:path extrusionOk="0" h="1756" w="4561">
                  <a:moveTo>
                    <a:pt x="697" y="0"/>
                  </a:moveTo>
                  <a:cubicBezTo>
                    <a:pt x="468" y="0"/>
                    <a:pt x="230" y="29"/>
                    <a:pt x="10" y="86"/>
                  </a:cubicBezTo>
                  <a:lnTo>
                    <a:pt x="10" y="220"/>
                  </a:lnTo>
                  <a:cubicBezTo>
                    <a:pt x="1" y="1059"/>
                    <a:pt x="688" y="1746"/>
                    <a:pt x="1537" y="1756"/>
                  </a:cubicBezTo>
                  <a:lnTo>
                    <a:pt x="4561" y="1756"/>
                  </a:lnTo>
                  <a:cubicBezTo>
                    <a:pt x="4122" y="697"/>
                    <a:pt x="3082" y="0"/>
                    <a:pt x="1937" y="0"/>
                  </a:cubicBez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22" name="Google Shape;6022;p38"/>
            <p:cNvSpPr/>
            <p:nvPr/>
          </p:nvSpPr>
          <p:spPr>
            <a:xfrm>
              <a:off x="5000109" y="2527879"/>
              <a:ext cx="11521" cy="17334"/>
            </a:xfrm>
            <a:custGeom>
              <a:rect b="b" l="l" r="r" t="t"/>
              <a:pathLst>
                <a:path extrusionOk="0" h="662" w="440">
                  <a:moveTo>
                    <a:pt x="217" y="1"/>
                  </a:moveTo>
                  <a:cubicBezTo>
                    <a:pt x="108" y="1"/>
                    <a:pt x="1" y="75"/>
                    <a:pt x="1" y="223"/>
                  </a:cubicBezTo>
                  <a:lnTo>
                    <a:pt x="1" y="442"/>
                  </a:lnTo>
                  <a:cubicBezTo>
                    <a:pt x="1" y="556"/>
                    <a:pt x="96" y="661"/>
                    <a:pt x="220" y="661"/>
                  </a:cubicBezTo>
                  <a:cubicBezTo>
                    <a:pt x="335" y="661"/>
                    <a:pt x="440" y="556"/>
                    <a:pt x="440" y="442"/>
                  </a:cubicBezTo>
                  <a:lnTo>
                    <a:pt x="440" y="223"/>
                  </a:lnTo>
                  <a:cubicBezTo>
                    <a:pt x="435" y="75"/>
                    <a:pt x="325" y="1"/>
                    <a:pt x="217"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23" name="Google Shape;6023;p38"/>
            <p:cNvSpPr/>
            <p:nvPr/>
          </p:nvSpPr>
          <p:spPr>
            <a:xfrm>
              <a:off x="5068818" y="2527879"/>
              <a:ext cx="11260" cy="17334"/>
            </a:xfrm>
            <a:custGeom>
              <a:rect b="b" l="l" r="r" t="t"/>
              <a:pathLst>
                <a:path extrusionOk="0" h="662" w="430">
                  <a:moveTo>
                    <a:pt x="215" y="1"/>
                  </a:moveTo>
                  <a:cubicBezTo>
                    <a:pt x="108" y="1"/>
                    <a:pt x="0" y="75"/>
                    <a:pt x="0" y="223"/>
                  </a:cubicBezTo>
                  <a:lnTo>
                    <a:pt x="0" y="442"/>
                  </a:lnTo>
                  <a:cubicBezTo>
                    <a:pt x="0" y="556"/>
                    <a:pt x="96" y="661"/>
                    <a:pt x="210" y="661"/>
                  </a:cubicBezTo>
                  <a:cubicBezTo>
                    <a:pt x="334" y="661"/>
                    <a:pt x="430" y="556"/>
                    <a:pt x="430" y="442"/>
                  </a:cubicBezTo>
                  <a:lnTo>
                    <a:pt x="430" y="223"/>
                  </a:lnTo>
                  <a:cubicBezTo>
                    <a:pt x="430" y="75"/>
                    <a:pt x="322" y="1"/>
                    <a:pt x="215"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24" name="Google Shape;6024;p38"/>
            <p:cNvSpPr/>
            <p:nvPr/>
          </p:nvSpPr>
          <p:spPr>
            <a:xfrm>
              <a:off x="5014825" y="2567864"/>
              <a:ext cx="50537" cy="17334"/>
            </a:xfrm>
            <a:custGeom>
              <a:rect b="b" l="l" r="r" t="t"/>
              <a:pathLst>
                <a:path extrusionOk="0" h="662" w="1930">
                  <a:moveTo>
                    <a:pt x="311" y="0"/>
                  </a:moveTo>
                  <a:cubicBezTo>
                    <a:pt x="145" y="0"/>
                    <a:pt x="1" y="223"/>
                    <a:pt x="154" y="384"/>
                  </a:cubicBezTo>
                  <a:cubicBezTo>
                    <a:pt x="373" y="566"/>
                    <a:pt x="644" y="661"/>
                    <a:pt x="925" y="661"/>
                  </a:cubicBezTo>
                  <a:cubicBezTo>
                    <a:pt x="938" y="661"/>
                    <a:pt x="952" y="661"/>
                    <a:pt x="965" y="661"/>
                  </a:cubicBezTo>
                  <a:cubicBezTo>
                    <a:pt x="979" y="661"/>
                    <a:pt x="992" y="661"/>
                    <a:pt x="1006" y="661"/>
                  </a:cubicBezTo>
                  <a:cubicBezTo>
                    <a:pt x="1287" y="661"/>
                    <a:pt x="1558" y="566"/>
                    <a:pt x="1776" y="384"/>
                  </a:cubicBezTo>
                  <a:cubicBezTo>
                    <a:pt x="1930" y="223"/>
                    <a:pt x="1786" y="0"/>
                    <a:pt x="1620" y="0"/>
                  </a:cubicBezTo>
                  <a:cubicBezTo>
                    <a:pt x="1570" y="0"/>
                    <a:pt x="1517" y="21"/>
                    <a:pt x="1471" y="69"/>
                  </a:cubicBezTo>
                  <a:cubicBezTo>
                    <a:pt x="1318" y="174"/>
                    <a:pt x="1142" y="227"/>
                    <a:pt x="965" y="227"/>
                  </a:cubicBezTo>
                  <a:cubicBezTo>
                    <a:pt x="789" y="227"/>
                    <a:pt x="612" y="174"/>
                    <a:pt x="460" y="69"/>
                  </a:cubicBezTo>
                  <a:cubicBezTo>
                    <a:pt x="413" y="21"/>
                    <a:pt x="361" y="0"/>
                    <a:pt x="311" y="0"/>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25" name="Google Shape;6025;p38"/>
            <p:cNvSpPr/>
            <p:nvPr/>
          </p:nvSpPr>
          <p:spPr>
            <a:xfrm>
              <a:off x="4992384" y="2510702"/>
              <a:ext cx="26499" cy="11521"/>
            </a:xfrm>
            <a:custGeom>
              <a:rect b="b" l="l" r="r" t="t"/>
              <a:pathLst>
                <a:path extrusionOk="0" h="440" w="1012">
                  <a:moveTo>
                    <a:pt x="286" y="1"/>
                  </a:moveTo>
                  <a:cubicBezTo>
                    <a:pt x="0" y="1"/>
                    <a:pt x="0" y="440"/>
                    <a:pt x="286" y="440"/>
                  </a:cubicBezTo>
                  <a:lnTo>
                    <a:pt x="725" y="440"/>
                  </a:lnTo>
                  <a:cubicBezTo>
                    <a:pt x="1011" y="440"/>
                    <a:pt x="1011" y="1"/>
                    <a:pt x="725" y="1"/>
                  </a:cubicBez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26" name="Google Shape;6026;p38"/>
            <p:cNvSpPr/>
            <p:nvPr/>
          </p:nvSpPr>
          <p:spPr>
            <a:xfrm>
              <a:off x="5061068" y="2510702"/>
              <a:ext cx="26499" cy="11521"/>
            </a:xfrm>
            <a:custGeom>
              <a:rect b="b" l="l" r="r" t="t"/>
              <a:pathLst>
                <a:path extrusionOk="0" h="440" w="1012">
                  <a:moveTo>
                    <a:pt x="287" y="1"/>
                  </a:moveTo>
                  <a:cubicBezTo>
                    <a:pt x="1" y="1"/>
                    <a:pt x="1" y="440"/>
                    <a:pt x="287" y="440"/>
                  </a:cubicBezTo>
                  <a:lnTo>
                    <a:pt x="726" y="440"/>
                  </a:lnTo>
                  <a:cubicBezTo>
                    <a:pt x="1012" y="440"/>
                    <a:pt x="1012" y="1"/>
                    <a:pt x="726" y="1"/>
                  </a:cubicBez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6027" name="Google Shape;6027;p38"/>
          <p:cNvGrpSpPr/>
          <p:nvPr/>
        </p:nvGrpSpPr>
        <p:grpSpPr>
          <a:xfrm>
            <a:off x="10532743" y="4357204"/>
            <a:ext cx="387794" cy="508896"/>
            <a:chOff x="7608056" y="3345794"/>
            <a:chExt cx="270334" cy="354755"/>
          </a:xfrm>
        </p:grpSpPr>
        <p:sp>
          <p:nvSpPr>
            <p:cNvPr id="6028" name="Google Shape;6028;p38"/>
            <p:cNvSpPr/>
            <p:nvPr/>
          </p:nvSpPr>
          <p:spPr>
            <a:xfrm>
              <a:off x="7636284" y="3351293"/>
              <a:ext cx="213879" cy="276068"/>
            </a:xfrm>
            <a:custGeom>
              <a:rect b="b" l="l" r="r" t="t"/>
              <a:pathLst>
                <a:path extrusionOk="0" h="10543" w="8168">
                  <a:moveTo>
                    <a:pt x="4084" y="1"/>
                  </a:moveTo>
                  <a:cubicBezTo>
                    <a:pt x="1823" y="1"/>
                    <a:pt x="1" y="1832"/>
                    <a:pt x="1" y="4084"/>
                  </a:cubicBezTo>
                  <a:lnTo>
                    <a:pt x="1" y="4694"/>
                  </a:lnTo>
                  <a:cubicBezTo>
                    <a:pt x="1" y="6221"/>
                    <a:pt x="669" y="7661"/>
                    <a:pt x="1833" y="8644"/>
                  </a:cubicBezTo>
                  <a:lnTo>
                    <a:pt x="4084" y="10542"/>
                  </a:lnTo>
                  <a:lnTo>
                    <a:pt x="6335" y="8644"/>
                  </a:lnTo>
                  <a:cubicBezTo>
                    <a:pt x="7499" y="7661"/>
                    <a:pt x="8167" y="6221"/>
                    <a:pt x="8167" y="4694"/>
                  </a:cubicBezTo>
                  <a:lnTo>
                    <a:pt x="8167" y="4084"/>
                  </a:lnTo>
                  <a:cubicBezTo>
                    <a:pt x="8167" y="1832"/>
                    <a:pt x="6335" y="1"/>
                    <a:pt x="4084" y="1"/>
                  </a:cubicBez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29" name="Google Shape;6029;p38"/>
            <p:cNvSpPr/>
            <p:nvPr/>
          </p:nvSpPr>
          <p:spPr>
            <a:xfrm>
              <a:off x="7608056" y="3548387"/>
              <a:ext cx="270334" cy="151925"/>
            </a:xfrm>
            <a:custGeom>
              <a:rect b="b" l="l" r="r" t="t"/>
              <a:pathLst>
                <a:path extrusionOk="0" h="5802" w="10324">
                  <a:moveTo>
                    <a:pt x="3655" y="1"/>
                  </a:moveTo>
                  <a:lnTo>
                    <a:pt x="3655" y="1021"/>
                  </a:lnTo>
                  <a:cubicBezTo>
                    <a:pt x="3655" y="1308"/>
                    <a:pt x="3473" y="1565"/>
                    <a:pt x="3197" y="1642"/>
                  </a:cubicBezTo>
                  <a:lnTo>
                    <a:pt x="926" y="2309"/>
                  </a:lnTo>
                  <a:cubicBezTo>
                    <a:pt x="382" y="2471"/>
                    <a:pt x="1" y="2977"/>
                    <a:pt x="1" y="3549"/>
                  </a:cubicBezTo>
                  <a:lnTo>
                    <a:pt x="1" y="5162"/>
                  </a:lnTo>
                  <a:cubicBezTo>
                    <a:pt x="1" y="5509"/>
                    <a:pt x="287" y="5801"/>
                    <a:pt x="633" y="5801"/>
                  </a:cubicBezTo>
                  <a:cubicBezTo>
                    <a:pt x="638" y="5801"/>
                    <a:pt x="644" y="5801"/>
                    <a:pt x="650" y="5801"/>
                  </a:cubicBezTo>
                  <a:lnTo>
                    <a:pt x="9674" y="5801"/>
                  </a:lnTo>
                  <a:cubicBezTo>
                    <a:pt x="10037" y="5801"/>
                    <a:pt x="10323" y="5515"/>
                    <a:pt x="10323" y="5162"/>
                  </a:cubicBezTo>
                  <a:lnTo>
                    <a:pt x="10323" y="3549"/>
                  </a:lnTo>
                  <a:cubicBezTo>
                    <a:pt x="10323" y="2977"/>
                    <a:pt x="9941" y="2471"/>
                    <a:pt x="9398" y="2309"/>
                  </a:cubicBezTo>
                  <a:lnTo>
                    <a:pt x="7127" y="1642"/>
                  </a:lnTo>
                  <a:cubicBezTo>
                    <a:pt x="6851" y="1565"/>
                    <a:pt x="6669" y="1308"/>
                    <a:pt x="6669" y="1021"/>
                  </a:cubicBezTo>
                  <a:lnTo>
                    <a:pt x="6669" y="1"/>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30" name="Google Shape;6030;p38"/>
            <p:cNvSpPr/>
            <p:nvPr/>
          </p:nvSpPr>
          <p:spPr>
            <a:xfrm>
              <a:off x="7608056" y="3590100"/>
              <a:ext cx="270334" cy="110213"/>
            </a:xfrm>
            <a:custGeom>
              <a:rect b="b" l="l" r="r" t="t"/>
              <a:pathLst>
                <a:path extrusionOk="0" h="4209" w="10324">
                  <a:moveTo>
                    <a:pt x="3302" y="1"/>
                  </a:moveTo>
                  <a:cubicBezTo>
                    <a:pt x="3264" y="20"/>
                    <a:pt x="3235" y="39"/>
                    <a:pt x="3197" y="49"/>
                  </a:cubicBezTo>
                  <a:lnTo>
                    <a:pt x="926" y="716"/>
                  </a:lnTo>
                  <a:cubicBezTo>
                    <a:pt x="382" y="878"/>
                    <a:pt x="1" y="1384"/>
                    <a:pt x="1" y="1956"/>
                  </a:cubicBezTo>
                  <a:lnTo>
                    <a:pt x="1" y="3569"/>
                  </a:lnTo>
                  <a:cubicBezTo>
                    <a:pt x="1" y="3916"/>
                    <a:pt x="278" y="4208"/>
                    <a:pt x="633" y="4208"/>
                  </a:cubicBezTo>
                  <a:cubicBezTo>
                    <a:pt x="638" y="4208"/>
                    <a:pt x="644" y="4208"/>
                    <a:pt x="650" y="4208"/>
                  </a:cubicBezTo>
                  <a:lnTo>
                    <a:pt x="9674" y="4208"/>
                  </a:lnTo>
                  <a:cubicBezTo>
                    <a:pt x="10027" y="4208"/>
                    <a:pt x="10323" y="3922"/>
                    <a:pt x="10323" y="3569"/>
                  </a:cubicBezTo>
                  <a:lnTo>
                    <a:pt x="10323" y="1956"/>
                  </a:lnTo>
                  <a:cubicBezTo>
                    <a:pt x="10323" y="1384"/>
                    <a:pt x="9941" y="878"/>
                    <a:pt x="9398" y="716"/>
                  </a:cubicBezTo>
                  <a:lnTo>
                    <a:pt x="7127" y="49"/>
                  </a:lnTo>
                  <a:cubicBezTo>
                    <a:pt x="7089" y="39"/>
                    <a:pt x="7051" y="20"/>
                    <a:pt x="7022" y="1"/>
                  </a:cubicBezTo>
                  <a:lnTo>
                    <a:pt x="5162" y="1422"/>
                  </a:lnTo>
                  <a:lnTo>
                    <a:pt x="3302" y="1"/>
                  </a:ln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31" name="Google Shape;6031;p38"/>
            <p:cNvSpPr/>
            <p:nvPr/>
          </p:nvSpPr>
          <p:spPr>
            <a:xfrm>
              <a:off x="7703736" y="3548387"/>
              <a:ext cx="78974" cy="22441"/>
            </a:xfrm>
            <a:custGeom>
              <a:rect b="b" l="l" r="r" t="t"/>
              <a:pathLst>
                <a:path extrusionOk="0" h="857" w="3016">
                  <a:moveTo>
                    <a:pt x="1" y="1"/>
                  </a:moveTo>
                  <a:lnTo>
                    <a:pt x="1" y="478"/>
                  </a:lnTo>
                  <a:cubicBezTo>
                    <a:pt x="473" y="730"/>
                    <a:pt x="990" y="857"/>
                    <a:pt x="1508" y="857"/>
                  </a:cubicBezTo>
                  <a:cubicBezTo>
                    <a:pt x="2026" y="857"/>
                    <a:pt x="2543" y="730"/>
                    <a:pt x="3015" y="478"/>
                  </a:cubicBezTo>
                  <a:lnTo>
                    <a:pt x="3015" y="1"/>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32" name="Google Shape;6032;p38"/>
            <p:cNvSpPr/>
            <p:nvPr/>
          </p:nvSpPr>
          <p:spPr>
            <a:xfrm>
              <a:off x="7649795" y="3402013"/>
              <a:ext cx="187118" cy="157634"/>
            </a:xfrm>
            <a:custGeom>
              <a:rect b="b" l="l" r="r" t="t"/>
              <a:pathLst>
                <a:path extrusionOk="0" h="6020" w="7146">
                  <a:moveTo>
                    <a:pt x="773" y="0"/>
                  </a:moveTo>
                  <a:lnTo>
                    <a:pt x="773" y="2357"/>
                  </a:lnTo>
                  <a:lnTo>
                    <a:pt x="668" y="2357"/>
                  </a:lnTo>
                  <a:cubicBezTo>
                    <a:pt x="0" y="2404"/>
                    <a:pt x="0" y="3387"/>
                    <a:pt x="668" y="3435"/>
                  </a:cubicBezTo>
                  <a:lnTo>
                    <a:pt x="782" y="3435"/>
                  </a:lnTo>
                  <a:cubicBezTo>
                    <a:pt x="897" y="4894"/>
                    <a:pt x="2108" y="6020"/>
                    <a:pt x="3568" y="6020"/>
                  </a:cubicBezTo>
                  <a:cubicBezTo>
                    <a:pt x="5028" y="6020"/>
                    <a:pt x="6239" y="4894"/>
                    <a:pt x="6354" y="3435"/>
                  </a:cubicBezTo>
                  <a:lnTo>
                    <a:pt x="6468" y="3435"/>
                  </a:lnTo>
                  <a:cubicBezTo>
                    <a:pt x="7145" y="3387"/>
                    <a:pt x="7145" y="2404"/>
                    <a:pt x="6468" y="2357"/>
                  </a:cubicBezTo>
                  <a:lnTo>
                    <a:pt x="6468" y="2366"/>
                  </a:lnTo>
                  <a:lnTo>
                    <a:pt x="6363" y="2366"/>
                  </a:lnTo>
                  <a:lnTo>
                    <a:pt x="6363" y="0"/>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33" name="Google Shape;6033;p38"/>
            <p:cNvSpPr/>
            <p:nvPr/>
          </p:nvSpPr>
          <p:spPr>
            <a:xfrm>
              <a:off x="7652283" y="3402013"/>
              <a:ext cx="164154" cy="157581"/>
            </a:xfrm>
            <a:custGeom>
              <a:rect b="b" l="l" r="r" t="t"/>
              <a:pathLst>
                <a:path extrusionOk="0" h="6018" w="6269">
                  <a:moveTo>
                    <a:pt x="678" y="0"/>
                  </a:moveTo>
                  <a:lnTo>
                    <a:pt x="678" y="2357"/>
                  </a:lnTo>
                  <a:lnTo>
                    <a:pt x="601" y="2357"/>
                  </a:lnTo>
                  <a:cubicBezTo>
                    <a:pt x="315" y="2357"/>
                    <a:pt x="77" y="2557"/>
                    <a:pt x="39" y="2834"/>
                  </a:cubicBezTo>
                  <a:cubicBezTo>
                    <a:pt x="0" y="3158"/>
                    <a:pt x="248" y="3435"/>
                    <a:pt x="573" y="3435"/>
                  </a:cubicBezTo>
                  <a:lnTo>
                    <a:pt x="687" y="3435"/>
                  </a:lnTo>
                  <a:cubicBezTo>
                    <a:pt x="791" y="4914"/>
                    <a:pt x="2033" y="6017"/>
                    <a:pt x="3466" y="6017"/>
                  </a:cubicBezTo>
                  <a:cubicBezTo>
                    <a:pt x="3613" y="6017"/>
                    <a:pt x="3762" y="6006"/>
                    <a:pt x="3912" y="5982"/>
                  </a:cubicBezTo>
                  <a:cubicBezTo>
                    <a:pt x="2548" y="5762"/>
                    <a:pt x="1546" y="4598"/>
                    <a:pt x="1546" y="3215"/>
                  </a:cubicBezTo>
                  <a:lnTo>
                    <a:pt x="1546" y="1670"/>
                  </a:lnTo>
                  <a:cubicBezTo>
                    <a:pt x="1546" y="1428"/>
                    <a:pt x="1742" y="1237"/>
                    <a:pt x="1976" y="1237"/>
                  </a:cubicBezTo>
                  <a:cubicBezTo>
                    <a:pt x="2010" y="1237"/>
                    <a:pt x="2045" y="1242"/>
                    <a:pt x="2080" y="1250"/>
                  </a:cubicBezTo>
                  <a:cubicBezTo>
                    <a:pt x="2433" y="1345"/>
                    <a:pt x="2796" y="1412"/>
                    <a:pt x="3168" y="1460"/>
                  </a:cubicBezTo>
                  <a:lnTo>
                    <a:pt x="3244" y="1460"/>
                  </a:lnTo>
                  <a:cubicBezTo>
                    <a:pt x="3597" y="1460"/>
                    <a:pt x="3864" y="1145"/>
                    <a:pt x="3816" y="802"/>
                  </a:cubicBezTo>
                  <a:lnTo>
                    <a:pt x="3816" y="802"/>
                  </a:lnTo>
                  <a:cubicBezTo>
                    <a:pt x="4732" y="1031"/>
                    <a:pt x="5572" y="1479"/>
                    <a:pt x="6268" y="2109"/>
                  </a:cubicBezTo>
                  <a:lnTo>
                    <a:pt x="6268" y="0"/>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34" name="Google Shape;6034;p38"/>
            <p:cNvSpPr/>
            <p:nvPr/>
          </p:nvSpPr>
          <p:spPr>
            <a:xfrm>
              <a:off x="7703736" y="3464386"/>
              <a:ext cx="11260" cy="17073"/>
            </a:xfrm>
            <a:custGeom>
              <a:rect b="b" l="l" r="r" t="t"/>
              <a:pathLst>
                <a:path extrusionOk="0" h="652" w="430">
                  <a:moveTo>
                    <a:pt x="215" y="1"/>
                  </a:moveTo>
                  <a:cubicBezTo>
                    <a:pt x="108" y="1"/>
                    <a:pt x="1" y="75"/>
                    <a:pt x="1" y="223"/>
                  </a:cubicBezTo>
                  <a:lnTo>
                    <a:pt x="1" y="433"/>
                  </a:lnTo>
                  <a:cubicBezTo>
                    <a:pt x="1" y="547"/>
                    <a:pt x="96" y="652"/>
                    <a:pt x="220" y="652"/>
                  </a:cubicBezTo>
                  <a:cubicBezTo>
                    <a:pt x="335" y="652"/>
                    <a:pt x="430" y="547"/>
                    <a:pt x="430" y="433"/>
                  </a:cubicBezTo>
                  <a:lnTo>
                    <a:pt x="430" y="223"/>
                  </a:lnTo>
                  <a:cubicBezTo>
                    <a:pt x="430" y="75"/>
                    <a:pt x="323" y="1"/>
                    <a:pt x="215"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35" name="Google Shape;6035;p38"/>
            <p:cNvSpPr/>
            <p:nvPr/>
          </p:nvSpPr>
          <p:spPr>
            <a:xfrm>
              <a:off x="7771425" y="3464386"/>
              <a:ext cx="11286" cy="17073"/>
            </a:xfrm>
            <a:custGeom>
              <a:rect b="b" l="l" r="r" t="t"/>
              <a:pathLst>
                <a:path extrusionOk="0" h="652" w="431">
                  <a:moveTo>
                    <a:pt x="216" y="1"/>
                  </a:moveTo>
                  <a:cubicBezTo>
                    <a:pt x="108" y="1"/>
                    <a:pt x="1" y="75"/>
                    <a:pt x="1" y="223"/>
                  </a:cubicBezTo>
                  <a:lnTo>
                    <a:pt x="1" y="433"/>
                  </a:lnTo>
                  <a:cubicBezTo>
                    <a:pt x="1" y="547"/>
                    <a:pt x="96" y="652"/>
                    <a:pt x="211" y="652"/>
                  </a:cubicBezTo>
                  <a:cubicBezTo>
                    <a:pt x="335" y="652"/>
                    <a:pt x="430" y="547"/>
                    <a:pt x="430" y="433"/>
                  </a:cubicBezTo>
                  <a:lnTo>
                    <a:pt x="430" y="223"/>
                  </a:lnTo>
                  <a:cubicBezTo>
                    <a:pt x="430" y="75"/>
                    <a:pt x="323" y="1"/>
                    <a:pt x="216"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36" name="Google Shape;6036;p38"/>
            <p:cNvSpPr/>
            <p:nvPr/>
          </p:nvSpPr>
          <p:spPr>
            <a:xfrm>
              <a:off x="7696247" y="3446973"/>
              <a:ext cx="26264" cy="11521"/>
            </a:xfrm>
            <a:custGeom>
              <a:rect b="b" l="l" r="r" t="t"/>
              <a:pathLst>
                <a:path extrusionOk="0" h="440" w="1003">
                  <a:moveTo>
                    <a:pt x="287" y="0"/>
                  </a:moveTo>
                  <a:cubicBezTo>
                    <a:pt x="0" y="0"/>
                    <a:pt x="0" y="439"/>
                    <a:pt x="287" y="439"/>
                  </a:cubicBezTo>
                  <a:lnTo>
                    <a:pt x="716" y="439"/>
                  </a:lnTo>
                  <a:cubicBezTo>
                    <a:pt x="1002" y="439"/>
                    <a:pt x="1002" y="0"/>
                    <a:pt x="716"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37" name="Google Shape;6037;p38"/>
            <p:cNvSpPr/>
            <p:nvPr/>
          </p:nvSpPr>
          <p:spPr>
            <a:xfrm>
              <a:off x="7763936" y="3446973"/>
              <a:ext cx="26264" cy="11521"/>
            </a:xfrm>
            <a:custGeom>
              <a:rect b="b" l="l" r="r" t="t"/>
              <a:pathLst>
                <a:path extrusionOk="0" h="440" w="1003">
                  <a:moveTo>
                    <a:pt x="287" y="0"/>
                  </a:moveTo>
                  <a:cubicBezTo>
                    <a:pt x="1" y="0"/>
                    <a:pt x="1" y="439"/>
                    <a:pt x="287" y="439"/>
                  </a:cubicBezTo>
                  <a:lnTo>
                    <a:pt x="716" y="439"/>
                  </a:lnTo>
                  <a:cubicBezTo>
                    <a:pt x="1002" y="439"/>
                    <a:pt x="1002" y="0"/>
                    <a:pt x="716"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38" name="Google Shape;6038;p38"/>
            <p:cNvSpPr/>
            <p:nvPr/>
          </p:nvSpPr>
          <p:spPr>
            <a:xfrm>
              <a:off x="7718243" y="3503218"/>
              <a:ext cx="49961" cy="16994"/>
            </a:xfrm>
            <a:custGeom>
              <a:rect b="b" l="l" r="r" t="t"/>
              <a:pathLst>
                <a:path extrusionOk="0" h="649" w="1908">
                  <a:moveTo>
                    <a:pt x="310" y="0"/>
                  </a:moveTo>
                  <a:cubicBezTo>
                    <a:pt x="144" y="0"/>
                    <a:pt x="1" y="217"/>
                    <a:pt x="162" y="371"/>
                  </a:cubicBezTo>
                  <a:cubicBezTo>
                    <a:pt x="372" y="553"/>
                    <a:pt x="642" y="648"/>
                    <a:pt x="915" y="648"/>
                  </a:cubicBezTo>
                  <a:cubicBezTo>
                    <a:pt x="928" y="648"/>
                    <a:pt x="941" y="648"/>
                    <a:pt x="954" y="648"/>
                  </a:cubicBezTo>
                  <a:cubicBezTo>
                    <a:pt x="967" y="648"/>
                    <a:pt x="980" y="648"/>
                    <a:pt x="993" y="648"/>
                  </a:cubicBezTo>
                  <a:cubicBezTo>
                    <a:pt x="1266" y="648"/>
                    <a:pt x="1536" y="553"/>
                    <a:pt x="1746" y="371"/>
                  </a:cubicBezTo>
                  <a:cubicBezTo>
                    <a:pt x="1907" y="217"/>
                    <a:pt x="1764" y="0"/>
                    <a:pt x="1597" y="0"/>
                  </a:cubicBezTo>
                  <a:cubicBezTo>
                    <a:pt x="1548" y="0"/>
                    <a:pt x="1496" y="20"/>
                    <a:pt x="1450" y="66"/>
                  </a:cubicBezTo>
                  <a:cubicBezTo>
                    <a:pt x="1302" y="166"/>
                    <a:pt x="1128" y="216"/>
                    <a:pt x="954" y="216"/>
                  </a:cubicBezTo>
                  <a:cubicBezTo>
                    <a:pt x="780" y="216"/>
                    <a:pt x="606" y="166"/>
                    <a:pt x="458" y="66"/>
                  </a:cubicBezTo>
                  <a:cubicBezTo>
                    <a:pt x="412" y="20"/>
                    <a:pt x="360" y="0"/>
                    <a:pt x="310" y="0"/>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39" name="Google Shape;6039;p38"/>
            <p:cNvSpPr/>
            <p:nvPr/>
          </p:nvSpPr>
          <p:spPr>
            <a:xfrm>
              <a:off x="7658777" y="3402013"/>
              <a:ext cx="22519" cy="64729"/>
            </a:xfrm>
            <a:custGeom>
              <a:rect b="b" l="l" r="r" t="t"/>
              <a:pathLst>
                <a:path extrusionOk="0" h="2472" w="860">
                  <a:moveTo>
                    <a:pt x="0" y="0"/>
                  </a:moveTo>
                  <a:lnTo>
                    <a:pt x="0" y="2471"/>
                  </a:lnTo>
                  <a:lnTo>
                    <a:pt x="477" y="2414"/>
                  </a:lnTo>
                  <a:cubicBezTo>
                    <a:pt x="697" y="2385"/>
                    <a:pt x="859" y="2204"/>
                    <a:pt x="859" y="1985"/>
                  </a:cubicBezTo>
                  <a:lnTo>
                    <a:pt x="859" y="0"/>
                  </a:ln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40" name="Google Shape;6040;p38"/>
            <p:cNvSpPr/>
            <p:nvPr/>
          </p:nvSpPr>
          <p:spPr>
            <a:xfrm>
              <a:off x="7805151" y="3402013"/>
              <a:ext cx="22519" cy="64729"/>
            </a:xfrm>
            <a:custGeom>
              <a:rect b="b" l="l" r="r" t="t"/>
              <a:pathLst>
                <a:path extrusionOk="0" h="2472" w="860">
                  <a:moveTo>
                    <a:pt x="1" y="0"/>
                  </a:moveTo>
                  <a:lnTo>
                    <a:pt x="1" y="1985"/>
                  </a:lnTo>
                  <a:cubicBezTo>
                    <a:pt x="1" y="2204"/>
                    <a:pt x="163" y="2385"/>
                    <a:pt x="382" y="2414"/>
                  </a:cubicBezTo>
                  <a:lnTo>
                    <a:pt x="859" y="2471"/>
                  </a:lnTo>
                  <a:lnTo>
                    <a:pt x="859" y="0"/>
                  </a:ln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41" name="Google Shape;6041;p38"/>
            <p:cNvSpPr/>
            <p:nvPr/>
          </p:nvSpPr>
          <p:spPr>
            <a:xfrm>
              <a:off x="7652021" y="3351345"/>
              <a:ext cx="183635" cy="101388"/>
            </a:xfrm>
            <a:custGeom>
              <a:rect b="b" l="l" r="r" t="t"/>
              <a:pathLst>
                <a:path extrusionOk="0" h="3872" w="7013">
                  <a:moveTo>
                    <a:pt x="3481" y="1"/>
                  </a:moveTo>
                  <a:cubicBezTo>
                    <a:pt x="2139" y="1"/>
                    <a:pt x="797" y="650"/>
                    <a:pt x="1" y="1954"/>
                  </a:cubicBezTo>
                  <a:lnTo>
                    <a:pt x="1" y="2021"/>
                  </a:lnTo>
                  <a:cubicBezTo>
                    <a:pt x="1022" y="2489"/>
                    <a:pt x="2109" y="2813"/>
                    <a:pt x="3225" y="2985"/>
                  </a:cubicBezTo>
                  <a:cubicBezTo>
                    <a:pt x="3230" y="2985"/>
                    <a:pt x="3234" y="2985"/>
                    <a:pt x="3239" y="2985"/>
                  </a:cubicBezTo>
                  <a:cubicBezTo>
                    <a:pt x="3346" y="2985"/>
                    <a:pt x="3424" y="2876"/>
                    <a:pt x="3388" y="2775"/>
                  </a:cubicBezTo>
                  <a:lnTo>
                    <a:pt x="3244" y="2431"/>
                  </a:lnTo>
                  <a:cubicBezTo>
                    <a:pt x="3200" y="2325"/>
                    <a:pt x="3279" y="2219"/>
                    <a:pt x="3389" y="2219"/>
                  </a:cubicBezTo>
                  <a:cubicBezTo>
                    <a:pt x="3398" y="2219"/>
                    <a:pt x="3407" y="2220"/>
                    <a:pt x="3416" y="2221"/>
                  </a:cubicBezTo>
                  <a:cubicBezTo>
                    <a:pt x="4017" y="2326"/>
                    <a:pt x="5525" y="2698"/>
                    <a:pt x="6698" y="3872"/>
                  </a:cubicBezTo>
                  <a:lnTo>
                    <a:pt x="7013" y="2040"/>
                  </a:lnTo>
                  <a:cubicBezTo>
                    <a:pt x="6230" y="683"/>
                    <a:pt x="4856" y="1"/>
                    <a:pt x="3481"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42" name="Google Shape;6042;p38"/>
            <p:cNvSpPr/>
            <p:nvPr/>
          </p:nvSpPr>
          <p:spPr>
            <a:xfrm>
              <a:off x="7652021" y="3351293"/>
              <a:ext cx="183635" cy="84970"/>
            </a:xfrm>
            <a:custGeom>
              <a:rect b="b" l="l" r="r" t="t"/>
              <a:pathLst>
                <a:path extrusionOk="0" h="3245" w="7013">
                  <a:moveTo>
                    <a:pt x="3483" y="1"/>
                  </a:moveTo>
                  <a:cubicBezTo>
                    <a:pt x="2062" y="1"/>
                    <a:pt x="745" y="745"/>
                    <a:pt x="1" y="1956"/>
                  </a:cubicBezTo>
                  <a:lnTo>
                    <a:pt x="1" y="2023"/>
                  </a:lnTo>
                  <a:cubicBezTo>
                    <a:pt x="163" y="2099"/>
                    <a:pt x="363" y="2176"/>
                    <a:pt x="573" y="2262"/>
                  </a:cubicBezTo>
                  <a:cubicBezTo>
                    <a:pt x="1260" y="1162"/>
                    <a:pt x="2369" y="646"/>
                    <a:pt x="3469" y="646"/>
                  </a:cubicBezTo>
                  <a:cubicBezTo>
                    <a:pt x="4938" y="646"/>
                    <a:pt x="6393" y="1565"/>
                    <a:pt x="6812" y="3244"/>
                  </a:cubicBezTo>
                  <a:lnTo>
                    <a:pt x="7013" y="2042"/>
                  </a:lnTo>
                  <a:cubicBezTo>
                    <a:pt x="6288" y="783"/>
                    <a:pt x="4943" y="1"/>
                    <a:pt x="3483" y="1"/>
                  </a:cubicBez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43" name="Google Shape;6043;p38"/>
            <p:cNvSpPr/>
            <p:nvPr/>
          </p:nvSpPr>
          <p:spPr>
            <a:xfrm>
              <a:off x="7630549" y="3345794"/>
              <a:ext cx="225086" cy="354493"/>
            </a:xfrm>
            <a:custGeom>
              <a:rect b="b" l="l" r="r" t="t"/>
              <a:pathLst>
                <a:path extrusionOk="0" h="13538" w="8596">
                  <a:moveTo>
                    <a:pt x="4303" y="430"/>
                  </a:moveTo>
                  <a:cubicBezTo>
                    <a:pt x="6440" y="430"/>
                    <a:pt x="8176" y="2157"/>
                    <a:pt x="8176" y="4294"/>
                  </a:cubicBezTo>
                  <a:lnTo>
                    <a:pt x="8176" y="4904"/>
                  </a:lnTo>
                  <a:cubicBezTo>
                    <a:pt x="8176" y="6364"/>
                    <a:pt x="7527" y="7747"/>
                    <a:pt x="6411" y="8682"/>
                  </a:cubicBezTo>
                  <a:lnTo>
                    <a:pt x="4303" y="10466"/>
                  </a:lnTo>
                  <a:lnTo>
                    <a:pt x="2195" y="8682"/>
                  </a:lnTo>
                  <a:cubicBezTo>
                    <a:pt x="1078" y="7747"/>
                    <a:pt x="430" y="6364"/>
                    <a:pt x="430" y="4904"/>
                  </a:cubicBezTo>
                  <a:lnTo>
                    <a:pt x="430" y="4294"/>
                  </a:lnTo>
                  <a:cubicBezTo>
                    <a:pt x="430" y="2157"/>
                    <a:pt x="2166" y="430"/>
                    <a:pt x="4303" y="430"/>
                  </a:cubicBezTo>
                  <a:close/>
                  <a:moveTo>
                    <a:pt x="4303" y="1"/>
                  </a:moveTo>
                  <a:cubicBezTo>
                    <a:pt x="1928" y="1"/>
                    <a:pt x="10" y="1918"/>
                    <a:pt x="0" y="4294"/>
                  </a:cubicBezTo>
                  <a:lnTo>
                    <a:pt x="0" y="4904"/>
                  </a:lnTo>
                  <a:cubicBezTo>
                    <a:pt x="0" y="6488"/>
                    <a:pt x="697" y="7995"/>
                    <a:pt x="1908" y="9016"/>
                  </a:cubicBezTo>
                  <a:lnTo>
                    <a:pt x="4093" y="10848"/>
                  </a:lnTo>
                  <a:lnTo>
                    <a:pt x="4093" y="13538"/>
                  </a:lnTo>
                  <a:lnTo>
                    <a:pt x="4522" y="13538"/>
                  </a:lnTo>
                  <a:lnTo>
                    <a:pt x="4522" y="10848"/>
                  </a:lnTo>
                  <a:lnTo>
                    <a:pt x="6688" y="9016"/>
                  </a:lnTo>
                  <a:cubicBezTo>
                    <a:pt x="7900" y="7995"/>
                    <a:pt x="8596" y="6488"/>
                    <a:pt x="8596" y="4904"/>
                  </a:cubicBezTo>
                  <a:lnTo>
                    <a:pt x="8596" y="4294"/>
                  </a:lnTo>
                  <a:cubicBezTo>
                    <a:pt x="8596" y="1928"/>
                    <a:pt x="6678" y="1"/>
                    <a:pt x="4303" y="1"/>
                  </a:cubicBez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44" name="Google Shape;6044;p38"/>
            <p:cNvSpPr/>
            <p:nvPr/>
          </p:nvSpPr>
          <p:spPr>
            <a:xfrm>
              <a:off x="7731964" y="3627335"/>
              <a:ext cx="22519" cy="33752"/>
            </a:xfrm>
            <a:custGeom>
              <a:rect b="b" l="l" r="r" t="t"/>
              <a:pathLst>
                <a:path extrusionOk="0" h="1289" w="860">
                  <a:moveTo>
                    <a:pt x="430" y="0"/>
                  </a:moveTo>
                  <a:cubicBezTo>
                    <a:pt x="191" y="0"/>
                    <a:pt x="1" y="191"/>
                    <a:pt x="1" y="430"/>
                  </a:cubicBezTo>
                  <a:lnTo>
                    <a:pt x="1" y="859"/>
                  </a:lnTo>
                  <a:cubicBezTo>
                    <a:pt x="1" y="1097"/>
                    <a:pt x="191" y="1288"/>
                    <a:pt x="430" y="1288"/>
                  </a:cubicBezTo>
                  <a:cubicBezTo>
                    <a:pt x="668" y="1288"/>
                    <a:pt x="859" y="1097"/>
                    <a:pt x="859" y="859"/>
                  </a:cubicBezTo>
                  <a:lnTo>
                    <a:pt x="859" y="430"/>
                  </a:lnTo>
                  <a:cubicBezTo>
                    <a:pt x="859" y="191"/>
                    <a:pt x="668" y="0"/>
                    <a:pt x="430"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45" name="Google Shape;6045;p38"/>
            <p:cNvSpPr/>
            <p:nvPr/>
          </p:nvSpPr>
          <p:spPr>
            <a:xfrm>
              <a:off x="7611565" y="3617333"/>
              <a:ext cx="52972" cy="83216"/>
            </a:xfrm>
            <a:custGeom>
              <a:rect b="b" l="l" r="r" t="t"/>
              <a:pathLst>
                <a:path extrusionOk="0" h="3178" w="2023">
                  <a:moveTo>
                    <a:pt x="248" y="1"/>
                  </a:moveTo>
                  <a:cubicBezTo>
                    <a:pt x="144" y="106"/>
                    <a:pt x="58" y="230"/>
                    <a:pt x="0" y="363"/>
                  </a:cubicBezTo>
                  <a:lnTo>
                    <a:pt x="1374" y="1575"/>
                  </a:lnTo>
                  <a:cubicBezTo>
                    <a:pt x="1508" y="1699"/>
                    <a:pt x="1584" y="1870"/>
                    <a:pt x="1594" y="2052"/>
                  </a:cubicBezTo>
                  <a:lnTo>
                    <a:pt x="1594" y="3177"/>
                  </a:lnTo>
                  <a:lnTo>
                    <a:pt x="2023" y="3177"/>
                  </a:lnTo>
                  <a:lnTo>
                    <a:pt x="2023" y="2052"/>
                  </a:lnTo>
                  <a:cubicBezTo>
                    <a:pt x="2023" y="1746"/>
                    <a:pt x="1889" y="1451"/>
                    <a:pt x="1660" y="1250"/>
                  </a:cubicBezTo>
                  <a:lnTo>
                    <a:pt x="248" y="1"/>
                  </a:ln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46" name="Google Shape;6046;p38"/>
            <p:cNvSpPr/>
            <p:nvPr/>
          </p:nvSpPr>
          <p:spPr>
            <a:xfrm>
              <a:off x="7821909" y="3617333"/>
              <a:ext cx="52972" cy="82954"/>
            </a:xfrm>
            <a:custGeom>
              <a:rect b="b" l="l" r="r" t="t"/>
              <a:pathLst>
                <a:path extrusionOk="0" h="3168" w="2023">
                  <a:moveTo>
                    <a:pt x="1774" y="1"/>
                  </a:moveTo>
                  <a:lnTo>
                    <a:pt x="363" y="1250"/>
                  </a:lnTo>
                  <a:cubicBezTo>
                    <a:pt x="134" y="1451"/>
                    <a:pt x="0" y="1746"/>
                    <a:pt x="0" y="2052"/>
                  </a:cubicBezTo>
                  <a:lnTo>
                    <a:pt x="0" y="3168"/>
                  </a:lnTo>
                  <a:lnTo>
                    <a:pt x="429" y="3168"/>
                  </a:lnTo>
                  <a:lnTo>
                    <a:pt x="429" y="2052"/>
                  </a:lnTo>
                  <a:cubicBezTo>
                    <a:pt x="439" y="1870"/>
                    <a:pt x="515" y="1699"/>
                    <a:pt x="649" y="1575"/>
                  </a:cubicBezTo>
                  <a:lnTo>
                    <a:pt x="2023" y="354"/>
                  </a:lnTo>
                  <a:cubicBezTo>
                    <a:pt x="1956" y="220"/>
                    <a:pt x="1879" y="106"/>
                    <a:pt x="1774" y="1"/>
                  </a:cubicBez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6047" name="Google Shape;6047;p38"/>
          <p:cNvGrpSpPr/>
          <p:nvPr/>
        </p:nvGrpSpPr>
        <p:grpSpPr>
          <a:xfrm>
            <a:off x="9248467" y="5680222"/>
            <a:ext cx="377728" cy="508858"/>
            <a:chOff x="6712765" y="4268082"/>
            <a:chExt cx="263317" cy="354729"/>
          </a:xfrm>
        </p:grpSpPr>
        <p:sp>
          <p:nvSpPr>
            <p:cNvPr id="6048" name="Google Shape;6048;p38"/>
            <p:cNvSpPr/>
            <p:nvPr/>
          </p:nvSpPr>
          <p:spPr>
            <a:xfrm>
              <a:off x="6907372" y="4411209"/>
              <a:ext cx="36004" cy="131658"/>
            </a:xfrm>
            <a:custGeom>
              <a:rect b="b" l="l" r="r" t="t"/>
              <a:pathLst>
                <a:path extrusionOk="0" h="5028" w="1375">
                  <a:moveTo>
                    <a:pt x="0" y="0"/>
                  </a:moveTo>
                  <a:lnTo>
                    <a:pt x="0" y="1632"/>
                  </a:lnTo>
                  <a:cubicBezTo>
                    <a:pt x="0" y="1842"/>
                    <a:pt x="67" y="2042"/>
                    <a:pt x="201" y="2204"/>
                  </a:cubicBezTo>
                  <a:cubicBezTo>
                    <a:pt x="277" y="2300"/>
                    <a:pt x="277" y="2433"/>
                    <a:pt x="201" y="2529"/>
                  </a:cubicBezTo>
                  <a:cubicBezTo>
                    <a:pt x="67" y="2691"/>
                    <a:pt x="0" y="2891"/>
                    <a:pt x="0" y="3101"/>
                  </a:cubicBezTo>
                  <a:cubicBezTo>
                    <a:pt x="0" y="3311"/>
                    <a:pt x="77" y="3511"/>
                    <a:pt x="210" y="3683"/>
                  </a:cubicBezTo>
                  <a:cubicBezTo>
                    <a:pt x="286" y="3788"/>
                    <a:pt x="286" y="3931"/>
                    <a:pt x="210" y="4036"/>
                  </a:cubicBezTo>
                  <a:cubicBezTo>
                    <a:pt x="77" y="4274"/>
                    <a:pt x="0" y="4541"/>
                    <a:pt x="0" y="4809"/>
                  </a:cubicBezTo>
                  <a:lnTo>
                    <a:pt x="868" y="5028"/>
                  </a:lnTo>
                  <a:cubicBezTo>
                    <a:pt x="868" y="5028"/>
                    <a:pt x="1307" y="4589"/>
                    <a:pt x="1307" y="4074"/>
                  </a:cubicBezTo>
                  <a:cubicBezTo>
                    <a:pt x="1307" y="3845"/>
                    <a:pt x="1231" y="3626"/>
                    <a:pt x="1097" y="3444"/>
                  </a:cubicBezTo>
                  <a:cubicBezTo>
                    <a:pt x="1012" y="3339"/>
                    <a:pt x="1012" y="3177"/>
                    <a:pt x="1097" y="3072"/>
                  </a:cubicBezTo>
                  <a:cubicBezTo>
                    <a:pt x="1374" y="2710"/>
                    <a:pt x="1374" y="2204"/>
                    <a:pt x="1107" y="1842"/>
                  </a:cubicBezTo>
                  <a:cubicBezTo>
                    <a:pt x="1040" y="1737"/>
                    <a:pt x="1040" y="1603"/>
                    <a:pt x="1107" y="1498"/>
                  </a:cubicBezTo>
                  <a:cubicBezTo>
                    <a:pt x="1240" y="1327"/>
                    <a:pt x="1307" y="1107"/>
                    <a:pt x="1307" y="888"/>
                  </a:cubicBezTo>
                  <a:cubicBezTo>
                    <a:pt x="1317" y="516"/>
                    <a:pt x="1107" y="163"/>
                    <a:pt x="763" y="0"/>
                  </a:cubicBezTo>
                  <a:close/>
                </a:path>
              </a:pathLst>
            </a:custGeom>
            <a:solidFill>
              <a:srgbClr val="E1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49" name="Google Shape;6049;p38"/>
            <p:cNvSpPr/>
            <p:nvPr/>
          </p:nvSpPr>
          <p:spPr>
            <a:xfrm>
              <a:off x="6745496" y="4411209"/>
              <a:ext cx="36240" cy="131658"/>
            </a:xfrm>
            <a:custGeom>
              <a:rect b="b" l="l" r="r" t="t"/>
              <a:pathLst>
                <a:path extrusionOk="0" h="5028" w="1384">
                  <a:moveTo>
                    <a:pt x="621" y="0"/>
                  </a:moveTo>
                  <a:cubicBezTo>
                    <a:pt x="277" y="163"/>
                    <a:pt x="58" y="516"/>
                    <a:pt x="67" y="888"/>
                  </a:cubicBezTo>
                  <a:cubicBezTo>
                    <a:pt x="67" y="1107"/>
                    <a:pt x="144" y="1327"/>
                    <a:pt x="268" y="1498"/>
                  </a:cubicBezTo>
                  <a:cubicBezTo>
                    <a:pt x="344" y="1603"/>
                    <a:pt x="344" y="1737"/>
                    <a:pt x="268" y="1842"/>
                  </a:cubicBezTo>
                  <a:cubicBezTo>
                    <a:pt x="0" y="2204"/>
                    <a:pt x="10" y="2710"/>
                    <a:pt x="287" y="3072"/>
                  </a:cubicBezTo>
                  <a:cubicBezTo>
                    <a:pt x="372" y="3177"/>
                    <a:pt x="372" y="3339"/>
                    <a:pt x="287" y="3444"/>
                  </a:cubicBezTo>
                  <a:cubicBezTo>
                    <a:pt x="144" y="3626"/>
                    <a:pt x="67" y="3845"/>
                    <a:pt x="77" y="4074"/>
                  </a:cubicBezTo>
                  <a:cubicBezTo>
                    <a:pt x="77" y="4589"/>
                    <a:pt x="506" y="5028"/>
                    <a:pt x="506" y="5028"/>
                  </a:cubicBezTo>
                  <a:lnTo>
                    <a:pt x="1384" y="4809"/>
                  </a:lnTo>
                  <a:cubicBezTo>
                    <a:pt x="1374" y="4541"/>
                    <a:pt x="1307" y="4274"/>
                    <a:pt x="1174" y="4036"/>
                  </a:cubicBezTo>
                  <a:cubicBezTo>
                    <a:pt x="1088" y="3931"/>
                    <a:pt x="1088" y="3788"/>
                    <a:pt x="1174" y="3683"/>
                  </a:cubicBezTo>
                  <a:cubicBezTo>
                    <a:pt x="1307" y="3511"/>
                    <a:pt x="1384" y="3311"/>
                    <a:pt x="1374" y="3101"/>
                  </a:cubicBezTo>
                  <a:cubicBezTo>
                    <a:pt x="1374" y="2891"/>
                    <a:pt x="1307" y="2691"/>
                    <a:pt x="1183" y="2529"/>
                  </a:cubicBezTo>
                  <a:cubicBezTo>
                    <a:pt x="1107" y="2433"/>
                    <a:pt x="1107" y="2300"/>
                    <a:pt x="1183" y="2204"/>
                  </a:cubicBezTo>
                  <a:cubicBezTo>
                    <a:pt x="1307" y="2042"/>
                    <a:pt x="1374" y="1842"/>
                    <a:pt x="1374" y="1632"/>
                  </a:cubicBezTo>
                  <a:lnTo>
                    <a:pt x="1374" y="0"/>
                  </a:lnTo>
                  <a:close/>
                </a:path>
              </a:pathLst>
            </a:custGeom>
            <a:solidFill>
              <a:srgbClr val="E1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50" name="Google Shape;6050;p38"/>
            <p:cNvSpPr/>
            <p:nvPr/>
          </p:nvSpPr>
          <p:spPr>
            <a:xfrm>
              <a:off x="6752985" y="4268082"/>
              <a:ext cx="183138" cy="134669"/>
            </a:xfrm>
            <a:custGeom>
              <a:rect b="b" l="l" r="r" t="t"/>
              <a:pathLst>
                <a:path extrusionOk="0" h="5143" w="6994">
                  <a:moveTo>
                    <a:pt x="3492" y="0"/>
                  </a:moveTo>
                  <a:cubicBezTo>
                    <a:pt x="1565" y="0"/>
                    <a:pt x="1" y="1565"/>
                    <a:pt x="1" y="3501"/>
                  </a:cubicBezTo>
                  <a:lnTo>
                    <a:pt x="1" y="5142"/>
                  </a:lnTo>
                  <a:lnTo>
                    <a:pt x="6993" y="5142"/>
                  </a:lnTo>
                  <a:lnTo>
                    <a:pt x="6993" y="3501"/>
                  </a:lnTo>
                  <a:cubicBezTo>
                    <a:pt x="6993" y="1565"/>
                    <a:pt x="5429" y="0"/>
                    <a:pt x="3492" y="0"/>
                  </a:cubicBezTo>
                  <a:close/>
                </a:path>
              </a:pathLst>
            </a:custGeom>
            <a:solidFill>
              <a:srgbClr val="E1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51" name="Google Shape;6051;p38"/>
            <p:cNvSpPr/>
            <p:nvPr/>
          </p:nvSpPr>
          <p:spPr>
            <a:xfrm>
              <a:off x="6712765" y="4456928"/>
              <a:ext cx="263316" cy="165882"/>
            </a:xfrm>
            <a:custGeom>
              <a:rect b="b" l="l" r="r" t="t"/>
              <a:pathLst>
                <a:path extrusionOk="0" h="6335" w="10056">
                  <a:moveTo>
                    <a:pt x="3721" y="0"/>
                  </a:moveTo>
                  <a:lnTo>
                    <a:pt x="3721" y="1784"/>
                  </a:lnTo>
                  <a:cubicBezTo>
                    <a:pt x="3721" y="2156"/>
                    <a:pt x="3483" y="2481"/>
                    <a:pt x="3130" y="2605"/>
                  </a:cubicBezTo>
                  <a:lnTo>
                    <a:pt x="878" y="3406"/>
                  </a:lnTo>
                  <a:cubicBezTo>
                    <a:pt x="354" y="3587"/>
                    <a:pt x="1" y="4083"/>
                    <a:pt x="1" y="4637"/>
                  </a:cubicBezTo>
                  <a:lnTo>
                    <a:pt x="1" y="5676"/>
                  </a:lnTo>
                  <a:cubicBezTo>
                    <a:pt x="1" y="6039"/>
                    <a:pt x="296" y="6335"/>
                    <a:pt x="659" y="6335"/>
                  </a:cubicBezTo>
                  <a:lnTo>
                    <a:pt x="9398" y="6335"/>
                  </a:lnTo>
                  <a:cubicBezTo>
                    <a:pt x="9760" y="6335"/>
                    <a:pt x="10056" y="6039"/>
                    <a:pt x="10056" y="5676"/>
                  </a:cubicBezTo>
                  <a:lnTo>
                    <a:pt x="10056" y="4637"/>
                  </a:lnTo>
                  <a:cubicBezTo>
                    <a:pt x="10056" y="4083"/>
                    <a:pt x="9703" y="3587"/>
                    <a:pt x="9178" y="3406"/>
                  </a:cubicBezTo>
                  <a:lnTo>
                    <a:pt x="6927" y="2605"/>
                  </a:lnTo>
                  <a:cubicBezTo>
                    <a:pt x="6574" y="2481"/>
                    <a:pt x="6345" y="2156"/>
                    <a:pt x="6345" y="1784"/>
                  </a:cubicBezTo>
                  <a:lnTo>
                    <a:pt x="6345" y="0"/>
                  </a:ln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52" name="Google Shape;6052;p38"/>
            <p:cNvSpPr/>
            <p:nvPr/>
          </p:nvSpPr>
          <p:spPr>
            <a:xfrm>
              <a:off x="6713027" y="4529854"/>
              <a:ext cx="263055" cy="92957"/>
            </a:xfrm>
            <a:custGeom>
              <a:rect b="b" l="l" r="r" t="t"/>
              <a:pathLst>
                <a:path extrusionOk="0" h="3550" w="10046">
                  <a:moveTo>
                    <a:pt x="2624" y="1"/>
                  </a:moveTo>
                  <a:lnTo>
                    <a:pt x="868" y="621"/>
                  </a:lnTo>
                  <a:cubicBezTo>
                    <a:pt x="344" y="802"/>
                    <a:pt x="0" y="1298"/>
                    <a:pt x="0" y="1852"/>
                  </a:cubicBezTo>
                  <a:lnTo>
                    <a:pt x="0" y="2891"/>
                  </a:lnTo>
                  <a:cubicBezTo>
                    <a:pt x="0" y="3254"/>
                    <a:pt x="286" y="3550"/>
                    <a:pt x="649" y="3550"/>
                  </a:cubicBezTo>
                  <a:lnTo>
                    <a:pt x="9388" y="3550"/>
                  </a:lnTo>
                  <a:cubicBezTo>
                    <a:pt x="9750" y="3550"/>
                    <a:pt x="10046" y="3254"/>
                    <a:pt x="10046" y="2891"/>
                  </a:cubicBezTo>
                  <a:lnTo>
                    <a:pt x="10046" y="1852"/>
                  </a:lnTo>
                  <a:cubicBezTo>
                    <a:pt x="10046" y="1298"/>
                    <a:pt x="9693" y="802"/>
                    <a:pt x="9168" y="621"/>
                  </a:cubicBezTo>
                  <a:lnTo>
                    <a:pt x="7413" y="1"/>
                  </a:lnTo>
                  <a:cubicBezTo>
                    <a:pt x="7327" y="1260"/>
                    <a:pt x="6278" y="2233"/>
                    <a:pt x="5018" y="2233"/>
                  </a:cubicBezTo>
                  <a:cubicBezTo>
                    <a:pt x="3759" y="2233"/>
                    <a:pt x="2719" y="1260"/>
                    <a:pt x="2624" y="1"/>
                  </a:cubicBez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53" name="Google Shape;6053;p38"/>
            <p:cNvSpPr/>
            <p:nvPr/>
          </p:nvSpPr>
          <p:spPr>
            <a:xfrm>
              <a:off x="6810199" y="4468424"/>
              <a:ext cx="68709" cy="28620"/>
            </a:xfrm>
            <a:custGeom>
              <a:rect b="b" l="l" r="r" t="t"/>
              <a:pathLst>
                <a:path extrusionOk="0" h="1093" w="2624">
                  <a:moveTo>
                    <a:pt x="0" y="0"/>
                  </a:moveTo>
                  <a:lnTo>
                    <a:pt x="0" y="821"/>
                  </a:lnTo>
                  <a:cubicBezTo>
                    <a:pt x="420" y="1002"/>
                    <a:pt x="866" y="1092"/>
                    <a:pt x="1312" y="1092"/>
                  </a:cubicBezTo>
                  <a:cubicBezTo>
                    <a:pt x="1758" y="1092"/>
                    <a:pt x="2204" y="1002"/>
                    <a:pt x="2624" y="821"/>
                  </a:cubicBezTo>
                  <a:lnTo>
                    <a:pt x="2624" y="0"/>
                  </a:lnTo>
                  <a:close/>
                </a:path>
              </a:pathLst>
            </a:custGeom>
            <a:solidFill>
              <a:srgbClr val="EE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54" name="Google Shape;6054;p38"/>
            <p:cNvSpPr/>
            <p:nvPr/>
          </p:nvSpPr>
          <p:spPr>
            <a:xfrm>
              <a:off x="6752226" y="4336399"/>
              <a:ext cx="184630" cy="149019"/>
            </a:xfrm>
            <a:custGeom>
              <a:rect b="b" l="l" r="r" t="t"/>
              <a:pathLst>
                <a:path extrusionOk="0" h="5691" w="7051">
                  <a:moveTo>
                    <a:pt x="3521" y="0"/>
                  </a:moveTo>
                  <a:cubicBezTo>
                    <a:pt x="3452" y="0"/>
                    <a:pt x="3383" y="34"/>
                    <a:pt x="3340" y="100"/>
                  </a:cubicBezTo>
                  <a:cubicBezTo>
                    <a:pt x="2529" y="1360"/>
                    <a:pt x="1451" y="1789"/>
                    <a:pt x="955" y="1923"/>
                  </a:cubicBezTo>
                  <a:cubicBezTo>
                    <a:pt x="869" y="1951"/>
                    <a:pt x="573" y="1980"/>
                    <a:pt x="573" y="1980"/>
                  </a:cubicBezTo>
                  <a:cubicBezTo>
                    <a:pt x="249" y="1980"/>
                    <a:pt x="1" y="2266"/>
                    <a:pt x="30" y="2581"/>
                  </a:cubicBezTo>
                  <a:cubicBezTo>
                    <a:pt x="68" y="2867"/>
                    <a:pt x="316" y="3077"/>
                    <a:pt x="602" y="3077"/>
                  </a:cubicBezTo>
                  <a:lnTo>
                    <a:pt x="697" y="3077"/>
                  </a:lnTo>
                  <a:cubicBezTo>
                    <a:pt x="812" y="4556"/>
                    <a:pt x="2043" y="5691"/>
                    <a:pt x="3521" y="5691"/>
                  </a:cubicBezTo>
                  <a:cubicBezTo>
                    <a:pt x="5009" y="5691"/>
                    <a:pt x="6240" y="4556"/>
                    <a:pt x="6355" y="3077"/>
                  </a:cubicBezTo>
                  <a:lnTo>
                    <a:pt x="6440" y="3077"/>
                  </a:lnTo>
                  <a:cubicBezTo>
                    <a:pt x="6727" y="3077"/>
                    <a:pt x="6975" y="2867"/>
                    <a:pt x="7013" y="2581"/>
                  </a:cubicBezTo>
                  <a:cubicBezTo>
                    <a:pt x="7051" y="2266"/>
                    <a:pt x="6793" y="1980"/>
                    <a:pt x="6469" y="1980"/>
                  </a:cubicBezTo>
                  <a:cubicBezTo>
                    <a:pt x="6469" y="1980"/>
                    <a:pt x="6183" y="1951"/>
                    <a:pt x="6087" y="1923"/>
                  </a:cubicBezTo>
                  <a:cubicBezTo>
                    <a:pt x="5591" y="1789"/>
                    <a:pt x="4523" y="1360"/>
                    <a:pt x="3702" y="100"/>
                  </a:cubicBezTo>
                  <a:cubicBezTo>
                    <a:pt x="3660" y="34"/>
                    <a:pt x="3590" y="0"/>
                    <a:pt x="3521" y="0"/>
                  </a:cubicBezTo>
                  <a:close/>
                </a:path>
              </a:pathLst>
            </a:custGeom>
            <a:solidFill>
              <a:srgbClr val="F6F8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55" name="Google Shape;6055;p38"/>
            <p:cNvSpPr/>
            <p:nvPr/>
          </p:nvSpPr>
          <p:spPr>
            <a:xfrm>
              <a:off x="6752226" y="4336451"/>
              <a:ext cx="169417" cy="149202"/>
            </a:xfrm>
            <a:custGeom>
              <a:rect b="b" l="l" r="r" t="t"/>
              <a:pathLst>
                <a:path extrusionOk="0" h="5698" w="6470">
                  <a:moveTo>
                    <a:pt x="3521" y="1"/>
                  </a:moveTo>
                  <a:cubicBezTo>
                    <a:pt x="3452" y="1"/>
                    <a:pt x="3383" y="36"/>
                    <a:pt x="3340" y="108"/>
                  </a:cubicBezTo>
                  <a:cubicBezTo>
                    <a:pt x="2901" y="785"/>
                    <a:pt x="2281" y="1339"/>
                    <a:pt x="1556" y="1692"/>
                  </a:cubicBezTo>
                  <a:cubicBezTo>
                    <a:pt x="1365" y="1787"/>
                    <a:pt x="1165" y="1863"/>
                    <a:pt x="955" y="1921"/>
                  </a:cubicBezTo>
                  <a:cubicBezTo>
                    <a:pt x="869" y="1949"/>
                    <a:pt x="573" y="1978"/>
                    <a:pt x="573" y="1978"/>
                  </a:cubicBezTo>
                  <a:cubicBezTo>
                    <a:pt x="249" y="1978"/>
                    <a:pt x="1" y="2264"/>
                    <a:pt x="30" y="2579"/>
                  </a:cubicBezTo>
                  <a:cubicBezTo>
                    <a:pt x="68" y="2865"/>
                    <a:pt x="316" y="3075"/>
                    <a:pt x="612" y="3075"/>
                  </a:cubicBezTo>
                  <a:lnTo>
                    <a:pt x="697" y="3075"/>
                  </a:lnTo>
                  <a:cubicBezTo>
                    <a:pt x="801" y="4570"/>
                    <a:pt x="2056" y="5697"/>
                    <a:pt x="3504" y="5697"/>
                  </a:cubicBezTo>
                  <a:cubicBezTo>
                    <a:pt x="3654" y="5697"/>
                    <a:pt x="3807" y="5685"/>
                    <a:pt x="3960" y="5660"/>
                  </a:cubicBezTo>
                  <a:cubicBezTo>
                    <a:pt x="2710" y="5460"/>
                    <a:pt x="1737" y="4458"/>
                    <a:pt x="1575" y="3199"/>
                  </a:cubicBezTo>
                  <a:cubicBezTo>
                    <a:pt x="1556" y="3018"/>
                    <a:pt x="1556" y="2827"/>
                    <a:pt x="1575" y="2636"/>
                  </a:cubicBezTo>
                  <a:cubicBezTo>
                    <a:pt x="1594" y="2483"/>
                    <a:pt x="1642" y="2340"/>
                    <a:pt x="1728" y="2207"/>
                  </a:cubicBezTo>
                  <a:cubicBezTo>
                    <a:pt x="1804" y="2102"/>
                    <a:pt x="1909" y="2006"/>
                    <a:pt x="2033" y="1940"/>
                  </a:cubicBezTo>
                  <a:cubicBezTo>
                    <a:pt x="2615" y="1606"/>
                    <a:pt x="3121" y="1148"/>
                    <a:pt x="3521" y="604"/>
                  </a:cubicBezTo>
                  <a:cubicBezTo>
                    <a:pt x="3970" y="1234"/>
                    <a:pt x="4580" y="1739"/>
                    <a:pt x="5286" y="2083"/>
                  </a:cubicBezTo>
                  <a:cubicBezTo>
                    <a:pt x="5445" y="2158"/>
                    <a:pt x="5616" y="2196"/>
                    <a:pt x="5786" y="2196"/>
                  </a:cubicBezTo>
                  <a:cubicBezTo>
                    <a:pt x="6025" y="2196"/>
                    <a:pt x="6263" y="2122"/>
                    <a:pt x="6469" y="1978"/>
                  </a:cubicBezTo>
                  <a:cubicBezTo>
                    <a:pt x="6469" y="1978"/>
                    <a:pt x="6183" y="1949"/>
                    <a:pt x="6087" y="1921"/>
                  </a:cubicBezTo>
                  <a:cubicBezTo>
                    <a:pt x="5591" y="1787"/>
                    <a:pt x="4523" y="1358"/>
                    <a:pt x="3702" y="108"/>
                  </a:cubicBezTo>
                  <a:cubicBezTo>
                    <a:pt x="3660" y="36"/>
                    <a:pt x="3590" y="1"/>
                    <a:pt x="3521" y="1"/>
                  </a:cubicBez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56" name="Google Shape;6056;p38"/>
            <p:cNvSpPr/>
            <p:nvPr/>
          </p:nvSpPr>
          <p:spPr>
            <a:xfrm>
              <a:off x="6804439" y="4388847"/>
              <a:ext cx="11521" cy="17151"/>
            </a:xfrm>
            <a:custGeom>
              <a:rect b="b" l="l" r="r" t="t"/>
              <a:pathLst>
                <a:path extrusionOk="0" h="655" w="440">
                  <a:moveTo>
                    <a:pt x="220" y="1"/>
                  </a:moveTo>
                  <a:cubicBezTo>
                    <a:pt x="111" y="1"/>
                    <a:pt x="1" y="72"/>
                    <a:pt x="1" y="215"/>
                  </a:cubicBezTo>
                  <a:lnTo>
                    <a:pt x="1" y="435"/>
                  </a:lnTo>
                  <a:cubicBezTo>
                    <a:pt x="1" y="559"/>
                    <a:pt x="96" y="654"/>
                    <a:pt x="220" y="654"/>
                  </a:cubicBezTo>
                  <a:cubicBezTo>
                    <a:pt x="344" y="654"/>
                    <a:pt x="440" y="559"/>
                    <a:pt x="440" y="435"/>
                  </a:cubicBezTo>
                  <a:lnTo>
                    <a:pt x="440" y="215"/>
                  </a:lnTo>
                  <a:cubicBezTo>
                    <a:pt x="440" y="72"/>
                    <a:pt x="330" y="1"/>
                    <a:pt x="220"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57" name="Google Shape;6057;p38"/>
            <p:cNvSpPr/>
            <p:nvPr/>
          </p:nvSpPr>
          <p:spPr>
            <a:xfrm>
              <a:off x="6873148" y="4388847"/>
              <a:ext cx="11521" cy="17151"/>
            </a:xfrm>
            <a:custGeom>
              <a:rect b="b" l="l" r="r" t="t"/>
              <a:pathLst>
                <a:path extrusionOk="0" h="655" w="440">
                  <a:moveTo>
                    <a:pt x="220" y="1"/>
                  </a:moveTo>
                  <a:cubicBezTo>
                    <a:pt x="110" y="1"/>
                    <a:pt x="0" y="72"/>
                    <a:pt x="0" y="215"/>
                  </a:cubicBezTo>
                  <a:lnTo>
                    <a:pt x="0" y="435"/>
                  </a:lnTo>
                  <a:cubicBezTo>
                    <a:pt x="0" y="559"/>
                    <a:pt x="96" y="654"/>
                    <a:pt x="220" y="654"/>
                  </a:cubicBezTo>
                  <a:cubicBezTo>
                    <a:pt x="334" y="654"/>
                    <a:pt x="439" y="559"/>
                    <a:pt x="439" y="435"/>
                  </a:cubicBezTo>
                  <a:lnTo>
                    <a:pt x="439" y="215"/>
                  </a:lnTo>
                  <a:cubicBezTo>
                    <a:pt x="439" y="72"/>
                    <a:pt x="329" y="1"/>
                    <a:pt x="220"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58" name="Google Shape;6058;p38"/>
            <p:cNvSpPr/>
            <p:nvPr/>
          </p:nvSpPr>
          <p:spPr>
            <a:xfrm>
              <a:off x="6878883" y="4496887"/>
              <a:ext cx="26" cy="26"/>
            </a:xfrm>
            <a:custGeom>
              <a:rect b="b" l="l" r="r" t="t"/>
              <a:pathLst>
                <a:path extrusionOk="0" h="1" w="1">
                  <a:moveTo>
                    <a:pt x="1" y="1"/>
                  </a:moveTo>
                  <a:lnTo>
                    <a:pt x="1" y="1"/>
                  </a:lnTo>
                  <a:lnTo>
                    <a:pt x="1" y="1"/>
                  </a:ln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59" name="Google Shape;6059;p38"/>
            <p:cNvSpPr/>
            <p:nvPr/>
          </p:nvSpPr>
          <p:spPr>
            <a:xfrm>
              <a:off x="6810199" y="4496887"/>
              <a:ext cx="26" cy="26"/>
            </a:xfrm>
            <a:custGeom>
              <a:rect b="b" l="l" r="r" t="t"/>
              <a:pathLst>
                <a:path extrusionOk="0" h="1" w="1">
                  <a:moveTo>
                    <a:pt x="0" y="1"/>
                  </a:moveTo>
                  <a:lnTo>
                    <a:pt x="0" y="1"/>
                  </a:lnTo>
                  <a:lnTo>
                    <a:pt x="0" y="1"/>
                  </a:ln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60" name="Google Shape;6060;p38"/>
            <p:cNvSpPr/>
            <p:nvPr/>
          </p:nvSpPr>
          <p:spPr>
            <a:xfrm>
              <a:off x="6841909" y="4269810"/>
              <a:ext cx="94214" cy="101467"/>
            </a:xfrm>
            <a:custGeom>
              <a:rect b="b" l="l" r="r" t="t"/>
              <a:pathLst>
                <a:path extrusionOk="0" h="3875" w="3598">
                  <a:moveTo>
                    <a:pt x="735" y="1"/>
                  </a:moveTo>
                  <a:cubicBezTo>
                    <a:pt x="1" y="1861"/>
                    <a:pt x="1375" y="3874"/>
                    <a:pt x="3378" y="3874"/>
                  </a:cubicBezTo>
                  <a:cubicBezTo>
                    <a:pt x="3454" y="3874"/>
                    <a:pt x="3521" y="3874"/>
                    <a:pt x="3597" y="3865"/>
                  </a:cubicBezTo>
                  <a:lnTo>
                    <a:pt x="3597" y="3435"/>
                  </a:lnTo>
                  <a:cubicBezTo>
                    <a:pt x="3597" y="1747"/>
                    <a:pt x="2386" y="306"/>
                    <a:pt x="735" y="1"/>
                  </a:cubicBezTo>
                  <a:close/>
                </a:path>
              </a:pathLst>
            </a:custGeom>
            <a:solidFill>
              <a:srgbClr val="E6EB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61" name="Google Shape;6061;p38"/>
            <p:cNvSpPr/>
            <p:nvPr/>
          </p:nvSpPr>
          <p:spPr>
            <a:xfrm>
              <a:off x="6818683" y="4426187"/>
              <a:ext cx="51480" cy="22755"/>
            </a:xfrm>
            <a:custGeom>
              <a:rect b="b" l="l" r="r" t="t"/>
              <a:pathLst>
                <a:path extrusionOk="0" h="869" w="1966">
                  <a:moveTo>
                    <a:pt x="125" y="1"/>
                  </a:moveTo>
                  <a:cubicBezTo>
                    <a:pt x="58" y="1"/>
                    <a:pt x="1" y="58"/>
                    <a:pt x="10" y="125"/>
                  </a:cubicBezTo>
                  <a:cubicBezTo>
                    <a:pt x="86" y="545"/>
                    <a:pt x="487" y="869"/>
                    <a:pt x="983" y="869"/>
                  </a:cubicBezTo>
                  <a:cubicBezTo>
                    <a:pt x="1479" y="869"/>
                    <a:pt x="1890" y="545"/>
                    <a:pt x="1956" y="125"/>
                  </a:cubicBezTo>
                  <a:cubicBezTo>
                    <a:pt x="1966" y="58"/>
                    <a:pt x="1918" y="1"/>
                    <a:pt x="185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62" name="Google Shape;6062;p38"/>
            <p:cNvSpPr/>
            <p:nvPr/>
          </p:nvSpPr>
          <p:spPr>
            <a:xfrm>
              <a:off x="6754242" y="4529854"/>
              <a:ext cx="180624" cy="87222"/>
            </a:xfrm>
            <a:custGeom>
              <a:rect b="b" l="l" r="r" t="t"/>
              <a:pathLst>
                <a:path extrusionOk="0" h="3331" w="6898">
                  <a:moveTo>
                    <a:pt x="1050" y="1"/>
                  </a:moveTo>
                  <a:lnTo>
                    <a:pt x="0" y="373"/>
                  </a:lnTo>
                  <a:cubicBezTo>
                    <a:pt x="258" y="2071"/>
                    <a:pt x="1727" y="3330"/>
                    <a:pt x="3444" y="3330"/>
                  </a:cubicBezTo>
                  <a:cubicBezTo>
                    <a:pt x="5171" y="3330"/>
                    <a:pt x="6631" y="2071"/>
                    <a:pt x="6898" y="373"/>
                  </a:cubicBezTo>
                  <a:lnTo>
                    <a:pt x="5839" y="1"/>
                  </a:lnTo>
                  <a:cubicBezTo>
                    <a:pt x="5753" y="1260"/>
                    <a:pt x="4704" y="2233"/>
                    <a:pt x="3444" y="2233"/>
                  </a:cubicBezTo>
                  <a:cubicBezTo>
                    <a:pt x="2185" y="2233"/>
                    <a:pt x="1145" y="1260"/>
                    <a:pt x="1050"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63" name="Google Shape;6063;p38"/>
            <p:cNvSpPr/>
            <p:nvPr/>
          </p:nvSpPr>
          <p:spPr>
            <a:xfrm>
              <a:off x="6764978" y="4525874"/>
              <a:ext cx="158891" cy="79707"/>
            </a:xfrm>
            <a:custGeom>
              <a:rect b="b" l="l" r="r" t="t"/>
              <a:pathLst>
                <a:path extrusionOk="0" h="3044" w="6068">
                  <a:moveTo>
                    <a:pt x="1069" y="0"/>
                  </a:moveTo>
                  <a:lnTo>
                    <a:pt x="1" y="372"/>
                  </a:lnTo>
                  <a:cubicBezTo>
                    <a:pt x="201" y="1899"/>
                    <a:pt x="1498" y="3043"/>
                    <a:pt x="3034" y="3043"/>
                  </a:cubicBezTo>
                  <a:cubicBezTo>
                    <a:pt x="4570" y="3043"/>
                    <a:pt x="5868" y="1899"/>
                    <a:pt x="6068" y="372"/>
                  </a:cubicBezTo>
                  <a:lnTo>
                    <a:pt x="4999" y="0"/>
                  </a:lnTo>
                  <a:cubicBezTo>
                    <a:pt x="4999" y="1088"/>
                    <a:pt x="4122" y="1965"/>
                    <a:pt x="3034" y="1965"/>
                  </a:cubicBezTo>
                  <a:cubicBezTo>
                    <a:pt x="1947" y="1965"/>
                    <a:pt x="1069" y="1088"/>
                    <a:pt x="1069" y="0"/>
                  </a:cubicBezTo>
                  <a:close/>
                </a:path>
              </a:pathLst>
            </a:custGeom>
            <a:solidFill>
              <a:srgbClr val="E7E9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6064" name="Google Shape;6064;p38"/>
          <p:cNvGrpSpPr/>
          <p:nvPr/>
        </p:nvGrpSpPr>
        <p:grpSpPr>
          <a:xfrm>
            <a:off x="7306980" y="3027944"/>
            <a:ext cx="377014" cy="509046"/>
            <a:chOff x="5359341" y="2419159"/>
            <a:chExt cx="262819" cy="354860"/>
          </a:xfrm>
        </p:grpSpPr>
        <p:sp>
          <p:nvSpPr>
            <p:cNvPr id="6065" name="Google Shape;6065;p38"/>
            <p:cNvSpPr/>
            <p:nvPr/>
          </p:nvSpPr>
          <p:spPr>
            <a:xfrm>
              <a:off x="5359341" y="2636364"/>
              <a:ext cx="262819" cy="137655"/>
            </a:xfrm>
            <a:custGeom>
              <a:rect b="b" l="l" r="r" t="t"/>
              <a:pathLst>
                <a:path extrusionOk="0" h="5257" w="10037">
                  <a:moveTo>
                    <a:pt x="4360" y="0"/>
                  </a:moveTo>
                  <a:lnTo>
                    <a:pt x="1021" y="1174"/>
                  </a:lnTo>
                  <a:cubicBezTo>
                    <a:pt x="410" y="1393"/>
                    <a:pt x="0" y="1966"/>
                    <a:pt x="0" y="2614"/>
                  </a:cubicBezTo>
                  <a:lnTo>
                    <a:pt x="0" y="4599"/>
                  </a:lnTo>
                  <a:cubicBezTo>
                    <a:pt x="0" y="4961"/>
                    <a:pt x="296" y="5257"/>
                    <a:pt x="659" y="5257"/>
                  </a:cubicBezTo>
                  <a:lnTo>
                    <a:pt x="9378" y="5257"/>
                  </a:lnTo>
                  <a:cubicBezTo>
                    <a:pt x="9741" y="5257"/>
                    <a:pt x="10036" y="4961"/>
                    <a:pt x="10036" y="4599"/>
                  </a:cubicBezTo>
                  <a:lnTo>
                    <a:pt x="10036" y="2614"/>
                  </a:lnTo>
                  <a:cubicBezTo>
                    <a:pt x="10036" y="1966"/>
                    <a:pt x="9626" y="1393"/>
                    <a:pt x="9016" y="1174"/>
                  </a:cubicBezTo>
                  <a:lnTo>
                    <a:pt x="5677" y="0"/>
                  </a:ln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66" name="Google Shape;6066;p38"/>
            <p:cNvSpPr/>
            <p:nvPr/>
          </p:nvSpPr>
          <p:spPr>
            <a:xfrm>
              <a:off x="5400556" y="2636364"/>
              <a:ext cx="180388" cy="102698"/>
            </a:xfrm>
            <a:custGeom>
              <a:rect b="b" l="l" r="r" t="t"/>
              <a:pathLst>
                <a:path extrusionOk="0" h="3922" w="6889">
                  <a:moveTo>
                    <a:pt x="2786" y="0"/>
                  </a:moveTo>
                  <a:lnTo>
                    <a:pt x="0" y="983"/>
                  </a:lnTo>
                  <a:cubicBezTo>
                    <a:pt x="267" y="2672"/>
                    <a:pt x="1727" y="3921"/>
                    <a:pt x="3444" y="3921"/>
                  </a:cubicBezTo>
                  <a:cubicBezTo>
                    <a:pt x="5152" y="3921"/>
                    <a:pt x="6612" y="2672"/>
                    <a:pt x="6879" y="983"/>
                  </a:cubicBezTo>
                  <a:lnTo>
                    <a:pt x="6888" y="983"/>
                  </a:lnTo>
                  <a:lnTo>
                    <a:pt x="4103" y="0"/>
                  </a:ln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67" name="Google Shape;6067;p38"/>
            <p:cNvSpPr/>
            <p:nvPr/>
          </p:nvSpPr>
          <p:spPr>
            <a:xfrm>
              <a:off x="5359341" y="2636364"/>
              <a:ext cx="131423" cy="137655"/>
            </a:xfrm>
            <a:custGeom>
              <a:rect b="b" l="l" r="r" t="t"/>
              <a:pathLst>
                <a:path extrusionOk="0" h="5257" w="5019">
                  <a:moveTo>
                    <a:pt x="4360" y="0"/>
                  </a:moveTo>
                  <a:lnTo>
                    <a:pt x="1021" y="1174"/>
                  </a:lnTo>
                  <a:cubicBezTo>
                    <a:pt x="410" y="1393"/>
                    <a:pt x="0" y="1966"/>
                    <a:pt x="0" y="2614"/>
                  </a:cubicBezTo>
                  <a:lnTo>
                    <a:pt x="0" y="4599"/>
                  </a:lnTo>
                  <a:cubicBezTo>
                    <a:pt x="0" y="4961"/>
                    <a:pt x="296" y="5257"/>
                    <a:pt x="659" y="5257"/>
                  </a:cubicBezTo>
                  <a:lnTo>
                    <a:pt x="5018" y="5257"/>
                  </a:lnTo>
                  <a:lnTo>
                    <a:pt x="5018" y="0"/>
                  </a:ln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68" name="Google Shape;6068;p38"/>
            <p:cNvSpPr/>
            <p:nvPr/>
          </p:nvSpPr>
          <p:spPr>
            <a:xfrm>
              <a:off x="5400556" y="2636364"/>
              <a:ext cx="90207" cy="102698"/>
            </a:xfrm>
            <a:custGeom>
              <a:rect b="b" l="l" r="r" t="t"/>
              <a:pathLst>
                <a:path extrusionOk="0" h="3922" w="3445">
                  <a:moveTo>
                    <a:pt x="2786" y="0"/>
                  </a:moveTo>
                  <a:lnTo>
                    <a:pt x="0" y="983"/>
                  </a:lnTo>
                  <a:cubicBezTo>
                    <a:pt x="257" y="2675"/>
                    <a:pt x="1706" y="3921"/>
                    <a:pt x="3425" y="3921"/>
                  </a:cubicBezTo>
                  <a:cubicBezTo>
                    <a:pt x="3431" y="3921"/>
                    <a:pt x="3438" y="3921"/>
                    <a:pt x="3444" y="3921"/>
                  </a:cubicBezTo>
                  <a:lnTo>
                    <a:pt x="3444" y="0"/>
                  </a:ln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69" name="Google Shape;6069;p38"/>
            <p:cNvSpPr/>
            <p:nvPr/>
          </p:nvSpPr>
          <p:spPr>
            <a:xfrm>
              <a:off x="5411056" y="2636364"/>
              <a:ext cx="159388" cy="91464"/>
            </a:xfrm>
            <a:custGeom>
              <a:rect b="b" l="l" r="r" t="t"/>
              <a:pathLst>
                <a:path extrusionOk="0" h="3493" w="6087">
                  <a:moveTo>
                    <a:pt x="3043" y="0"/>
                  </a:moveTo>
                  <a:cubicBezTo>
                    <a:pt x="2065" y="0"/>
                    <a:pt x="1088" y="163"/>
                    <a:pt x="153" y="487"/>
                  </a:cubicBezTo>
                  <a:cubicBezTo>
                    <a:pt x="57" y="516"/>
                    <a:pt x="0" y="611"/>
                    <a:pt x="10" y="706"/>
                  </a:cubicBezTo>
                  <a:cubicBezTo>
                    <a:pt x="143" y="2281"/>
                    <a:pt x="1460" y="3483"/>
                    <a:pt x="3043" y="3492"/>
                  </a:cubicBezTo>
                  <a:cubicBezTo>
                    <a:pt x="4627" y="3492"/>
                    <a:pt x="5943" y="2281"/>
                    <a:pt x="6087" y="706"/>
                  </a:cubicBezTo>
                  <a:cubicBezTo>
                    <a:pt x="6087" y="611"/>
                    <a:pt x="6029" y="516"/>
                    <a:pt x="5934" y="487"/>
                  </a:cubicBezTo>
                  <a:cubicBezTo>
                    <a:pt x="4999" y="163"/>
                    <a:pt x="4021" y="0"/>
                    <a:pt x="3043" y="0"/>
                  </a:cubicBezTo>
                  <a:close/>
                </a:path>
              </a:pathLst>
            </a:custGeom>
            <a:solidFill>
              <a:srgbClr val="C1CE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70" name="Google Shape;6070;p38"/>
            <p:cNvSpPr/>
            <p:nvPr/>
          </p:nvSpPr>
          <p:spPr>
            <a:xfrm>
              <a:off x="5456513" y="2619134"/>
              <a:ext cx="68709" cy="62975"/>
            </a:xfrm>
            <a:custGeom>
              <a:rect b="b" l="l" r="r" t="t"/>
              <a:pathLst>
                <a:path extrusionOk="0" h="2405" w="2624">
                  <a:moveTo>
                    <a:pt x="0" y="0"/>
                  </a:moveTo>
                  <a:lnTo>
                    <a:pt x="0" y="1088"/>
                  </a:lnTo>
                  <a:cubicBezTo>
                    <a:pt x="0" y="1813"/>
                    <a:pt x="582" y="2404"/>
                    <a:pt x="1307" y="2404"/>
                  </a:cubicBezTo>
                  <a:cubicBezTo>
                    <a:pt x="2032" y="2404"/>
                    <a:pt x="2624" y="1813"/>
                    <a:pt x="2624" y="1088"/>
                  </a:cubicBezTo>
                  <a:lnTo>
                    <a:pt x="2624" y="0"/>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71" name="Google Shape;6071;p38"/>
            <p:cNvSpPr/>
            <p:nvPr/>
          </p:nvSpPr>
          <p:spPr>
            <a:xfrm>
              <a:off x="5456513" y="2619134"/>
              <a:ext cx="68709" cy="28620"/>
            </a:xfrm>
            <a:custGeom>
              <a:rect b="b" l="l" r="r" t="t"/>
              <a:pathLst>
                <a:path extrusionOk="0" h="1093" w="2624">
                  <a:moveTo>
                    <a:pt x="0" y="0"/>
                  </a:moveTo>
                  <a:lnTo>
                    <a:pt x="0" y="821"/>
                  </a:lnTo>
                  <a:cubicBezTo>
                    <a:pt x="415" y="1002"/>
                    <a:pt x="861" y="1093"/>
                    <a:pt x="1308" y="1093"/>
                  </a:cubicBezTo>
                  <a:cubicBezTo>
                    <a:pt x="1756" y="1093"/>
                    <a:pt x="2204" y="1002"/>
                    <a:pt x="2624" y="821"/>
                  </a:cubicBezTo>
                  <a:lnTo>
                    <a:pt x="2624" y="0"/>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72" name="Google Shape;6072;p38"/>
            <p:cNvSpPr/>
            <p:nvPr/>
          </p:nvSpPr>
          <p:spPr>
            <a:xfrm>
              <a:off x="5360833" y="2482082"/>
              <a:ext cx="92957" cy="131711"/>
            </a:xfrm>
            <a:custGeom>
              <a:rect b="b" l="l" r="r" t="t"/>
              <a:pathLst>
                <a:path extrusionOk="0" h="5030" w="3550">
                  <a:moveTo>
                    <a:pt x="1684" y="0"/>
                  </a:moveTo>
                  <a:cubicBezTo>
                    <a:pt x="1160" y="0"/>
                    <a:pt x="709" y="489"/>
                    <a:pt x="840" y="1065"/>
                  </a:cubicBezTo>
                  <a:cubicBezTo>
                    <a:pt x="869" y="1237"/>
                    <a:pt x="792" y="1409"/>
                    <a:pt x="640" y="1504"/>
                  </a:cubicBezTo>
                  <a:cubicBezTo>
                    <a:pt x="67" y="1886"/>
                    <a:pt x="0" y="2697"/>
                    <a:pt x="497" y="3183"/>
                  </a:cubicBezTo>
                  <a:cubicBezTo>
                    <a:pt x="592" y="3279"/>
                    <a:pt x="630" y="3422"/>
                    <a:pt x="611" y="3555"/>
                  </a:cubicBezTo>
                  <a:cubicBezTo>
                    <a:pt x="510" y="4389"/>
                    <a:pt x="1179" y="5030"/>
                    <a:pt x="1917" y="5030"/>
                  </a:cubicBezTo>
                  <a:cubicBezTo>
                    <a:pt x="2150" y="5030"/>
                    <a:pt x="2390" y="4966"/>
                    <a:pt x="2614" y="4824"/>
                  </a:cubicBezTo>
                  <a:cubicBezTo>
                    <a:pt x="3549" y="4242"/>
                    <a:pt x="3387" y="2830"/>
                    <a:pt x="2338" y="2477"/>
                  </a:cubicBezTo>
                  <a:cubicBezTo>
                    <a:pt x="2338" y="2449"/>
                    <a:pt x="2347" y="2429"/>
                    <a:pt x="2347" y="2401"/>
                  </a:cubicBezTo>
                  <a:cubicBezTo>
                    <a:pt x="2347" y="2124"/>
                    <a:pt x="2242" y="1867"/>
                    <a:pt x="2052" y="1666"/>
                  </a:cubicBezTo>
                  <a:cubicBezTo>
                    <a:pt x="2719" y="1361"/>
                    <a:pt x="2729" y="417"/>
                    <a:pt x="2071" y="92"/>
                  </a:cubicBezTo>
                  <a:cubicBezTo>
                    <a:pt x="1942" y="29"/>
                    <a:pt x="1811" y="0"/>
                    <a:pt x="1684" y="0"/>
                  </a:cubicBez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73" name="Google Shape;6073;p38"/>
            <p:cNvSpPr/>
            <p:nvPr/>
          </p:nvSpPr>
          <p:spPr>
            <a:xfrm>
              <a:off x="5527946" y="2482082"/>
              <a:ext cx="92957" cy="131711"/>
            </a:xfrm>
            <a:custGeom>
              <a:rect b="b" l="l" r="r" t="t"/>
              <a:pathLst>
                <a:path extrusionOk="0" h="5030" w="3550">
                  <a:moveTo>
                    <a:pt x="1857" y="0"/>
                  </a:moveTo>
                  <a:cubicBezTo>
                    <a:pt x="1730" y="0"/>
                    <a:pt x="1598" y="29"/>
                    <a:pt x="1470" y="92"/>
                  </a:cubicBezTo>
                  <a:cubicBezTo>
                    <a:pt x="812" y="417"/>
                    <a:pt x="821" y="1361"/>
                    <a:pt x="1489" y="1666"/>
                  </a:cubicBezTo>
                  <a:cubicBezTo>
                    <a:pt x="1298" y="1867"/>
                    <a:pt x="1193" y="2124"/>
                    <a:pt x="1193" y="2401"/>
                  </a:cubicBezTo>
                  <a:cubicBezTo>
                    <a:pt x="1193" y="2429"/>
                    <a:pt x="1203" y="2449"/>
                    <a:pt x="1203" y="2477"/>
                  </a:cubicBezTo>
                  <a:cubicBezTo>
                    <a:pt x="153" y="2830"/>
                    <a:pt x="1" y="4242"/>
                    <a:pt x="936" y="4824"/>
                  </a:cubicBezTo>
                  <a:cubicBezTo>
                    <a:pt x="1160" y="4966"/>
                    <a:pt x="1399" y="5030"/>
                    <a:pt x="1631" y="5030"/>
                  </a:cubicBezTo>
                  <a:cubicBezTo>
                    <a:pt x="2367" y="5030"/>
                    <a:pt x="3031" y="4389"/>
                    <a:pt x="2929" y="3555"/>
                  </a:cubicBezTo>
                  <a:cubicBezTo>
                    <a:pt x="2910" y="3422"/>
                    <a:pt x="2949" y="3279"/>
                    <a:pt x="3053" y="3183"/>
                  </a:cubicBezTo>
                  <a:cubicBezTo>
                    <a:pt x="3550" y="2697"/>
                    <a:pt x="3473" y="1886"/>
                    <a:pt x="2901" y="1504"/>
                  </a:cubicBezTo>
                  <a:cubicBezTo>
                    <a:pt x="2748" y="1409"/>
                    <a:pt x="2672" y="1237"/>
                    <a:pt x="2701" y="1065"/>
                  </a:cubicBezTo>
                  <a:cubicBezTo>
                    <a:pt x="2831" y="489"/>
                    <a:pt x="2381" y="0"/>
                    <a:pt x="1857" y="0"/>
                  </a:cubicBez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74" name="Google Shape;6074;p38"/>
            <p:cNvSpPr/>
            <p:nvPr/>
          </p:nvSpPr>
          <p:spPr>
            <a:xfrm>
              <a:off x="5394560" y="2442019"/>
              <a:ext cx="192381" cy="194109"/>
            </a:xfrm>
            <a:custGeom>
              <a:rect b="b" l="l" r="r" t="t"/>
              <a:pathLst>
                <a:path extrusionOk="0" h="7413" w="7347">
                  <a:moveTo>
                    <a:pt x="3673" y="0"/>
                  </a:moveTo>
                  <a:cubicBezTo>
                    <a:pt x="2109" y="0"/>
                    <a:pt x="840" y="1269"/>
                    <a:pt x="840" y="2843"/>
                  </a:cubicBezTo>
                  <a:lnTo>
                    <a:pt x="840" y="3273"/>
                  </a:lnTo>
                  <a:lnTo>
                    <a:pt x="735" y="3273"/>
                  </a:lnTo>
                  <a:cubicBezTo>
                    <a:pt x="0" y="3273"/>
                    <a:pt x="0" y="4370"/>
                    <a:pt x="735" y="4370"/>
                  </a:cubicBezTo>
                  <a:lnTo>
                    <a:pt x="840" y="4370"/>
                  </a:lnTo>
                  <a:lnTo>
                    <a:pt x="840" y="4580"/>
                  </a:lnTo>
                  <a:cubicBezTo>
                    <a:pt x="840" y="6144"/>
                    <a:pt x="2109" y="7413"/>
                    <a:pt x="3673" y="7413"/>
                  </a:cubicBezTo>
                  <a:cubicBezTo>
                    <a:pt x="5238" y="7413"/>
                    <a:pt x="6507" y="6144"/>
                    <a:pt x="6507" y="4580"/>
                  </a:cubicBezTo>
                  <a:lnTo>
                    <a:pt x="6507" y="4360"/>
                  </a:lnTo>
                  <a:lnTo>
                    <a:pt x="6621" y="4360"/>
                  </a:lnTo>
                  <a:cubicBezTo>
                    <a:pt x="7346" y="4360"/>
                    <a:pt x="7346" y="3273"/>
                    <a:pt x="6621" y="3273"/>
                  </a:cubicBezTo>
                  <a:lnTo>
                    <a:pt x="6507" y="3273"/>
                  </a:lnTo>
                  <a:lnTo>
                    <a:pt x="6507" y="2843"/>
                  </a:lnTo>
                  <a:cubicBezTo>
                    <a:pt x="6507" y="1269"/>
                    <a:pt x="5238" y="0"/>
                    <a:pt x="3673" y="0"/>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75" name="Google Shape;6075;p38"/>
            <p:cNvSpPr/>
            <p:nvPr/>
          </p:nvSpPr>
          <p:spPr>
            <a:xfrm>
              <a:off x="5394560" y="2462757"/>
              <a:ext cx="107699" cy="173397"/>
            </a:xfrm>
            <a:custGeom>
              <a:rect b="b" l="l" r="r" t="t"/>
              <a:pathLst>
                <a:path extrusionOk="0" h="6622" w="4113">
                  <a:moveTo>
                    <a:pt x="1708" y="0"/>
                  </a:moveTo>
                  <a:cubicBezTo>
                    <a:pt x="1155" y="534"/>
                    <a:pt x="840" y="1279"/>
                    <a:pt x="840" y="2051"/>
                  </a:cubicBezTo>
                  <a:lnTo>
                    <a:pt x="840" y="2481"/>
                  </a:lnTo>
                  <a:lnTo>
                    <a:pt x="725" y="2481"/>
                  </a:lnTo>
                  <a:cubicBezTo>
                    <a:pt x="0" y="2481"/>
                    <a:pt x="0" y="3578"/>
                    <a:pt x="725" y="3578"/>
                  </a:cubicBezTo>
                  <a:lnTo>
                    <a:pt x="840" y="3578"/>
                  </a:lnTo>
                  <a:lnTo>
                    <a:pt x="840" y="3788"/>
                  </a:lnTo>
                  <a:cubicBezTo>
                    <a:pt x="831" y="5374"/>
                    <a:pt x="2114" y="6622"/>
                    <a:pt x="3644" y="6622"/>
                  </a:cubicBezTo>
                  <a:cubicBezTo>
                    <a:pt x="3798" y="6622"/>
                    <a:pt x="3954" y="6609"/>
                    <a:pt x="4112" y="6583"/>
                  </a:cubicBezTo>
                  <a:cubicBezTo>
                    <a:pt x="2729" y="6373"/>
                    <a:pt x="1708" y="5180"/>
                    <a:pt x="1708" y="3788"/>
                  </a:cubicBezTo>
                  <a:lnTo>
                    <a:pt x="1708" y="0"/>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76" name="Google Shape;6076;p38"/>
            <p:cNvSpPr/>
            <p:nvPr/>
          </p:nvSpPr>
          <p:spPr>
            <a:xfrm>
              <a:off x="5450753" y="2528325"/>
              <a:ext cx="11521" cy="17125"/>
            </a:xfrm>
            <a:custGeom>
              <a:rect b="b" l="l" r="r" t="t"/>
              <a:pathLst>
                <a:path extrusionOk="0" h="654" w="440">
                  <a:moveTo>
                    <a:pt x="220" y="0"/>
                  </a:moveTo>
                  <a:cubicBezTo>
                    <a:pt x="111" y="0"/>
                    <a:pt x="1" y="72"/>
                    <a:pt x="1" y="215"/>
                  </a:cubicBezTo>
                  <a:lnTo>
                    <a:pt x="1" y="435"/>
                  </a:lnTo>
                  <a:cubicBezTo>
                    <a:pt x="1" y="559"/>
                    <a:pt x="96" y="654"/>
                    <a:pt x="220" y="654"/>
                  </a:cubicBezTo>
                  <a:cubicBezTo>
                    <a:pt x="344" y="654"/>
                    <a:pt x="440" y="559"/>
                    <a:pt x="440" y="435"/>
                  </a:cubicBezTo>
                  <a:lnTo>
                    <a:pt x="440" y="215"/>
                  </a:lnTo>
                  <a:cubicBezTo>
                    <a:pt x="440" y="72"/>
                    <a:pt x="330" y="0"/>
                    <a:pt x="220"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77" name="Google Shape;6077;p38"/>
            <p:cNvSpPr/>
            <p:nvPr/>
          </p:nvSpPr>
          <p:spPr>
            <a:xfrm>
              <a:off x="5519200" y="2528325"/>
              <a:ext cx="11521" cy="17125"/>
            </a:xfrm>
            <a:custGeom>
              <a:rect b="b" l="l" r="r" t="t"/>
              <a:pathLst>
                <a:path extrusionOk="0" h="654" w="440">
                  <a:moveTo>
                    <a:pt x="220" y="0"/>
                  </a:moveTo>
                  <a:cubicBezTo>
                    <a:pt x="111" y="0"/>
                    <a:pt x="1" y="72"/>
                    <a:pt x="1" y="215"/>
                  </a:cubicBezTo>
                  <a:lnTo>
                    <a:pt x="1" y="435"/>
                  </a:lnTo>
                  <a:cubicBezTo>
                    <a:pt x="1" y="559"/>
                    <a:pt x="106" y="654"/>
                    <a:pt x="220" y="654"/>
                  </a:cubicBezTo>
                  <a:cubicBezTo>
                    <a:pt x="344" y="654"/>
                    <a:pt x="440" y="559"/>
                    <a:pt x="440" y="435"/>
                  </a:cubicBezTo>
                  <a:lnTo>
                    <a:pt x="440" y="215"/>
                  </a:lnTo>
                  <a:cubicBezTo>
                    <a:pt x="440" y="72"/>
                    <a:pt x="330" y="0"/>
                    <a:pt x="220"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78" name="Google Shape;6078;p38"/>
            <p:cNvSpPr/>
            <p:nvPr/>
          </p:nvSpPr>
          <p:spPr>
            <a:xfrm>
              <a:off x="5462248" y="2573415"/>
              <a:ext cx="56979" cy="28489"/>
            </a:xfrm>
            <a:custGeom>
              <a:rect b="b" l="l" r="r" t="t"/>
              <a:pathLst>
                <a:path extrusionOk="0" h="1088" w="2176">
                  <a:moveTo>
                    <a:pt x="144" y="0"/>
                  </a:moveTo>
                  <a:cubicBezTo>
                    <a:pt x="58" y="0"/>
                    <a:pt x="1" y="77"/>
                    <a:pt x="10" y="153"/>
                  </a:cubicBezTo>
                  <a:cubicBezTo>
                    <a:pt x="87" y="697"/>
                    <a:pt x="544" y="1088"/>
                    <a:pt x="1088" y="1088"/>
                  </a:cubicBezTo>
                  <a:cubicBezTo>
                    <a:pt x="1632" y="1088"/>
                    <a:pt x="2090" y="697"/>
                    <a:pt x="2166" y="153"/>
                  </a:cubicBezTo>
                  <a:cubicBezTo>
                    <a:pt x="2176" y="77"/>
                    <a:pt x="2119" y="0"/>
                    <a:pt x="204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79" name="Google Shape;6079;p38"/>
            <p:cNvSpPr/>
            <p:nvPr/>
          </p:nvSpPr>
          <p:spPr>
            <a:xfrm>
              <a:off x="5442766" y="2504680"/>
              <a:ext cx="28201" cy="17544"/>
            </a:xfrm>
            <a:custGeom>
              <a:rect b="b" l="l" r="r" t="t"/>
              <a:pathLst>
                <a:path extrusionOk="0" h="670" w="1077">
                  <a:moveTo>
                    <a:pt x="757" y="1"/>
                  </a:moveTo>
                  <a:cubicBezTo>
                    <a:pt x="723" y="1"/>
                    <a:pt x="687" y="10"/>
                    <a:pt x="649" y="31"/>
                  </a:cubicBezTo>
                  <a:lnTo>
                    <a:pt x="210" y="250"/>
                  </a:lnTo>
                  <a:cubicBezTo>
                    <a:pt x="1" y="355"/>
                    <a:pt x="77" y="670"/>
                    <a:pt x="306" y="670"/>
                  </a:cubicBezTo>
                  <a:cubicBezTo>
                    <a:pt x="344" y="660"/>
                    <a:pt x="373" y="660"/>
                    <a:pt x="401" y="641"/>
                  </a:cubicBezTo>
                  <a:lnTo>
                    <a:pt x="840" y="422"/>
                  </a:lnTo>
                  <a:cubicBezTo>
                    <a:pt x="1077" y="316"/>
                    <a:pt x="958" y="1"/>
                    <a:pt x="757" y="1"/>
                  </a:cubicBez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80" name="Google Shape;6080;p38"/>
            <p:cNvSpPr/>
            <p:nvPr/>
          </p:nvSpPr>
          <p:spPr>
            <a:xfrm>
              <a:off x="5511057" y="2504889"/>
              <a:ext cx="27651" cy="17334"/>
            </a:xfrm>
            <a:custGeom>
              <a:rect b="b" l="l" r="r" t="t"/>
              <a:pathLst>
                <a:path extrusionOk="0" h="662" w="1056">
                  <a:moveTo>
                    <a:pt x="320" y="1"/>
                  </a:moveTo>
                  <a:cubicBezTo>
                    <a:pt x="117" y="1"/>
                    <a:pt x="1" y="298"/>
                    <a:pt x="216" y="414"/>
                  </a:cubicBezTo>
                  <a:lnTo>
                    <a:pt x="655" y="633"/>
                  </a:lnTo>
                  <a:cubicBezTo>
                    <a:pt x="684" y="652"/>
                    <a:pt x="722" y="652"/>
                    <a:pt x="751" y="662"/>
                  </a:cubicBezTo>
                  <a:cubicBezTo>
                    <a:pt x="980" y="662"/>
                    <a:pt x="1056" y="347"/>
                    <a:pt x="846" y="242"/>
                  </a:cubicBezTo>
                  <a:lnTo>
                    <a:pt x="417" y="23"/>
                  </a:lnTo>
                  <a:cubicBezTo>
                    <a:pt x="383" y="8"/>
                    <a:pt x="351" y="1"/>
                    <a:pt x="320" y="1"/>
                  </a:cubicBez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81" name="Google Shape;6081;p38"/>
            <p:cNvSpPr/>
            <p:nvPr/>
          </p:nvSpPr>
          <p:spPr>
            <a:xfrm>
              <a:off x="5470758" y="2536442"/>
              <a:ext cx="39984" cy="39984"/>
            </a:xfrm>
            <a:custGeom>
              <a:rect b="b" l="l" r="r" t="t"/>
              <a:pathLst>
                <a:path extrusionOk="0" h="1527" w="1527">
                  <a:moveTo>
                    <a:pt x="763" y="1"/>
                  </a:moveTo>
                  <a:cubicBezTo>
                    <a:pt x="344" y="1"/>
                    <a:pt x="0" y="344"/>
                    <a:pt x="0" y="764"/>
                  </a:cubicBezTo>
                  <a:cubicBezTo>
                    <a:pt x="0" y="1183"/>
                    <a:pt x="344" y="1527"/>
                    <a:pt x="763" y="1527"/>
                  </a:cubicBezTo>
                  <a:cubicBezTo>
                    <a:pt x="1183" y="1527"/>
                    <a:pt x="1526" y="1183"/>
                    <a:pt x="1526" y="764"/>
                  </a:cubicBezTo>
                  <a:cubicBezTo>
                    <a:pt x="1526" y="344"/>
                    <a:pt x="1183" y="1"/>
                    <a:pt x="763" y="1"/>
                  </a:cubicBezTo>
                  <a:close/>
                </a:path>
              </a:pathLst>
            </a:custGeom>
            <a:solidFill>
              <a:srgbClr val="909D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82" name="Google Shape;6082;p38"/>
            <p:cNvSpPr/>
            <p:nvPr/>
          </p:nvSpPr>
          <p:spPr>
            <a:xfrm>
              <a:off x="5466987" y="2538694"/>
              <a:ext cx="41503" cy="37549"/>
            </a:xfrm>
            <a:custGeom>
              <a:rect b="b" l="l" r="r" t="t"/>
              <a:pathLst>
                <a:path extrusionOk="0" h="1434" w="1585">
                  <a:moveTo>
                    <a:pt x="564" y="0"/>
                  </a:moveTo>
                  <a:cubicBezTo>
                    <a:pt x="106" y="239"/>
                    <a:pt x="1" y="849"/>
                    <a:pt x="373" y="1212"/>
                  </a:cubicBezTo>
                  <a:cubicBezTo>
                    <a:pt x="523" y="1362"/>
                    <a:pt x="715" y="1433"/>
                    <a:pt x="906" y="1433"/>
                  </a:cubicBezTo>
                  <a:cubicBezTo>
                    <a:pt x="1177" y="1433"/>
                    <a:pt x="1445" y="1290"/>
                    <a:pt x="1585" y="1021"/>
                  </a:cubicBezTo>
                  <a:lnTo>
                    <a:pt x="1585" y="1021"/>
                  </a:lnTo>
                  <a:cubicBezTo>
                    <a:pt x="1480" y="1078"/>
                    <a:pt x="1356" y="1107"/>
                    <a:pt x="1232" y="1107"/>
                  </a:cubicBezTo>
                  <a:cubicBezTo>
                    <a:pt x="812" y="1107"/>
                    <a:pt x="468" y="773"/>
                    <a:pt x="468" y="344"/>
                  </a:cubicBezTo>
                  <a:cubicBezTo>
                    <a:pt x="468" y="229"/>
                    <a:pt x="507" y="105"/>
                    <a:pt x="564" y="0"/>
                  </a:cubicBez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83" name="Google Shape;6083;p38"/>
            <p:cNvSpPr/>
            <p:nvPr/>
          </p:nvSpPr>
          <p:spPr>
            <a:xfrm>
              <a:off x="5405060" y="2430655"/>
              <a:ext cx="171616" cy="100079"/>
            </a:xfrm>
            <a:custGeom>
              <a:rect b="b" l="l" r="r" t="t"/>
              <a:pathLst>
                <a:path extrusionOk="0" h="3822" w="6554">
                  <a:moveTo>
                    <a:pt x="3289" y="1"/>
                  </a:moveTo>
                  <a:cubicBezTo>
                    <a:pt x="3233" y="1"/>
                    <a:pt x="3176" y="2"/>
                    <a:pt x="3120" y="5"/>
                  </a:cubicBezTo>
                  <a:cubicBezTo>
                    <a:pt x="1355" y="91"/>
                    <a:pt x="0" y="1608"/>
                    <a:pt x="0" y="3363"/>
                  </a:cubicBezTo>
                  <a:lnTo>
                    <a:pt x="0" y="3821"/>
                  </a:lnTo>
                  <a:lnTo>
                    <a:pt x="525" y="3754"/>
                  </a:lnTo>
                  <a:cubicBezTo>
                    <a:pt x="725" y="3735"/>
                    <a:pt x="878" y="3564"/>
                    <a:pt x="878" y="3354"/>
                  </a:cubicBezTo>
                  <a:cubicBezTo>
                    <a:pt x="878" y="2037"/>
                    <a:pt x="1908" y="902"/>
                    <a:pt x="3234" y="873"/>
                  </a:cubicBezTo>
                  <a:cubicBezTo>
                    <a:pt x="3246" y="873"/>
                    <a:pt x="3258" y="873"/>
                    <a:pt x="3269" y="873"/>
                  </a:cubicBezTo>
                  <a:cubicBezTo>
                    <a:pt x="4598" y="873"/>
                    <a:pt x="5676" y="1944"/>
                    <a:pt x="5676" y="3277"/>
                  </a:cubicBezTo>
                  <a:lnTo>
                    <a:pt x="5676" y="3354"/>
                  </a:lnTo>
                  <a:cubicBezTo>
                    <a:pt x="5676" y="3564"/>
                    <a:pt x="5829" y="3735"/>
                    <a:pt x="6039" y="3754"/>
                  </a:cubicBezTo>
                  <a:lnTo>
                    <a:pt x="6554" y="3821"/>
                  </a:lnTo>
                  <a:lnTo>
                    <a:pt x="6554" y="3277"/>
                  </a:lnTo>
                  <a:cubicBezTo>
                    <a:pt x="6554" y="1464"/>
                    <a:pt x="5083" y="1"/>
                    <a:pt x="3289" y="1"/>
                  </a:cubicBez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84" name="Google Shape;6084;p38"/>
            <p:cNvSpPr/>
            <p:nvPr/>
          </p:nvSpPr>
          <p:spPr>
            <a:xfrm>
              <a:off x="5456749" y="2419159"/>
              <a:ext cx="119692" cy="91307"/>
            </a:xfrm>
            <a:custGeom>
              <a:rect b="b" l="l" r="r" t="t"/>
              <a:pathLst>
                <a:path extrusionOk="0" h="3487" w="4571">
                  <a:moveTo>
                    <a:pt x="1192" y="0"/>
                  </a:moveTo>
                  <a:cubicBezTo>
                    <a:pt x="833" y="0"/>
                    <a:pt x="479" y="197"/>
                    <a:pt x="306" y="559"/>
                  </a:cubicBezTo>
                  <a:cubicBezTo>
                    <a:pt x="1" y="1179"/>
                    <a:pt x="421" y="1904"/>
                    <a:pt x="1107" y="1951"/>
                  </a:cubicBezTo>
                  <a:cubicBezTo>
                    <a:pt x="1088" y="2028"/>
                    <a:pt x="1079" y="2104"/>
                    <a:pt x="1079" y="2180"/>
                  </a:cubicBezTo>
                  <a:cubicBezTo>
                    <a:pt x="1079" y="2667"/>
                    <a:pt x="1470" y="3058"/>
                    <a:pt x="1947" y="3058"/>
                  </a:cubicBezTo>
                  <a:cubicBezTo>
                    <a:pt x="2081" y="3058"/>
                    <a:pt x="2214" y="3020"/>
                    <a:pt x="2329" y="2963"/>
                  </a:cubicBezTo>
                  <a:cubicBezTo>
                    <a:pt x="2538" y="3308"/>
                    <a:pt x="2899" y="3487"/>
                    <a:pt x="3263" y="3487"/>
                  </a:cubicBezTo>
                  <a:cubicBezTo>
                    <a:pt x="3563" y="3487"/>
                    <a:pt x="3864" y="3365"/>
                    <a:pt x="4084" y="3115"/>
                  </a:cubicBezTo>
                  <a:cubicBezTo>
                    <a:pt x="4570" y="2552"/>
                    <a:pt x="4370" y="1684"/>
                    <a:pt x="3693" y="1398"/>
                  </a:cubicBezTo>
                  <a:cubicBezTo>
                    <a:pt x="3624" y="701"/>
                    <a:pt x="3032" y="219"/>
                    <a:pt x="2382" y="219"/>
                  </a:cubicBezTo>
                  <a:cubicBezTo>
                    <a:pt x="2222" y="219"/>
                    <a:pt x="2059" y="248"/>
                    <a:pt x="1899" y="311"/>
                  </a:cubicBezTo>
                  <a:cubicBezTo>
                    <a:pt x="1705" y="100"/>
                    <a:pt x="1447" y="0"/>
                    <a:pt x="1192" y="0"/>
                  </a:cubicBezTo>
                  <a:close/>
                </a:path>
              </a:pathLst>
            </a:custGeom>
            <a:solidFill>
              <a:srgbClr val="909D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85" name="Google Shape;6085;p38"/>
            <p:cNvSpPr/>
            <p:nvPr/>
          </p:nvSpPr>
          <p:spPr>
            <a:xfrm>
              <a:off x="5410794" y="2646864"/>
              <a:ext cx="159650" cy="81697"/>
            </a:xfrm>
            <a:custGeom>
              <a:rect b="b" l="l" r="r" t="t"/>
              <a:pathLst>
                <a:path extrusionOk="0" h="3120" w="6097">
                  <a:moveTo>
                    <a:pt x="439" y="0"/>
                  </a:moveTo>
                  <a:cubicBezTo>
                    <a:pt x="344" y="29"/>
                    <a:pt x="249" y="57"/>
                    <a:pt x="163" y="86"/>
                  </a:cubicBezTo>
                  <a:cubicBezTo>
                    <a:pt x="67" y="115"/>
                    <a:pt x="0" y="210"/>
                    <a:pt x="10" y="305"/>
                  </a:cubicBezTo>
                  <a:cubicBezTo>
                    <a:pt x="134" y="1889"/>
                    <a:pt x="1460" y="3120"/>
                    <a:pt x="3053" y="3120"/>
                  </a:cubicBezTo>
                  <a:cubicBezTo>
                    <a:pt x="4646" y="3120"/>
                    <a:pt x="5972" y="1889"/>
                    <a:pt x="6097" y="305"/>
                  </a:cubicBezTo>
                  <a:cubicBezTo>
                    <a:pt x="6097" y="210"/>
                    <a:pt x="6039" y="115"/>
                    <a:pt x="5944" y="86"/>
                  </a:cubicBezTo>
                  <a:cubicBezTo>
                    <a:pt x="5848" y="57"/>
                    <a:pt x="5763" y="29"/>
                    <a:pt x="5667" y="0"/>
                  </a:cubicBezTo>
                  <a:lnTo>
                    <a:pt x="5667" y="38"/>
                  </a:lnTo>
                  <a:cubicBezTo>
                    <a:pt x="5581" y="1412"/>
                    <a:pt x="4437" y="2481"/>
                    <a:pt x="3053" y="2481"/>
                  </a:cubicBezTo>
                  <a:cubicBezTo>
                    <a:pt x="1670" y="2481"/>
                    <a:pt x="525" y="1412"/>
                    <a:pt x="439" y="38"/>
                  </a:cubicBezTo>
                  <a:lnTo>
                    <a:pt x="439" y="0"/>
                  </a:lnTo>
                  <a:close/>
                </a:path>
              </a:pathLst>
            </a:custGeom>
            <a:solidFill>
              <a:srgbClr val="A2B5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6086" name="Google Shape;6086;p38"/>
          <p:cNvGrpSpPr/>
          <p:nvPr/>
        </p:nvGrpSpPr>
        <p:grpSpPr>
          <a:xfrm>
            <a:off x="9243470" y="4994708"/>
            <a:ext cx="377728" cy="508520"/>
            <a:chOff x="6709282" y="3790206"/>
            <a:chExt cx="263317" cy="354493"/>
          </a:xfrm>
        </p:grpSpPr>
        <p:sp>
          <p:nvSpPr>
            <p:cNvPr id="6087" name="Google Shape;6087;p38"/>
            <p:cNvSpPr/>
            <p:nvPr/>
          </p:nvSpPr>
          <p:spPr>
            <a:xfrm>
              <a:off x="6743742" y="3790206"/>
              <a:ext cx="194371" cy="256822"/>
            </a:xfrm>
            <a:custGeom>
              <a:rect b="b" l="l" r="r" t="t"/>
              <a:pathLst>
                <a:path extrusionOk="0" h="9808" w="7423">
                  <a:moveTo>
                    <a:pt x="3712" y="0"/>
                  </a:moveTo>
                  <a:cubicBezTo>
                    <a:pt x="1661" y="0"/>
                    <a:pt x="1" y="1660"/>
                    <a:pt x="1" y="3711"/>
                  </a:cubicBezTo>
                  <a:lnTo>
                    <a:pt x="1" y="5381"/>
                  </a:lnTo>
                  <a:cubicBezTo>
                    <a:pt x="1" y="8310"/>
                    <a:pt x="1823" y="9807"/>
                    <a:pt x="1823" y="9807"/>
                  </a:cubicBezTo>
                  <a:lnTo>
                    <a:pt x="7423" y="9807"/>
                  </a:lnTo>
                  <a:lnTo>
                    <a:pt x="7423" y="3711"/>
                  </a:lnTo>
                  <a:cubicBezTo>
                    <a:pt x="7423" y="1660"/>
                    <a:pt x="5763" y="0"/>
                    <a:pt x="3712" y="0"/>
                  </a:cubicBez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88" name="Google Shape;6088;p38"/>
            <p:cNvSpPr/>
            <p:nvPr/>
          </p:nvSpPr>
          <p:spPr>
            <a:xfrm>
              <a:off x="6743742" y="3790206"/>
              <a:ext cx="97199" cy="256822"/>
            </a:xfrm>
            <a:custGeom>
              <a:rect b="b" l="l" r="r" t="t"/>
              <a:pathLst>
                <a:path extrusionOk="0" h="9808" w="3712">
                  <a:moveTo>
                    <a:pt x="3712" y="0"/>
                  </a:moveTo>
                  <a:cubicBezTo>
                    <a:pt x="1661" y="0"/>
                    <a:pt x="1" y="1660"/>
                    <a:pt x="1" y="3711"/>
                  </a:cubicBezTo>
                  <a:lnTo>
                    <a:pt x="1" y="5381"/>
                  </a:lnTo>
                  <a:cubicBezTo>
                    <a:pt x="1" y="8310"/>
                    <a:pt x="1823" y="9807"/>
                    <a:pt x="1823" y="9807"/>
                  </a:cubicBezTo>
                  <a:lnTo>
                    <a:pt x="3712" y="9807"/>
                  </a:lnTo>
                  <a:lnTo>
                    <a:pt x="3712" y="0"/>
                  </a:ln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89" name="Google Shape;6089;p38"/>
            <p:cNvSpPr/>
            <p:nvPr/>
          </p:nvSpPr>
          <p:spPr>
            <a:xfrm>
              <a:off x="6709282" y="3990286"/>
              <a:ext cx="263316" cy="154413"/>
            </a:xfrm>
            <a:custGeom>
              <a:rect b="b" l="l" r="r" t="t"/>
              <a:pathLst>
                <a:path extrusionOk="0" h="5897" w="10056">
                  <a:moveTo>
                    <a:pt x="3721" y="1"/>
                  </a:moveTo>
                  <a:lnTo>
                    <a:pt x="3721" y="1346"/>
                  </a:lnTo>
                  <a:cubicBezTo>
                    <a:pt x="3721" y="1718"/>
                    <a:pt x="3482" y="2052"/>
                    <a:pt x="3139" y="2176"/>
                  </a:cubicBezTo>
                  <a:lnTo>
                    <a:pt x="878" y="2968"/>
                  </a:lnTo>
                  <a:cubicBezTo>
                    <a:pt x="353" y="3158"/>
                    <a:pt x="10" y="3655"/>
                    <a:pt x="0" y="4208"/>
                  </a:cubicBezTo>
                  <a:lnTo>
                    <a:pt x="0" y="5248"/>
                  </a:lnTo>
                  <a:cubicBezTo>
                    <a:pt x="0" y="5610"/>
                    <a:pt x="296" y="5896"/>
                    <a:pt x="658" y="5896"/>
                  </a:cubicBezTo>
                  <a:lnTo>
                    <a:pt x="9397" y="5896"/>
                  </a:lnTo>
                  <a:cubicBezTo>
                    <a:pt x="9759" y="5896"/>
                    <a:pt x="10055" y="5610"/>
                    <a:pt x="10055" y="5248"/>
                  </a:cubicBezTo>
                  <a:lnTo>
                    <a:pt x="10055" y="4208"/>
                  </a:lnTo>
                  <a:cubicBezTo>
                    <a:pt x="10055" y="3655"/>
                    <a:pt x="9702" y="3158"/>
                    <a:pt x="9178" y="2968"/>
                  </a:cubicBezTo>
                  <a:lnTo>
                    <a:pt x="6926" y="2176"/>
                  </a:lnTo>
                  <a:cubicBezTo>
                    <a:pt x="6573" y="2052"/>
                    <a:pt x="6344" y="1718"/>
                    <a:pt x="6344" y="1346"/>
                  </a:cubicBezTo>
                  <a:lnTo>
                    <a:pt x="6344" y="1"/>
                  </a:ln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90" name="Google Shape;6090;p38"/>
            <p:cNvSpPr/>
            <p:nvPr/>
          </p:nvSpPr>
          <p:spPr>
            <a:xfrm>
              <a:off x="6709518" y="4050747"/>
              <a:ext cx="263081" cy="93952"/>
            </a:xfrm>
            <a:custGeom>
              <a:rect b="b" l="l" r="r" t="t"/>
              <a:pathLst>
                <a:path extrusionOk="0" h="3588" w="10047">
                  <a:moveTo>
                    <a:pt x="2748" y="0"/>
                  </a:moveTo>
                  <a:lnTo>
                    <a:pt x="869" y="659"/>
                  </a:lnTo>
                  <a:cubicBezTo>
                    <a:pt x="354" y="849"/>
                    <a:pt x="1" y="1346"/>
                    <a:pt x="1" y="1899"/>
                  </a:cubicBezTo>
                  <a:lnTo>
                    <a:pt x="1" y="2939"/>
                  </a:lnTo>
                  <a:cubicBezTo>
                    <a:pt x="1" y="3301"/>
                    <a:pt x="296" y="3587"/>
                    <a:pt x="659" y="3587"/>
                  </a:cubicBezTo>
                  <a:lnTo>
                    <a:pt x="9388" y="3587"/>
                  </a:lnTo>
                  <a:cubicBezTo>
                    <a:pt x="9750" y="3587"/>
                    <a:pt x="10046" y="3301"/>
                    <a:pt x="10046" y="2939"/>
                  </a:cubicBezTo>
                  <a:lnTo>
                    <a:pt x="10046" y="1899"/>
                  </a:lnTo>
                  <a:cubicBezTo>
                    <a:pt x="10046" y="1346"/>
                    <a:pt x="9693" y="849"/>
                    <a:pt x="9169" y="659"/>
                  </a:cubicBezTo>
                  <a:lnTo>
                    <a:pt x="7299" y="0"/>
                  </a:lnTo>
                  <a:cubicBezTo>
                    <a:pt x="6965" y="973"/>
                    <a:pt x="6049" y="1622"/>
                    <a:pt x="5019" y="1622"/>
                  </a:cubicBezTo>
                  <a:cubicBezTo>
                    <a:pt x="3998" y="1622"/>
                    <a:pt x="3082" y="973"/>
                    <a:pt x="2748" y="0"/>
                  </a:cubicBez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91" name="Google Shape;6091;p38"/>
            <p:cNvSpPr/>
            <p:nvPr/>
          </p:nvSpPr>
          <p:spPr>
            <a:xfrm>
              <a:off x="6760238" y="4050747"/>
              <a:ext cx="161902" cy="65463"/>
            </a:xfrm>
            <a:custGeom>
              <a:rect b="b" l="l" r="r" t="t"/>
              <a:pathLst>
                <a:path extrusionOk="0" h="2500" w="6183">
                  <a:moveTo>
                    <a:pt x="821" y="0"/>
                  </a:moveTo>
                  <a:lnTo>
                    <a:pt x="0" y="287"/>
                  </a:lnTo>
                  <a:cubicBezTo>
                    <a:pt x="449" y="1613"/>
                    <a:pt x="1689" y="2500"/>
                    <a:pt x="3082" y="2500"/>
                  </a:cubicBezTo>
                  <a:cubicBezTo>
                    <a:pt x="4484" y="2500"/>
                    <a:pt x="5734" y="1613"/>
                    <a:pt x="6182" y="287"/>
                  </a:cubicBezTo>
                  <a:lnTo>
                    <a:pt x="5362" y="0"/>
                  </a:lnTo>
                  <a:cubicBezTo>
                    <a:pt x="5028" y="973"/>
                    <a:pt x="4122" y="1622"/>
                    <a:pt x="3091" y="1622"/>
                  </a:cubicBezTo>
                  <a:cubicBezTo>
                    <a:pt x="2061" y="1622"/>
                    <a:pt x="1145" y="973"/>
                    <a:pt x="821" y="0"/>
                  </a:cubicBezTo>
                  <a:close/>
                </a:path>
              </a:pathLst>
            </a:custGeom>
            <a:solidFill>
              <a:srgbClr val="E7E9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92" name="Google Shape;6092;p38"/>
            <p:cNvSpPr/>
            <p:nvPr/>
          </p:nvSpPr>
          <p:spPr>
            <a:xfrm>
              <a:off x="6712267" y="4077220"/>
              <a:ext cx="48730" cy="67479"/>
            </a:xfrm>
            <a:custGeom>
              <a:rect b="b" l="l" r="r" t="t"/>
              <a:pathLst>
                <a:path extrusionOk="0" h="2577" w="1861">
                  <a:moveTo>
                    <a:pt x="239" y="1"/>
                  </a:moveTo>
                  <a:cubicBezTo>
                    <a:pt x="144" y="106"/>
                    <a:pt x="58" y="239"/>
                    <a:pt x="1" y="373"/>
                  </a:cubicBezTo>
                  <a:lnTo>
                    <a:pt x="1193" y="1393"/>
                  </a:lnTo>
                  <a:cubicBezTo>
                    <a:pt x="1336" y="1517"/>
                    <a:pt x="1422" y="1699"/>
                    <a:pt x="1422" y="1890"/>
                  </a:cubicBezTo>
                  <a:lnTo>
                    <a:pt x="1422" y="2576"/>
                  </a:lnTo>
                  <a:lnTo>
                    <a:pt x="1861" y="2576"/>
                  </a:lnTo>
                  <a:lnTo>
                    <a:pt x="1861" y="1890"/>
                  </a:lnTo>
                  <a:cubicBezTo>
                    <a:pt x="1861" y="1575"/>
                    <a:pt x="1718" y="1269"/>
                    <a:pt x="1479" y="1060"/>
                  </a:cubicBezTo>
                  <a:lnTo>
                    <a:pt x="239" y="1"/>
                  </a:ln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93" name="Google Shape;6093;p38"/>
            <p:cNvSpPr/>
            <p:nvPr/>
          </p:nvSpPr>
          <p:spPr>
            <a:xfrm>
              <a:off x="6806691" y="3990286"/>
              <a:ext cx="68736" cy="28515"/>
            </a:xfrm>
            <a:custGeom>
              <a:rect b="b" l="l" r="r" t="t"/>
              <a:pathLst>
                <a:path extrusionOk="0" h="1089" w="2625">
                  <a:moveTo>
                    <a:pt x="1" y="1"/>
                  </a:moveTo>
                  <a:lnTo>
                    <a:pt x="1" y="812"/>
                  </a:lnTo>
                  <a:lnTo>
                    <a:pt x="10" y="812"/>
                  </a:lnTo>
                  <a:cubicBezTo>
                    <a:pt x="373" y="974"/>
                    <a:pt x="764" y="1069"/>
                    <a:pt x="1155" y="1088"/>
                  </a:cubicBezTo>
                  <a:lnTo>
                    <a:pt x="1317" y="1088"/>
                  </a:lnTo>
                  <a:cubicBezTo>
                    <a:pt x="1766" y="1088"/>
                    <a:pt x="2214" y="993"/>
                    <a:pt x="2624" y="812"/>
                  </a:cubicBezTo>
                  <a:lnTo>
                    <a:pt x="2624" y="1"/>
                  </a:lnTo>
                  <a:close/>
                </a:path>
              </a:pathLst>
            </a:custGeom>
            <a:solidFill>
              <a:srgbClr val="EE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94" name="Google Shape;6094;p38"/>
            <p:cNvSpPr/>
            <p:nvPr/>
          </p:nvSpPr>
          <p:spPr>
            <a:xfrm>
              <a:off x="6748743" y="3858889"/>
              <a:ext cx="184369" cy="148652"/>
            </a:xfrm>
            <a:custGeom>
              <a:rect b="b" l="l" r="r" t="t"/>
              <a:pathLst>
                <a:path extrusionOk="0" h="5677" w="7041">
                  <a:moveTo>
                    <a:pt x="2214" y="1"/>
                  </a:moveTo>
                  <a:cubicBezTo>
                    <a:pt x="1613" y="1"/>
                    <a:pt x="1117" y="487"/>
                    <a:pt x="1117" y="1088"/>
                  </a:cubicBezTo>
                  <a:lnTo>
                    <a:pt x="1117" y="1451"/>
                  </a:lnTo>
                  <a:cubicBezTo>
                    <a:pt x="1117" y="1727"/>
                    <a:pt x="888" y="1966"/>
                    <a:pt x="601" y="1966"/>
                  </a:cubicBezTo>
                  <a:cubicBezTo>
                    <a:pt x="595" y="1966"/>
                    <a:pt x="589" y="1966"/>
                    <a:pt x="583" y="1966"/>
                  </a:cubicBezTo>
                  <a:cubicBezTo>
                    <a:pt x="304" y="1966"/>
                    <a:pt x="66" y="2173"/>
                    <a:pt x="29" y="2452"/>
                  </a:cubicBezTo>
                  <a:cubicBezTo>
                    <a:pt x="0" y="2777"/>
                    <a:pt x="248" y="3054"/>
                    <a:pt x="573" y="3054"/>
                  </a:cubicBezTo>
                  <a:lnTo>
                    <a:pt x="697" y="3054"/>
                  </a:lnTo>
                  <a:cubicBezTo>
                    <a:pt x="802" y="4532"/>
                    <a:pt x="2042" y="5677"/>
                    <a:pt x="3521" y="5677"/>
                  </a:cubicBezTo>
                  <a:cubicBezTo>
                    <a:pt x="4999" y="5677"/>
                    <a:pt x="6240" y="4532"/>
                    <a:pt x="6354" y="3054"/>
                  </a:cubicBezTo>
                  <a:lnTo>
                    <a:pt x="6469" y="3054"/>
                  </a:lnTo>
                  <a:cubicBezTo>
                    <a:pt x="6793" y="3054"/>
                    <a:pt x="7041" y="2777"/>
                    <a:pt x="7012" y="2452"/>
                  </a:cubicBezTo>
                  <a:cubicBezTo>
                    <a:pt x="6975" y="2173"/>
                    <a:pt x="6737" y="1966"/>
                    <a:pt x="6459" y="1966"/>
                  </a:cubicBezTo>
                  <a:cubicBezTo>
                    <a:pt x="6452" y="1966"/>
                    <a:pt x="6446" y="1966"/>
                    <a:pt x="6440" y="1966"/>
                  </a:cubicBezTo>
                  <a:cubicBezTo>
                    <a:pt x="6154" y="1966"/>
                    <a:pt x="5925" y="1727"/>
                    <a:pt x="5925" y="1451"/>
                  </a:cubicBezTo>
                  <a:lnTo>
                    <a:pt x="5925" y="1088"/>
                  </a:lnTo>
                  <a:cubicBezTo>
                    <a:pt x="5925" y="487"/>
                    <a:pt x="5438" y="1"/>
                    <a:pt x="4837" y="1"/>
                  </a:cubicBezTo>
                  <a:close/>
                </a:path>
              </a:pathLst>
            </a:custGeom>
            <a:solidFill>
              <a:srgbClr val="F6F8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95" name="Google Shape;6095;p38"/>
            <p:cNvSpPr/>
            <p:nvPr/>
          </p:nvSpPr>
          <p:spPr>
            <a:xfrm>
              <a:off x="6748743" y="3858889"/>
              <a:ext cx="183635" cy="148652"/>
            </a:xfrm>
            <a:custGeom>
              <a:rect b="b" l="l" r="r" t="t"/>
              <a:pathLst>
                <a:path extrusionOk="0" h="5677" w="7013">
                  <a:moveTo>
                    <a:pt x="2214" y="1"/>
                  </a:moveTo>
                  <a:cubicBezTo>
                    <a:pt x="1975" y="1"/>
                    <a:pt x="1746" y="77"/>
                    <a:pt x="1555" y="220"/>
                  </a:cubicBezTo>
                  <a:cubicBezTo>
                    <a:pt x="1288" y="430"/>
                    <a:pt x="1126" y="745"/>
                    <a:pt x="1126" y="1088"/>
                  </a:cubicBezTo>
                  <a:lnTo>
                    <a:pt x="1126" y="1470"/>
                  </a:lnTo>
                  <a:cubicBezTo>
                    <a:pt x="1117" y="1750"/>
                    <a:pt x="888" y="1966"/>
                    <a:pt x="619" y="1966"/>
                  </a:cubicBezTo>
                  <a:cubicBezTo>
                    <a:pt x="613" y="1966"/>
                    <a:pt x="607" y="1966"/>
                    <a:pt x="601" y="1966"/>
                  </a:cubicBezTo>
                  <a:cubicBezTo>
                    <a:pt x="315" y="1966"/>
                    <a:pt x="67" y="2176"/>
                    <a:pt x="29" y="2452"/>
                  </a:cubicBezTo>
                  <a:cubicBezTo>
                    <a:pt x="0" y="2777"/>
                    <a:pt x="248" y="3063"/>
                    <a:pt x="573" y="3063"/>
                  </a:cubicBezTo>
                  <a:lnTo>
                    <a:pt x="697" y="3063"/>
                  </a:lnTo>
                  <a:cubicBezTo>
                    <a:pt x="800" y="4557"/>
                    <a:pt x="2054" y="5676"/>
                    <a:pt x="3501" y="5676"/>
                  </a:cubicBezTo>
                  <a:cubicBezTo>
                    <a:pt x="3652" y="5676"/>
                    <a:pt x="3805" y="5664"/>
                    <a:pt x="3960" y="5639"/>
                  </a:cubicBezTo>
                  <a:cubicBezTo>
                    <a:pt x="2576" y="5429"/>
                    <a:pt x="1555" y="4236"/>
                    <a:pt x="1555" y="2844"/>
                  </a:cubicBezTo>
                  <a:lnTo>
                    <a:pt x="1555" y="1499"/>
                  </a:lnTo>
                  <a:cubicBezTo>
                    <a:pt x="1555" y="1117"/>
                    <a:pt x="1842" y="802"/>
                    <a:pt x="2214" y="745"/>
                  </a:cubicBezTo>
                  <a:lnTo>
                    <a:pt x="2223" y="745"/>
                  </a:lnTo>
                  <a:cubicBezTo>
                    <a:pt x="2258" y="740"/>
                    <a:pt x="2293" y="738"/>
                    <a:pt x="2329" y="738"/>
                  </a:cubicBezTo>
                  <a:cubicBezTo>
                    <a:pt x="2505" y="738"/>
                    <a:pt x="2680" y="797"/>
                    <a:pt x="2815" y="917"/>
                  </a:cubicBezTo>
                  <a:cubicBezTo>
                    <a:pt x="3912" y="1862"/>
                    <a:pt x="5318" y="2395"/>
                    <a:pt x="6764" y="2395"/>
                  </a:cubicBezTo>
                  <a:cubicBezTo>
                    <a:pt x="6777" y="2395"/>
                    <a:pt x="6790" y="2395"/>
                    <a:pt x="6802" y="2395"/>
                  </a:cubicBezTo>
                  <a:lnTo>
                    <a:pt x="7012" y="2395"/>
                  </a:lnTo>
                  <a:cubicBezTo>
                    <a:pt x="6947" y="2144"/>
                    <a:pt x="6719" y="1966"/>
                    <a:pt x="6460" y="1966"/>
                  </a:cubicBezTo>
                  <a:cubicBezTo>
                    <a:pt x="6453" y="1966"/>
                    <a:pt x="6447" y="1966"/>
                    <a:pt x="6440" y="1966"/>
                  </a:cubicBezTo>
                  <a:cubicBezTo>
                    <a:pt x="6154" y="1966"/>
                    <a:pt x="5925" y="1737"/>
                    <a:pt x="5934" y="1451"/>
                  </a:cubicBezTo>
                  <a:lnTo>
                    <a:pt x="5934" y="1098"/>
                  </a:lnTo>
                  <a:cubicBezTo>
                    <a:pt x="5934" y="487"/>
                    <a:pt x="5438" y="1"/>
                    <a:pt x="4837" y="1"/>
                  </a:cubicBez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96" name="Google Shape;6096;p38"/>
            <p:cNvSpPr/>
            <p:nvPr/>
          </p:nvSpPr>
          <p:spPr>
            <a:xfrm>
              <a:off x="6801192" y="3910238"/>
              <a:ext cx="11286" cy="17125"/>
            </a:xfrm>
            <a:custGeom>
              <a:rect b="b" l="l" r="r" t="t"/>
              <a:pathLst>
                <a:path extrusionOk="0" h="654" w="431">
                  <a:moveTo>
                    <a:pt x="215" y="0"/>
                  </a:moveTo>
                  <a:cubicBezTo>
                    <a:pt x="108" y="0"/>
                    <a:pt x="1" y="72"/>
                    <a:pt x="1" y="215"/>
                  </a:cubicBezTo>
                  <a:lnTo>
                    <a:pt x="1" y="434"/>
                  </a:lnTo>
                  <a:cubicBezTo>
                    <a:pt x="1" y="558"/>
                    <a:pt x="96" y="654"/>
                    <a:pt x="220" y="654"/>
                  </a:cubicBezTo>
                  <a:cubicBezTo>
                    <a:pt x="335" y="654"/>
                    <a:pt x="430" y="558"/>
                    <a:pt x="430" y="434"/>
                  </a:cubicBezTo>
                  <a:lnTo>
                    <a:pt x="430" y="215"/>
                  </a:lnTo>
                  <a:cubicBezTo>
                    <a:pt x="430" y="72"/>
                    <a:pt x="323" y="0"/>
                    <a:pt x="215"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97" name="Google Shape;6097;p38"/>
            <p:cNvSpPr/>
            <p:nvPr/>
          </p:nvSpPr>
          <p:spPr>
            <a:xfrm>
              <a:off x="6869639" y="3910238"/>
              <a:ext cx="11521" cy="17125"/>
            </a:xfrm>
            <a:custGeom>
              <a:rect b="b" l="l" r="r" t="t"/>
              <a:pathLst>
                <a:path extrusionOk="0" h="654" w="440">
                  <a:moveTo>
                    <a:pt x="220" y="0"/>
                  </a:moveTo>
                  <a:cubicBezTo>
                    <a:pt x="110" y="0"/>
                    <a:pt x="1" y="72"/>
                    <a:pt x="1" y="215"/>
                  </a:cubicBezTo>
                  <a:lnTo>
                    <a:pt x="1" y="434"/>
                  </a:lnTo>
                  <a:cubicBezTo>
                    <a:pt x="1" y="558"/>
                    <a:pt x="96" y="654"/>
                    <a:pt x="220" y="654"/>
                  </a:cubicBezTo>
                  <a:cubicBezTo>
                    <a:pt x="335" y="654"/>
                    <a:pt x="440" y="558"/>
                    <a:pt x="440" y="434"/>
                  </a:cubicBezTo>
                  <a:lnTo>
                    <a:pt x="440" y="215"/>
                  </a:lnTo>
                  <a:cubicBezTo>
                    <a:pt x="440" y="72"/>
                    <a:pt x="330" y="0"/>
                    <a:pt x="220"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98" name="Google Shape;6098;p38"/>
            <p:cNvSpPr/>
            <p:nvPr/>
          </p:nvSpPr>
          <p:spPr>
            <a:xfrm>
              <a:off x="6815724" y="3950249"/>
              <a:ext cx="50668" cy="17361"/>
            </a:xfrm>
            <a:custGeom>
              <a:rect b="b" l="l" r="r" t="t"/>
              <a:pathLst>
                <a:path extrusionOk="0" h="663" w="1935">
                  <a:moveTo>
                    <a:pt x="312" y="1"/>
                  </a:moveTo>
                  <a:cubicBezTo>
                    <a:pt x="142" y="1"/>
                    <a:pt x="0" y="222"/>
                    <a:pt x="161" y="375"/>
                  </a:cubicBezTo>
                  <a:cubicBezTo>
                    <a:pt x="372" y="558"/>
                    <a:pt x="643" y="662"/>
                    <a:pt x="926" y="662"/>
                  </a:cubicBezTo>
                  <a:cubicBezTo>
                    <a:pt x="938" y="662"/>
                    <a:pt x="950" y="662"/>
                    <a:pt x="963" y="662"/>
                  </a:cubicBezTo>
                  <a:cubicBezTo>
                    <a:pt x="975" y="662"/>
                    <a:pt x="987" y="662"/>
                    <a:pt x="1000" y="662"/>
                  </a:cubicBezTo>
                  <a:cubicBezTo>
                    <a:pt x="1283" y="662"/>
                    <a:pt x="1563" y="558"/>
                    <a:pt x="1774" y="375"/>
                  </a:cubicBezTo>
                  <a:cubicBezTo>
                    <a:pt x="1935" y="222"/>
                    <a:pt x="1792" y="1"/>
                    <a:pt x="1623" y="1"/>
                  </a:cubicBezTo>
                  <a:cubicBezTo>
                    <a:pt x="1571" y="1"/>
                    <a:pt x="1517" y="21"/>
                    <a:pt x="1468" y="70"/>
                  </a:cubicBezTo>
                  <a:cubicBezTo>
                    <a:pt x="1316" y="170"/>
                    <a:pt x="1139" y="220"/>
                    <a:pt x="964" y="220"/>
                  </a:cubicBezTo>
                  <a:cubicBezTo>
                    <a:pt x="789" y="220"/>
                    <a:pt x="614" y="170"/>
                    <a:pt x="467" y="70"/>
                  </a:cubicBezTo>
                  <a:cubicBezTo>
                    <a:pt x="418" y="21"/>
                    <a:pt x="364" y="1"/>
                    <a:pt x="312" y="1"/>
                  </a:cubicBez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099" name="Google Shape;6099;p38"/>
            <p:cNvSpPr/>
            <p:nvPr/>
          </p:nvSpPr>
          <p:spPr>
            <a:xfrm>
              <a:off x="6921093" y="4077220"/>
              <a:ext cx="48756" cy="67479"/>
            </a:xfrm>
            <a:custGeom>
              <a:rect b="b" l="l" r="r" t="t"/>
              <a:pathLst>
                <a:path extrusionOk="0" h="2577" w="1862">
                  <a:moveTo>
                    <a:pt x="1623" y="1"/>
                  </a:moveTo>
                  <a:lnTo>
                    <a:pt x="383" y="1060"/>
                  </a:lnTo>
                  <a:cubicBezTo>
                    <a:pt x="135" y="1269"/>
                    <a:pt x="1" y="1575"/>
                    <a:pt x="1" y="1890"/>
                  </a:cubicBezTo>
                  <a:lnTo>
                    <a:pt x="1" y="2576"/>
                  </a:lnTo>
                  <a:lnTo>
                    <a:pt x="430" y="2576"/>
                  </a:lnTo>
                  <a:lnTo>
                    <a:pt x="430" y="1890"/>
                  </a:lnTo>
                  <a:cubicBezTo>
                    <a:pt x="440" y="1699"/>
                    <a:pt x="516" y="1517"/>
                    <a:pt x="669" y="1393"/>
                  </a:cubicBezTo>
                  <a:lnTo>
                    <a:pt x="1861" y="373"/>
                  </a:lnTo>
                  <a:cubicBezTo>
                    <a:pt x="1795" y="239"/>
                    <a:pt x="1718" y="106"/>
                    <a:pt x="1623" y="1"/>
                  </a:cubicBez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00" name="Google Shape;6100;p38"/>
            <p:cNvSpPr/>
            <p:nvPr/>
          </p:nvSpPr>
          <p:spPr>
            <a:xfrm>
              <a:off x="6787209" y="3887326"/>
              <a:ext cx="33569" cy="17308"/>
            </a:xfrm>
            <a:custGeom>
              <a:rect b="b" l="l" r="r" t="t"/>
              <a:pathLst>
                <a:path extrusionOk="0" h="661" w="1282">
                  <a:moveTo>
                    <a:pt x="971" y="0"/>
                  </a:moveTo>
                  <a:cubicBezTo>
                    <a:pt x="948" y="0"/>
                    <a:pt x="923" y="4"/>
                    <a:pt x="897" y="12"/>
                  </a:cubicBezTo>
                  <a:lnTo>
                    <a:pt x="239" y="231"/>
                  </a:lnTo>
                  <a:cubicBezTo>
                    <a:pt x="1" y="308"/>
                    <a:pt x="58" y="661"/>
                    <a:pt x="306" y="661"/>
                  </a:cubicBezTo>
                  <a:cubicBezTo>
                    <a:pt x="334" y="661"/>
                    <a:pt x="354" y="661"/>
                    <a:pt x="382" y="651"/>
                  </a:cubicBezTo>
                  <a:lnTo>
                    <a:pt x="1031" y="432"/>
                  </a:lnTo>
                  <a:cubicBezTo>
                    <a:pt x="1282" y="345"/>
                    <a:pt x="1195" y="0"/>
                    <a:pt x="971" y="0"/>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01" name="Google Shape;6101;p38"/>
            <p:cNvSpPr/>
            <p:nvPr/>
          </p:nvSpPr>
          <p:spPr>
            <a:xfrm>
              <a:off x="6785455" y="3790206"/>
              <a:ext cx="152920" cy="120163"/>
            </a:xfrm>
            <a:custGeom>
              <a:rect b="b" l="l" r="r" t="t"/>
              <a:pathLst>
                <a:path extrusionOk="0" h="4589" w="5840">
                  <a:moveTo>
                    <a:pt x="2119" y="0"/>
                  </a:moveTo>
                  <a:cubicBezTo>
                    <a:pt x="1365" y="0"/>
                    <a:pt x="621" y="229"/>
                    <a:pt x="1" y="668"/>
                  </a:cubicBezTo>
                  <a:cubicBezTo>
                    <a:pt x="764" y="3005"/>
                    <a:pt x="2939" y="4589"/>
                    <a:pt x="5400" y="4589"/>
                  </a:cubicBezTo>
                  <a:cubicBezTo>
                    <a:pt x="5544" y="4589"/>
                    <a:pt x="5696" y="4579"/>
                    <a:pt x="5839" y="4570"/>
                  </a:cubicBezTo>
                  <a:lnTo>
                    <a:pt x="5839" y="3711"/>
                  </a:lnTo>
                  <a:cubicBezTo>
                    <a:pt x="5839" y="1660"/>
                    <a:pt x="4170" y="0"/>
                    <a:pt x="2119" y="0"/>
                  </a:cubicBez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02" name="Google Shape;6102;p38"/>
            <p:cNvSpPr/>
            <p:nvPr/>
          </p:nvSpPr>
          <p:spPr>
            <a:xfrm>
              <a:off x="6875400" y="4007280"/>
              <a:ext cx="62975" cy="137419"/>
            </a:xfrm>
            <a:custGeom>
              <a:rect b="b" l="l" r="r" t="t"/>
              <a:pathLst>
                <a:path extrusionOk="0" h="5248" w="2405">
                  <a:moveTo>
                    <a:pt x="2404" y="0"/>
                  </a:moveTo>
                  <a:lnTo>
                    <a:pt x="0" y="10"/>
                  </a:lnTo>
                  <a:lnTo>
                    <a:pt x="0" y="888"/>
                  </a:lnTo>
                  <a:cubicBezTo>
                    <a:pt x="0" y="2815"/>
                    <a:pt x="1527" y="3511"/>
                    <a:pt x="1527" y="5247"/>
                  </a:cubicBezTo>
                  <a:lnTo>
                    <a:pt x="2404" y="5247"/>
                  </a:lnTo>
                  <a:lnTo>
                    <a:pt x="2404" y="0"/>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6103" name="Google Shape;6103;p38"/>
          <p:cNvGrpSpPr/>
          <p:nvPr/>
        </p:nvGrpSpPr>
        <p:grpSpPr>
          <a:xfrm>
            <a:off x="8599868" y="3028131"/>
            <a:ext cx="377352" cy="508520"/>
            <a:chOff x="6260629" y="2419290"/>
            <a:chExt cx="263055" cy="354493"/>
          </a:xfrm>
        </p:grpSpPr>
        <p:sp>
          <p:nvSpPr>
            <p:cNvPr id="6104" name="Google Shape;6104;p38"/>
            <p:cNvSpPr/>
            <p:nvPr/>
          </p:nvSpPr>
          <p:spPr>
            <a:xfrm>
              <a:off x="6317581" y="2419290"/>
              <a:ext cx="148914" cy="57214"/>
            </a:xfrm>
            <a:custGeom>
              <a:rect b="b" l="l" r="r" t="t"/>
              <a:pathLst>
                <a:path extrusionOk="0" h="2185" w="5687">
                  <a:moveTo>
                    <a:pt x="2843" y="0"/>
                  </a:moveTo>
                  <a:cubicBezTo>
                    <a:pt x="1279" y="0"/>
                    <a:pt x="0" y="487"/>
                    <a:pt x="0" y="1088"/>
                  </a:cubicBezTo>
                  <a:lnTo>
                    <a:pt x="0" y="2185"/>
                  </a:lnTo>
                  <a:lnTo>
                    <a:pt x="5686" y="2185"/>
                  </a:lnTo>
                  <a:lnTo>
                    <a:pt x="5686" y="1088"/>
                  </a:lnTo>
                  <a:cubicBezTo>
                    <a:pt x="5686" y="487"/>
                    <a:pt x="4408" y="0"/>
                    <a:pt x="2843" y="0"/>
                  </a:cubicBez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05" name="Google Shape;6105;p38"/>
            <p:cNvSpPr/>
            <p:nvPr/>
          </p:nvSpPr>
          <p:spPr>
            <a:xfrm>
              <a:off x="6271862" y="2453514"/>
              <a:ext cx="240352" cy="148914"/>
            </a:xfrm>
            <a:custGeom>
              <a:rect b="b" l="l" r="r" t="t"/>
              <a:pathLst>
                <a:path extrusionOk="0" h="5687" w="9179">
                  <a:moveTo>
                    <a:pt x="4589" y="0"/>
                  </a:moveTo>
                  <a:cubicBezTo>
                    <a:pt x="2052" y="0"/>
                    <a:pt x="1" y="1279"/>
                    <a:pt x="1" y="2843"/>
                  </a:cubicBezTo>
                  <a:cubicBezTo>
                    <a:pt x="1" y="4408"/>
                    <a:pt x="2052" y="5686"/>
                    <a:pt x="4589" y="5686"/>
                  </a:cubicBezTo>
                  <a:cubicBezTo>
                    <a:pt x="7127" y="5686"/>
                    <a:pt x="9178" y="4408"/>
                    <a:pt x="9178" y="2843"/>
                  </a:cubicBezTo>
                  <a:cubicBezTo>
                    <a:pt x="9178" y="1279"/>
                    <a:pt x="7127" y="0"/>
                    <a:pt x="4589" y="0"/>
                  </a:cubicBez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06" name="Google Shape;6106;p38"/>
            <p:cNvSpPr/>
            <p:nvPr/>
          </p:nvSpPr>
          <p:spPr>
            <a:xfrm>
              <a:off x="6284614" y="2476478"/>
              <a:ext cx="214848" cy="232470"/>
            </a:xfrm>
            <a:custGeom>
              <a:rect b="b" l="l" r="r" t="t"/>
              <a:pathLst>
                <a:path extrusionOk="0" h="8878" w="8205">
                  <a:moveTo>
                    <a:pt x="4102" y="1"/>
                  </a:moveTo>
                  <a:cubicBezTo>
                    <a:pt x="2051" y="1"/>
                    <a:pt x="391" y="879"/>
                    <a:pt x="391" y="1966"/>
                  </a:cubicBezTo>
                  <a:lnTo>
                    <a:pt x="391" y="5458"/>
                  </a:lnTo>
                  <a:cubicBezTo>
                    <a:pt x="382" y="6040"/>
                    <a:pt x="277" y="6603"/>
                    <a:pt x="67" y="7146"/>
                  </a:cubicBezTo>
                  <a:cubicBezTo>
                    <a:pt x="0" y="7328"/>
                    <a:pt x="57" y="7537"/>
                    <a:pt x="220" y="7652"/>
                  </a:cubicBezTo>
                  <a:cubicBezTo>
                    <a:pt x="630" y="7948"/>
                    <a:pt x="1069" y="8196"/>
                    <a:pt x="1536" y="8377"/>
                  </a:cubicBezTo>
                  <a:cubicBezTo>
                    <a:pt x="2361" y="8711"/>
                    <a:pt x="3232" y="8878"/>
                    <a:pt x="4102" y="8878"/>
                  </a:cubicBezTo>
                  <a:cubicBezTo>
                    <a:pt x="4973" y="8878"/>
                    <a:pt x="5843" y="8711"/>
                    <a:pt x="6669" y="8377"/>
                  </a:cubicBezTo>
                  <a:cubicBezTo>
                    <a:pt x="7136" y="8196"/>
                    <a:pt x="7575" y="7948"/>
                    <a:pt x="7985" y="7652"/>
                  </a:cubicBezTo>
                  <a:cubicBezTo>
                    <a:pt x="8147" y="7537"/>
                    <a:pt x="8205" y="7328"/>
                    <a:pt x="8138" y="7146"/>
                  </a:cubicBezTo>
                  <a:cubicBezTo>
                    <a:pt x="7937" y="6603"/>
                    <a:pt x="7823" y="6030"/>
                    <a:pt x="7823" y="5458"/>
                  </a:cubicBezTo>
                  <a:lnTo>
                    <a:pt x="7823" y="1966"/>
                  </a:lnTo>
                  <a:cubicBezTo>
                    <a:pt x="7823" y="879"/>
                    <a:pt x="6163" y="1"/>
                    <a:pt x="4102" y="1"/>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07" name="Google Shape;6107;p38"/>
            <p:cNvSpPr/>
            <p:nvPr/>
          </p:nvSpPr>
          <p:spPr>
            <a:xfrm>
              <a:off x="6260629" y="2630865"/>
              <a:ext cx="263055" cy="142918"/>
            </a:xfrm>
            <a:custGeom>
              <a:rect b="b" l="l" r="r" t="t"/>
              <a:pathLst>
                <a:path extrusionOk="0" h="5458" w="10046">
                  <a:moveTo>
                    <a:pt x="3702" y="1"/>
                  </a:moveTo>
                  <a:lnTo>
                    <a:pt x="3702" y="1346"/>
                  </a:lnTo>
                  <a:cubicBezTo>
                    <a:pt x="3702" y="1718"/>
                    <a:pt x="3463" y="2052"/>
                    <a:pt x="3120" y="2176"/>
                  </a:cubicBezTo>
                  <a:lnTo>
                    <a:pt x="869" y="2977"/>
                  </a:lnTo>
                  <a:cubicBezTo>
                    <a:pt x="344" y="3158"/>
                    <a:pt x="0" y="3654"/>
                    <a:pt x="0" y="4208"/>
                  </a:cubicBezTo>
                  <a:lnTo>
                    <a:pt x="0" y="4809"/>
                  </a:lnTo>
                  <a:cubicBezTo>
                    <a:pt x="0" y="5162"/>
                    <a:pt x="287" y="5457"/>
                    <a:pt x="649" y="5457"/>
                  </a:cubicBezTo>
                  <a:lnTo>
                    <a:pt x="9388" y="5457"/>
                  </a:lnTo>
                  <a:cubicBezTo>
                    <a:pt x="9750" y="5457"/>
                    <a:pt x="10046" y="5162"/>
                    <a:pt x="10046" y="4809"/>
                  </a:cubicBezTo>
                  <a:lnTo>
                    <a:pt x="10046" y="4208"/>
                  </a:lnTo>
                  <a:cubicBezTo>
                    <a:pt x="10046" y="3654"/>
                    <a:pt x="9693" y="3158"/>
                    <a:pt x="9178" y="2977"/>
                  </a:cubicBezTo>
                  <a:lnTo>
                    <a:pt x="6907" y="2176"/>
                  </a:lnTo>
                  <a:cubicBezTo>
                    <a:pt x="6554" y="2052"/>
                    <a:pt x="6325" y="1718"/>
                    <a:pt x="6325" y="1346"/>
                  </a:cubicBezTo>
                  <a:lnTo>
                    <a:pt x="6325" y="1"/>
                  </a:ln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08" name="Google Shape;6108;p38"/>
            <p:cNvSpPr/>
            <p:nvPr/>
          </p:nvSpPr>
          <p:spPr>
            <a:xfrm>
              <a:off x="6357801" y="2630865"/>
              <a:ext cx="68709" cy="28515"/>
            </a:xfrm>
            <a:custGeom>
              <a:rect b="b" l="l" r="r" t="t"/>
              <a:pathLst>
                <a:path extrusionOk="0" h="1089" w="2624">
                  <a:moveTo>
                    <a:pt x="0" y="1"/>
                  </a:moveTo>
                  <a:lnTo>
                    <a:pt x="0" y="811"/>
                  </a:lnTo>
                  <a:cubicBezTo>
                    <a:pt x="363" y="974"/>
                    <a:pt x="754" y="1069"/>
                    <a:pt x="1155" y="1088"/>
                  </a:cubicBezTo>
                  <a:lnTo>
                    <a:pt x="1307" y="1088"/>
                  </a:lnTo>
                  <a:cubicBezTo>
                    <a:pt x="1756" y="1088"/>
                    <a:pt x="2204" y="993"/>
                    <a:pt x="2624" y="811"/>
                  </a:cubicBezTo>
                  <a:lnTo>
                    <a:pt x="2624" y="1"/>
                  </a:lnTo>
                  <a:close/>
                </a:path>
              </a:pathLst>
            </a:custGeom>
            <a:solidFill>
              <a:srgbClr val="EE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09" name="Google Shape;6109;p38"/>
            <p:cNvSpPr/>
            <p:nvPr/>
          </p:nvSpPr>
          <p:spPr>
            <a:xfrm>
              <a:off x="6317581" y="2504156"/>
              <a:ext cx="148914" cy="143834"/>
            </a:xfrm>
            <a:custGeom>
              <a:rect b="b" l="l" r="r" t="t"/>
              <a:pathLst>
                <a:path extrusionOk="0" h="5493" w="5687">
                  <a:moveTo>
                    <a:pt x="3412" y="0"/>
                  </a:moveTo>
                  <a:cubicBezTo>
                    <a:pt x="3347" y="0"/>
                    <a:pt x="3282" y="53"/>
                    <a:pt x="3282" y="136"/>
                  </a:cubicBezTo>
                  <a:lnTo>
                    <a:pt x="3282" y="690"/>
                  </a:lnTo>
                  <a:cubicBezTo>
                    <a:pt x="3282" y="814"/>
                    <a:pt x="3187" y="909"/>
                    <a:pt x="3063" y="909"/>
                  </a:cubicBezTo>
                  <a:lnTo>
                    <a:pt x="878" y="909"/>
                  </a:lnTo>
                  <a:cubicBezTo>
                    <a:pt x="392" y="909"/>
                    <a:pt x="0" y="1300"/>
                    <a:pt x="0" y="1777"/>
                  </a:cubicBezTo>
                  <a:lnTo>
                    <a:pt x="0" y="2579"/>
                  </a:lnTo>
                  <a:cubicBezTo>
                    <a:pt x="0" y="4105"/>
                    <a:pt x="1174" y="5422"/>
                    <a:pt x="2710" y="5488"/>
                  </a:cubicBezTo>
                  <a:cubicBezTo>
                    <a:pt x="2761" y="5491"/>
                    <a:pt x="2811" y="5492"/>
                    <a:pt x="2862" y="5492"/>
                  </a:cubicBezTo>
                  <a:cubicBezTo>
                    <a:pt x="4415" y="5492"/>
                    <a:pt x="5686" y="4226"/>
                    <a:pt x="5686" y="2655"/>
                  </a:cubicBezTo>
                  <a:lnTo>
                    <a:pt x="5686" y="1777"/>
                  </a:lnTo>
                  <a:cubicBezTo>
                    <a:pt x="5686" y="1300"/>
                    <a:pt x="5295" y="909"/>
                    <a:pt x="4809" y="909"/>
                  </a:cubicBezTo>
                  <a:lnTo>
                    <a:pt x="4465" y="909"/>
                  </a:lnTo>
                  <a:cubicBezTo>
                    <a:pt x="4408" y="909"/>
                    <a:pt x="4351" y="890"/>
                    <a:pt x="4313" y="842"/>
                  </a:cubicBezTo>
                  <a:lnTo>
                    <a:pt x="3502" y="41"/>
                  </a:lnTo>
                  <a:cubicBezTo>
                    <a:pt x="3477" y="13"/>
                    <a:pt x="3444" y="0"/>
                    <a:pt x="3412" y="0"/>
                  </a:cubicBezTo>
                  <a:close/>
                </a:path>
              </a:pathLst>
            </a:custGeom>
            <a:solidFill>
              <a:srgbClr val="F6F8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10" name="Google Shape;6110;p38"/>
            <p:cNvSpPr/>
            <p:nvPr/>
          </p:nvSpPr>
          <p:spPr>
            <a:xfrm>
              <a:off x="6317581" y="2504156"/>
              <a:ext cx="125924" cy="143913"/>
            </a:xfrm>
            <a:custGeom>
              <a:rect b="b" l="l" r="r" t="t"/>
              <a:pathLst>
                <a:path extrusionOk="0" h="5496" w="4809">
                  <a:moveTo>
                    <a:pt x="3412" y="0"/>
                  </a:moveTo>
                  <a:cubicBezTo>
                    <a:pt x="3347" y="0"/>
                    <a:pt x="3282" y="53"/>
                    <a:pt x="3282" y="136"/>
                  </a:cubicBezTo>
                  <a:lnTo>
                    <a:pt x="3282" y="690"/>
                  </a:lnTo>
                  <a:cubicBezTo>
                    <a:pt x="3282" y="814"/>
                    <a:pt x="3187" y="909"/>
                    <a:pt x="3063" y="909"/>
                  </a:cubicBezTo>
                  <a:lnTo>
                    <a:pt x="878" y="909"/>
                  </a:lnTo>
                  <a:cubicBezTo>
                    <a:pt x="392" y="909"/>
                    <a:pt x="0" y="1300"/>
                    <a:pt x="0" y="1777"/>
                  </a:cubicBezTo>
                  <a:lnTo>
                    <a:pt x="0" y="2569"/>
                  </a:lnTo>
                  <a:cubicBezTo>
                    <a:pt x="0" y="3847"/>
                    <a:pt x="821" y="5021"/>
                    <a:pt x="2052" y="5383"/>
                  </a:cubicBezTo>
                  <a:cubicBezTo>
                    <a:pt x="2309" y="5457"/>
                    <a:pt x="2575" y="5495"/>
                    <a:pt x="2841" y="5495"/>
                  </a:cubicBezTo>
                  <a:cubicBezTo>
                    <a:pt x="2989" y="5495"/>
                    <a:pt x="3136" y="5483"/>
                    <a:pt x="3282" y="5460"/>
                  </a:cubicBezTo>
                  <a:cubicBezTo>
                    <a:pt x="1899" y="5240"/>
                    <a:pt x="878" y="4000"/>
                    <a:pt x="878" y="2569"/>
                  </a:cubicBezTo>
                  <a:lnTo>
                    <a:pt x="878" y="2216"/>
                  </a:lnTo>
                  <a:cubicBezTo>
                    <a:pt x="878" y="1730"/>
                    <a:pt x="1269" y="1338"/>
                    <a:pt x="1756" y="1338"/>
                  </a:cubicBezTo>
                  <a:lnTo>
                    <a:pt x="4379" y="1338"/>
                  </a:lnTo>
                  <a:cubicBezTo>
                    <a:pt x="4608" y="1338"/>
                    <a:pt x="4809" y="1148"/>
                    <a:pt x="4809" y="909"/>
                  </a:cubicBezTo>
                  <a:lnTo>
                    <a:pt x="4465" y="909"/>
                  </a:lnTo>
                  <a:cubicBezTo>
                    <a:pt x="4408" y="909"/>
                    <a:pt x="4351" y="890"/>
                    <a:pt x="4313" y="842"/>
                  </a:cubicBezTo>
                  <a:lnTo>
                    <a:pt x="3502" y="41"/>
                  </a:lnTo>
                  <a:cubicBezTo>
                    <a:pt x="3477" y="13"/>
                    <a:pt x="3444" y="0"/>
                    <a:pt x="3412" y="0"/>
                  </a:cubicBez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11" name="Google Shape;6111;p38"/>
            <p:cNvSpPr/>
            <p:nvPr/>
          </p:nvSpPr>
          <p:spPr>
            <a:xfrm>
              <a:off x="6352040" y="2556552"/>
              <a:ext cx="11521" cy="17125"/>
            </a:xfrm>
            <a:custGeom>
              <a:rect b="b" l="l" r="r" t="t"/>
              <a:pathLst>
                <a:path extrusionOk="0" h="654" w="440">
                  <a:moveTo>
                    <a:pt x="217" y="0"/>
                  </a:moveTo>
                  <a:cubicBezTo>
                    <a:pt x="108" y="0"/>
                    <a:pt x="1" y="72"/>
                    <a:pt x="1" y="215"/>
                  </a:cubicBezTo>
                  <a:lnTo>
                    <a:pt x="1" y="435"/>
                  </a:lnTo>
                  <a:cubicBezTo>
                    <a:pt x="1" y="559"/>
                    <a:pt x="96" y="654"/>
                    <a:pt x="220" y="654"/>
                  </a:cubicBezTo>
                  <a:cubicBezTo>
                    <a:pt x="335" y="654"/>
                    <a:pt x="440" y="559"/>
                    <a:pt x="440" y="435"/>
                  </a:cubicBezTo>
                  <a:lnTo>
                    <a:pt x="440" y="215"/>
                  </a:lnTo>
                  <a:cubicBezTo>
                    <a:pt x="435" y="72"/>
                    <a:pt x="325" y="0"/>
                    <a:pt x="217"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12" name="Google Shape;6112;p38"/>
            <p:cNvSpPr/>
            <p:nvPr/>
          </p:nvSpPr>
          <p:spPr>
            <a:xfrm>
              <a:off x="6420750" y="2556552"/>
              <a:ext cx="11260" cy="17125"/>
            </a:xfrm>
            <a:custGeom>
              <a:rect b="b" l="l" r="r" t="t"/>
              <a:pathLst>
                <a:path extrusionOk="0" h="654" w="430">
                  <a:moveTo>
                    <a:pt x="215" y="0"/>
                  </a:moveTo>
                  <a:cubicBezTo>
                    <a:pt x="108" y="0"/>
                    <a:pt x="0" y="72"/>
                    <a:pt x="0" y="215"/>
                  </a:cubicBezTo>
                  <a:lnTo>
                    <a:pt x="0" y="435"/>
                  </a:lnTo>
                  <a:cubicBezTo>
                    <a:pt x="0" y="559"/>
                    <a:pt x="96" y="654"/>
                    <a:pt x="210" y="654"/>
                  </a:cubicBezTo>
                  <a:cubicBezTo>
                    <a:pt x="334" y="654"/>
                    <a:pt x="430" y="559"/>
                    <a:pt x="430" y="435"/>
                  </a:cubicBezTo>
                  <a:lnTo>
                    <a:pt x="430" y="215"/>
                  </a:lnTo>
                  <a:cubicBezTo>
                    <a:pt x="430" y="72"/>
                    <a:pt x="322" y="0"/>
                    <a:pt x="215"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13" name="Google Shape;6113;p38"/>
            <p:cNvSpPr/>
            <p:nvPr/>
          </p:nvSpPr>
          <p:spPr>
            <a:xfrm>
              <a:off x="6366756" y="2596432"/>
              <a:ext cx="50563" cy="17282"/>
            </a:xfrm>
            <a:custGeom>
              <a:rect b="b" l="l" r="r" t="t"/>
              <a:pathLst>
                <a:path extrusionOk="0" h="660" w="1931">
                  <a:moveTo>
                    <a:pt x="313" y="1"/>
                  </a:moveTo>
                  <a:cubicBezTo>
                    <a:pt x="146" y="1"/>
                    <a:pt x="0" y="219"/>
                    <a:pt x="154" y="381"/>
                  </a:cubicBezTo>
                  <a:cubicBezTo>
                    <a:pt x="366" y="557"/>
                    <a:pt x="625" y="660"/>
                    <a:pt x="897" y="660"/>
                  </a:cubicBezTo>
                  <a:cubicBezTo>
                    <a:pt x="919" y="660"/>
                    <a:pt x="942" y="659"/>
                    <a:pt x="965" y="657"/>
                  </a:cubicBezTo>
                  <a:cubicBezTo>
                    <a:pt x="988" y="659"/>
                    <a:pt x="1011" y="660"/>
                    <a:pt x="1034" y="660"/>
                  </a:cubicBezTo>
                  <a:cubicBezTo>
                    <a:pt x="1305" y="660"/>
                    <a:pt x="1565" y="557"/>
                    <a:pt x="1776" y="381"/>
                  </a:cubicBezTo>
                  <a:cubicBezTo>
                    <a:pt x="1931" y="219"/>
                    <a:pt x="1785" y="1"/>
                    <a:pt x="1618" y="1"/>
                  </a:cubicBezTo>
                  <a:cubicBezTo>
                    <a:pt x="1568" y="1"/>
                    <a:pt x="1517" y="20"/>
                    <a:pt x="1471" y="66"/>
                  </a:cubicBezTo>
                  <a:cubicBezTo>
                    <a:pt x="1318" y="171"/>
                    <a:pt x="1142" y="223"/>
                    <a:pt x="965" y="223"/>
                  </a:cubicBezTo>
                  <a:cubicBezTo>
                    <a:pt x="789" y="223"/>
                    <a:pt x="612" y="171"/>
                    <a:pt x="460" y="66"/>
                  </a:cubicBezTo>
                  <a:cubicBezTo>
                    <a:pt x="414" y="20"/>
                    <a:pt x="362" y="1"/>
                    <a:pt x="313" y="1"/>
                  </a:cubicBez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14" name="Google Shape;6114;p38"/>
            <p:cNvSpPr/>
            <p:nvPr/>
          </p:nvSpPr>
          <p:spPr>
            <a:xfrm>
              <a:off x="6344133" y="2537542"/>
              <a:ext cx="27468" cy="13930"/>
            </a:xfrm>
            <a:custGeom>
              <a:rect b="b" l="l" r="r" t="t"/>
              <a:pathLst>
                <a:path extrusionOk="0" h="532" w="1049">
                  <a:moveTo>
                    <a:pt x="745" y="1"/>
                  </a:moveTo>
                  <a:cubicBezTo>
                    <a:pt x="729" y="1"/>
                    <a:pt x="712" y="3"/>
                    <a:pt x="694" y="6"/>
                  </a:cubicBezTo>
                  <a:lnTo>
                    <a:pt x="255" y="102"/>
                  </a:lnTo>
                  <a:cubicBezTo>
                    <a:pt x="1" y="158"/>
                    <a:pt x="35" y="531"/>
                    <a:pt x="293" y="531"/>
                  </a:cubicBezTo>
                  <a:cubicBezTo>
                    <a:pt x="296" y="531"/>
                    <a:pt x="300" y="531"/>
                    <a:pt x="303" y="531"/>
                  </a:cubicBezTo>
                  <a:lnTo>
                    <a:pt x="351" y="531"/>
                  </a:lnTo>
                  <a:lnTo>
                    <a:pt x="780" y="436"/>
                  </a:lnTo>
                  <a:cubicBezTo>
                    <a:pt x="1048" y="373"/>
                    <a:pt x="981" y="1"/>
                    <a:pt x="745"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15" name="Google Shape;6115;p38"/>
            <p:cNvSpPr/>
            <p:nvPr/>
          </p:nvSpPr>
          <p:spPr>
            <a:xfrm>
              <a:off x="6412554" y="2537751"/>
              <a:ext cx="27468" cy="13957"/>
            </a:xfrm>
            <a:custGeom>
              <a:rect b="b" l="l" r="r" t="t"/>
              <a:pathLst>
                <a:path extrusionOk="0" h="533" w="1049">
                  <a:moveTo>
                    <a:pt x="303" y="1"/>
                  </a:moveTo>
                  <a:cubicBezTo>
                    <a:pt x="63" y="1"/>
                    <a:pt x="0" y="374"/>
                    <a:pt x="266" y="428"/>
                  </a:cubicBezTo>
                  <a:lnTo>
                    <a:pt x="705" y="523"/>
                  </a:lnTo>
                  <a:cubicBezTo>
                    <a:pt x="709" y="528"/>
                    <a:pt x="717" y="530"/>
                    <a:pt x="725" y="530"/>
                  </a:cubicBezTo>
                  <a:cubicBezTo>
                    <a:pt x="733" y="530"/>
                    <a:pt x="743" y="528"/>
                    <a:pt x="752" y="523"/>
                  </a:cubicBezTo>
                  <a:lnTo>
                    <a:pt x="752" y="523"/>
                  </a:lnTo>
                  <a:lnTo>
                    <a:pt x="743" y="532"/>
                  </a:lnTo>
                  <a:cubicBezTo>
                    <a:pt x="1010" y="532"/>
                    <a:pt x="1048" y="151"/>
                    <a:pt x="790" y="103"/>
                  </a:cubicBezTo>
                  <a:lnTo>
                    <a:pt x="361" y="8"/>
                  </a:lnTo>
                  <a:cubicBezTo>
                    <a:pt x="341" y="3"/>
                    <a:pt x="321" y="1"/>
                    <a:pt x="303"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16" name="Google Shape;6116;p38"/>
            <p:cNvSpPr/>
            <p:nvPr/>
          </p:nvSpPr>
          <p:spPr>
            <a:xfrm>
              <a:off x="6260629" y="2697061"/>
              <a:ext cx="263055" cy="76722"/>
            </a:xfrm>
            <a:custGeom>
              <a:rect b="b" l="l" r="r" t="t"/>
              <a:pathLst>
                <a:path extrusionOk="0" h="2930" w="10046">
                  <a:moveTo>
                    <a:pt x="2137" y="1"/>
                  </a:moveTo>
                  <a:lnTo>
                    <a:pt x="869" y="449"/>
                  </a:lnTo>
                  <a:cubicBezTo>
                    <a:pt x="344" y="630"/>
                    <a:pt x="0" y="1126"/>
                    <a:pt x="0" y="1680"/>
                  </a:cubicBezTo>
                  <a:lnTo>
                    <a:pt x="0" y="2281"/>
                  </a:lnTo>
                  <a:cubicBezTo>
                    <a:pt x="0" y="2634"/>
                    <a:pt x="287" y="2929"/>
                    <a:pt x="649" y="2929"/>
                  </a:cubicBezTo>
                  <a:lnTo>
                    <a:pt x="9388" y="2929"/>
                  </a:lnTo>
                  <a:cubicBezTo>
                    <a:pt x="9750" y="2929"/>
                    <a:pt x="10046" y="2634"/>
                    <a:pt x="10046" y="2281"/>
                  </a:cubicBezTo>
                  <a:lnTo>
                    <a:pt x="10046" y="1680"/>
                  </a:lnTo>
                  <a:cubicBezTo>
                    <a:pt x="10046" y="1126"/>
                    <a:pt x="9693" y="630"/>
                    <a:pt x="9178" y="449"/>
                  </a:cubicBezTo>
                  <a:lnTo>
                    <a:pt x="7909" y="1"/>
                  </a:lnTo>
                  <a:cubicBezTo>
                    <a:pt x="7489" y="1231"/>
                    <a:pt x="6325" y="2061"/>
                    <a:pt x="5028" y="2061"/>
                  </a:cubicBezTo>
                  <a:cubicBezTo>
                    <a:pt x="3721" y="2061"/>
                    <a:pt x="2557" y="1231"/>
                    <a:pt x="2137"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17" name="Google Shape;6117;p38"/>
            <p:cNvSpPr/>
            <p:nvPr/>
          </p:nvSpPr>
          <p:spPr>
            <a:xfrm>
              <a:off x="6305588" y="2697061"/>
              <a:ext cx="172900" cy="65489"/>
            </a:xfrm>
            <a:custGeom>
              <a:rect b="b" l="l" r="r" t="t"/>
              <a:pathLst>
                <a:path extrusionOk="0" h="2501" w="6603">
                  <a:moveTo>
                    <a:pt x="411" y="1"/>
                  </a:moveTo>
                  <a:lnTo>
                    <a:pt x="1" y="144"/>
                  </a:lnTo>
                  <a:cubicBezTo>
                    <a:pt x="487" y="1556"/>
                    <a:pt x="1813" y="2500"/>
                    <a:pt x="3301" y="2500"/>
                  </a:cubicBezTo>
                  <a:cubicBezTo>
                    <a:pt x="4790" y="2500"/>
                    <a:pt x="6116" y="1556"/>
                    <a:pt x="6602" y="144"/>
                  </a:cubicBezTo>
                  <a:lnTo>
                    <a:pt x="6192" y="1"/>
                  </a:lnTo>
                  <a:cubicBezTo>
                    <a:pt x="5772" y="1231"/>
                    <a:pt x="4608" y="2061"/>
                    <a:pt x="3301" y="2061"/>
                  </a:cubicBezTo>
                  <a:cubicBezTo>
                    <a:pt x="1994" y="2061"/>
                    <a:pt x="840" y="1231"/>
                    <a:pt x="411" y="1"/>
                  </a:cubicBezTo>
                  <a:close/>
                </a:path>
              </a:pathLst>
            </a:custGeom>
            <a:solidFill>
              <a:srgbClr val="BDCA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18" name="Google Shape;6118;p38"/>
            <p:cNvSpPr/>
            <p:nvPr/>
          </p:nvSpPr>
          <p:spPr>
            <a:xfrm>
              <a:off x="6294852" y="2476478"/>
              <a:ext cx="194371" cy="65227"/>
            </a:xfrm>
            <a:custGeom>
              <a:rect b="b" l="l" r="r" t="t"/>
              <a:pathLst>
                <a:path extrusionOk="0" h="2491" w="7423">
                  <a:moveTo>
                    <a:pt x="3711" y="1"/>
                  </a:moveTo>
                  <a:cubicBezTo>
                    <a:pt x="1660" y="1"/>
                    <a:pt x="0" y="879"/>
                    <a:pt x="0" y="1966"/>
                  </a:cubicBezTo>
                  <a:lnTo>
                    <a:pt x="0" y="2481"/>
                  </a:lnTo>
                  <a:cubicBezTo>
                    <a:pt x="0" y="1403"/>
                    <a:pt x="1670" y="526"/>
                    <a:pt x="3711" y="526"/>
                  </a:cubicBezTo>
                  <a:cubicBezTo>
                    <a:pt x="5762" y="526"/>
                    <a:pt x="7422" y="1403"/>
                    <a:pt x="7422" y="2491"/>
                  </a:cubicBezTo>
                  <a:lnTo>
                    <a:pt x="7422" y="1966"/>
                  </a:lnTo>
                  <a:cubicBezTo>
                    <a:pt x="7422" y="879"/>
                    <a:pt x="5762" y="1"/>
                    <a:pt x="3711"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6119" name="Google Shape;6119;p38"/>
          <p:cNvGrpSpPr/>
          <p:nvPr/>
        </p:nvGrpSpPr>
        <p:grpSpPr>
          <a:xfrm>
            <a:off x="8600209" y="3688895"/>
            <a:ext cx="377765" cy="508895"/>
            <a:chOff x="6260864" y="2879911"/>
            <a:chExt cx="263343" cy="354754"/>
          </a:xfrm>
        </p:grpSpPr>
        <p:sp>
          <p:nvSpPr>
            <p:cNvPr id="6120" name="Google Shape;6120;p38"/>
            <p:cNvSpPr/>
            <p:nvPr/>
          </p:nvSpPr>
          <p:spPr>
            <a:xfrm>
              <a:off x="6290610" y="2960115"/>
              <a:ext cx="203850" cy="208354"/>
            </a:xfrm>
            <a:custGeom>
              <a:rect b="b" l="l" r="r" t="t"/>
              <a:pathLst>
                <a:path extrusionOk="0" h="7957" w="7785">
                  <a:moveTo>
                    <a:pt x="3892" y="0"/>
                  </a:moveTo>
                  <a:lnTo>
                    <a:pt x="611" y="439"/>
                  </a:lnTo>
                  <a:lnTo>
                    <a:pt x="611" y="2624"/>
                  </a:lnTo>
                  <a:cubicBezTo>
                    <a:pt x="582" y="3454"/>
                    <a:pt x="391" y="4284"/>
                    <a:pt x="48" y="5047"/>
                  </a:cubicBezTo>
                  <a:cubicBezTo>
                    <a:pt x="0" y="5152"/>
                    <a:pt x="48" y="5285"/>
                    <a:pt x="153" y="5333"/>
                  </a:cubicBezTo>
                  <a:lnTo>
                    <a:pt x="830" y="5676"/>
                  </a:lnTo>
                  <a:lnTo>
                    <a:pt x="115" y="6583"/>
                  </a:lnTo>
                  <a:cubicBezTo>
                    <a:pt x="29" y="6678"/>
                    <a:pt x="57" y="6831"/>
                    <a:pt x="162" y="6898"/>
                  </a:cubicBezTo>
                  <a:cubicBezTo>
                    <a:pt x="1307" y="7603"/>
                    <a:pt x="2600" y="7956"/>
                    <a:pt x="3892" y="7956"/>
                  </a:cubicBezTo>
                  <a:cubicBezTo>
                    <a:pt x="5185" y="7956"/>
                    <a:pt x="6478" y="7603"/>
                    <a:pt x="7623" y="6898"/>
                  </a:cubicBezTo>
                  <a:cubicBezTo>
                    <a:pt x="7728" y="6831"/>
                    <a:pt x="7756" y="6678"/>
                    <a:pt x="7670" y="6583"/>
                  </a:cubicBezTo>
                  <a:lnTo>
                    <a:pt x="6945" y="5676"/>
                  </a:lnTo>
                  <a:lnTo>
                    <a:pt x="7632" y="5333"/>
                  </a:lnTo>
                  <a:cubicBezTo>
                    <a:pt x="7737" y="5285"/>
                    <a:pt x="7785" y="5152"/>
                    <a:pt x="7728" y="5047"/>
                  </a:cubicBezTo>
                  <a:cubicBezTo>
                    <a:pt x="7394" y="4284"/>
                    <a:pt x="7203" y="3454"/>
                    <a:pt x="7165" y="2624"/>
                  </a:cubicBezTo>
                  <a:lnTo>
                    <a:pt x="7165" y="439"/>
                  </a:lnTo>
                  <a:lnTo>
                    <a:pt x="3892" y="0"/>
                  </a:lnTo>
                  <a:close/>
                </a:path>
              </a:pathLst>
            </a:custGeom>
            <a:solidFill>
              <a:srgbClr val="E1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21" name="Google Shape;6121;p38"/>
            <p:cNvSpPr/>
            <p:nvPr/>
          </p:nvSpPr>
          <p:spPr>
            <a:xfrm>
              <a:off x="6260864" y="3086013"/>
              <a:ext cx="263081" cy="148652"/>
            </a:xfrm>
            <a:custGeom>
              <a:rect b="b" l="l" r="r" t="t"/>
              <a:pathLst>
                <a:path extrusionOk="0" h="5677" w="10047">
                  <a:moveTo>
                    <a:pt x="3712" y="0"/>
                  </a:moveTo>
                  <a:lnTo>
                    <a:pt x="3712" y="1126"/>
                  </a:lnTo>
                  <a:cubicBezTo>
                    <a:pt x="3712" y="1498"/>
                    <a:pt x="3483" y="1822"/>
                    <a:pt x="3130" y="1946"/>
                  </a:cubicBezTo>
                  <a:lnTo>
                    <a:pt x="879" y="2748"/>
                  </a:lnTo>
                  <a:cubicBezTo>
                    <a:pt x="354" y="2929"/>
                    <a:pt x="1" y="3425"/>
                    <a:pt x="1" y="3978"/>
                  </a:cubicBezTo>
                  <a:lnTo>
                    <a:pt x="1" y="5018"/>
                  </a:lnTo>
                  <a:cubicBezTo>
                    <a:pt x="1" y="5381"/>
                    <a:pt x="297" y="5677"/>
                    <a:pt x="659" y="5677"/>
                  </a:cubicBezTo>
                  <a:lnTo>
                    <a:pt x="9398" y="5677"/>
                  </a:lnTo>
                  <a:cubicBezTo>
                    <a:pt x="9760" y="5677"/>
                    <a:pt x="10046" y="5381"/>
                    <a:pt x="10046" y="5018"/>
                  </a:cubicBezTo>
                  <a:lnTo>
                    <a:pt x="10046" y="3978"/>
                  </a:lnTo>
                  <a:cubicBezTo>
                    <a:pt x="10046" y="3425"/>
                    <a:pt x="9703" y="2929"/>
                    <a:pt x="9178" y="2748"/>
                  </a:cubicBezTo>
                  <a:lnTo>
                    <a:pt x="6917" y="1946"/>
                  </a:lnTo>
                  <a:cubicBezTo>
                    <a:pt x="6574" y="1822"/>
                    <a:pt x="6335" y="1498"/>
                    <a:pt x="6335" y="1126"/>
                  </a:cubicBezTo>
                  <a:lnTo>
                    <a:pt x="6335" y="0"/>
                  </a:ln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22" name="Google Shape;6122;p38"/>
            <p:cNvSpPr/>
            <p:nvPr/>
          </p:nvSpPr>
          <p:spPr>
            <a:xfrm>
              <a:off x="6260864" y="3137204"/>
              <a:ext cx="263343" cy="97461"/>
            </a:xfrm>
            <a:custGeom>
              <a:rect b="b" l="l" r="r" t="t"/>
              <a:pathLst>
                <a:path extrusionOk="0" h="3722" w="10057">
                  <a:moveTo>
                    <a:pt x="3111" y="1"/>
                  </a:moveTo>
                  <a:lnTo>
                    <a:pt x="879" y="793"/>
                  </a:lnTo>
                  <a:cubicBezTo>
                    <a:pt x="354" y="974"/>
                    <a:pt x="1" y="1470"/>
                    <a:pt x="1" y="2023"/>
                  </a:cubicBezTo>
                  <a:lnTo>
                    <a:pt x="1" y="3063"/>
                  </a:lnTo>
                  <a:cubicBezTo>
                    <a:pt x="1" y="3426"/>
                    <a:pt x="297" y="3722"/>
                    <a:pt x="659" y="3722"/>
                  </a:cubicBezTo>
                  <a:lnTo>
                    <a:pt x="9398" y="3722"/>
                  </a:lnTo>
                  <a:cubicBezTo>
                    <a:pt x="9760" y="3722"/>
                    <a:pt x="10056" y="3426"/>
                    <a:pt x="10056" y="3063"/>
                  </a:cubicBezTo>
                  <a:lnTo>
                    <a:pt x="10056" y="2023"/>
                  </a:lnTo>
                  <a:cubicBezTo>
                    <a:pt x="10056" y="1470"/>
                    <a:pt x="9703" y="974"/>
                    <a:pt x="9178" y="793"/>
                  </a:cubicBezTo>
                  <a:lnTo>
                    <a:pt x="6946" y="1"/>
                  </a:lnTo>
                  <a:cubicBezTo>
                    <a:pt x="6746" y="898"/>
                    <a:pt x="5944" y="1537"/>
                    <a:pt x="5028" y="1537"/>
                  </a:cubicBezTo>
                  <a:cubicBezTo>
                    <a:pt x="4113" y="1537"/>
                    <a:pt x="3311" y="898"/>
                    <a:pt x="3111" y="1"/>
                  </a:cubicBezTo>
                  <a:close/>
                </a:path>
              </a:pathLst>
            </a:custGeom>
            <a:solidFill>
              <a:srgbClr val="E7E9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23" name="Google Shape;6123;p38"/>
            <p:cNvSpPr/>
            <p:nvPr/>
          </p:nvSpPr>
          <p:spPr>
            <a:xfrm>
              <a:off x="6320566" y="3137204"/>
              <a:ext cx="143677" cy="63237"/>
            </a:xfrm>
            <a:custGeom>
              <a:rect b="b" l="l" r="r" t="t"/>
              <a:pathLst>
                <a:path extrusionOk="0" h="2415" w="5487">
                  <a:moveTo>
                    <a:pt x="831" y="1"/>
                  </a:moveTo>
                  <a:lnTo>
                    <a:pt x="1" y="297"/>
                  </a:lnTo>
                  <a:cubicBezTo>
                    <a:pt x="335" y="1537"/>
                    <a:pt x="1461" y="2405"/>
                    <a:pt x="2748" y="2415"/>
                  </a:cubicBezTo>
                  <a:cubicBezTo>
                    <a:pt x="4036" y="2405"/>
                    <a:pt x="5162" y="1537"/>
                    <a:pt x="5486" y="297"/>
                  </a:cubicBezTo>
                  <a:lnTo>
                    <a:pt x="4666" y="1"/>
                  </a:lnTo>
                  <a:cubicBezTo>
                    <a:pt x="4466" y="898"/>
                    <a:pt x="3664" y="1537"/>
                    <a:pt x="2748" y="1537"/>
                  </a:cubicBezTo>
                  <a:cubicBezTo>
                    <a:pt x="1823" y="1537"/>
                    <a:pt x="1031" y="898"/>
                    <a:pt x="831" y="1"/>
                  </a:cubicBez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24" name="Google Shape;6124;p38"/>
            <p:cNvSpPr/>
            <p:nvPr/>
          </p:nvSpPr>
          <p:spPr>
            <a:xfrm>
              <a:off x="6358299" y="3085751"/>
              <a:ext cx="68709" cy="23069"/>
            </a:xfrm>
            <a:custGeom>
              <a:rect b="b" l="l" r="r" t="t"/>
              <a:pathLst>
                <a:path extrusionOk="0" h="881" w="2624">
                  <a:moveTo>
                    <a:pt x="0" y="1"/>
                  </a:moveTo>
                  <a:lnTo>
                    <a:pt x="0" y="602"/>
                  </a:lnTo>
                  <a:cubicBezTo>
                    <a:pt x="415" y="788"/>
                    <a:pt x="861" y="881"/>
                    <a:pt x="1309" y="881"/>
                  </a:cubicBezTo>
                  <a:cubicBezTo>
                    <a:pt x="1756" y="881"/>
                    <a:pt x="2204" y="788"/>
                    <a:pt x="2624" y="602"/>
                  </a:cubicBezTo>
                  <a:lnTo>
                    <a:pt x="2624" y="1"/>
                  </a:lnTo>
                  <a:close/>
                </a:path>
              </a:pathLst>
            </a:custGeom>
            <a:solidFill>
              <a:srgbClr val="EE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25" name="Google Shape;6125;p38"/>
            <p:cNvSpPr/>
            <p:nvPr/>
          </p:nvSpPr>
          <p:spPr>
            <a:xfrm>
              <a:off x="6379273" y="2879911"/>
              <a:ext cx="26525" cy="11521"/>
            </a:xfrm>
            <a:custGeom>
              <a:rect b="b" l="l" r="r" t="t"/>
              <a:pathLst>
                <a:path extrusionOk="0" h="440" w="1013">
                  <a:moveTo>
                    <a:pt x="287" y="1"/>
                  </a:moveTo>
                  <a:cubicBezTo>
                    <a:pt x="1" y="1"/>
                    <a:pt x="1" y="440"/>
                    <a:pt x="287" y="440"/>
                  </a:cubicBezTo>
                  <a:lnTo>
                    <a:pt x="726" y="440"/>
                  </a:lnTo>
                  <a:cubicBezTo>
                    <a:pt x="1012" y="440"/>
                    <a:pt x="1012" y="1"/>
                    <a:pt x="726" y="1"/>
                  </a:cubicBez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26" name="Google Shape;6126;p38"/>
            <p:cNvSpPr/>
            <p:nvPr/>
          </p:nvSpPr>
          <p:spPr>
            <a:xfrm>
              <a:off x="6296109" y="2960115"/>
              <a:ext cx="170621" cy="137209"/>
            </a:xfrm>
            <a:custGeom>
              <a:rect b="b" l="l" r="r" t="t"/>
              <a:pathLst>
                <a:path extrusionOk="0" h="5240" w="6516">
                  <a:moveTo>
                    <a:pt x="840" y="0"/>
                  </a:moveTo>
                  <a:lnTo>
                    <a:pt x="840" y="1527"/>
                  </a:lnTo>
                  <a:lnTo>
                    <a:pt x="735" y="1527"/>
                  </a:lnTo>
                  <a:cubicBezTo>
                    <a:pt x="0" y="1527"/>
                    <a:pt x="0" y="2624"/>
                    <a:pt x="735" y="2624"/>
                  </a:cubicBezTo>
                  <a:lnTo>
                    <a:pt x="849" y="2624"/>
                  </a:lnTo>
                  <a:cubicBezTo>
                    <a:pt x="970" y="4104"/>
                    <a:pt x="2209" y="5240"/>
                    <a:pt x="3679" y="5240"/>
                  </a:cubicBezTo>
                  <a:cubicBezTo>
                    <a:pt x="3715" y="5240"/>
                    <a:pt x="3751" y="5239"/>
                    <a:pt x="3787" y="5238"/>
                  </a:cubicBezTo>
                  <a:cubicBezTo>
                    <a:pt x="5314" y="5180"/>
                    <a:pt x="6516" y="3931"/>
                    <a:pt x="6516" y="2404"/>
                  </a:cubicBezTo>
                  <a:lnTo>
                    <a:pt x="6516" y="0"/>
                  </a:lnTo>
                  <a:close/>
                </a:path>
              </a:pathLst>
            </a:custGeom>
            <a:solidFill>
              <a:srgbClr val="F6F8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27" name="Google Shape;6127;p38"/>
            <p:cNvSpPr/>
            <p:nvPr/>
          </p:nvSpPr>
          <p:spPr>
            <a:xfrm>
              <a:off x="6300089" y="2960115"/>
              <a:ext cx="166903" cy="137393"/>
            </a:xfrm>
            <a:custGeom>
              <a:rect b="b" l="l" r="r" t="t"/>
              <a:pathLst>
                <a:path extrusionOk="0" h="5247" w="6374">
                  <a:moveTo>
                    <a:pt x="688" y="0"/>
                  </a:moveTo>
                  <a:lnTo>
                    <a:pt x="688" y="1527"/>
                  </a:lnTo>
                  <a:lnTo>
                    <a:pt x="611" y="1527"/>
                  </a:lnTo>
                  <a:cubicBezTo>
                    <a:pt x="605" y="1526"/>
                    <a:pt x="599" y="1526"/>
                    <a:pt x="593" y="1526"/>
                  </a:cubicBezTo>
                  <a:cubicBezTo>
                    <a:pt x="315" y="1526"/>
                    <a:pt x="76" y="1742"/>
                    <a:pt x="39" y="2023"/>
                  </a:cubicBezTo>
                  <a:cubicBezTo>
                    <a:pt x="1" y="2337"/>
                    <a:pt x="258" y="2624"/>
                    <a:pt x="583" y="2624"/>
                  </a:cubicBezTo>
                  <a:lnTo>
                    <a:pt x="697" y="2624"/>
                  </a:lnTo>
                  <a:cubicBezTo>
                    <a:pt x="801" y="4119"/>
                    <a:pt x="2056" y="5246"/>
                    <a:pt x="3511" y="5246"/>
                  </a:cubicBezTo>
                  <a:cubicBezTo>
                    <a:pt x="3662" y="5246"/>
                    <a:pt x="3815" y="5234"/>
                    <a:pt x="3969" y="5209"/>
                  </a:cubicBezTo>
                  <a:cubicBezTo>
                    <a:pt x="2586" y="4990"/>
                    <a:pt x="1565" y="3797"/>
                    <a:pt x="1565" y="2404"/>
                  </a:cubicBezTo>
                  <a:lnTo>
                    <a:pt x="1565" y="1784"/>
                  </a:lnTo>
                  <a:cubicBezTo>
                    <a:pt x="1565" y="1212"/>
                    <a:pt x="2014" y="735"/>
                    <a:pt x="2576" y="697"/>
                  </a:cubicBezTo>
                  <a:cubicBezTo>
                    <a:pt x="2767" y="678"/>
                    <a:pt x="2968" y="668"/>
                    <a:pt x="3168" y="668"/>
                  </a:cubicBezTo>
                  <a:cubicBezTo>
                    <a:pt x="4561" y="1307"/>
                    <a:pt x="5753" y="2280"/>
                    <a:pt x="6345" y="2795"/>
                  </a:cubicBezTo>
                  <a:cubicBezTo>
                    <a:pt x="6364" y="2671"/>
                    <a:pt x="6373" y="2538"/>
                    <a:pt x="6373" y="2404"/>
                  </a:cubicBezTo>
                  <a:lnTo>
                    <a:pt x="6373" y="0"/>
                  </a:ln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28" name="Google Shape;6128;p38"/>
            <p:cNvSpPr/>
            <p:nvPr/>
          </p:nvSpPr>
          <p:spPr>
            <a:xfrm>
              <a:off x="6352564" y="3000702"/>
              <a:ext cx="11260" cy="17125"/>
            </a:xfrm>
            <a:custGeom>
              <a:rect b="b" l="l" r="r" t="t"/>
              <a:pathLst>
                <a:path extrusionOk="0" h="654" w="430">
                  <a:moveTo>
                    <a:pt x="215" y="0"/>
                  </a:moveTo>
                  <a:cubicBezTo>
                    <a:pt x="107" y="0"/>
                    <a:pt x="0" y="72"/>
                    <a:pt x="0" y="215"/>
                  </a:cubicBezTo>
                  <a:lnTo>
                    <a:pt x="0" y="434"/>
                  </a:lnTo>
                  <a:cubicBezTo>
                    <a:pt x="0" y="558"/>
                    <a:pt x="95" y="654"/>
                    <a:pt x="219" y="654"/>
                  </a:cubicBezTo>
                  <a:cubicBezTo>
                    <a:pt x="334" y="654"/>
                    <a:pt x="429" y="558"/>
                    <a:pt x="429" y="434"/>
                  </a:cubicBezTo>
                  <a:lnTo>
                    <a:pt x="429" y="215"/>
                  </a:lnTo>
                  <a:cubicBezTo>
                    <a:pt x="429" y="72"/>
                    <a:pt x="322" y="0"/>
                    <a:pt x="215"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29" name="Google Shape;6129;p38"/>
            <p:cNvSpPr/>
            <p:nvPr/>
          </p:nvSpPr>
          <p:spPr>
            <a:xfrm>
              <a:off x="6421012" y="3000702"/>
              <a:ext cx="11495" cy="17125"/>
            </a:xfrm>
            <a:custGeom>
              <a:rect b="b" l="l" r="r" t="t"/>
              <a:pathLst>
                <a:path extrusionOk="0" h="654" w="439">
                  <a:moveTo>
                    <a:pt x="219" y="0"/>
                  </a:moveTo>
                  <a:cubicBezTo>
                    <a:pt x="110" y="0"/>
                    <a:pt x="0" y="72"/>
                    <a:pt x="0" y="215"/>
                  </a:cubicBezTo>
                  <a:lnTo>
                    <a:pt x="0" y="434"/>
                  </a:lnTo>
                  <a:cubicBezTo>
                    <a:pt x="0" y="558"/>
                    <a:pt x="105" y="654"/>
                    <a:pt x="219" y="654"/>
                  </a:cubicBezTo>
                  <a:cubicBezTo>
                    <a:pt x="343" y="654"/>
                    <a:pt x="439" y="558"/>
                    <a:pt x="439" y="434"/>
                  </a:cubicBezTo>
                  <a:lnTo>
                    <a:pt x="439" y="215"/>
                  </a:lnTo>
                  <a:cubicBezTo>
                    <a:pt x="439" y="72"/>
                    <a:pt x="329" y="0"/>
                    <a:pt x="219"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30" name="Google Shape;6130;p38"/>
            <p:cNvSpPr/>
            <p:nvPr/>
          </p:nvSpPr>
          <p:spPr>
            <a:xfrm>
              <a:off x="6344813" y="2983079"/>
              <a:ext cx="26761" cy="11286"/>
            </a:xfrm>
            <a:custGeom>
              <a:rect b="b" l="l" r="r" t="t"/>
              <a:pathLst>
                <a:path extrusionOk="0" h="431" w="1022">
                  <a:moveTo>
                    <a:pt x="735" y="1"/>
                  </a:moveTo>
                  <a:cubicBezTo>
                    <a:pt x="732" y="1"/>
                    <a:pt x="729" y="1"/>
                    <a:pt x="725" y="1"/>
                  </a:cubicBezTo>
                  <a:lnTo>
                    <a:pt x="296" y="1"/>
                  </a:lnTo>
                  <a:cubicBezTo>
                    <a:pt x="0" y="1"/>
                    <a:pt x="0" y="430"/>
                    <a:pt x="296" y="430"/>
                  </a:cubicBezTo>
                  <a:lnTo>
                    <a:pt x="725" y="430"/>
                  </a:lnTo>
                  <a:cubicBezTo>
                    <a:pt x="1018" y="430"/>
                    <a:pt x="1021" y="1"/>
                    <a:pt x="735" y="1"/>
                  </a:cubicBezTo>
                  <a:close/>
                </a:path>
              </a:pathLst>
            </a:custGeom>
            <a:solidFill>
              <a:srgbClr val="E1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31" name="Google Shape;6131;p38"/>
            <p:cNvSpPr/>
            <p:nvPr/>
          </p:nvSpPr>
          <p:spPr>
            <a:xfrm>
              <a:off x="6413497" y="2983079"/>
              <a:ext cx="26761" cy="11286"/>
            </a:xfrm>
            <a:custGeom>
              <a:rect b="b" l="l" r="r" t="t"/>
              <a:pathLst>
                <a:path extrusionOk="0" h="431" w="1022">
                  <a:moveTo>
                    <a:pt x="735" y="1"/>
                  </a:moveTo>
                  <a:cubicBezTo>
                    <a:pt x="732" y="1"/>
                    <a:pt x="729" y="1"/>
                    <a:pt x="726" y="1"/>
                  </a:cubicBezTo>
                  <a:lnTo>
                    <a:pt x="287" y="1"/>
                  </a:lnTo>
                  <a:cubicBezTo>
                    <a:pt x="1" y="1"/>
                    <a:pt x="1" y="430"/>
                    <a:pt x="287" y="430"/>
                  </a:cubicBezTo>
                  <a:lnTo>
                    <a:pt x="726" y="430"/>
                  </a:lnTo>
                  <a:cubicBezTo>
                    <a:pt x="1018" y="430"/>
                    <a:pt x="1022" y="1"/>
                    <a:pt x="735" y="1"/>
                  </a:cubicBezTo>
                  <a:close/>
                </a:path>
              </a:pathLst>
            </a:custGeom>
            <a:solidFill>
              <a:srgbClr val="E1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32" name="Google Shape;6132;p38"/>
            <p:cNvSpPr/>
            <p:nvPr/>
          </p:nvSpPr>
          <p:spPr>
            <a:xfrm>
              <a:off x="6366783" y="3037309"/>
              <a:ext cx="51506" cy="22990"/>
            </a:xfrm>
            <a:custGeom>
              <a:rect b="b" l="l" r="r" t="t"/>
              <a:pathLst>
                <a:path extrusionOk="0" h="878" w="1967">
                  <a:moveTo>
                    <a:pt x="115" y="0"/>
                  </a:moveTo>
                  <a:cubicBezTo>
                    <a:pt x="49" y="0"/>
                    <a:pt x="1" y="57"/>
                    <a:pt x="10" y="134"/>
                  </a:cubicBezTo>
                  <a:cubicBezTo>
                    <a:pt x="77" y="553"/>
                    <a:pt x="487" y="878"/>
                    <a:pt x="983" y="878"/>
                  </a:cubicBezTo>
                  <a:cubicBezTo>
                    <a:pt x="1480" y="878"/>
                    <a:pt x="1880" y="553"/>
                    <a:pt x="1957" y="134"/>
                  </a:cubicBezTo>
                  <a:cubicBezTo>
                    <a:pt x="1966" y="57"/>
                    <a:pt x="1918" y="0"/>
                    <a:pt x="184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33" name="Google Shape;6133;p38"/>
            <p:cNvSpPr/>
            <p:nvPr/>
          </p:nvSpPr>
          <p:spPr>
            <a:xfrm>
              <a:off x="6306583" y="2965850"/>
              <a:ext cx="23017" cy="37261"/>
            </a:xfrm>
            <a:custGeom>
              <a:rect b="b" l="l" r="r" t="t"/>
              <a:pathLst>
                <a:path extrusionOk="0" h="1423" w="879">
                  <a:moveTo>
                    <a:pt x="878" y="1"/>
                  </a:moveTo>
                  <a:lnTo>
                    <a:pt x="1" y="220"/>
                  </a:lnTo>
                  <a:lnTo>
                    <a:pt x="1" y="1422"/>
                  </a:lnTo>
                  <a:lnTo>
                    <a:pt x="306" y="1384"/>
                  </a:lnTo>
                  <a:cubicBezTo>
                    <a:pt x="630" y="1336"/>
                    <a:pt x="878" y="1060"/>
                    <a:pt x="878" y="735"/>
                  </a:cubicBezTo>
                  <a:lnTo>
                    <a:pt x="878" y="1"/>
                  </a:lnTo>
                  <a:close/>
                </a:path>
              </a:pathLst>
            </a:custGeom>
            <a:solidFill>
              <a:srgbClr val="E1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34" name="Google Shape;6134;p38"/>
            <p:cNvSpPr/>
            <p:nvPr/>
          </p:nvSpPr>
          <p:spPr>
            <a:xfrm>
              <a:off x="6352564" y="2954355"/>
              <a:ext cx="125662" cy="74732"/>
            </a:xfrm>
            <a:custGeom>
              <a:rect b="b" l="l" r="r" t="t"/>
              <a:pathLst>
                <a:path extrusionOk="0" h="2854" w="4799">
                  <a:moveTo>
                    <a:pt x="0" y="1"/>
                  </a:moveTo>
                  <a:lnTo>
                    <a:pt x="0" y="1"/>
                  </a:lnTo>
                  <a:cubicBezTo>
                    <a:pt x="2147" y="535"/>
                    <a:pt x="4159" y="2252"/>
                    <a:pt x="4799" y="2853"/>
                  </a:cubicBezTo>
                  <a:lnTo>
                    <a:pt x="4799" y="659"/>
                  </a:lnTo>
                  <a:lnTo>
                    <a:pt x="0" y="1"/>
                  </a:lnTo>
                  <a:close/>
                </a:path>
              </a:pathLst>
            </a:custGeom>
            <a:solidFill>
              <a:srgbClr val="E6EB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35" name="Google Shape;6135;p38"/>
            <p:cNvSpPr/>
            <p:nvPr/>
          </p:nvSpPr>
          <p:spPr>
            <a:xfrm>
              <a:off x="6306583" y="2885671"/>
              <a:ext cx="171643" cy="85965"/>
            </a:xfrm>
            <a:custGeom>
              <a:rect b="b" l="l" r="r" t="t"/>
              <a:pathLst>
                <a:path extrusionOk="0" h="3283" w="6555">
                  <a:moveTo>
                    <a:pt x="3282" y="0"/>
                  </a:moveTo>
                  <a:cubicBezTo>
                    <a:pt x="1470" y="0"/>
                    <a:pt x="1" y="1469"/>
                    <a:pt x="1" y="3282"/>
                  </a:cubicBezTo>
                  <a:cubicBezTo>
                    <a:pt x="1" y="3282"/>
                    <a:pt x="1241" y="2843"/>
                    <a:pt x="3282" y="2843"/>
                  </a:cubicBezTo>
                  <a:cubicBezTo>
                    <a:pt x="5324" y="2843"/>
                    <a:pt x="6555" y="3282"/>
                    <a:pt x="6555" y="3282"/>
                  </a:cubicBezTo>
                  <a:cubicBezTo>
                    <a:pt x="6555" y="1469"/>
                    <a:pt x="5086" y="0"/>
                    <a:pt x="3282" y="0"/>
                  </a:cubicBez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36" name="Google Shape;6136;p38"/>
            <p:cNvSpPr/>
            <p:nvPr/>
          </p:nvSpPr>
          <p:spPr>
            <a:xfrm>
              <a:off x="6306583" y="2885619"/>
              <a:ext cx="171643" cy="86018"/>
            </a:xfrm>
            <a:custGeom>
              <a:rect b="b" l="l" r="r" t="t"/>
              <a:pathLst>
                <a:path extrusionOk="0" h="3285" w="6555">
                  <a:moveTo>
                    <a:pt x="3272" y="0"/>
                  </a:moveTo>
                  <a:cubicBezTo>
                    <a:pt x="1509" y="0"/>
                    <a:pt x="1" y="1435"/>
                    <a:pt x="1" y="3284"/>
                  </a:cubicBezTo>
                  <a:cubicBezTo>
                    <a:pt x="430" y="3141"/>
                    <a:pt x="869" y="3046"/>
                    <a:pt x="1317" y="2988"/>
                  </a:cubicBezTo>
                  <a:cubicBezTo>
                    <a:pt x="1966" y="2893"/>
                    <a:pt x="2624" y="2845"/>
                    <a:pt x="3282" y="2845"/>
                  </a:cubicBezTo>
                  <a:cubicBezTo>
                    <a:pt x="5324" y="2845"/>
                    <a:pt x="6555" y="3284"/>
                    <a:pt x="6555" y="3284"/>
                  </a:cubicBezTo>
                  <a:cubicBezTo>
                    <a:pt x="6555" y="3055"/>
                    <a:pt x="6536" y="2836"/>
                    <a:pt x="6488" y="2616"/>
                  </a:cubicBezTo>
                  <a:cubicBezTo>
                    <a:pt x="5481" y="2330"/>
                    <a:pt x="4437" y="2186"/>
                    <a:pt x="3384" y="2186"/>
                  </a:cubicBezTo>
                  <a:cubicBezTo>
                    <a:pt x="3350" y="2186"/>
                    <a:pt x="3316" y="2187"/>
                    <a:pt x="3282" y="2187"/>
                  </a:cubicBezTo>
                  <a:cubicBezTo>
                    <a:pt x="2910" y="2187"/>
                    <a:pt x="2557" y="2206"/>
                    <a:pt x="2204" y="2235"/>
                  </a:cubicBezTo>
                  <a:cubicBezTo>
                    <a:pt x="2196" y="2235"/>
                    <a:pt x="2188" y="2235"/>
                    <a:pt x="2180" y="2235"/>
                  </a:cubicBezTo>
                  <a:cubicBezTo>
                    <a:pt x="1840" y="2235"/>
                    <a:pt x="1617" y="1856"/>
                    <a:pt x="1804" y="1567"/>
                  </a:cubicBezTo>
                  <a:cubicBezTo>
                    <a:pt x="2281" y="794"/>
                    <a:pt x="3054" y="250"/>
                    <a:pt x="3941" y="69"/>
                  </a:cubicBezTo>
                  <a:cubicBezTo>
                    <a:pt x="3716" y="23"/>
                    <a:pt x="3492" y="0"/>
                    <a:pt x="3272" y="0"/>
                  </a:cubicBez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37" name="Google Shape;6137;p38"/>
            <p:cNvSpPr/>
            <p:nvPr/>
          </p:nvSpPr>
          <p:spPr>
            <a:xfrm>
              <a:off x="6293857" y="2954355"/>
              <a:ext cx="197121" cy="26499"/>
            </a:xfrm>
            <a:custGeom>
              <a:rect b="b" l="l" r="r" t="t"/>
              <a:pathLst>
                <a:path extrusionOk="0" h="1012" w="7528">
                  <a:moveTo>
                    <a:pt x="3768" y="1"/>
                  </a:moveTo>
                  <a:cubicBezTo>
                    <a:pt x="2395" y="1"/>
                    <a:pt x="1097" y="211"/>
                    <a:pt x="172" y="583"/>
                  </a:cubicBezTo>
                  <a:cubicBezTo>
                    <a:pt x="57" y="630"/>
                    <a:pt x="0" y="764"/>
                    <a:pt x="57" y="878"/>
                  </a:cubicBezTo>
                  <a:cubicBezTo>
                    <a:pt x="93" y="956"/>
                    <a:pt x="169" y="1002"/>
                    <a:pt x="253" y="1002"/>
                  </a:cubicBezTo>
                  <a:cubicBezTo>
                    <a:pt x="283" y="1002"/>
                    <a:pt x="313" y="996"/>
                    <a:pt x="344" y="983"/>
                  </a:cubicBezTo>
                  <a:cubicBezTo>
                    <a:pt x="1212" y="630"/>
                    <a:pt x="2452" y="440"/>
                    <a:pt x="3768" y="440"/>
                  </a:cubicBezTo>
                  <a:cubicBezTo>
                    <a:pt x="5085" y="440"/>
                    <a:pt x="6316" y="640"/>
                    <a:pt x="7193" y="993"/>
                  </a:cubicBezTo>
                  <a:cubicBezTo>
                    <a:pt x="7221" y="1005"/>
                    <a:pt x="7250" y="1011"/>
                    <a:pt x="7279" y="1011"/>
                  </a:cubicBezTo>
                  <a:cubicBezTo>
                    <a:pt x="7358" y="1011"/>
                    <a:pt x="7435" y="965"/>
                    <a:pt x="7470" y="888"/>
                  </a:cubicBezTo>
                  <a:cubicBezTo>
                    <a:pt x="7527" y="773"/>
                    <a:pt x="7470" y="640"/>
                    <a:pt x="7365" y="592"/>
                  </a:cubicBezTo>
                  <a:cubicBezTo>
                    <a:pt x="6440" y="211"/>
                    <a:pt x="5142" y="1"/>
                    <a:pt x="3768" y="1"/>
                  </a:cubicBez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6138" name="Google Shape;6138;p38"/>
          <p:cNvGrpSpPr/>
          <p:nvPr/>
        </p:nvGrpSpPr>
        <p:grpSpPr>
          <a:xfrm>
            <a:off x="11185335" y="3028132"/>
            <a:ext cx="377727" cy="508859"/>
            <a:chOff x="8062968" y="2419290"/>
            <a:chExt cx="263316" cy="354729"/>
          </a:xfrm>
        </p:grpSpPr>
        <p:sp>
          <p:nvSpPr>
            <p:cNvPr id="6139" name="Google Shape;6139;p38"/>
            <p:cNvSpPr/>
            <p:nvPr/>
          </p:nvSpPr>
          <p:spPr>
            <a:xfrm>
              <a:off x="8080198" y="2436520"/>
              <a:ext cx="97434" cy="257320"/>
            </a:xfrm>
            <a:custGeom>
              <a:rect b="b" l="l" r="r" t="t"/>
              <a:pathLst>
                <a:path extrusionOk="0" h="9827" w="3721">
                  <a:moveTo>
                    <a:pt x="2404" y="1"/>
                  </a:moveTo>
                  <a:cubicBezTo>
                    <a:pt x="878" y="869"/>
                    <a:pt x="0" y="2338"/>
                    <a:pt x="0" y="3988"/>
                  </a:cubicBezTo>
                  <a:cubicBezTo>
                    <a:pt x="0" y="6946"/>
                    <a:pt x="1527" y="9827"/>
                    <a:pt x="1527" y="9827"/>
                  </a:cubicBezTo>
                  <a:lnTo>
                    <a:pt x="3721" y="9827"/>
                  </a:lnTo>
                  <a:lnTo>
                    <a:pt x="3721" y="1"/>
                  </a:ln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40" name="Google Shape;6140;p38"/>
            <p:cNvSpPr/>
            <p:nvPr/>
          </p:nvSpPr>
          <p:spPr>
            <a:xfrm>
              <a:off x="8131652" y="2419290"/>
              <a:ext cx="183138" cy="268815"/>
            </a:xfrm>
            <a:custGeom>
              <a:rect b="b" l="l" r="r" t="t"/>
              <a:pathLst>
                <a:path extrusionOk="0" h="10266" w="6994">
                  <a:moveTo>
                    <a:pt x="1966" y="0"/>
                  </a:moveTo>
                  <a:cubicBezTo>
                    <a:pt x="878" y="0"/>
                    <a:pt x="1" y="687"/>
                    <a:pt x="1" y="1527"/>
                  </a:cubicBezTo>
                  <a:cubicBezTo>
                    <a:pt x="1" y="2013"/>
                    <a:pt x="392" y="2404"/>
                    <a:pt x="878" y="2404"/>
                  </a:cubicBezTo>
                  <a:lnTo>
                    <a:pt x="1756" y="2404"/>
                  </a:lnTo>
                  <a:lnTo>
                    <a:pt x="1756" y="10265"/>
                  </a:lnTo>
                  <a:lnTo>
                    <a:pt x="5248" y="10265"/>
                  </a:lnTo>
                  <a:cubicBezTo>
                    <a:pt x="5248" y="10265"/>
                    <a:pt x="6993" y="7432"/>
                    <a:pt x="6993" y="4589"/>
                  </a:cubicBezTo>
                  <a:cubicBezTo>
                    <a:pt x="6993" y="2051"/>
                    <a:pt x="4942" y="0"/>
                    <a:pt x="2405" y="0"/>
                  </a:cubicBez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41" name="Google Shape;6141;p38"/>
            <p:cNvSpPr/>
            <p:nvPr/>
          </p:nvSpPr>
          <p:spPr>
            <a:xfrm>
              <a:off x="8103188" y="2562182"/>
              <a:ext cx="22755" cy="45928"/>
            </a:xfrm>
            <a:custGeom>
              <a:rect b="b" l="l" r="r" t="t"/>
              <a:pathLst>
                <a:path extrusionOk="0" h="1754" w="869">
                  <a:moveTo>
                    <a:pt x="429" y="0"/>
                  </a:moveTo>
                  <a:cubicBezTo>
                    <a:pt x="429" y="0"/>
                    <a:pt x="0" y="878"/>
                    <a:pt x="0" y="1317"/>
                  </a:cubicBezTo>
                  <a:cubicBezTo>
                    <a:pt x="0" y="1608"/>
                    <a:pt x="217" y="1753"/>
                    <a:pt x="434" y="1753"/>
                  </a:cubicBezTo>
                  <a:cubicBezTo>
                    <a:pt x="651" y="1753"/>
                    <a:pt x="868" y="1608"/>
                    <a:pt x="868" y="1317"/>
                  </a:cubicBezTo>
                  <a:cubicBezTo>
                    <a:pt x="868" y="878"/>
                    <a:pt x="429" y="0"/>
                    <a:pt x="429" y="0"/>
                  </a:cubicBez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42" name="Google Shape;6142;p38"/>
            <p:cNvSpPr/>
            <p:nvPr/>
          </p:nvSpPr>
          <p:spPr>
            <a:xfrm>
              <a:off x="8103188" y="2562182"/>
              <a:ext cx="11495" cy="45981"/>
            </a:xfrm>
            <a:custGeom>
              <a:rect b="b" l="l" r="r" t="t"/>
              <a:pathLst>
                <a:path extrusionOk="0" h="1756" w="439">
                  <a:moveTo>
                    <a:pt x="439" y="0"/>
                  </a:moveTo>
                  <a:cubicBezTo>
                    <a:pt x="439" y="0"/>
                    <a:pt x="0" y="878"/>
                    <a:pt x="0" y="1317"/>
                  </a:cubicBezTo>
                  <a:cubicBezTo>
                    <a:pt x="0" y="1555"/>
                    <a:pt x="191" y="1755"/>
                    <a:pt x="439" y="1755"/>
                  </a:cubicBezTo>
                  <a:lnTo>
                    <a:pt x="439" y="0"/>
                  </a:ln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43" name="Google Shape;6143;p38"/>
            <p:cNvSpPr/>
            <p:nvPr/>
          </p:nvSpPr>
          <p:spPr>
            <a:xfrm>
              <a:off x="8263310" y="2562182"/>
              <a:ext cx="22755" cy="45928"/>
            </a:xfrm>
            <a:custGeom>
              <a:rect b="b" l="l" r="r" t="t"/>
              <a:pathLst>
                <a:path extrusionOk="0" h="1754" w="869">
                  <a:moveTo>
                    <a:pt x="439" y="0"/>
                  </a:moveTo>
                  <a:cubicBezTo>
                    <a:pt x="439" y="0"/>
                    <a:pt x="0" y="878"/>
                    <a:pt x="0" y="1317"/>
                  </a:cubicBezTo>
                  <a:cubicBezTo>
                    <a:pt x="0" y="1608"/>
                    <a:pt x="217" y="1753"/>
                    <a:pt x="434" y="1753"/>
                  </a:cubicBezTo>
                  <a:cubicBezTo>
                    <a:pt x="651" y="1753"/>
                    <a:pt x="868" y="1608"/>
                    <a:pt x="868" y="1317"/>
                  </a:cubicBezTo>
                  <a:cubicBezTo>
                    <a:pt x="868" y="878"/>
                    <a:pt x="439" y="0"/>
                    <a:pt x="439" y="0"/>
                  </a:cubicBez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44" name="Google Shape;6144;p38"/>
            <p:cNvSpPr/>
            <p:nvPr/>
          </p:nvSpPr>
          <p:spPr>
            <a:xfrm>
              <a:off x="8263310" y="2562182"/>
              <a:ext cx="11495" cy="45981"/>
            </a:xfrm>
            <a:custGeom>
              <a:rect b="b" l="l" r="r" t="t"/>
              <a:pathLst>
                <a:path extrusionOk="0" h="1756" w="439">
                  <a:moveTo>
                    <a:pt x="439" y="0"/>
                  </a:moveTo>
                  <a:cubicBezTo>
                    <a:pt x="439" y="0"/>
                    <a:pt x="0" y="878"/>
                    <a:pt x="0" y="1317"/>
                  </a:cubicBezTo>
                  <a:cubicBezTo>
                    <a:pt x="0" y="1555"/>
                    <a:pt x="191" y="1755"/>
                    <a:pt x="439" y="1755"/>
                  </a:cubicBezTo>
                  <a:lnTo>
                    <a:pt x="439" y="0"/>
                  </a:ln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45" name="Google Shape;6145;p38"/>
            <p:cNvSpPr/>
            <p:nvPr/>
          </p:nvSpPr>
          <p:spPr>
            <a:xfrm>
              <a:off x="8062968" y="2625131"/>
              <a:ext cx="263316" cy="148888"/>
            </a:xfrm>
            <a:custGeom>
              <a:rect b="b" l="l" r="r" t="t"/>
              <a:pathLst>
                <a:path extrusionOk="0" h="5686" w="10056">
                  <a:moveTo>
                    <a:pt x="3711" y="0"/>
                  </a:moveTo>
                  <a:lnTo>
                    <a:pt x="3711" y="1135"/>
                  </a:lnTo>
                  <a:cubicBezTo>
                    <a:pt x="3711" y="1498"/>
                    <a:pt x="3482" y="1832"/>
                    <a:pt x="3129" y="1956"/>
                  </a:cubicBezTo>
                  <a:lnTo>
                    <a:pt x="878" y="2748"/>
                  </a:lnTo>
                  <a:cubicBezTo>
                    <a:pt x="353" y="2938"/>
                    <a:pt x="0" y="3435"/>
                    <a:pt x="0" y="3988"/>
                  </a:cubicBezTo>
                  <a:lnTo>
                    <a:pt x="0" y="5028"/>
                  </a:lnTo>
                  <a:cubicBezTo>
                    <a:pt x="0" y="5390"/>
                    <a:pt x="296" y="5686"/>
                    <a:pt x="658" y="5686"/>
                  </a:cubicBezTo>
                  <a:lnTo>
                    <a:pt x="9397" y="5686"/>
                  </a:lnTo>
                  <a:cubicBezTo>
                    <a:pt x="9759" y="5686"/>
                    <a:pt x="10055" y="5390"/>
                    <a:pt x="10055" y="5028"/>
                  </a:cubicBezTo>
                  <a:lnTo>
                    <a:pt x="10055" y="3988"/>
                  </a:lnTo>
                  <a:cubicBezTo>
                    <a:pt x="10046" y="3435"/>
                    <a:pt x="9702" y="2938"/>
                    <a:pt x="9178" y="2748"/>
                  </a:cubicBezTo>
                  <a:lnTo>
                    <a:pt x="6917" y="1956"/>
                  </a:lnTo>
                  <a:cubicBezTo>
                    <a:pt x="6573" y="1832"/>
                    <a:pt x="6335" y="1498"/>
                    <a:pt x="6335" y="1135"/>
                  </a:cubicBezTo>
                  <a:lnTo>
                    <a:pt x="6335" y="0"/>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46" name="Google Shape;6146;p38"/>
            <p:cNvSpPr/>
            <p:nvPr/>
          </p:nvSpPr>
          <p:spPr>
            <a:xfrm>
              <a:off x="8160376" y="2625131"/>
              <a:ext cx="68736" cy="22990"/>
            </a:xfrm>
            <a:custGeom>
              <a:rect b="b" l="l" r="r" t="t"/>
              <a:pathLst>
                <a:path extrusionOk="0" h="878" w="2625">
                  <a:moveTo>
                    <a:pt x="1" y="0"/>
                  </a:moveTo>
                  <a:lnTo>
                    <a:pt x="1" y="601"/>
                  </a:lnTo>
                  <a:cubicBezTo>
                    <a:pt x="411" y="782"/>
                    <a:pt x="859" y="878"/>
                    <a:pt x="1308" y="878"/>
                  </a:cubicBezTo>
                  <a:cubicBezTo>
                    <a:pt x="1756" y="878"/>
                    <a:pt x="2204" y="782"/>
                    <a:pt x="2624" y="601"/>
                  </a:cubicBezTo>
                  <a:lnTo>
                    <a:pt x="2624" y="0"/>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47" name="Google Shape;6147;p38"/>
            <p:cNvSpPr/>
            <p:nvPr/>
          </p:nvSpPr>
          <p:spPr>
            <a:xfrm>
              <a:off x="8098187" y="2482239"/>
              <a:ext cx="192617" cy="154387"/>
            </a:xfrm>
            <a:custGeom>
              <a:rect b="b" l="l" r="r" t="t"/>
              <a:pathLst>
                <a:path extrusionOk="0" h="5896" w="7356">
                  <a:moveTo>
                    <a:pt x="2156" y="0"/>
                  </a:moveTo>
                  <a:cubicBezTo>
                    <a:pt x="1431" y="0"/>
                    <a:pt x="840" y="582"/>
                    <a:pt x="840" y="1307"/>
                  </a:cubicBezTo>
                  <a:lnTo>
                    <a:pt x="840" y="2185"/>
                  </a:lnTo>
                  <a:lnTo>
                    <a:pt x="735" y="2185"/>
                  </a:lnTo>
                  <a:cubicBezTo>
                    <a:pt x="0" y="2185"/>
                    <a:pt x="0" y="3273"/>
                    <a:pt x="735" y="3273"/>
                  </a:cubicBezTo>
                  <a:lnTo>
                    <a:pt x="849" y="3273"/>
                  </a:lnTo>
                  <a:cubicBezTo>
                    <a:pt x="964" y="4751"/>
                    <a:pt x="2194" y="5896"/>
                    <a:pt x="3683" y="5896"/>
                  </a:cubicBezTo>
                  <a:cubicBezTo>
                    <a:pt x="5161" y="5896"/>
                    <a:pt x="6392" y="4751"/>
                    <a:pt x="6506" y="3273"/>
                  </a:cubicBezTo>
                  <a:lnTo>
                    <a:pt x="6630" y="3273"/>
                  </a:lnTo>
                  <a:cubicBezTo>
                    <a:pt x="7356" y="3273"/>
                    <a:pt x="7356" y="2185"/>
                    <a:pt x="6630" y="2185"/>
                  </a:cubicBezTo>
                  <a:lnTo>
                    <a:pt x="6526" y="2185"/>
                  </a:lnTo>
                  <a:lnTo>
                    <a:pt x="6526" y="1307"/>
                  </a:lnTo>
                  <a:cubicBezTo>
                    <a:pt x="6526" y="582"/>
                    <a:pt x="5934" y="0"/>
                    <a:pt x="5209" y="0"/>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48" name="Google Shape;6148;p38"/>
            <p:cNvSpPr/>
            <p:nvPr/>
          </p:nvSpPr>
          <p:spPr>
            <a:xfrm>
              <a:off x="8154642" y="2539872"/>
              <a:ext cx="11521" cy="17334"/>
            </a:xfrm>
            <a:custGeom>
              <a:rect b="b" l="l" r="r" t="t"/>
              <a:pathLst>
                <a:path extrusionOk="0" h="662" w="440">
                  <a:moveTo>
                    <a:pt x="220" y="1"/>
                  </a:moveTo>
                  <a:cubicBezTo>
                    <a:pt x="110" y="1"/>
                    <a:pt x="0" y="75"/>
                    <a:pt x="0" y="222"/>
                  </a:cubicBezTo>
                  <a:lnTo>
                    <a:pt x="0" y="442"/>
                  </a:lnTo>
                  <a:cubicBezTo>
                    <a:pt x="0" y="556"/>
                    <a:pt x="96" y="661"/>
                    <a:pt x="220" y="661"/>
                  </a:cubicBezTo>
                  <a:cubicBezTo>
                    <a:pt x="334" y="652"/>
                    <a:pt x="439" y="556"/>
                    <a:pt x="439" y="442"/>
                  </a:cubicBezTo>
                  <a:lnTo>
                    <a:pt x="439" y="222"/>
                  </a:lnTo>
                  <a:cubicBezTo>
                    <a:pt x="439" y="75"/>
                    <a:pt x="329" y="1"/>
                    <a:pt x="220"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49" name="Google Shape;6149;p38"/>
            <p:cNvSpPr/>
            <p:nvPr/>
          </p:nvSpPr>
          <p:spPr>
            <a:xfrm>
              <a:off x="8223325" y="2539872"/>
              <a:ext cx="11286" cy="17334"/>
            </a:xfrm>
            <a:custGeom>
              <a:rect b="b" l="l" r="r" t="t"/>
              <a:pathLst>
                <a:path extrusionOk="0" h="662" w="431">
                  <a:moveTo>
                    <a:pt x="215" y="1"/>
                  </a:moveTo>
                  <a:cubicBezTo>
                    <a:pt x="108" y="1"/>
                    <a:pt x="1" y="75"/>
                    <a:pt x="1" y="222"/>
                  </a:cubicBezTo>
                  <a:lnTo>
                    <a:pt x="1" y="442"/>
                  </a:lnTo>
                  <a:cubicBezTo>
                    <a:pt x="1" y="556"/>
                    <a:pt x="96" y="661"/>
                    <a:pt x="220" y="661"/>
                  </a:cubicBezTo>
                  <a:cubicBezTo>
                    <a:pt x="335" y="652"/>
                    <a:pt x="430" y="556"/>
                    <a:pt x="430" y="442"/>
                  </a:cubicBezTo>
                  <a:lnTo>
                    <a:pt x="430" y="222"/>
                  </a:lnTo>
                  <a:cubicBezTo>
                    <a:pt x="430" y="75"/>
                    <a:pt x="323" y="1"/>
                    <a:pt x="215"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50" name="Google Shape;6150;p38"/>
            <p:cNvSpPr/>
            <p:nvPr/>
          </p:nvSpPr>
          <p:spPr>
            <a:xfrm>
              <a:off x="8169358" y="2585094"/>
              <a:ext cx="50720" cy="17334"/>
            </a:xfrm>
            <a:custGeom>
              <a:rect b="b" l="l" r="r" t="t"/>
              <a:pathLst>
                <a:path extrusionOk="0" h="662" w="1937">
                  <a:moveTo>
                    <a:pt x="310" y="0"/>
                  </a:moveTo>
                  <a:cubicBezTo>
                    <a:pt x="144" y="0"/>
                    <a:pt x="0" y="221"/>
                    <a:pt x="154" y="375"/>
                  </a:cubicBezTo>
                  <a:cubicBezTo>
                    <a:pt x="373" y="558"/>
                    <a:pt x="645" y="662"/>
                    <a:pt x="928" y="662"/>
                  </a:cubicBezTo>
                  <a:cubicBezTo>
                    <a:pt x="940" y="662"/>
                    <a:pt x="952" y="661"/>
                    <a:pt x="965" y="661"/>
                  </a:cubicBezTo>
                  <a:cubicBezTo>
                    <a:pt x="977" y="661"/>
                    <a:pt x="989" y="662"/>
                    <a:pt x="1002" y="662"/>
                  </a:cubicBezTo>
                  <a:cubicBezTo>
                    <a:pt x="1284" y="662"/>
                    <a:pt x="1556" y="558"/>
                    <a:pt x="1776" y="375"/>
                  </a:cubicBezTo>
                  <a:cubicBezTo>
                    <a:pt x="1936" y="221"/>
                    <a:pt x="1789" y="0"/>
                    <a:pt x="1621" y="0"/>
                  </a:cubicBezTo>
                  <a:cubicBezTo>
                    <a:pt x="1570" y="0"/>
                    <a:pt x="1517" y="21"/>
                    <a:pt x="1470" y="70"/>
                  </a:cubicBezTo>
                  <a:cubicBezTo>
                    <a:pt x="1318" y="170"/>
                    <a:pt x="1141" y="220"/>
                    <a:pt x="965" y="220"/>
                  </a:cubicBezTo>
                  <a:cubicBezTo>
                    <a:pt x="788" y="220"/>
                    <a:pt x="612" y="170"/>
                    <a:pt x="459" y="70"/>
                  </a:cubicBezTo>
                  <a:cubicBezTo>
                    <a:pt x="412" y="21"/>
                    <a:pt x="360" y="0"/>
                    <a:pt x="310" y="0"/>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51" name="Google Shape;6151;p38"/>
            <p:cNvSpPr/>
            <p:nvPr/>
          </p:nvSpPr>
          <p:spPr>
            <a:xfrm>
              <a:off x="8146734" y="2519317"/>
              <a:ext cx="23017" cy="14664"/>
            </a:xfrm>
            <a:custGeom>
              <a:rect b="b" l="l" r="r" t="t"/>
              <a:pathLst>
                <a:path extrusionOk="0" h="560" w="879">
                  <a:moveTo>
                    <a:pt x="566" y="1"/>
                  </a:moveTo>
                  <a:cubicBezTo>
                    <a:pt x="534" y="1"/>
                    <a:pt x="500" y="8"/>
                    <a:pt x="464" y="25"/>
                  </a:cubicBezTo>
                  <a:lnTo>
                    <a:pt x="207" y="149"/>
                  </a:lnTo>
                  <a:cubicBezTo>
                    <a:pt x="0" y="243"/>
                    <a:pt x="62" y="559"/>
                    <a:pt x="292" y="559"/>
                  </a:cubicBezTo>
                  <a:cubicBezTo>
                    <a:pt x="295" y="559"/>
                    <a:pt x="299" y="559"/>
                    <a:pt x="302" y="559"/>
                  </a:cubicBezTo>
                  <a:cubicBezTo>
                    <a:pt x="331" y="559"/>
                    <a:pt x="369" y="550"/>
                    <a:pt x="398" y="540"/>
                  </a:cubicBezTo>
                  <a:lnTo>
                    <a:pt x="655" y="426"/>
                  </a:lnTo>
                  <a:cubicBezTo>
                    <a:pt x="878" y="310"/>
                    <a:pt x="772" y="1"/>
                    <a:pt x="566"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52" name="Google Shape;6152;p38"/>
            <p:cNvSpPr/>
            <p:nvPr/>
          </p:nvSpPr>
          <p:spPr>
            <a:xfrm>
              <a:off x="8219476" y="2519317"/>
              <a:ext cx="23278" cy="14664"/>
            </a:xfrm>
            <a:custGeom>
              <a:rect b="b" l="l" r="r" t="t"/>
              <a:pathLst>
                <a:path extrusionOk="0" h="560" w="889">
                  <a:moveTo>
                    <a:pt x="313" y="1"/>
                  </a:moveTo>
                  <a:cubicBezTo>
                    <a:pt x="107" y="1"/>
                    <a:pt x="1" y="310"/>
                    <a:pt x="224" y="426"/>
                  </a:cubicBezTo>
                  <a:lnTo>
                    <a:pt x="491" y="540"/>
                  </a:lnTo>
                  <a:cubicBezTo>
                    <a:pt x="520" y="550"/>
                    <a:pt x="548" y="559"/>
                    <a:pt x="577" y="559"/>
                  </a:cubicBezTo>
                  <a:cubicBezTo>
                    <a:pt x="580" y="559"/>
                    <a:pt x="584" y="559"/>
                    <a:pt x="587" y="559"/>
                  </a:cubicBezTo>
                  <a:cubicBezTo>
                    <a:pt x="818" y="559"/>
                    <a:pt x="889" y="243"/>
                    <a:pt x="672" y="149"/>
                  </a:cubicBezTo>
                  <a:lnTo>
                    <a:pt x="415" y="25"/>
                  </a:lnTo>
                  <a:cubicBezTo>
                    <a:pt x="379" y="8"/>
                    <a:pt x="345" y="1"/>
                    <a:pt x="313"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53" name="Google Shape;6153;p38"/>
            <p:cNvSpPr/>
            <p:nvPr/>
          </p:nvSpPr>
          <p:spPr>
            <a:xfrm>
              <a:off x="8062968" y="2692321"/>
              <a:ext cx="263316" cy="81697"/>
            </a:xfrm>
            <a:custGeom>
              <a:rect b="b" l="l" r="r" t="t"/>
              <a:pathLst>
                <a:path extrusionOk="0" h="3120" w="10056">
                  <a:moveTo>
                    <a:pt x="1393" y="0"/>
                  </a:moveTo>
                  <a:lnTo>
                    <a:pt x="878" y="182"/>
                  </a:lnTo>
                  <a:cubicBezTo>
                    <a:pt x="353" y="372"/>
                    <a:pt x="0" y="869"/>
                    <a:pt x="0" y="1422"/>
                  </a:cubicBezTo>
                  <a:lnTo>
                    <a:pt x="0" y="2462"/>
                  </a:lnTo>
                  <a:cubicBezTo>
                    <a:pt x="0" y="2824"/>
                    <a:pt x="296" y="3120"/>
                    <a:pt x="658" y="3120"/>
                  </a:cubicBezTo>
                  <a:lnTo>
                    <a:pt x="9397" y="3120"/>
                  </a:lnTo>
                  <a:cubicBezTo>
                    <a:pt x="9759" y="3120"/>
                    <a:pt x="10055" y="2824"/>
                    <a:pt x="10055" y="2462"/>
                  </a:cubicBezTo>
                  <a:lnTo>
                    <a:pt x="10055" y="1422"/>
                  </a:lnTo>
                  <a:cubicBezTo>
                    <a:pt x="10055" y="869"/>
                    <a:pt x="9702" y="372"/>
                    <a:pt x="9178" y="182"/>
                  </a:cubicBezTo>
                  <a:lnTo>
                    <a:pt x="8662" y="0"/>
                  </a:lnTo>
                  <a:cubicBezTo>
                    <a:pt x="7747" y="1202"/>
                    <a:pt x="6387" y="1803"/>
                    <a:pt x="5028" y="1803"/>
                  </a:cubicBezTo>
                  <a:cubicBezTo>
                    <a:pt x="3668" y="1803"/>
                    <a:pt x="2309" y="1202"/>
                    <a:pt x="1393" y="0"/>
                  </a:cubicBezTo>
                  <a:close/>
                </a:path>
              </a:pathLst>
            </a:custGeom>
            <a:solidFill>
              <a:srgbClr val="E1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54" name="Google Shape;6154;p38"/>
            <p:cNvSpPr/>
            <p:nvPr/>
          </p:nvSpPr>
          <p:spPr>
            <a:xfrm>
              <a:off x="8087949" y="2692557"/>
              <a:ext cx="213355" cy="58550"/>
            </a:xfrm>
            <a:custGeom>
              <a:rect b="b" l="l" r="r" t="t"/>
              <a:pathLst>
                <a:path extrusionOk="0" h="2236" w="8148">
                  <a:moveTo>
                    <a:pt x="439" y="1"/>
                  </a:moveTo>
                  <a:lnTo>
                    <a:pt x="0" y="154"/>
                  </a:lnTo>
                  <a:cubicBezTo>
                    <a:pt x="1002" y="1542"/>
                    <a:pt x="2538" y="2236"/>
                    <a:pt x="4074" y="2236"/>
                  </a:cubicBezTo>
                  <a:cubicBezTo>
                    <a:pt x="5610" y="2236"/>
                    <a:pt x="7146" y="1542"/>
                    <a:pt x="8147" y="154"/>
                  </a:cubicBezTo>
                  <a:lnTo>
                    <a:pt x="7708" y="1"/>
                  </a:lnTo>
                  <a:cubicBezTo>
                    <a:pt x="6850" y="1127"/>
                    <a:pt x="5505" y="1794"/>
                    <a:pt x="4074" y="1794"/>
                  </a:cubicBezTo>
                  <a:cubicBezTo>
                    <a:pt x="2652" y="1794"/>
                    <a:pt x="1307" y="1127"/>
                    <a:pt x="439" y="1"/>
                  </a:cubicBezTo>
                  <a:close/>
                </a:path>
              </a:pathLst>
            </a:custGeom>
            <a:solidFill>
              <a:srgbClr val="DB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55" name="Google Shape;6155;p38"/>
            <p:cNvSpPr/>
            <p:nvPr/>
          </p:nvSpPr>
          <p:spPr>
            <a:xfrm>
              <a:off x="8102429" y="2482239"/>
              <a:ext cx="138152" cy="154387"/>
            </a:xfrm>
            <a:custGeom>
              <a:rect b="b" l="l" r="r" t="t"/>
              <a:pathLst>
                <a:path extrusionOk="0" h="5896" w="5276">
                  <a:moveTo>
                    <a:pt x="1994" y="0"/>
                  </a:moveTo>
                  <a:cubicBezTo>
                    <a:pt x="1269" y="0"/>
                    <a:pt x="678" y="582"/>
                    <a:pt x="678" y="1307"/>
                  </a:cubicBezTo>
                  <a:lnTo>
                    <a:pt x="678" y="2185"/>
                  </a:lnTo>
                  <a:lnTo>
                    <a:pt x="611" y="2185"/>
                  </a:lnTo>
                  <a:cubicBezTo>
                    <a:pt x="604" y="2185"/>
                    <a:pt x="598" y="2185"/>
                    <a:pt x="592" y="2185"/>
                  </a:cubicBezTo>
                  <a:cubicBezTo>
                    <a:pt x="304" y="2185"/>
                    <a:pt x="66" y="2392"/>
                    <a:pt x="29" y="2672"/>
                  </a:cubicBezTo>
                  <a:cubicBezTo>
                    <a:pt x="0" y="2996"/>
                    <a:pt x="248" y="3273"/>
                    <a:pt x="573" y="3273"/>
                  </a:cubicBezTo>
                  <a:lnTo>
                    <a:pt x="697" y="3273"/>
                  </a:lnTo>
                  <a:cubicBezTo>
                    <a:pt x="800" y="4776"/>
                    <a:pt x="2054" y="5895"/>
                    <a:pt x="3501" y="5895"/>
                  </a:cubicBezTo>
                  <a:cubicBezTo>
                    <a:pt x="3652" y="5895"/>
                    <a:pt x="3805" y="5883"/>
                    <a:pt x="3959" y="5858"/>
                  </a:cubicBezTo>
                  <a:cubicBezTo>
                    <a:pt x="2576" y="5648"/>
                    <a:pt x="1555" y="4455"/>
                    <a:pt x="1555" y="3053"/>
                  </a:cubicBezTo>
                  <a:lnTo>
                    <a:pt x="1555" y="1307"/>
                  </a:lnTo>
                  <a:cubicBezTo>
                    <a:pt x="1555" y="830"/>
                    <a:pt x="1947" y="439"/>
                    <a:pt x="2433" y="439"/>
                  </a:cubicBezTo>
                  <a:lnTo>
                    <a:pt x="4837" y="439"/>
                  </a:lnTo>
                  <a:cubicBezTo>
                    <a:pt x="5076" y="439"/>
                    <a:pt x="5276" y="239"/>
                    <a:pt x="5276" y="0"/>
                  </a:cubicBez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6156" name="Google Shape;6156;p38"/>
          <p:cNvGrpSpPr/>
          <p:nvPr/>
        </p:nvGrpSpPr>
        <p:grpSpPr>
          <a:xfrm>
            <a:off x="7953053" y="3028132"/>
            <a:ext cx="377728" cy="508858"/>
            <a:chOff x="5809723" y="2419290"/>
            <a:chExt cx="263317" cy="354729"/>
          </a:xfrm>
        </p:grpSpPr>
        <p:sp>
          <p:nvSpPr>
            <p:cNvPr id="6157" name="Google Shape;6157;p38"/>
            <p:cNvSpPr/>
            <p:nvPr/>
          </p:nvSpPr>
          <p:spPr>
            <a:xfrm>
              <a:off x="5815484" y="2419290"/>
              <a:ext cx="80205" cy="80205"/>
            </a:xfrm>
            <a:custGeom>
              <a:rect b="b" l="l" r="r" t="t"/>
              <a:pathLst>
                <a:path extrusionOk="0" h="3063" w="3063">
                  <a:moveTo>
                    <a:pt x="1536" y="0"/>
                  </a:moveTo>
                  <a:cubicBezTo>
                    <a:pt x="687" y="0"/>
                    <a:pt x="0" y="687"/>
                    <a:pt x="0" y="1527"/>
                  </a:cubicBezTo>
                  <a:cubicBezTo>
                    <a:pt x="0" y="2376"/>
                    <a:pt x="687" y="3063"/>
                    <a:pt x="1536" y="3063"/>
                  </a:cubicBezTo>
                  <a:cubicBezTo>
                    <a:pt x="2376" y="3063"/>
                    <a:pt x="3063" y="2376"/>
                    <a:pt x="3063" y="1527"/>
                  </a:cubicBezTo>
                  <a:cubicBezTo>
                    <a:pt x="3063" y="687"/>
                    <a:pt x="2376" y="0"/>
                    <a:pt x="1536" y="0"/>
                  </a:cubicBez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58" name="Google Shape;6158;p38"/>
            <p:cNvSpPr/>
            <p:nvPr/>
          </p:nvSpPr>
          <p:spPr>
            <a:xfrm>
              <a:off x="5987100" y="2419290"/>
              <a:ext cx="80205" cy="80205"/>
            </a:xfrm>
            <a:custGeom>
              <a:rect b="b" l="l" r="r" t="t"/>
              <a:pathLst>
                <a:path extrusionOk="0" h="3063" w="3063">
                  <a:moveTo>
                    <a:pt x="1527" y="0"/>
                  </a:moveTo>
                  <a:cubicBezTo>
                    <a:pt x="687" y="0"/>
                    <a:pt x="0" y="687"/>
                    <a:pt x="0" y="1527"/>
                  </a:cubicBezTo>
                  <a:cubicBezTo>
                    <a:pt x="0" y="2376"/>
                    <a:pt x="687" y="3063"/>
                    <a:pt x="1527" y="3063"/>
                  </a:cubicBezTo>
                  <a:cubicBezTo>
                    <a:pt x="2376" y="3063"/>
                    <a:pt x="3062" y="2376"/>
                    <a:pt x="3062" y="1527"/>
                  </a:cubicBezTo>
                  <a:cubicBezTo>
                    <a:pt x="3062" y="687"/>
                    <a:pt x="2376" y="0"/>
                    <a:pt x="1527" y="0"/>
                  </a:cubicBez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59" name="Google Shape;6159;p38"/>
            <p:cNvSpPr/>
            <p:nvPr/>
          </p:nvSpPr>
          <p:spPr>
            <a:xfrm>
              <a:off x="5823732" y="2424789"/>
              <a:ext cx="235325" cy="137419"/>
            </a:xfrm>
            <a:custGeom>
              <a:rect b="b" l="l" r="r" t="t"/>
              <a:pathLst>
                <a:path extrusionOk="0" h="5248" w="8987">
                  <a:moveTo>
                    <a:pt x="4493" y="0"/>
                  </a:moveTo>
                  <a:cubicBezTo>
                    <a:pt x="1794" y="0"/>
                    <a:pt x="0" y="2795"/>
                    <a:pt x="1116" y="5247"/>
                  </a:cubicBezTo>
                  <a:lnTo>
                    <a:pt x="7880" y="5247"/>
                  </a:lnTo>
                  <a:cubicBezTo>
                    <a:pt x="8987" y="2795"/>
                    <a:pt x="7193" y="0"/>
                    <a:pt x="4493" y="0"/>
                  </a:cubicBezTo>
                  <a:close/>
                </a:path>
              </a:pathLst>
            </a:custGeom>
            <a:solidFill>
              <a:srgbClr val="5266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60" name="Google Shape;6160;p38"/>
            <p:cNvSpPr/>
            <p:nvPr/>
          </p:nvSpPr>
          <p:spPr>
            <a:xfrm>
              <a:off x="5809723" y="2630865"/>
              <a:ext cx="263081" cy="143153"/>
            </a:xfrm>
            <a:custGeom>
              <a:rect b="b" l="l" r="r" t="t"/>
              <a:pathLst>
                <a:path extrusionOk="0" h="5467" w="10047">
                  <a:moveTo>
                    <a:pt x="3712" y="1"/>
                  </a:moveTo>
                  <a:lnTo>
                    <a:pt x="3712" y="1126"/>
                  </a:lnTo>
                  <a:cubicBezTo>
                    <a:pt x="3712" y="1498"/>
                    <a:pt x="3483" y="1832"/>
                    <a:pt x="3130" y="1956"/>
                  </a:cubicBezTo>
                  <a:lnTo>
                    <a:pt x="878" y="2748"/>
                  </a:lnTo>
                  <a:cubicBezTo>
                    <a:pt x="354" y="2939"/>
                    <a:pt x="1" y="3435"/>
                    <a:pt x="1" y="3988"/>
                  </a:cubicBezTo>
                  <a:lnTo>
                    <a:pt x="1" y="4809"/>
                  </a:lnTo>
                  <a:cubicBezTo>
                    <a:pt x="1" y="5171"/>
                    <a:pt x="297" y="5467"/>
                    <a:pt x="659" y="5467"/>
                  </a:cubicBezTo>
                  <a:lnTo>
                    <a:pt x="9398" y="5467"/>
                  </a:lnTo>
                  <a:cubicBezTo>
                    <a:pt x="9751" y="5467"/>
                    <a:pt x="10046" y="5171"/>
                    <a:pt x="10046" y="4809"/>
                  </a:cubicBezTo>
                  <a:lnTo>
                    <a:pt x="10046" y="3988"/>
                  </a:lnTo>
                  <a:cubicBezTo>
                    <a:pt x="10046" y="3435"/>
                    <a:pt x="9703" y="2939"/>
                    <a:pt x="9178" y="2748"/>
                  </a:cubicBezTo>
                  <a:lnTo>
                    <a:pt x="6927" y="1956"/>
                  </a:lnTo>
                  <a:cubicBezTo>
                    <a:pt x="6574" y="1832"/>
                    <a:pt x="6335" y="1498"/>
                    <a:pt x="6335" y="1126"/>
                  </a:cubicBezTo>
                  <a:lnTo>
                    <a:pt x="6335" y="1"/>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61" name="Google Shape;6161;p38"/>
            <p:cNvSpPr/>
            <p:nvPr/>
          </p:nvSpPr>
          <p:spPr>
            <a:xfrm>
              <a:off x="5809985" y="2694809"/>
              <a:ext cx="263055" cy="79210"/>
            </a:xfrm>
            <a:custGeom>
              <a:rect b="b" l="l" r="r" t="t"/>
              <a:pathLst>
                <a:path extrusionOk="0" h="3025" w="10046">
                  <a:moveTo>
                    <a:pt x="1737" y="1"/>
                  </a:moveTo>
                  <a:lnTo>
                    <a:pt x="868" y="306"/>
                  </a:lnTo>
                  <a:cubicBezTo>
                    <a:pt x="344" y="497"/>
                    <a:pt x="0" y="993"/>
                    <a:pt x="0" y="1546"/>
                  </a:cubicBezTo>
                  <a:lnTo>
                    <a:pt x="0" y="2367"/>
                  </a:lnTo>
                  <a:cubicBezTo>
                    <a:pt x="0" y="2729"/>
                    <a:pt x="287" y="3025"/>
                    <a:pt x="649" y="3025"/>
                  </a:cubicBezTo>
                  <a:lnTo>
                    <a:pt x="9388" y="3025"/>
                  </a:lnTo>
                  <a:cubicBezTo>
                    <a:pt x="9750" y="3025"/>
                    <a:pt x="10046" y="2729"/>
                    <a:pt x="10046" y="2367"/>
                  </a:cubicBezTo>
                  <a:lnTo>
                    <a:pt x="10046" y="1546"/>
                  </a:lnTo>
                  <a:cubicBezTo>
                    <a:pt x="10046" y="993"/>
                    <a:pt x="9693" y="497"/>
                    <a:pt x="9168" y="306"/>
                  </a:cubicBezTo>
                  <a:lnTo>
                    <a:pt x="8300" y="1"/>
                  </a:lnTo>
                  <a:cubicBezTo>
                    <a:pt x="7432" y="993"/>
                    <a:pt x="6225" y="1489"/>
                    <a:pt x="5018" y="1489"/>
                  </a:cubicBezTo>
                  <a:cubicBezTo>
                    <a:pt x="3812" y="1489"/>
                    <a:pt x="2605" y="993"/>
                    <a:pt x="1737" y="1"/>
                  </a:cubicBez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62" name="Google Shape;6162;p38"/>
            <p:cNvSpPr/>
            <p:nvPr/>
          </p:nvSpPr>
          <p:spPr>
            <a:xfrm>
              <a:off x="5907157" y="2630865"/>
              <a:ext cx="68709" cy="23017"/>
            </a:xfrm>
            <a:custGeom>
              <a:rect b="b" l="l" r="r" t="t"/>
              <a:pathLst>
                <a:path extrusionOk="0" h="879" w="2624">
                  <a:moveTo>
                    <a:pt x="0" y="1"/>
                  </a:moveTo>
                  <a:lnTo>
                    <a:pt x="0" y="592"/>
                  </a:lnTo>
                  <a:cubicBezTo>
                    <a:pt x="415" y="783"/>
                    <a:pt x="861" y="878"/>
                    <a:pt x="1309" y="878"/>
                  </a:cubicBezTo>
                  <a:cubicBezTo>
                    <a:pt x="1756" y="878"/>
                    <a:pt x="2204" y="783"/>
                    <a:pt x="2624" y="592"/>
                  </a:cubicBezTo>
                  <a:lnTo>
                    <a:pt x="2624" y="1"/>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63" name="Google Shape;6163;p38"/>
            <p:cNvSpPr/>
            <p:nvPr/>
          </p:nvSpPr>
          <p:spPr>
            <a:xfrm>
              <a:off x="5844942" y="2465009"/>
              <a:ext cx="192643" cy="177377"/>
            </a:xfrm>
            <a:custGeom>
              <a:rect b="b" l="l" r="r" t="t"/>
              <a:pathLst>
                <a:path extrusionOk="0" h="6774" w="7357">
                  <a:moveTo>
                    <a:pt x="3683" y="0"/>
                  </a:moveTo>
                  <a:cubicBezTo>
                    <a:pt x="2119" y="0"/>
                    <a:pt x="840" y="1269"/>
                    <a:pt x="840" y="2843"/>
                  </a:cubicBezTo>
                  <a:lnTo>
                    <a:pt x="840" y="3062"/>
                  </a:lnTo>
                  <a:lnTo>
                    <a:pt x="735" y="3062"/>
                  </a:lnTo>
                  <a:cubicBezTo>
                    <a:pt x="1" y="3062"/>
                    <a:pt x="1" y="4150"/>
                    <a:pt x="735" y="4150"/>
                  </a:cubicBezTo>
                  <a:lnTo>
                    <a:pt x="850" y="4150"/>
                  </a:lnTo>
                  <a:cubicBezTo>
                    <a:pt x="964" y="5629"/>
                    <a:pt x="2195" y="6773"/>
                    <a:pt x="3683" y="6773"/>
                  </a:cubicBezTo>
                  <a:cubicBezTo>
                    <a:pt x="5162" y="6773"/>
                    <a:pt x="6393" y="5629"/>
                    <a:pt x="6507" y="4150"/>
                  </a:cubicBezTo>
                  <a:lnTo>
                    <a:pt x="6631" y="4150"/>
                  </a:lnTo>
                  <a:cubicBezTo>
                    <a:pt x="7356" y="4150"/>
                    <a:pt x="7356" y="3062"/>
                    <a:pt x="6631" y="3062"/>
                  </a:cubicBezTo>
                  <a:lnTo>
                    <a:pt x="6526" y="3062"/>
                  </a:lnTo>
                  <a:lnTo>
                    <a:pt x="6526" y="2843"/>
                  </a:lnTo>
                  <a:cubicBezTo>
                    <a:pt x="6526" y="1269"/>
                    <a:pt x="5248" y="0"/>
                    <a:pt x="3683" y="0"/>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64" name="Google Shape;6164;p38"/>
            <p:cNvSpPr/>
            <p:nvPr/>
          </p:nvSpPr>
          <p:spPr>
            <a:xfrm>
              <a:off x="5845439" y="2464931"/>
              <a:ext cx="170150" cy="177430"/>
            </a:xfrm>
            <a:custGeom>
              <a:rect b="b" l="l" r="r" t="t"/>
              <a:pathLst>
                <a:path extrusionOk="0" h="6776" w="6498">
                  <a:moveTo>
                    <a:pt x="3657" y="0"/>
                  </a:moveTo>
                  <a:cubicBezTo>
                    <a:pt x="3615" y="0"/>
                    <a:pt x="3573" y="1"/>
                    <a:pt x="3531" y="3"/>
                  </a:cubicBezTo>
                  <a:cubicBezTo>
                    <a:pt x="2004" y="79"/>
                    <a:pt x="821" y="1281"/>
                    <a:pt x="821" y="2894"/>
                  </a:cubicBezTo>
                  <a:lnTo>
                    <a:pt x="821" y="3065"/>
                  </a:lnTo>
                  <a:lnTo>
                    <a:pt x="745" y="3065"/>
                  </a:lnTo>
                  <a:cubicBezTo>
                    <a:pt x="736" y="3065"/>
                    <a:pt x="727" y="3065"/>
                    <a:pt x="717" y="3065"/>
                  </a:cubicBezTo>
                  <a:cubicBezTo>
                    <a:pt x="19" y="3065"/>
                    <a:pt x="1" y="4134"/>
                    <a:pt x="716" y="4153"/>
                  </a:cubicBezTo>
                  <a:lnTo>
                    <a:pt x="841" y="4153"/>
                  </a:lnTo>
                  <a:cubicBezTo>
                    <a:pt x="944" y="5656"/>
                    <a:pt x="2190" y="6776"/>
                    <a:pt x="3642" y="6776"/>
                  </a:cubicBezTo>
                  <a:cubicBezTo>
                    <a:pt x="3794" y="6776"/>
                    <a:pt x="3948" y="6764"/>
                    <a:pt x="4103" y="6738"/>
                  </a:cubicBezTo>
                  <a:cubicBezTo>
                    <a:pt x="2720" y="6528"/>
                    <a:pt x="1699" y="5336"/>
                    <a:pt x="1699" y="3934"/>
                  </a:cubicBezTo>
                  <a:lnTo>
                    <a:pt x="1699" y="2846"/>
                  </a:lnTo>
                  <a:cubicBezTo>
                    <a:pt x="1699" y="2636"/>
                    <a:pt x="1718" y="2417"/>
                    <a:pt x="1766" y="2216"/>
                  </a:cubicBezTo>
                  <a:cubicBezTo>
                    <a:pt x="1869" y="1802"/>
                    <a:pt x="2237" y="1543"/>
                    <a:pt x="2624" y="1543"/>
                  </a:cubicBezTo>
                  <a:cubicBezTo>
                    <a:pt x="2772" y="1543"/>
                    <a:pt x="2923" y="1581"/>
                    <a:pt x="3063" y="1663"/>
                  </a:cubicBezTo>
                  <a:cubicBezTo>
                    <a:pt x="4113" y="2255"/>
                    <a:pt x="5286" y="2588"/>
                    <a:pt x="6498" y="2617"/>
                  </a:cubicBezTo>
                  <a:cubicBezTo>
                    <a:pt x="6377" y="1133"/>
                    <a:pt x="5129" y="0"/>
                    <a:pt x="3657" y="0"/>
                  </a:cubicBez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65" name="Google Shape;6165;p38"/>
            <p:cNvSpPr/>
            <p:nvPr/>
          </p:nvSpPr>
          <p:spPr>
            <a:xfrm>
              <a:off x="5916086" y="2590723"/>
              <a:ext cx="50616" cy="17465"/>
            </a:xfrm>
            <a:custGeom>
              <a:rect b="b" l="l" r="r" t="t"/>
              <a:pathLst>
                <a:path extrusionOk="0" h="667" w="1933">
                  <a:moveTo>
                    <a:pt x="316" y="0"/>
                  </a:moveTo>
                  <a:cubicBezTo>
                    <a:pt x="148" y="0"/>
                    <a:pt x="0" y="224"/>
                    <a:pt x="155" y="379"/>
                  </a:cubicBezTo>
                  <a:cubicBezTo>
                    <a:pt x="375" y="562"/>
                    <a:pt x="647" y="666"/>
                    <a:pt x="929" y="666"/>
                  </a:cubicBezTo>
                  <a:cubicBezTo>
                    <a:pt x="942" y="666"/>
                    <a:pt x="954" y="666"/>
                    <a:pt x="966" y="665"/>
                  </a:cubicBezTo>
                  <a:cubicBezTo>
                    <a:pt x="979" y="666"/>
                    <a:pt x="991" y="666"/>
                    <a:pt x="1003" y="666"/>
                  </a:cubicBezTo>
                  <a:cubicBezTo>
                    <a:pt x="1286" y="666"/>
                    <a:pt x="1558" y="562"/>
                    <a:pt x="1777" y="379"/>
                  </a:cubicBezTo>
                  <a:cubicBezTo>
                    <a:pt x="1932" y="224"/>
                    <a:pt x="1784" y="0"/>
                    <a:pt x="1616" y="0"/>
                  </a:cubicBezTo>
                  <a:cubicBezTo>
                    <a:pt x="1568" y="0"/>
                    <a:pt x="1517" y="19"/>
                    <a:pt x="1472" y="64"/>
                  </a:cubicBezTo>
                  <a:cubicBezTo>
                    <a:pt x="1319" y="169"/>
                    <a:pt x="1143" y="222"/>
                    <a:pt x="966" y="222"/>
                  </a:cubicBezTo>
                  <a:cubicBezTo>
                    <a:pt x="790" y="222"/>
                    <a:pt x="613" y="169"/>
                    <a:pt x="461" y="64"/>
                  </a:cubicBezTo>
                  <a:cubicBezTo>
                    <a:pt x="416" y="19"/>
                    <a:pt x="365" y="0"/>
                    <a:pt x="316" y="0"/>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66" name="Google Shape;6166;p38"/>
            <p:cNvSpPr/>
            <p:nvPr/>
          </p:nvSpPr>
          <p:spPr>
            <a:xfrm>
              <a:off x="5901397" y="2545135"/>
              <a:ext cx="11521" cy="17073"/>
            </a:xfrm>
            <a:custGeom>
              <a:rect b="b" l="l" r="r" t="t"/>
              <a:pathLst>
                <a:path extrusionOk="0" h="652" w="440">
                  <a:moveTo>
                    <a:pt x="220" y="0"/>
                  </a:moveTo>
                  <a:cubicBezTo>
                    <a:pt x="111" y="0"/>
                    <a:pt x="1" y="74"/>
                    <a:pt x="1" y="222"/>
                  </a:cubicBezTo>
                  <a:lnTo>
                    <a:pt x="1" y="441"/>
                  </a:lnTo>
                  <a:cubicBezTo>
                    <a:pt x="1" y="556"/>
                    <a:pt x="96" y="651"/>
                    <a:pt x="220" y="651"/>
                  </a:cubicBezTo>
                  <a:cubicBezTo>
                    <a:pt x="335" y="651"/>
                    <a:pt x="440" y="556"/>
                    <a:pt x="440" y="441"/>
                  </a:cubicBezTo>
                  <a:lnTo>
                    <a:pt x="440" y="222"/>
                  </a:lnTo>
                  <a:cubicBezTo>
                    <a:pt x="440" y="74"/>
                    <a:pt x="330" y="0"/>
                    <a:pt x="220"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67" name="Google Shape;6167;p38"/>
            <p:cNvSpPr/>
            <p:nvPr/>
          </p:nvSpPr>
          <p:spPr>
            <a:xfrm>
              <a:off x="5970106" y="2545135"/>
              <a:ext cx="11260" cy="17073"/>
            </a:xfrm>
            <a:custGeom>
              <a:rect b="b" l="l" r="r" t="t"/>
              <a:pathLst>
                <a:path extrusionOk="0" h="652" w="430">
                  <a:moveTo>
                    <a:pt x="215" y="0"/>
                  </a:moveTo>
                  <a:cubicBezTo>
                    <a:pt x="108" y="0"/>
                    <a:pt x="0" y="74"/>
                    <a:pt x="0" y="222"/>
                  </a:cubicBezTo>
                  <a:lnTo>
                    <a:pt x="0" y="441"/>
                  </a:lnTo>
                  <a:cubicBezTo>
                    <a:pt x="0" y="556"/>
                    <a:pt x="96" y="651"/>
                    <a:pt x="210" y="651"/>
                  </a:cubicBezTo>
                  <a:cubicBezTo>
                    <a:pt x="334" y="651"/>
                    <a:pt x="430" y="556"/>
                    <a:pt x="430" y="441"/>
                  </a:cubicBezTo>
                  <a:lnTo>
                    <a:pt x="430" y="222"/>
                  </a:lnTo>
                  <a:cubicBezTo>
                    <a:pt x="430" y="74"/>
                    <a:pt x="322" y="0"/>
                    <a:pt x="215"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68" name="Google Shape;6168;p38"/>
            <p:cNvSpPr/>
            <p:nvPr/>
          </p:nvSpPr>
          <p:spPr>
            <a:xfrm>
              <a:off x="5893672" y="2527958"/>
              <a:ext cx="21000" cy="11495"/>
            </a:xfrm>
            <a:custGeom>
              <a:rect b="b" l="l" r="r" t="t"/>
              <a:pathLst>
                <a:path extrusionOk="0" h="439" w="802">
                  <a:moveTo>
                    <a:pt x="296" y="0"/>
                  </a:moveTo>
                  <a:cubicBezTo>
                    <a:pt x="0" y="0"/>
                    <a:pt x="0" y="439"/>
                    <a:pt x="296" y="439"/>
                  </a:cubicBezTo>
                  <a:lnTo>
                    <a:pt x="515" y="439"/>
                  </a:lnTo>
                  <a:cubicBezTo>
                    <a:pt x="802" y="439"/>
                    <a:pt x="802" y="0"/>
                    <a:pt x="515"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69" name="Google Shape;6169;p38"/>
            <p:cNvSpPr/>
            <p:nvPr/>
          </p:nvSpPr>
          <p:spPr>
            <a:xfrm>
              <a:off x="5968116" y="2527932"/>
              <a:ext cx="19246" cy="11521"/>
            </a:xfrm>
            <a:custGeom>
              <a:rect b="b" l="l" r="r" t="t"/>
              <a:pathLst>
                <a:path extrusionOk="0" h="440" w="735">
                  <a:moveTo>
                    <a:pt x="521" y="1"/>
                  </a:moveTo>
                  <a:cubicBezTo>
                    <a:pt x="516" y="1"/>
                    <a:pt x="511" y="1"/>
                    <a:pt x="506" y="1"/>
                  </a:cubicBezTo>
                  <a:lnTo>
                    <a:pt x="286" y="1"/>
                  </a:lnTo>
                  <a:cubicBezTo>
                    <a:pt x="0" y="1"/>
                    <a:pt x="0" y="440"/>
                    <a:pt x="286" y="440"/>
                  </a:cubicBezTo>
                  <a:lnTo>
                    <a:pt x="515" y="440"/>
                  </a:lnTo>
                  <a:cubicBezTo>
                    <a:pt x="639" y="440"/>
                    <a:pt x="735" y="335"/>
                    <a:pt x="735" y="211"/>
                  </a:cubicBezTo>
                  <a:cubicBezTo>
                    <a:pt x="735" y="101"/>
                    <a:pt x="638" y="1"/>
                    <a:pt x="521"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70" name="Google Shape;6170;p38"/>
            <p:cNvSpPr/>
            <p:nvPr/>
          </p:nvSpPr>
          <p:spPr>
            <a:xfrm>
              <a:off x="5875919" y="2425025"/>
              <a:ext cx="162661" cy="97199"/>
            </a:xfrm>
            <a:custGeom>
              <a:rect b="b" l="l" r="r" t="t"/>
              <a:pathLst>
                <a:path extrusionOk="0" h="3712" w="6212">
                  <a:moveTo>
                    <a:pt x="2500" y="1"/>
                  </a:moveTo>
                  <a:cubicBezTo>
                    <a:pt x="1575" y="1"/>
                    <a:pt x="688" y="344"/>
                    <a:pt x="1" y="964"/>
                  </a:cubicBezTo>
                  <a:cubicBezTo>
                    <a:pt x="1327" y="2701"/>
                    <a:pt x="3378" y="3712"/>
                    <a:pt x="5553" y="3712"/>
                  </a:cubicBezTo>
                  <a:cubicBezTo>
                    <a:pt x="5782" y="3712"/>
                    <a:pt x="6001" y="3702"/>
                    <a:pt x="6211" y="3683"/>
                  </a:cubicBezTo>
                  <a:cubicBezTo>
                    <a:pt x="6192" y="1642"/>
                    <a:pt x="4542" y="1"/>
                    <a:pt x="2500" y="1"/>
                  </a:cubicBez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71" name="Google Shape;6171;p38"/>
            <p:cNvSpPr/>
            <p:nvPr/>
          </p:nvSpPr>
          <p:spPr>
            <a:xfrm>
              <a:off x="5843947" y="2694809"/>
              <a:ext cx="194869" cy="50485"/>
            </a:xfrm>
            <a:custGeom>
              <a:rect b="b" l="l" r="r" t="t"/>
              <a:pathLst>
                <a:path extrusionOk="0" h="1928" w="7442">
                  <a:moveTo>
                    <a:pt x="440" y="1"/>
                  </a:moveTo>
                  <a:lnTo>
                    <a:pt x="1" y="163"/>
                  </a:lnTo>
                  <a:cubicBezTo>
                    <a:pt x="907" y="1279"/>
                    <a:pt x="2281" y="1928"/>
                    <a:pt x="3721" y="1928"/>
                  </a:cubicBezTo>
                  <a:cubicBezTo>
                    <a:pt x="5162" y="1928"/>
                    <a:pt x="6536" y="1279"/>
                    <a:pt x="7442" y="163"/>
                  </a:cubicBezTo>
                  <a:lnTo>
                    <a:pt x="7003" y="1"/>
                  </a:lnTo>
                  <a:cubicBezTo>
                    <a:pt x="6135" y="993"/>
                    <a:pt x="4928" y="1489"/>
                    <a:pt x="3721" y="1489"/>
                  </a:cubicBezTo>
                  <a:cubicBezTo>
                    <a:pt x="2515" y="1489"/>
                    <a:pt x="1308" y="993"/>
                    <a:pt x="440" y="1"/>
                  </a:cubicBezTo>
                  <a:close/>
                </a:path>
              </a:pathLst>
            </a:custGeom>
            <a:solidFill>
              <a:srgbClr val="5266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72" name="Google Shape;6172;p38"/>
            <p:cNvSpPr/>
            <p:nvPr/>
          </p:nvSpPr>
          <p:spPr>
            <a:xfrm>
              <a:off x="5809723" y="2688577"/>
              <a:ext cx="85965" cy="85442"/>
            </a:xfrm>
            <a:custGeom>
              <a:rect b="b" l="l" r="r" t="t"/>
              <a:pathLst>
                <a:path extrusionOk="0" h="3263" w="3283">
                  <a:moveTo>
                    <a:pt x="2424" y="0"/>
                  </a:moveTo>
                  <a:lnTo>
                    <a:pt x="878" y="544"/>
                  </a:lnTo>
                  <a:cubicBezTo>
                    <a:pt x="354" y="735"/>
                    <a:pt x="1" y="1231"/>
                    <a:pt x="1" y="1784"/>
                  </a:cubicBezTo>
                  <a:lnTo>
                    <a:pt x="1" y="2605"/>
                  </a:lnTo>
                  <a:cubicBezTo>
                    <a:pt x="1" y="2967"/>
                    <a:pt x="297" y="3263"/>
                    <a:pt x="659" y="3263"/>
                  </a:cubicBezTo>
                  <a:lnTo>
                    <a:pt x="3283" y="3263"/>
                  </a:lnTo>
                  <a:lnTo>
                    <a:pt x="3283" y="1126"/>
                  </a:lnTo>
                  <a:cubicBezTo>
                    <a:pt x="3283" y="954"/>
                    <a:pt x="3216" y="783"/>
                    <a:pt x="3092" y="668"/>
                  </a:cubicBezTo>
                  <a:lnTo>
                    <a:pt x="2424" y="0"/>
                  </a:ln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73" name="Google Shape;6173;p38"/>
            <p:cNvSpPr/>
            <p:nvPr/>
          </p:nvSpPr>
          <p:spPr>
            <a:xfrm>
              <a:off x="5987100" y="2688577"/>
              <a:ext cx="85939" cy="85442"/>
            </a:xfrm>
            <a:custGeom>
              <a:rect b="b" l="l" r="r" t="t"/>
              <a:pathLst>
                <a:path extrusionOk="0" h="3263" w="3282">
                  <a:moveTo>
                    <a:pt x="859" y="0"/>
                  </a:moveTo>
                  <a:lnTo>
                    <a:pt x="191" y="668"/>
                  </a:lnTo>
                  <a:cubicBezTo>
                    <a:pt x="76" y="783"/>
                    <a:pt x="0" y="954"/>
                    <a:pt x="0" y="1126"/>
                  </a:cubicBezTo>
                  <a:lnTo>
                    <a:pt x="0" y="3263"/>
                  </a:lnTo>
                  <a:lnTo>
                    <a:pt x="2624" y="3263"/>
                  </a:lnTo>
                  <a:cubicBezTo>
                    <a:pt x="2986" y="3263"/>
                    <a:pt x="3282" y="2967"/>
                    <a:pt x="3282" y="2605"/>
                  </a:cubicBezTo>
                  <a:lnTo>
                    <a:pt x="3282" y="1784"/>
                  </a:lnTo>
                  <a:cubicBezTo>
                    <a:pt x="3282" y="1231"/>
                    <a:pt x="2929" y="735"/>
                    <a:pt x="2404" y="544"/>
                  </a:cubicBezTo>
                  <a:lnTo>
                    <a:pt x="859" y="0"/>
                  </a:ln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6174" name="Google Shape;6174;p38"/>
          <p:cNvGrpSpPr/>
          <p:nvPr/>
        </p:nvGrpSpPr>
        <p:grpSpPr>
          <a:xfrm>
            <a:off x="10530986" y="1713715"/>
            <a:ext cx="378065" cy="508895"/>
            <a:chOff x="7606826" y="1502999"/>
            <a:chExt cx="263552" cy="354754"/>
          </a:xfrm>
        </p:grpSpPr>
        <p:sp>
          <p:nvSpPr>
            <p:cNvPr id="6175" name="Google Shape;6175;p38"/>
            <p:cNvSpPr/>
            <p:nvPr/>
          </p:nvSpPr>
          <p:spPr>
            <a:xfrm>
              <a:off x="7606826" y="1703340"/>
              <a:ext cx="263552" cy="154413"/>
            </a:xfrm>
            <a:custGeom>
              <a:rect b="b" l="l" r="r" t="t"/>
              <a:pathLst>
                <a:path extrusionOk="0" h="5897" w="10065">
                  <a:moveTo>
                    <a:pt x="3721" y="1"/>
                  </a:moveTo>
                  <a:lnTo>
                    <a:pt x="3721" y="1337"/>
                  </a:lnTo>
                  <a:cubicBezTo>
                    <a:pt x="3721" y="1709"/>
                    <a:pt x="3482" y="2042"/>
                    <a:pt x="3139" y="2166"/>
                  </a:cubicBezTo>
                  <a:lnTo>
                    <a:pt x="878" y="2968"/>
                  </a:lnTo>
                  <a:cubicBezTo>
                    <a:pt x="353" y="3149"/>
                    <a:pt x="0" y="3645"/>
                    <a:pt x="0" y="4198"/>
                  </a:cubicBezTo>
                  <a:lnTo>
                    <a:pt x="0" y="5248"/>
                  </a:lnTo>
                  <a:cubicBezTo>
                    <a:pt x="0" y="5601"/>
                    <a:pt x="296" y="5897"/>
                    <a:pt x="658" y="5897"/>
                  </a:cubicBezTo>
                  <a:lnTo>
                    <a:pt x="9407" y="5897"/>
                  </a:lnTo>
                  <a:cubicBezTo>
                    <a:pt x="9769" y="5897"/>
                    <a:pt x="10065" y="5601"/>
                    <a:pt x="10065" y="5248"/>
                  </a:cubicBezTo>
                  <a:lnTo>
                    <a:pt x="10065" y="4208"/>
                  </a:lnTo>
                  <a:cubicBezTo>
                    <a:pt x="10065" y="3645"/>
                    <a:pt x="9712" y="3149"/>
                    <a:pt x="9187" y="2958"/>
                  </a:cubicBezTo>
                  <a:lnTo>
                    <a:pt x="6926" y="2166"/>
                  </a:lnTo>
                  <a:cubicBezTo>
                    <a:pt x="6573" y="2042"/>
                    <a:pt x="6344" y="1709"/>
                    <a:pt x="6344" y="1337"/>
                  </a:cubicBezTo>
                  <a:lnTo>
                    <a:pt x="6344" y="1"/>
                  </a:lnTo>
                  <a:close/>
                </a:path>
              </a:pathLst>
            </a:custGeom>
            <a:solidFill>
              <a:srgbClr val="ACBD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76" name="Google Shape;6176;p38"/>
            <p:cNvSpPr/>
            <p:nvPr/>
          </p:nvSpPr>
          <p:spPr>
            <a:xfrm>
              <a:off x="7626543" y="1502999"/>
              <a:ext cx="223856" cy="240090"/>
            </a:xfrm>
            <a:custGeom>
              <a:rect b="b" l="l" r="r" t="t"/>
              <a:pathLst>
                <a:path extrusionOk="0" h="9169" w="8549">
                  <a:moveTo>
                    <a:pt x="4275" y="1"/>
                  </a:moveTo>
                  <a:cubicBezTo>
                    <a:pt x="2224" y="1"/>
                    <a:pt x="564" y="1670"/>
                    <a:pt x="564" y="3722"/>
                  </a:cubicBezTo>
                  <a:lnTo>
                    <a:pt x="564" y="5257"/>
                  </a:lnTo>
                  <a:cubicBezTo>
                    <a:pt x="564" y="6097"/>
                    <a:pt x="401" y="6927"/>
                    <a:pt x="87" y="7709"/>
                  </a:cubicBezTo>
                  <a:cubicBezTo>
                    <a:pt x="1" y="7929"/>
                    <a:pt x="106" y="8186"/>
                    <a:pt x="325" y="8282"/>
                  </a:cubicBezTo>
                  <a:cubicBezTo>
                    <a:pt x="878" y="8491"/>
                    <a:pt x="2968" y="9169"/>
                    <a:pt x="4275" y="9169"/>
                  </a:cubicBezTo>
                  <a:cubicBezTo>
                    <a:pt x="5591" y="9169"/>
                    <a:pt x="7680" y="8491"/>
                    <a:pt x="8224" y="8282"/>
                  </a:cubicBezTo>
                  <a:cubicBezTo>
                    <a:pt x="8444" y="8186"/>
                    <a:pt x="8549" y="7929"/>
                    <a:pt x="8463" y="7709"/>
                  </a:cubicBezTo>
                  <a:cubicBezTo>
                    <a:pt x="8148" y="6927"/>
                    <a:pt x="7986" y="6097"/>
                    <a:pt x="7995" y="5257"/>
                  </a:cubicBezTo>
                  <a:lnTo>
                    <a:pt x="7995" y="3722"/>
                  </a:lnTo>
                  <a:cubicBezTo>
                    <a:pt x="7995" y="1670"/>
                    <a:pt x="6326" y="10"/>
                    <a:pt x="4275" y="1"/>
                  </a:cubicBez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77" name="Google Shape;6177;p38"/>
            <p:cNvSpPr/>
            <p:nvPr/>
          </p:nvSpPr>
          <p:spPr>
            <a:xfrm>
              <a:off x="7641049" y="1708839"/>
              <a:ext cx="194869" cy="102959"/>
            </a:xfrm>
            <a:custGeom>
              <a:rect b="b" l="l" r="r" t="t"/>
              <a:pathLst>
                <a:path extrusionOk="0" h="3932" w="7442">
                  <a:moveTo>
                    <a:pt x="1317" y="1"/>
                  </a:moveTo>
                  <a:cubicBezTo>
                    <a:pt x="592" y="1"/>
                    <a:pt x="0" y="583"/>
                    <a:pt x="0" y="1308"/>
                  </a:cubicBezTo>
                  <a:cubicBezTo>
                    <a:pt x="0" y="2758"/>
                    <a:pt x="1183" y="3931"/>
                    <a:pt x="2624" y="3931"/>
                  </a:cubicBezTo>
                  <a:lnTo>
                    <a:pt x="4818" y="3931"/>
                  </a:lnTo>
                  <a:cubicBezTo>
                    <a:pt x="6268" y="3931"/>
                    <a:pt x="7441" y="2758"/>
                    <a:pt x="7441" y="1308"/>
                  </a:cubicBezTo>
                  <a:cubicBezTo>
                    <a:pt x="7441" y="583"/>
                    <a:pt x="6850" y="1"/>
                    <a:pt x="6134" y="1"/>
                  </a:cubicBezTo>
                  <a:close/>
                </a:path>
              </a:pathLst>
            </a:custGeom>
            <a:solidFill>
              <a:srgbClr val="A5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78" name="Google Shape;6178;p38"/>
            <p:cNvSpPr/>
            <p:nvPr/>
          </p:nvSpPr>
          <p:spPr>
            <a:xfrm>
              <a:off x="7659431" y="1726069"/>
              <a:ext cx="158341" cy="65227"/>
            </a:xfrm>
            <a:custGeom>
              <a:rect b="b" l="l" r="r" t="t"/>
              <a:pathLst>
                <a:path extrusionOk="0" h="2491" w="6047">
                  <a:moveTo>
                    <a:pt x="651" y="1"/>
                  </a:moveTo>
                  <a:cubicBezTo>
                    <a:pt x="180" y="1"/>
                    <a:pt x="1" y="625"/>
                    <a:pt x="405" y="879"/>
                  </a:cubicBezTo>
                  <a:lnTo>
                    <a:pt x="2656" y="2377"/>
                  </a:lnTo>
                  <a:cubicBezTo>
                    <a:pt x="2766" y="2453"/>
                    <a:pt x="2892" y="2491"/>
                    <a:pt x="3019" y="2491"/>
                  </a:cubicBezTo>
                  <a:cubicBezTo>
                    <a:pt x="3145" y="2491"/>
                    <a:pt x="3272" y="2453"/>
                    <a:pt x="3381" y="2377"/>
                  </a:cubicBezTo>
                  <a:lnTo>
                    <a:pt x="5633" y="879"/>
                  </a:lnTo>
                  <a:cubicBezTo>
                    <a:pt x="6046" y="625"/>
                    <a:pt x="5858" y="1"/>
                    <a:pt x="5387" y="1"/>
                  </a:cubicBezTo>
                  <a:cubicBezTo>
                    <a:pt x="5380" y="1"/>
                    <a:pt x="5373" y="1"/>
                    <a:pt x="5366" y="1"/>
                  </a:cubicBezTo>
                  <a:lnTo>
                    <a:pt x="672" y="1"/>
                  </a:lnTo>
                  <a:cubicBezTo>
                    <a:pt x="665" y="1"/>
                    <a:pt x="658" y="1"/>
                    <a:pt x="651" y="1"/>
                  </a:cubicBezTo>
                  <a:close/>
                </a:path>
              </a:pathLst>
            </a:custGeom>
            <a:solidFill>
              <a:srgbClr val="697D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79" name="Google Shape;6179;p38"/>
            <p:cNvSpPr/>
            <p:nvPr/>
          </p:nvSpPr>
          <p:spPr>
            <a:xfrm>
              <a:off x="7692739" y="1502999"/>
              <a:ext cx="142420" cy="85468"/>
            </a:xfrm>
            <a:custGeom>
              <a:rect b="b" l="l" r="r" t="t"/>
              <a:pathLst>
                <a:path extrusionOk="0" h="3264" w="5439">
                  <a:moveTo>
                    <a:pt x="1747" y="1"/>
                  </a:moveTo>
                  <a:cubicBezTo>
                    <a:pt x="1136" y="1"/>
                    <a:pt x="535" y="154"/>
                    <a:pt x="1" y="440"/>
                  </a:cubicBezTo>
                  <a:lnTo>
                    <a:pt x="1" y="640"/>
                  </a:lnTo>
                  <a:cubicBezTo>
                    <a:pt x="1" y="2090"/>
                    <a:pt x="1174" y="3264"/>
                    <a:pt x="2624" y="3264"/>
                  </a:cubicBezTo>
                  <a:lnTo>
                    <a:pt x="5439" y="3264"/>
                  </a:lnTo>
                  <a:cubicBezTo>
                    <a:pt x="5210" y="1403"/>
                    <a:pt x="3626" y="1"/>
                    <a:pt x="1747" y="1"/>
                  </a:cubicBez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80" name="Google Shape;6180;p38"/>
            <p:cNvSpPr/>
            <p:nvPr/>
          </p:nvSpPr>
          <p:spPr>
            <a:xfrm>
              <a:off x="7687266" y="1703340"/>
              <a:ext cx="102436" cy="87955"/>
            </a:xfrm>
            <a:custGeom>
              <a:rect b="b" l="l" r="r" t="t"/>
              <a:pathLst>
                <a:path extrusionOk="0" h="3359" w="3912">
                  <a:moveTo>
                    <a:pt x="649" y="1"/>
                  </a:moveTo>
                  <a:lnTo>
                    <a:pt x="649" y="1337"/>
                  </a:lnTo>
                  <a:cubicBezTo>
                    <a:pt x="649" y="1709"/>
                    <a:pt x="410" y="2042"/>
                    <a:pt x="57" y="2166"/>
                  </a:cubicBezTo>
                  <a:lnTo>
                    <a:pt x="0" y="2186"/>
                  </a:lnTo>
                  <a:lnTo>
                    <a:pt x="1593" y="3245"/>
                  </a:lnTo>
                  <a:cubicBezTo>
                    <a:pt x="1703" y="3321"/>
                    <a:pt x="1829" y="3359"/>
                    <a:pt x="1956" y="3359"/>
                  </a:cubicBezTo>
                  <a:cubicBezTo>
                    <a:pt x="2082" y="3359"/>
                    <a:pt x="2209" y="3321"/>
                    <a:pt x="2318" y="3245"/>
                  </a:cubicBezTo>
                  <a:lnTo>
                    <a:pt x="3911" y="2186"/>
                  </a:lnTo>
                  <a:lnTo>
                    <a:pt x="3854" y="2166"/>
                  </a:lnTo>
                  <a:cubicBezTo>
                    <a:pt x="3501" y="2042"/>
                    <a:pt x="3272" y="1709"/>
                    <a:pt x="3272" y="1337"/>
                  </a:cubicBezTo>
                  <a:lnTo>
                    <a:pt x="3272" y="1"/>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81" name="Google Shape;6181;p38"/>
            <p:cNvSpPr/>
            <p:nvPr/>
          </p:nvSpPr>
          <p:spPr>
            <a:xfrm>
              <a:off x="7704234" y="1703340"/>
              <a:ext cx="68736" cy="28254"/>
            </a:xfrm>
            <a:custGeom>
              <a:rect b="b" l="l" r="r" t="t"/>
              <a:pathLst>
                <a:path extrusionOk="0" h="1079" w="2625">
                  <a:moveTo>
                    <a:pt x="1" y="1"/>
                  </a:moveTo>
                  <a:lnTo>
                    <a:pt x="1" y="802"/>
                  </a:lnTo>
                  <a:cubicBezTo>
                    <a:pt x="363" y="964"/>
                    <a:pt x="754" y="1060"/>
                    <a:pt x="1155" y="1079"/>
                  </a:cubicBezTo>
                  <a:lnTo>
                    <a:pt x="1308" y="1079"/>
                  </a:lnTo>
                  <a:cubicBezTo>
                    <a:pt x="1766" y="1079"/>
                    <a:pt x="2214" y="984"/>
                    <a:pt x="2624" y="802"/>
                  </a:cubicBezTo>
                  <a:lnTo>
                    <a:pt x="2624" y="1"/>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82" name="Google Shape;6182;p38"/>
            <p:cNvSpPr/>
            <p:nvPr/>
          </p:nvSpPr>
          <p:spPr>
            <a:xfrm>
              <a:off x="7664014" y="1576133"/>
              <a:ext cx="149176" cy="144070"/>
            </a:xfrm>
            <a:custGeom>
              <a:rect b="b" l="l" r="r" t="t"/>
              <a:pathLst>
                <a:path extrusionOk="0" h="5502" w="5697">
                  <a:moveTo>
                    <a:pt x="3415" y="0"/>
                  </a:moveTo>
                  <a:cubicBezTo>
                    <a:pt x="3347" y="0"/>
                    <a:pt x="3283" y="53"/>
                    <a:pt x="3283" y="137"/>
                  </a:cubicBezTo>
                  <a:lnTo>
                    <a:pt x="3283" y="690"/>
                  </a:lnTo>
                  <a:cubicBezTo>
                    <a:pt x="3283" y="814"/>
                    <a:pt x="3187" y="909"/>
                    <a:pt x="3063" y="909"/>
                  </a:cubicBezTo>
                  <a:lnTo>
                    <a:pt x="878" y="909"/>
                  </a:lnTo>
                  <a:cubicBezTo>
                    <a:pt x="392" y="909"/>
                    <a:pt x="1" y="1301"/>
                    <a:pt x="1" y="1787"/>
                  </a:cubicBezTo>
                  <a:lnTo>
                    <a:pt x="1" y="2579"/>
                  </a:lnTo>
                  <a:cubicBezTo>
                    <a:pt x="1" y="4115"/>
                    <a:pt x="1184" y="5431"/>
                    <a:pt x="2710" y="5498"/>
                  </a:cubicBezTo>
                  <a:cubicBezTo>
                    <a:pt x="2756" y="5500"/>
                    <a:pt x="2802" y="5501"/>
                    <a:pt x="2847" y="5501"/>
                  </a:cubicBezTo>
                  <a:cubicBezTo>
                    <a:pt x="4407" y="5501"/>
                    <a:pt x="5687" y="4240"/>
                    <a:pt x="5687" y="2655"/>
                  </a:cubicBezTo>
                  <a:lnTo>
                    <a:pt x="5687" y="1787"/>
                  </a:lnTo>
                  <a:cubicBezTo>
                    <a:pt x="5696" y="1301"/>
                    <a:pt x="5295" y="909"/>
                    <a:pt x="4818" y="909"/>
                  </a:cubicBezTo>
                  <a:lnTo>
                    <a:pt x="4475" y="909"/>
                  </a:lnTo>
                  <a:cubicBezTo>
                    <a:pt x="4408" y="909"/>
                    <a:pt x="4361" y="890"/>
                    <a:pt x="4313" y="843"/>
                  </a:cubicBezTo>
                  <a:lnTo>
                    <a:pt x="3512" y="41"/>
                  </a:lnTo>
                  <a:cubicBezTo>
                    <a:pt x="3483" y="13"/>
                    <a:pt x="3449" y="0"/>
                    <a:pt x="3415" y="0"/>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83" name="Google Shape;6183;p38"/>
            <p:cNvSpPr/>
            <p:nvPr/>
          </p:nvSpPr>
          <p:spPr>
            <a:xfrm>
              <a:off x="7664014" y="1576133"/>
              <a:ext cx="126186" cy="144148"/>
            </a:xfrm>
            <a:custGeom>
              <a:rect b="b" l="l" r="r" t="t"/>
              <a:pathLst>
                <a:path extrusionOk="0" h="5505" w="4819">
                  <a:moveTo>
                    <a:pt x="3415" y="0"/>
                  </a:moveTo>
                  <a:cubicBezTo>
                    <a:pt x="3347" y="0"/>
                    <a:pt x="3283" y="53"/>
                    <a:pt x="3283" y="137"/>
                  </a:cubicBezTo>
                  <a:lnTo>
                    <a:pt x="3283" y="690"/>
                  </a:lnTo>
                  <a:cubicBezTo>
                    <a:pt x="3283" y="814"/>
                    <a:pt x="3187" y="909"/>
                    <a:pt x="3063" y="909"/>
                  </a:cubicBezTo>
                  <a:lnTo>
                    <a:pt x="878" y="909"/>
                  </a:lnTo>
                  <a:cubicBezTo>
                    <a:pt x="392" y="909"/>
                    <a:pt x="1" y="1301"/>
                    <a:pt x="1" y="1787"/>
                  </a:cubicBezTo>
                  <a:lnTo>
                    <a:pt x="1" y="2569"/>
                  </a:lnTo>
                  <a:cubicBezTo>
                    <a:pt x="1" y="3857"/>
                    <a:pt x="821" y="5031"/>
                    <a:pt x="2052" y="5393"/>
                  </a:cubicBezTo>
                  <a:cubicBezTo>
                    <a:pt x="2310" y="5467"/>
                    <a:pt x="2576" y="5505"/>
                    <a:pt x="2842" y="5505"/>
                  </a:cubicBezTo>
                  <a:cubicBezTo>
                    <a:pt x="2989" y="5505"/>
                    <a:pt x="3136" y="5493"/>
                    <a:pt x="3283" y="5469"/>
                  </a:cubicBezTo>
                  <a:cubicBezTo>
                    <a:pt x="1909" y="5250"/>
                    <a:pt x="878" y="4010"/>
                    <a:pt x="878" y="2579"/>
                  </a:cubicBezTo>
                  <a:lnTo>
                    <a:pt x="878" y="2226"/>
                  </a:lnTo>
                  <a:cubicBezTo>
                    <a:pt x="878" y="1739"/>
                    <a:pt x="1270" y="1348"/>
                    <a:pt x="1756" y="1348"/>
                  </a:cubicBezTo>
                  <a:lnTo>
                    <a:pt x="4380" y="1348"/>
                  </a:lnTo>
                  <a:cubicBezTo>
                    <a:pt x="4618" y="1348"/>
                    <a:pt x="4818" y="1148"/>
                    <a:pt x="4818" y="909"/>
                  </a:cubicBezTo>
                  <a:lnTo>
                    <a:pt x="4475" y="909"/>
                  </a:lnTo>
                  <a:cubicBezTo>
                    <a:pt x="4408" y="909"/>
                    <a:pt x="4361" y="890"/>
                    <a:pt x="4313" y="843"/>
                  </a:cubicBezTo>
                  <a:lnTo>
                    <a:pt x="3512" y="41"/>
                  </a:lnTo>
                  <a:cubicBezTo>
                    <a:pt x="3483" y="13"/>
                    <a:pt x="3449" y="0"/>
                    <a:pt x="3415" y="0"/>
                  </a:cubicBez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84" name="Google Shape;6184;p38"/>
            <p:cNvSpPr/>
            <p:nvPr/>
          </p:nvSpPr>
          <p:spPr>
            <a:xfrm>
              <a:off x="7690749" y="1611431"/>
              <a:ext cx="26761" cy="11521"/>
            </a:xfrm>
            <a:custGeom>
              <a:rect b="b" l="l" r="r" t="t"/>
              <a:pathLst>
                <a:path extrusionOk="0" h="440" w="1022">
                  <a:moveTo>
                    <a:pt x="296" y="0"/>
                  </a:moveTo>
                  <a:cubicBezTo>
                    <a:pt x="1" y="0"/>
                    <a:pt x="1" y="439"/>
                    <a:pt x="296" y="439"/>
                  </a:cubicBezTo>
                  <a:lnTo>
                    <a:pt x="735" y="439"/>
                  </a:lnTo>
                  <a:cubicBezTo>
                    <a:pt x="1021" y="439"/>
                    <a:pt x="1021" y="0"/>
                    <a:pt x="735"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85" name="Google Shape;6185;p38"/>
            <p:cNvSpPr/>
            <p:nvPr/>
          </p:nvSpPr>
          <p:spPr>
            <a:xfrm>
              <a:off x="7759458" y="1611431"/>
              <a:ext cx="26735" cy="11521"/>
            </a:xfrm>
            <a:custGeom>
              <a:rect b="b" l="l" r="r" t="t"/>
              <a:pathLst>
                <a:path extrusionOk="0" h="440" w="1021">
                  <a:moveTo>
                    <a:pt x="296" y="0"/>
                  </a:moveTo>
                  <a:cubicBezTo>
                    <a:pt x="0" y="0"/>
                    <a:pt x="0" y="439"/>
                    <a:pt x="296" y="439"/>
                  </a:cubicBezTo>
                  <a:lnTo>
                    <a:pt x="735" y="439"/>
                  </a:lnTo>
                  <a:cubicBezTo>
                    <a:pt x="1021" y="439"/>
                    <a:pt x="1021" y="0"/>
                    <a:pt x="735"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86" name="Google Shape;6186;p38"/>
            <p:cNvSpPr/>
            <p:nvPr/>
          </p:nvSpPr>
          <p:spPr>
            <a:xfrm>
              <a:off x="7698499" y="1629106"/>
              <a:ext cx="11521" cy="17308"/>
            </a:xfrm>
            <a:custGeom>
              <a:rect b="b" l="l" r="r" t="t"/>
              <a:pathLst>
                <a:path extrusionOk="0" h="661" w="440">
                  <a:moveTo>
                    <a:pt x="220" y="0"/>
                  </a:moveTo>
                  <a:cubicBezTo>
                    <a:pt x="110" y="0"/>
                    <a:pt x="0" y="74"/>
                    <a:pt x="0" y="222"/>
                  </a:cubicBezTo>
                  <a:lnTo>
                    <a:pt x="0" y="441"/>
                  </a:lnTo>
                  <a:cubicBezTo>
                    <a:pt x="0" y="556"/>
                    <a:pt x="96" y="661"/>
                    <a:pt x="220" y="661"/>
                  </a:cubicBezTo>
                  <a:cubicBezTo>
                    <a:pt x="334" y="661"/>
                    <a:pt x="439" y="556"/>
                    <a:pt x="439" y="441"/>
                  </a:cubicBezTo>
                  <a:lnTo>
                    <a:pt x="439" y="222"/>
                  </a:lnTo>
                  <a:cubicBezTo>
                    <a:pt x="439" y="74"/>
                    <a:pt x="329" y="0"/>
                    <a:pt x="220"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87" name="Google Shape;6187;p38"/>
            <p:cNvSpPr/>
            <p:nvPr/>
          </p:nvSpPr>
          <p:spPr>
            <a:xfrm>
              <a:off x="7767183" y="1629106"/>
              <a:ext cx="11521" cy="17308"/>
            </a:xfrm>
            <a:custGeom>
              <a:rect b="b" l="l" r="r" t="t"/>
              <a:pathLst>
                <a:path extrusionOk="0" h="661" w="440">
                  <a:moveTo>
                    <a:pt x="220" y="0"/>
                  </a:moveTo>
                  <a:cubicBezTo>
                    <a:pt x="111" y="0"/>
                    <a:pt x="1" y="74"/>
                    <a:pt x="1" y="222"/>
                  </a:cubicBezTo>
                  <a:lnTo>
                    <a:pt x="1" y="441"/>
                  </a:lnTo>
                  <a:cubicBezTo>
                    <a:pt x="1" y="556"/>
                    <a:pt x="96" y="661"/>
                    <a:pt x="220" y="661"/>
                  </a:cubicBezTo>
                  <a:cubicBezTo>
                    <a:pt x="344" y="661"/>
                    <a:pt x="440" y="556"/>
                    <a:pt x="440" y="441"/>
                  </a:cubicBezTo>
                  <a:lnTo>
                    <a:pt x="440" y="222"/>
                  </a:lnTo>
                  <a:cubicBezTo>
                    <a:pt x="440" y="74"/>
                    <a:pt x="330" y="0"/>
                    <a:pt x="220"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88" name="Google Shape;6188;p38"/>
            <p:cNvSpPr/>
            <p:nvPr/>
          </p:nvSpPr>
          <p:spPr>
            <a:xfrm>
              <a:off x="7610073" y="1789541"/>
              <a:ext cx="48233" cy="68212"/>
            </a:xfrm>
            <a:custGeom>
              <a:rect b="b" l="l" r="r" t="t"/>
              <a:pathLst>
                <a:path extrusionOk="0" h="2605" w="1842">
                  <a:moveTo>
                    <a:pt x="248" y="0"/>
                  </a:moveTo>
                  <a:cubicBezTo>
                    <a:pt x="143" y="105"/>
                    <a:pt x="67" y="229"/>
                    <a:pt x="0" y="363"/>
                  </a:cubicBezTo>
                  <a:lnTo>
                    <a:pt x="1193" y="1431"/>
                  </a:lnTo>
                  <a:cubicBezTo>
                    <a:pt x="1336" y="1555"/>
                    <a:pt x="1412" y="1736"/>
                    <a:pt x="1412" y="1927"/>
                  </a:cubicBezTo>
                  <a:lnTo>
                    <a:pt x="1412" y="2605"/>
                  </a:lnTo>
                  <a:lnTo>
                    <a:pt x="1841" y="2605"/>
                  </a:lnTo>
                  <a:lnTo>
                    <a:pt x="1841" y="1918"/>
                  </a:lnTo>
                  <a:cubicBezTo>
                    <a:pt x="1841" y="1612"/>
                    <a:pt x="1717" y="1317"/>
                    <a:pt x="1488" y="1107"/>
                  </a:cubicBezTo>
                  <a:lnTo>
                    <a:pt x="248" y="0"/>
                  </a:ln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89" name="Google Shape;6189;p38"/>
            <p:cNvSpPr/>
            <p:nvPr/>
          </p:nvSpPr>
          <p:spPr>
            <a:xfrm>
              <a:off x="7818662" y="1789541"/>
              <a:ext cx="48233" cy="68212"/>
            </a:xfrm>
            <a:custGeom>
              <a:rect b="b" l="l" r="r" t="t"/>
              <a:pathLst>
                <a:path extrusionOk="0" h="2605" w="1842">
                  <a:moveTo>
                    <a:pt x="1593" y="0"/>
                  </a:moveTo>
                  <a:lnTo>
                    <a:pt x="363" y="1107"/>
                  </a:lnTo>
                  <a:cubicBezTo>
                    <a:pt x="134" y="1317"/>
                    <a:pt x="0" y="1612"/>
                    <a:pt x="0" y="1918"/>
                  </a:cubicBezTo>
                  <a:lnTo>
                    <a:pt x="0" y="2605"/>
                  </a:lnTo>
                  <a:lnTo>
                    <a:pt x="429" y="2605"/>
                  </a:lnTo>
                  <a:lnTo>
                    <a:pt x="429" y="1927"/>
                  </a:lnTo>
                  <a:cubicBezTo>
                    <a:pt x="429" y="1736"/>
                    <a:pt x="515" y="1555"/>
                    <a:pt x="649" y="1431"/>
                  </a:cubicBezTo>
                  <a:lnTo>
                    <a:pt x="1841" y="363"/>
                  </a:lnTo>
                  <a:cubicBezTo>
                    <a:pt x="1784" y="229"/>
                    <a:pt x="1698" y="105"/>
                    <a:pt x="1593" y="0"/>
                  </a:cubicBez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90" name="Google Shape;6190;p38"/>
            <p:cNvSpPr/>
            <p:nvPr/>
          </p:nvSpPr>
          <p:spPr>
            <a:xfrm>
              <a:off x="7712744" y="1666393"/>
              <a:ext cx="51480" cy="22990"/>
            </a:xfrm>
            <a:custGeom>
              <a:rect b="b" l="l" r="r" t="t"/>
              <a:pathLst>
                <a:path extrusionOk="0" h="878" w="1966">
                  <a:moveTo>
                    <a:pt x="124" y="0"/>
                  </a:moveTo>
                  <a:cubicBezTo>
                    <a:pt x="57" y="0"/>
                    <a:pt x="0" y="67"/>
                    <a:pt x="10" y="134"/>
                  </a:cubicBezTo>
                  <a:cubicBezTo>
                    <a:pt x="86" y="553"/>
                    <a:pt x="487" y="878"/>
                    <a:pt x="983" y="878"/>
                  </a:cubicBezTo>
                  <a:cubicBezTo>
                    <a:pt x="1479" y="878"/>
                    <a:pt x="1889" y="553"/>
                    <a:pt x="1956" y="134"/>
                  </a:cubicBezTo>
                  <a:cubicBezTo>
                    <a:pt x="1965" y="67"/>
                    <a:pt x="1918" y="0"/>
                    <a:pt x="18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91" name="Google Shape;6191;p38"/>
            <p:cNvSpPr/>
            <p:nvPr/>
          </p:nvSpPr>
          <p:spPr>
            <a:xfrm>
              <a:off x="7704234" y="1794778"/>
              <a:ext cx="11260" cy="62975"/>
            </a:xfrm>
            <a:custGeom>
              <a:rect b="b" l="l" r="r" t="t"/>
              <a:pathLst>
                <a:path extrusionOk="0" h="2405" w="430">
                  <a:moveTo>
                    <a:pt x="220" y="1"/>
                  </a:moveTo>
                  <a:cubicBezTo>
                    <a:pt x="96" y="1"/>
                    <a:pt x="1" y="96"/>
                    <a:pt x="1" y="220"/>
                  </a:cubicBezTo>
                  <a:lnTo>
                    <a:pt x="1" y="2405"/>
                  </a:lnTo>
                  <a:lnTo>
                    <a:pt x="430" y="2405"/>
                  </a:lnTo>
                  <a:lnTo>
                    <a:pt x="430" y="220"/>
                  </a:lnTo>
                  <a:cubicBezTo>
                    <a:pt x="430" y="96"/>
                    <a:pt x="335" y="1"/>
                    <a:pt x="220" y="1"/>
                  </a:cubicBez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92" name="Google Shape;6192;p38"/>
            <p:cNvSpPr/>
            <p:nvPr/>
          </p:nvSpPr>
          <p:spPr>
            <a:xfrm>
              <a:off x="7761448" y="1794778"/>
              <a:ext cx="11521" cy="62975"/>
            </a:xfrm>
            <a:custGeom>
              <a:rect b="b" l="l" r="r" t="t"/>
              <a:pathLst>
                <a:path extrusionOk="0" h="2405" w="440">
                  <a:moveTo>
                    <a:pt x="220" y="1"/>
                  </a:moveTo>
                  <a:cubicBezTo>
                    <a:pt x="96" y="1"/>
                    <a:pt x="0" y="96"/>
                    <a:pt x="0" y="220"/>
                  </a:cubicBezTo>
                  <a:lnTo>
                    <a:pt x="0" y="2405"/>
                  </a:lnTo>
                  <a:lnTo>
                    <a:pt x="439" y="2405"/>
                  </a:lnTo>
                  <a:lnTo>
                    <a:pt x="439" y="220"/>
                  </a:lnTo>
                  <a:cubicBezTo>
                    <a:pt x="439" y="96"/>
                    <a:pt x="344" y="1"/>
                    <a:pt x="220" y="1"/>
                  </a:cubicBez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6193" name="Google Shape;6193;p38"/>
          <p:cNvGrpSpPr/>
          <p:nvPr/>
        </p:nvGrpSpPr>
        <p:grpSpPr>
          <a:xfrm>
            <a:off x="11181707" y="4994525"/>
            <a:ext cx="378817" cy="508708"/>
            <a:chOff x="8060455" y="3790075"/>
            <a:chExt cx="264076" cy="354624"/>
          </a:xfrm>
        </p:grpSpPr>
        <p:sp>
          <p:nvSpPr>
            <p:cNvPr id="6194" name="Google Shape;6194;p38"/>
            <p:cNvSpPr/>
            <p:nvPr/>
          </p:nvSpPr>
          <p:spPr>
            <a:xfrm>
              <a:off x="8074202" y="3790075"/>
              <a:ext cx="237079" cy="113800"/>
            </a:xfrm>
            <a:custGeom>
              <a:rect b="b" l="l" r="r" t="t"/>
              <a:pathLst>
                <a:path extrusionOk="0" h="4346" w="9054">
                  <a:moveTo>
                    <a:pt x="4527" y="0"/>
                  </a:moveTo>
                  <a:cubicBezTo>
                    <a:pt x="4432" y="0"/>
                    <a:pt x="4336" y="15"/>
                    <a:pt x="4246" y="43"/>
                  </a:cubicBezTo>
                  <a:lnTo>
                    <a:pt x="1498" y="768"/>
                  </a:lnTo>
                  <a:cubicBezTo>
                    <a:pt x="1336" y="816"/>
                    <a:pt x="1193" y="921"/>
                    <a:pt x="1107" y="1074"/>
                  </a:cubicBezTo>
                  <a:lnTo>
                    <a:pt x="105" y="2743"/>
                  </a:lnTo>
                  <a:cubicBezTo>
                    <a:pt x="0" y="2915"/>
                    <a:pt x="29" y="3134"/>
                    <a:pt x="172" y="3277"/>
                  </a:cubicBezTo>
                  <a:lnTo>
                    <a:pt x="1241" y="4346"/>
                  </a:lnTo>
                  <a:lnTo>
                    <a:pt x="7814" y="4346"/>
                  </a:lnTo>
                  <a:lnTo>
                    <a:pt x="8892" y="3277"/>
                  </a:lnTo>
                  <a:cubicBezTo>
                    <a:pt x="9035" y="3134"/>
                    <a:pt x="9054" y="2915"/>
                    <a:pt x="8958" y="2743"/>
                  </a:cubicBezTo>
                  <a:lnTo>
                    <a:pt x="7957" y="1074"/>
                  </a:lnTo>
                  <a:cubicBezTo>
                    <a:pt x="7861" y="921"/>
                    <a:pt x="7718" y="816"/>
                    <a:pt x="7546" y="768"/>
                  </a:cubicBezTo>
                  <a:lnTo>
                    <a:pt x="4809" y="43"/>
                  </a:lnTo>
                  <a:cubicBezTo>
                    <a:pt x="4718" y="15"/>
                    <a:pt x="4622" y="0"/>
                    <a:pt x="4527" y="0"/>
                  </a:cubicBez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95" name="Google Shape;6195;p38"/>
            <p:cNvSpPr/>
            <p:nvPr/>
          </p:nvSpPr>
          <p:spPr>
            <a:xfrm>
              <a:off x="8083681" y="3955564"/>
              <a:ext cx="80231" cy="126186"/>
            </a:xfrm>
            <a:custGeom>
              <a:rect b="b" l="l" r="r" t="t"/>
              <a:pathLst>
                <a:path extrusionOk="0" h="4819" w="3064">
                  <a:moveTo>
                    <a:pt x="879" y="1"/>
                  </a:moveTo>
                  <a:cubicBezTo>
                    <a:pt x="879" y="1374"/>
                    <a:pt x="1" y="1842"/>
                    <a:pt x="1" y="3912"/>
                  </a:cubicBezTo>
                  <a:lnTo>
                    <a:pt x="1" y="4818"/>
                  </a:lnTo>
                  <a:lnTo>
                    <a:pt x="3063" y="4818"/>
                  </a:lnTo>
                  <a:lnTo>
                    <a:pt x="3063" y="1"/>
                  </a:ln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96" name="Google Shape;6196;p38"/>
            <p:cNvSpPr/>
            <p:nvPr/>
          </p:nvSpPr>
          <p:spPr>
            <a:xfrm>
              <a:off x="8060716" y="4018513"/>
              <a:ext cx="263814" cy="126186"/>
            </a:xfrm>
            <a:custGeom>
              <a:rect b="b" l="l" r="r" t="t"/>
              <a:pathLst>
                <a:path extrusionOk="0" h="4819" w="10075">
                  <a:moveTo>
                    <a:pt x="3721" y="1"/>
                  </a:moveTo>
                  <a:lnTo>
                    <a:pt x="3721" y="697"/>
                  </a:lnTo>
                  <a:cubicBezTo>
                    <a:pt x="3721" y="1069"/>
                    <a:pt x="3492" y="1403"/>
                    <a:pt x="3139" y="1518"/>
                  </a:cubicBezTo>
                  <a:lnTo>
                    <a:pt x="878" y="2319"/>
                  </a:lnTo>
                  <a:cubicBezTo>
                    <a:pt x="353" y="2510"/>
                    <a:pt x="0" y="3006"/>
                    <a:pt x="0" y="3559"/>
                  </a:cubicBezTo>
                  <a:lnTo>
                    <a:pt x="0" y="4170"/>
                  </a:lnTo>
                  <a:cubicBezTo>
                    <a:pt x="0" y="4532"/>
                    <a:pt x="296" y="4818"/>
                    <a:pt x="658" y="4818"/>
                  </a:cubicBezTo>
                  <a:lnTo>
                    <a:pt x="9416" y="4818"/>
                  </a:lnTo>
                  <a:cubicBezTo>
                    <a:pt x="9779" y="4818"/>
                    <a:pt x="10074" y="4532"/>
                    <a:pt x="10074" y="4170"/>
                  </a:cubicBezTo>
                  <a:lnTo>
                    <a:pt x="10074" y="3559"/>
                  </a:lnTo>
                  <a:cubicBezTo>
                    <a:pt x="10074" y="3006"/>
                    <a:pt x="9721" y="2510"/>
                    <a:pt x="9197" y="2319"/>
                  </a:cubicBezTo>
                  <a:lnTo>
                    <a:pt x="6936" y="1527"/>
                  </a:lnTo>
                  <a:cubicBezTo>
                    <a:pt x="6583" y="1403"/>
                    <a:pt x="6344" y="1069"/>
                    <a:pt x="6344" y="697"/>
                  </a:cubicBezTo>
                  <a:lnTo>
                    <a:pt x="6344" y="1"/>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97" name="Google Shape;6197;p38"/>
            <p:cNvSpPr/>
            <p:nvPr/>
          </p:nvSpPr>
          <p:spPr>
            <a:xfrm>
              <a:off x="8060455" y="4057241"/>
              <a:ext cx="264076" cy="87458"/>
            </a:xfrm>
            <a:custGeom>
              <a:rect b="b" l="l" r="r" t="t"/>
              <a:pathLst>
                <a:path extrusionOk="0" h="3340" w="10085">
                  <a:moveTo>
                    <a:pt x="3235" y="0"/>
                  </a:moveTo>
                  <a:cubicBezTo>
                    <a:pt x="3206" y="19"/>
                    <a:pt x="3177" y="29"/>
                    <a:pt x="3149" y="48"/>
                  </a:cubicBezTo>
                  <a:lnTo>
                    <a:pt x="878" y="840"/>
                  </a:lnTo>
                  <a:cubicBezTo>
                    <a:pt x="354" y="1031"/>
                    <a:pt x="1" y="1527"/>
                    <a:pt x="1" y="2080"/>
                  </a:cubicBezTo>
                  <a:lnTo>
                    <a:pt x="1" y="2691"/>
                  </a:lnTo>
                  <a:cubicBezTo>
                    <a:pt x="1" y="3053"/>
                    <a:pt x="296" y="3339"/>
                    <a:pt x="659" y="3339"/>
                  </a:cubicBezTo>
                  <a:lnTo>
                    <a:pt x="9426" y="3339"/>
                  </a:lnTo>
                  <a:cubicBezTo>
                    <a:pt x="9789" y="3339"/>
                    <a:pt x="10084" y="3053"/>
                    <a:pt x="10084" y="2691"/>
                  </a:cubicBezTo>
                  <a:lnTo>
                    <a:pt x="10084" y="2080"/>
                  </a:lnTo>
                  <a:cubicBezTo>
                    <a:pt x="10084" y="1527"/>
                    <a:pt x="9731" y="1031"/>
                    <a:pt x="9207" y="840"/>
                  </a:cubicBezTo>
                  <a:lnTo>
                    <a:pt x="6946" y="48"/>
                  </a:lnTo>
                  <a:cubicBezTo>
                    <a:pt x="6908" y="29"/>
                    <a:pt x="6879" y="19"/>
                    <a:pt x="6850" y="0"/>
                  </a:cubicBezTo>
                  <a:lnTo>
                    <a:pt x="5047" y="1155"/>
                  </a:lnTo>
                  <a:lnTo>
                    <a:pt x="3235" y="0"/>
                  </a:ln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98" name="Google Shape;6198;p38"/>
            <p:cNvSpPr/>
            <p:nvPr/>
          </p:nvSpPr>
          <p:spPr>
            <a:xfrm>
              <a:off x="8125420" y="4057241"/>
              <a:ext cx="134408" cy="61142"/>
            </a:xfrm>
            <a:custGeom>
              <a:rect b="b" l="l" r="r" t="t"/>
              <a:pathLst>
                <a:path extrusionOk="0" h="2335" w="5133">
                  <a:moveTo>
                    <a:pt x="763" y="0"/>
                  </a:moveTo>
                  <a:cubicBezTo>
                    <a:pt x="725" y="10"/>
                    <a:pt x="696" y="29"/>
                    <a:pt x="668" y="39"/>
                  </a:cubicBezTo>
                  <a:lnTo>
                    <a:pt x="0" y="277"/>
                  </a:lnTo>
                  <a:cubicBezTo>
                    <a:pt x="10" y="315"/>
                    <a:pt x="19" y="344"/>
                    <a:pt x="38" y="372"/>
                  </a:cubicBezTo>
                  <a:lnTo>
                    <a:pt x="735" y="1947"/>
                  </a:lnTo>
                  <a:cubicBezTo>
                    <a:pt x="843" y="2194"/>
                    <a:pt x="1089" y="2334"/>
                    <a:pt x="1340" y="2334"/>
                  </a:cubicBezTo>
                  <a:cubicBezTo>
                    <a:pt x="1485" y="2334"/>
                    <a:pt x="1633" y="2287"/>
                    <a:pt x="1755" y="2185"/>
                  </a:cubicBezTo>
                  <a:lnTo>
                    <a:pt x="2566" y="1508"/>
                  </a:lnTo>
                  <a:lnTo>
                    <a:pt x="3377" y="2185"/>
                  </a:lnTo>
                  <a:cubicBezTo>
                    <a:pt x="3500" y="2287"/>
                    <a:pt x="3646" y="2334"/>
                    <a:pt x="3791" y="2334"/>
                  </a:cubicBezTo>
                  <a:cubicBezTo>
                    <a:pt x="4039" y="2334"/>
                    <a:pt x="4283" y="2194"/>
                    <a:pt x="4398" y="1947"/>
                  </a:cubicBezTo>
                  <a:lnTo>
                    <a:pt x="5094" y="372"/>
                  </a:lnTo>
                  <a:cubicBezTo>
                    <a:pt x="5104" y="344"/>
                    <a:pt x="5123" y="315"/>
                    <a:pt x="5133" y="277"/>
                  </a:cubicBezTo>
                  <a:lnTo>
                    <a:pt x="4465" y="39"/>
                  </a:lnTo>
                  <a:cubicBezTo>
                    <a:pt x="4436" y="29"/>
                    <a:pt x="4398" y="10"/>
                    <a:pt x="4369" y="0"/>
                  </a:cubicBezTo>
                  <a:lnTo>
                    <a:pt x="2566" y="1145"/>
                  </a:lnTo>
                  <a:lnTo>
                    <a:pt x="763" y="0"/>
                  </a:ln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199" name="Google Shape;6199;p38"/>
            <p:cNvSpPr/>
            <p:nvPr/>
          </p:nvSpPr>
          <p:spPr>
            <a:xfrm>
              <a:off x="8158386" y="4018513"/>
              <a:ext cx="68709" cy="23017"/>
            </a:xfrm>
            <a:custGeom>
              <a:rect b="b" l="l" r="r" t="t"/>
              <a:pathLst>
                <a:path extrusionOk="0" h="879" w="2624">
                  <a:moveTo>
                    <a:pt x="0" y="1"/>
                  </a:moveTo>
                  <a:lnTo>
                    <a:pt x="0" y="602"/>
                  </a:lnTo>
                  <a:cubicBezTo>
                    <a:pt x="411" y="783"/>
                    <a:pt x="859" y="878"/>
                    <a:pt x="1307" y="878"/>
                  </a:cubicBezTo>
                  <a:cubicBezTo>
                    <a:pt x="1756" y="878"/>
                    <a:pt x="2204" y="783"/>
                    <a:pt x="2624" y="602"/>
                  </a:cubicBezTo>
                  <a:lnTo>
                    <a:pt x="2624" y="1"/>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00" name="Google Shape;6200;p38"/>
            <p:cNvSpPr/>
            <p:nvPr/>
          </p:nvSpPr>
          <p:spPr>
            <a:xfrm>
              <a:off x="8096171" y="3875386"/>
              <a:ext cx="188139" cy="154413"/>
            </a:xfrm>
            <a:custGeom>
              <a:rect b="b" l="l" r="r" t="t"/>
              <a:pathLst>
                <a:path extrusionOk="0" h="5897" w="7185">
                  <a:moveTo>
                    <a:pt x="2157" y="0"/>
                  </a:moveTo>
                  <a:cubicBezTo>
                    <a:pt x="1432" y="0"/>
                    <a:pt x="840" y="582"/>
                    <a:pt x="840" y="1307"/>
                  </a:cubicBezTo>
                  <a:lnTo>
                    <a:pt x="840" y="2185"/>
                  </a:lnTo>
                  <a:lnTo>
                    <a:pt x="726" y="2185"/>
                  </a:lnTo>
                  <a:cubicBezTo>
                    <a:pt x="1" y="2185"/>
                    <a:pt x="1" y="3282"/>
                    <a:pt x="726" y="3282"/>
                  </a:cubicBezTo>
                  <a:lnTo>
                    <a:pt x="850" y="3282"/>
                  </a:lnTo>
                  <a:cubicBezTo>
                    <a:pt x="964" y="4761"/>
                    <a:pt x="2195" y="5896"/>
                    <a:pt x="3683" y="5896"/>
                  </a:cubicBezTo>
                  <a:cubicBezTo>
                    <a:pt x="5162" y="5896"/>
                    <a:pt x="6402" y="4761"/>
                    <a:pt x="6517" y="3282"/>
                  </a:cubicBezTo>
                  <a:lnTo>
                    <a:pt x="6641" y="3282"/>
                  </a:lnTo>
                  <a:cubicBezTo>
                    <a:pt x="6936" y="3282"/>
                    <a:pt x="7184" y="3034"/>
                    <a:pt x="7184" y="2729"/>
                  </a:cubicBezTo>
                  <a:cubicBezTo>
                    <a:pt x="7184" y="2433"/>
                    <a:pt x="6936" y="2185"/>
                    <a:pt x="6641" y="2185"/>
                  </a:cubicBezTo>
                  <a:lnTo>
                    <a:pt x="6526" y="2185"/>
                  </a:lnTo>
                  <a:lnTo>
                    <a:pt x="6526" y="1307"/>
                  </a:lnTo>
                  <a:cubicBezTo>
                    <a:pt x="6526" y="582"/>
                    <a:pt x="5944" y="0"/>
                    <a:pt x="5219" y="0"/>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01" name="Google Shape;6201;p38"/>
            <p:cNvSpPr/>
            <p:nvPr/>
          </p:nvSpPr>
          <p:spPr>
            <a:xfrm>
              <a:off x="8152390" y="3933412"/>
              <a:ext cx="11521" cy="16942"/>
            </a:xfrm>
            <a:custGeom>
              <a:rect b="b" l="l" r="r" t="t"/>
              <a:pathLst>
                <a:path extrusionOk="0" h="647" w="440">
                  <a:moveTo>
                    <a:pt x="220" y="0"/>
                  </a:moveTo>
                  <a:cubicBezTo>
                    <a:pt x="115" y="0"/>
                    <a:pt x="10" y="69"/>
                    <a:pt x="0" y="208"/>
                  </a:cubicBezTo>
                  <a:lnTo>
                    <a:pt x="0" y="427"/>
                  </a:lnTo>
                  <a:cubicBezTo>
                    <a:pt x="0" y="541"/>
                    <a:pt x="105" y="646"/>
                    <a:pt x="220" y="646"/>
                  </a:cubicBezTo>
                  <a:cubicBezTo>
                    <a:pt x="344" y="646"/>
                    <a:pt x="439" y="541"/>
                    <a:pt x="439" y="427"/>
                  </a:cubicBezTo>
                  <a:lnTo>
                    <a:pt x="439" y="208"/>
                  </a:lnTo>
                  <a:cubicBezTo>
                    <a:pt x="430" y="69"/>
                    <a:pt x="325" y="0"/>
                    <a:pt x="220"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02" name="Google Shape;6202;p38"/>
            <p:cNvSpPr/>
            <p:nvPr/>
          </p:nvSpPr>
          <p:spPr>
            <a:xfrm>
              <a:off x="8221335" y="3933412"/>
              <a:ext cx="11521" cy="16942"/>
            </a:xfrm>
            <a:custGeom>
              <a:rect b="b" l="l" r="r" t="t"/>
              <a:pathLst>
                <a:path extrusionOk="0" h="647" w="440">
                  <a:moveTo>
                    <a:pt x="220" y="0"/>
                  </a:moveTo>
                  <a:cubicBezTo>
                    <a:pt x="115" y="0"/>
                    <a:pt x="10" y="69"/>
                    <a:pt x="0" y="208"/>
                  </a:cubicBezTo>
                  <a:lnTo>
                    <a:pt x="0" y="427"/>
                  </a:lnTo>
                  <a:cubicBezTo>
                    <a:pt x="0" y="541"/>
                    <a:pt x="96" y="646"/>
                    <a:pt x="220" y="646"/>
                  </a:cubicBezTo>
                  <a:cubicBezTo>
                    <a:pt x="334" y="646"/>
                    <a:pt x="439" y="541"/>
                    <a:pt x="439" y="427"/>
                  </a:cubicBezTo>
                  <a:lnTo>
                    <a:pt x="439" y="208"/>
                  </a:lnTo>
                  <a:cubicBezTo>
                    <a:pt x="430" y="69"/>
                    <a:pt x="325" y="0"/>
                    <a:pt x="220"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03" name="Google Shape;6203;p38"/>
            <p:cNvSpPr/>
            <p:nvPr/>
          </p:nvSpPr>
          <p:spPr>
            <a:xfrm>
              <a:off x="8166792" y="3978136"/>
              <a:ext cx="50930" cy="17492"/>
            </a:xfrm>
            <a:custGeom>
              <a:rect b="b" l="l" r="r" t="t"/>
              <a:pathLst>
                <a:path extrusionOk="0" h="668" w="1945">
                  <a:moveTo>
                    <a:pt x="322" y="0"/>
                  </a:moveTo>
                  <a:cubicBezTo>
                    <a:pt x="149" y="0"/>
                    <a:pt x="0" y="228"/>
                    <a:pt x="175" y="388"/>
                  </a:cubicBezTo>
                  <a:cubicBezTo>
                    <a:pt x="387" y="564"/>
                    <a:pt x="646" y="667"/>
                    <a:pt x="917" y="667"/>
                  </a:cubicBezTo>
                  <a:cubicBezTo>
                    <a:pt x="940" y="667"/>
                    <a:pt x="963" y="667"/>
                    <a:pt x="986" y="665"/>
                  </a:cubicBezTo>
                  <a:cubicBezTo>
                    <a:pt x="1009" y="667"/>
                    <a:pt x="1032" y="667"/>
                    <a:pt x="1055" y="667"/>
                  </a:cubicBezTo>
                  <a:cubicBezTo>
                    <a:pt x="1326" y="667"/>
                    <a:pt x="1586" y="564"/>
                    <a:pt x="1797" y="388"/>
                  </a:cubicBezTo>
                  <a:cubicBezTo>
                    <a:pt x="1945" y="226"/>
                    <a:pt x="1807" y="12"/>
                    <a:pt x="1640" y="12"/>
                  </a:cubicBezTo>
                  <a:cubicBezTo>
                    <a:pt x="1591" y="12"/>
                    <a:pt x="1539" y="30"/>
                    <a:pt x="1492" y="74"/>
                  </a:cubicBezTo>
                  <a:cubicBezTo>
                    <a:pt x="1339" y="179"/>
                    <a:pt x="1163" y="231"/>
                    <a:pt x="986" y="231"/>
                  </a:cubicBezTo>
                  <a:cubicBezTo>
                    <a:pt x="810" y="231"/>
                    <a:pt x="633" y="179"/>
                    <a:pt x="481" y="74"/>
                  </a:cubicBezTo>
                  <a:cubicBezTo>
                    <a:pt x="431" y="22"/>
                    <a:pt x="376" y="0"/>
                    <a:pt x="322" y="0"/>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04" name="Google Shape;6204;p38"/>
            <p:cNvSpPr/>
            <p:nvPr/>
          </p:nvSpPr>
          <p:spPr>
            <a:xfrm>
              <a:off x="8099942" y="3880885"/>
              <a:ext cx="167375" cy="149124"/>
            </a:xfrm>
            <a:custGeom>
              <a:rect b="b" l="l" r="r" t="t"/>
              <a:pathLst>
                <a:path extrusionOk="0" h="5695" w="6392">
                  <a:moveTo>
                    <a:pt x="1278" y="0"/>
                  </a:moveTo>
                  <a:cubicBezTo>
                    <a:pt x="916" y="248"/>
                    <a:pt x="696" y="659"/>
                    <a:pt x="696" y="1097"/>
                  </a:cubicBezTo>
                  <a:lnTo>
                    <a:pt x="696" y="1975"/>
                  </a:lnTo>
                  <a:lnTo>
                    <a:pt x="611" y="1975"/>
                  </a:lnTo>
                  <a:cubicBezTo>
                    <a:pt x="604" y="1975"/>
                    <a:pt x="598" y="1975"/>
                    <a:pt x="592" y="1975"/>
                  </a:cubicBezTo>
                  <a:cubicBezTo>
                    <a:pt x="314" y="1975"/>
                    <a:pt x="75" y="2182"/>
                    <a:pt x="38" y="2462"/>
                  </a:cubicBezTo>
                  <a:cubicBezTo>
                    <a:pt x="0" y="2786"/>
                    <a:pt x="258" y="3072"/>
                    <a:pt x="582" y="3072"/>
                  </a:cubicBezTo>
                  <a:lnTo>
                    <a:pt x="706" y="3072"/>
                  </a:lnTo>
                  <a:cubicBezTo>
                    <a:pt x="810" y="4575"/>
                    <a:pt x="2063" y="5695"/>
                    <a:pt x="3517" y="5695"/>
                  </a:cubicBezTo>
                  <a:cubicBezTo>
                    <a:pt x="3669" y="5695"/>
                    <a:pt x="3823" y="5683"/>
                    <a:pt x="3978" y="5657"/>
                  </a:cubicBezTo>
                  <a:cubicBezTo>
                    <a:pt x="2595" y="5448"/>
                    <a:pt x="1565" y="4255"/>
                    <a:pt x="1565" y="2853"/>
                  </a:cubicBezTo>
                  <a:cubicBezTo>
                    <a:pt x="1565" y="2333"/>
                    <a:pt x="1986" y="1922"/>
                    <a:pt x="2496" y="1922"/>
                  </a:cubicBezTo>
                  <a:cubicBezTo>
                    <a:pt x="2529" y="1922"/>
                    <a:pt x="2562" y="1924"/>
                    <a:pt x="2595" y="1927"/>
                  </a:cubicBezTo>
                  <a:cubicBezTo>
                    <a:pt x="2910" y="1956"/>
                    <a:pt x="3225" y="1975"/>
                    <a:pt x="3539" y="1975"/>
                  </a:cubicBezTo>
                  <a:cubicBezTo>
                    <a:pt x="4579" y="1975"/>
                    <a:pt x="5657" y="1813"/>
                    <a:pt x="6392" y="1469"/>
                  </a:cubicBezTo>
                  <a:lnTo>
                    <a:pt x="6392" y="1097"/>
                  </a:lnTo>
                  <a:cubicBezTo>
                    <a:pt x="6392" y="659"/>
                    <a:pt x="6163" y="248"/>
                    <a:pt x="5800" y="0"/>
                  </a:cubicBez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05" name="Google Shape;6205;p38"/>
            <p:cNvSpPr/>
            <p:nvPr/>
          </p:nvSpPr>
          <p:spPr>
            <a:xfrm>
              <a:off x="8255795" y="3892380"/>
              <a:ext cx="22781" cy="42970"/>
            </a:xfrm>
            <a:custGeom>
              <a:rect b="b" l="l" r="r" t="t"/>
              <a:pathLst>
                <a:path extrusionOk="0" h="1641" w="870">
                  <a:moveTo>
                    <a:pt x="1" y="0"/>
                  </a:moveTo>
                  <a:lnTo>
                    <a:pt x="1" y="1145"/>
                  </a:lnTo>
                  <a:cubicBezTo>
                    <a:pt x="1" y="1364"/>
                    <a:pt x="163" y="1555"/>
                    <a:pt x="383" y="1584"/>
                  </a:cubicBezTo>
                  <a:lnTo>
                    <a:pt x="869" y="1641"/>
                  </a:lnTo>
                  <a:lnTo>
                    <a:pt x="869" y="0"/>
                  </a:ln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06" name="Google Shape;6206;p38"/>
            <p:cNvSpPr/>
            <p:nvPr/>
          </p:nvSpPr>
          <p:spPr>
            <a:xfrm>
              <a:off x="8106435" y="3892380"/>
              <a:ext cx="22990" cy="42970"/>
            </a:xfrm>
            <a:custGeom>
              <a:rect b="b" l="l" r="r" t="t"/>
              <a:pathLst>
                <a:path extrusionOk="0" h="1641" w="878">
                  <a:moveTo>
                    <a:pt x="0" y="0"/>
                  </a:moveTo>
                  <a:lnTo>
                    <a:pt x="0" y="1641"/>
                  </a:lnTo>
                  <a:lnTo>
                    <a:pt x="496" y="1584"/>
                  </a:lnTo>
                  <a:cubicBezTo>
                    <a:pt x="716" y="1555"/>
                    <a:pt x="878" y="1364"/>
                    <a:pt x="878" y="1145"/>
                  </a:cubicBezTo>
                  <a:lnTo>
                    <a:pt x="878" y="0"/>
                  </a:ln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07" name="Google Shape;6207;p38"/>
            <p:cNvSpPr/>
            <p:nvPr/>
          </p:nvSpPr>
          <p:spPr>
            <a:xfrm>
              <a:off x="8106671" y="3892380"/>
              <a:ext cx="172140" cy="28751"/>
            </a:xfrm>
            <a:custGeom>
              <a:rect b="b" l="l" r="r" t="t"/>
              <a:pathLst>
                <a:path extrusionOk="0" h="1098" w="6574">
                  <a:moveTo>
                    <a:pt x="1" y="0"/>
                  </a:moveTo>
                  <a:cubicBezTo>
                    <a:pt x="1" y="611"/>
                    <a:pt x="1470" y="1097"/>
                    <a:pt x="3282" y="1097"/>
                  </a:cubicBezTo>
                  <a:cubicBezTo>
                    <a:pt x="5095" y="1097"/>
                    <a:pt x="6564" y="611"/>
                    <a:pt x="6574"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08" name="Google Shape;6208;p38"/>
            <p:cNvSpPr/>
            <p:nvPr/>
          </p:nvSpPr>
          <p:spPr>
            <a:xfrm>
              <a:off x="8178627" y="4110448"/>
              <a:ext cx="27992" cy="34250"/>
            </a:xfrm>
            <a:custGeom>
              <a:rect b="b" l="l" r="r" t="t"/>
              <a:pathLst>
                <a:path extrusionOk="0" h="1308" w="1069">
                  <a:moveTo>
                    <a:pt x="859" y="0"/>
                  </a:moveTo>
                  <a:lnTo>
                    <a:pt x="200" y="10"/>
                  </a:lnTo>
                  <a:lnTo>
                    <a:pt x="0" y="1307"/>
                  </a:lnTo>
                  <a:lnTo>
                    <a:pt x="1069" y="1307"/>
                  </a:lnTo>
                  <a:lnTo>
                    <a:pt x="859" y="0"/>
                  </a:ln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09" name="Google Shape;6209;p38"/>
            <p:cNvSpPr/>
            <p:nvPr/>
          </p:nvSpPr>
          <p:spPr>
            <a:xfrm>
              <a:off x="8171112" y="4081724"/>
              <a:ext cx="42760" cy="31736"/>
            </a:xfrm>
            <a:custGeom>
              <a:rect b="b" l="l" r="r" t="t"/>
              <a:pathLst>
                <a:path extrusionOk="0" h="1212" w="1633">
                  <a:moveTo>
                    <a:pt x="1" y="0"/>
                  </a:moveTo>
                  <a:lnTo>
                    <a:pt x="287" y="907"/>
                  </a:lnTo>
                  <a:cubicBezTo>
                    <a:pt x="344" y="1088"/>
                    <a:pt x="516" y="1212"/>
                    <a:pt x="707" y="1212"/>
                  </a:cubicBezTo>
                  <a:lnTo>
                    <a:pt x="936" y="1212"/>
                  </a:lnTo>
                  <a:cubicBezTo>
                    <a:pt x="1127" y="1212"/>
                    <a:pt x="1298" y="1088"/>
                    <a:pt x="1346" y="907"/>
                  </a:cubicBezTo>
                  <a:lnTo>
                    <a:pt x="1632" y="0"/>
                  </a:ln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10" name="Google Shape;6210;p38"/>
            <p:cNvSpPr/>
            <p:nvPr/>
          </p:nvSpPr>
          <p:spPr>
            <a:xfrm>
              <a:off x="8135894" y="4044017"/>
              <a:ext cx="56743" cy="62844"/>
            </a:xfrm>
            <a:custGeom>
              <a:rect b="b" l="l" r="r" t="t"/>
              <a:pathLst>
                <a:path extrusionOk="0" h="2400" w="2167">
                  <a:moveTo>
                    <a:pt x="635" y="1"/>
                  </a:moveTo>
                  <a:cubicBezTo>
                    <a:pt x="579" y="1"/>
                    <a:pt x="522" y="22"/>
                    <a:pt x="478" y="67"/>
                  </a:cubicBezTo>
                  <a:lnTo>
                    <a:pt x="87" y="458"/>
                  </a:lnTo>
                  <a:cubicBezTo>
                    <a:pt x="20" y="524"/>
                    <a:pt x="1" y="620"/>
                    <a:pt x="39" y="696"/>
                  </a:cubicBezTo>
                  <a:lnTo>
                    <a:pt x="735" y="2270"/>
                  </a:lnTo>
                  <a:cubicBezTo>
                    <a:pt x="771" y="2353"/>
                    <a:pt x="851" y="2400"/>
                    <a:pt x="934" y="2400"/>
                  </a:cubicBezTo>
                  <a:cubicBezTo>
                    <a:pt x="984" y="2400"/>
                    <a:pt x="1036" y="2383"/>
                    <a:pt x="1079" y="2347"/>
                  </a:cubicBezTo>
                  <a:lnTo>
                    <a:pt x="2166" y="1440"/>
                  </a:lnTo>
                  <a:lnTo>
                    <a:pt x="783" y="57"/>
                  </a:lnTo>
                  <a:cubicBezTo>
                    <a:pt x="741" y="20"/>
                    <a:pt x="688" y="1"/>
                    <a:pt x="635" y="1"/>
                  </a:cubicBez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11" name="Google Shape;6211;p38"/>
            <p:cNvSpPr/>
            <p:nvPr/>
          </p:nvSpPr>
          <p:spPr>
            <a:xfrm>
              <a:off x="8192610" y="4044017"/>
              <a:ext cx="56717" cy="62844"/>
            </a:xfrm>
            <a:custGeom>
              <a:rect b="b" l="l" r="r" t="t"/>
              <a:pathLst>
                <a:path extrusionOk="0" h="2400" w="2166">
                  <a:moveTo>
                    <a:pt x="1531" y="1"/>
                  </a:moveTo>
                  <a:cubicBezTo>
                    <a:pt x="1478" y="1"/>
                    <a:pt x="1425" y="20"/>
                    <a:pt x="1384" y="57"/>
                  </a:cubicBezTo>
                  <a:lnTo>
                    <a:pt x="0" y="1440"/>
                  </a:lnTo>
                  <a:lnTo>
                    <a:pt x="1088" y="2347"/>
                  </a:lnTo>
                  <a:cubicBezTo>
                    <a:pt x="1131" y="2383"/>
                    <a:pt x="1182" y="2400"/>
                    <a:pt x="1233" y="2400"/>
                  </a:cubicBezTo>
                  <a:cubicBezTo>
                    <a:pt x="1316" y="2400"/>
                    <a:pt x="1396" y="2353"/>
                    <a:pt x="1431" y="2270"/>
                  </a:cubicBezTo>
                  <a:lnTo>
                    <a:pt x="2128" y="696"/>
                  </a:lnTo>
                  <a:cubicBezTo>
                    <a:pt x="2166" y="620"/>
                    <a:pt x="2147" y="524"/>
                    <a:pt x="2080" y="458"/>
                  </a:cubicBezTo>
                  <a:lnTo>
                    <a:pt x="1689" y="67"/>
                  </a:lnTo>
                  <a:cubicBezTo>
                    <a:pt x="1645" y="22"/>
                    <a:pt x="1588" y="1"/>
                    <a:pt x="1531" y="1"/>
                  </a:cubicBez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12" name="Google Shape;6212;p38"/>
            <p:cNvSpPr/>
            <p:nvPr/>
          </p:nvSpPr>
          <p:spPr>
            <a:xfrm>
              <a:off x="8063963" y="4087956"/>
              <a:ext cx="48468" cy="56743"/>
            </a:xfrm>
            <a:custGeom>
              <a:rect b="b" l="l" r="r" t="t"/>
              <a:pathLst>
                <a:path extrusionOk="0" h="2167" w="1851">
                  <a:moveTo>
                    <a:pt x="239" y="1"/>
                  </a:moveTo>
                  <a:cubicBezTo>
                    <a:pt x="134" y="115"/>
                    <a:pt x="57" y="239"/>
                    <a:pt x="0" y="373"/>
                  </a:cubicBezTo>
                  <a:lnTo>
                    <a:pt x="1193" y="1413"/>
                  </a:lnTo>
                  <a:cubicBezTo>
                    <a:pt x="1336" y="1537"/>
                    <a:pt x="1412" y="1718"/>
                    <a:pt x="1412" y="1909"/>
                  </a:cubicBezTo>
                  <a:lnTo>
                    <a:pt x="1412" y="2166"/>
                  </a:lnTo>
                  <a:lnTo>
                    <a:pt x="1851" y="2166"/>
                  </a:lnTo>
                  <a:lnTo>
                    <a:pt x="1851" y="1909"/>
                  </a:lnTo>
                  <a:cubicBezTo>
                    <a:pt x="1851" y="1594"/>
                    <a:pt x="1708" y="1289"/>
                    <a:pt x="1469" y="1088"/>
                  </a:cubicBezTo>
                  <a:lnTo>
                    <a:pt x="239" y="1"/>
                  </a:ln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13" name="Google Shape;6213;p38"/>
            <p:cNvSpPr/>
            <p:nvPr/>
          </p:nvSpPr>
          <p:spPr>
            <a:xfrm>
              <a:off x="8272789" y="4087956"/>
              <a:ext cx="48495" cy="56743"/>
            </a:xfrm>
            <a:custGeom>
              <a:rect b="b" l="l" r="r" t="t"/>
              <a:pathLst>
                <a:path extrusionOk="0" h="2167" w="1852">
                  <a:moveTo>
                    <a:pt x="1613" y="1"/>
                  </a:moveTo>
                  <a:lnTo>
                    <a:pt x="382" y="1088"/>
                  </a:lnTo>
                  <a:cubicBezTo>
                    <a:pt x="144" y="1289"/>
                    <a:pt x="1" y="1594"/>
                    <a:pt x="1" y="1909"/>
                  </a:cubicBezTo>
                  <a:lnTo>
                    <a:pt x="1" y="2166"/>
                  </a:lnTo>
                  <a:lnTo>
                    <a:pt x="439" y="2166"/>
                  </a:lnTo>
                  <a:lnTo>
                    <a:pt x="439" y="1909"/>
                  </a:lnTo>
                  <a:cubicBezTo>
                    <a:pt x="439" y="1718"/>
                    <a:pt x="516" y="1537"/>
                    <a:pt x="659" y="1413"/>
                  </a:cubicBezTo>
                  <a:lnTo>
                    <a:pt x="1851" y="373"/>
                  </a:lnTo>
                  <a:cubicBezTo>
                    <a:pt x="1794" y="239"/>
                    <a:pt x="1718" y="115"/>
                    <a:pt x="1613" y="1"/>
                  </a:cubicBez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14" name="Google Shape;6214;p38"/>
            <p:cNvSpPr/>
            <p:nvPr/>
          </p:nvSpPr>
          <p:spPr>
            <a:xfrm>
              <a:off x="8106671" y="3857894"/>
              <a:ext cx="171905" cy="34512"/>
            </a:xfrm>
            <a:custGeom>
              <a:rect b="b" l="l" r="r" t="t"/>
              <a:pathLst>
                <a:path extrusionOk="0" h="1318" w="6565">
                  <a:moveTo>
                    <a:pt x="220" y="1"/>
                  </a:moveTo>
                  <a:cubicBezTo>
                    <a:pt x="96" y="1"/>
                    <a:pt x="1" y="106"/>
                    <a:pt x="1" y="220"/>
                  </a:cubicBezTo>
                  <a:lnTo>
                    <a:pt x="1" y="1317"/>
                  </a:lnTo>
                  <a:lnTo>
                    <a:pt x="6564" y="1317"/>
                  </a:lnTo>
                  <a:lnTo>
                    <a:pt x="6564" y="220"/>
                  </a:lnTo>
                  <a:cubicBezTo>
                    <a:pt x="6564" y="106"/>
                    <a:pt x="6469" y="1"/>
                    <a:pt x="6345" y="1"/>
                  </a:cubicBez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15" name="Google Shape;6215;p38"/>
            <p:cNvSpPr/>
            <p:nvPr/>
          </p:nvSpPr>
          <p:spPr>
            <a:xfrm>
              <a:off x="8175380" y="3823670"/>
              <a:ext cx="34486" cy="39984"/>
            </a:xfrm>
            <a:custGeom>
              <a:rect b="b" l="l" r="r" t="t"/>
              <a:pathLst>
                <a:path extrusionOk="0" h="1527" w="1317">
                  <a:moveTo>
                    <a:pt x="219" y="1"/>
                  </a:moveTo>
                  <a:cubicBezTo>
                    <a:pt x="95" y="1"/>
                    <a:pt x="0" y="96"/>
                    <a:pt x="0" y="220"/>
                  </a:cubicBezTo>
                  <a:lnTo>
                    <a:pt x="0" y="869"/>
                  </a:lnTo>
                  <a:cubicBezTo>
                    <a:pt x="0" y="1231"/>
                    <a:pt x="296" y="1527"/>
                    <a:pt x="658" y="1527"/>
                  </a:cubicBezTo>
                  <a:cubicBezTo>
                    <a:pt x="1021" y="1527"/>
                    <a:pt x="1317" y="1231"/>
                    <a:pt x="1317" y="869"/>
                  </a:cubicBezTo>
                  <a:lnTo>
                    <a:pt x="1317" y="220"/>
                  </a:lnTo>
                  <a:cubicBezTo>
                    <a:pt x="1317" y="96"/>
                    <a:pt x="1221" y="1"/>
                    <a:pt x="1097" y="1"/>
                  </a:cubicBez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16" name="Google Shape;6216;p38"/>
            <p:cNvSpPr/>
            <p:nvPr/>
          </p:nvSpPr>
          <p:spPr>
            <a:xfrm>
              <a:off x="8175407" y="3823670"/>
              <a:ext cx="22964" cy="40115"/>
            </a:xfrm>
            <a:custGeom>
              <a:rect b="b" l="l" r="r" t="t"/>
              <a:pathLst>
                <a:path extrusionOk="0" h="1532" w="877">
                  <a:moveTo>
                    <a:pt x="228" y="1"/>
                  </a:moveTo>
                  <a:cubicBezTo>
                    <a:pt x="104" y="1"/>
                    <a:pt x="9" y="96"/>
                    <a:pt x="9" y="220"/>
                  </a:cubicBezTo>
                  <a:lnTo>
                    <a:pt x="9" y="869"/>
                  </a:lnTo>
                  <a:cubicBezTo>
                    <a:pt x="1" y="1245"/>
                    <a:pt x="309" y="1531"/>
                    <a:pt x="652" y="1531"/>
                  </a:cubicBezTo>
                  <a:cubicBezTo>
                    <a:pt x="726" y="1531"/>
                    <a:pt x="802" y="1518"/>
                    <a:pt x="877" y="1489"/>
                  </a:cubicBezTo>
                  <a:cubicBezTo>
                    <a:pt x="619" y="1393"/>
                    <a:pt x="447" y="1145"/>
                    <a:pt x="447" y="869"/>
                  </a:cubicBezTo>
                  <a:lnTo>
                    <a:pt x="447" y="220"/>
                  </a:lnTo>
                  <a:cubicBezTo>
                    <a:pt x="447" y="96"/>
                    <a:pt x="543" y="1"/>
                    <a:pt x="667" y="1"/>
                  </a:cubicBez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6217" name="Google Shape;6217;p38"/>
          <p:cNvGrpSpPr/>
          <p:nvPr/>
        </p:nvGrpSpPr>
        <p:grpSpPr>
          <a:xfrm>
            <a:off x="10542079" y="3688895"/>
            <a:ext cx="377727" cy="508895"/>
            <a:chOff x="7614550" y="2879911"/>
            <a:chExt cx="263316" cy="354754"/>
          </a:xfrm>
        </p:grpSpPr>
        <p:sp>
          <p:nvSpPr>
            <p:cNvPr id="6218" name="Google Shape;6218;p38"/>
            <p:cNvSpPr/>
            <p:nvPr/>
          </p:nvSpPr>
          <p:spPr>
            <a:xfrm>
              <a:off x="7614550" y="3086013"/>
              <a:ext cx="263316" cy="148652"/>
            </a:xfrm>
            <a:custGeom>
              <a:rect b="b" l="l" r="r" t="t"/>
              <a:pathLst>
                <a:path extrusionOk="0" h="5677" w="10056">
                  <a:moveTo>
                    <a:pt x="3721" y="0"/>
                  </a:moveTo>
                  <a:lnTo>
                    <a:pt x="3721" y="1126"/>
                  </a:lnTo>
                  <a:cubicBezTo>
                    <a:pt x="3712" y="1498"/>
                    <a:pt x="3483" y="1822"/>
                    <a:pt x="3130" y="1946"/>
                  </a:cubicBezTo>
                  <a:lnTo>
                    <a:pt x="879" y="2748"/>
                  </a:lnTo>
                  <a:cubicBezTo>
                    <a:pt x="354" y="2929"/>
                    <a:pt x="1" y="3425"/>
                    <a:pt x="1" y="3978"/>
                  </a:cubicBezTo>
                  <a:lnTo>
                    <a:pt x="1" y="5018"/>
                  </a:lnTo>
                  <a:cubicBezTo>
                    <a:pt x="1" y="5381"/>
                    <a:pt x="297" y="5677"/>
                    <a:pt x="659" y="5677"/>
                  </a:cubicBezTo>
                  <a:lnTo>
                    <a:pt x="9398" y="5677"/>
                  </a:lnTo>
                  <a:cubicBezTo>
                    <a:pt x="9760" y="5677"/>
                    <a:pt x="10056" y="5381"/>
                    <a:pt x="10056" y="5018"/>
                  </a:cubicBezTo>
                  <a:lnTo>
                    <a:pt x="10056" y="3978"/>
                  </a:lnTo>
                  <a:cubicBezTo>
                    <a:pt x="10056" y="3425"/>
                    <a:pt x="9703" y="2929"/>
                    <a:pt x="9178" y="2748"/>
                  </a:cubicBezTo>
                  <a:lnTo>
                    <a:pt x="6927" y="1946"/>
                  </a:lnTo>
                  <a:cubicBezTo>
                    <a:pt x="6574" y="1822"/>
                    <a:pt x="6345" y="1498"/>
                    <a:pt x="6345" y="1126"/>
                  </a:cubicBezTo>
                  <a:lnTo>
                    <a:pt x="6345" y="0"/>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19" name="Google Shape;6219;p38"/>
            <p:cNvSpPr/>
            <p:nvPr/>
          </p:nvSpPr>
          <p:spPr>
            <a:xfrm>
              <a:off x="7614550" y="3137728"/>
              <a:ext cx="263081" cy="96937"/>
            </a:xfrm>
            <a:custGeom>
              <a:rect b="b" l="l" r="r" t="t"/>
              <a:pathLst>
                <a:path extrusionOk="0" h="3702" w="10047">
                  <a:moveTo>
                    <a:pt x="3063" y="0"/>
                  </a:moveTo>
                  <a:lnTo>
                    <a:pt x="879" y="773"/>
                  </a:lnTo>
                  <a:cubicBezTo>
                    <a:pt x="354" y="954"/>
                    <a:pt x="1" y="1450"/>
                    <a:pt x="1" y="2003"/>
                  </a:cubicBezTo>
                  <a:lnTo>
                    <a:pt x="1" y="3043"/>
                  </a:lnTo>
                  <a:cubicBezTo>
                    <a:pt x="1" y="3406"/>
                    <a:pt x="297" y="3702"/>
                    <a:pt x="659" y="3702"/>
                  </a:cubicBezTo>
                  <a:lnTo>
                    <a:pt x="9398" y="3702"/>
                  </a:lnTo>
                  <a:cubicBezTo>
                    <a:pt x="9760" y="3702"/>
                    <a:pt x="10046" y="3406"/>
                    <a:pt x="10046" y="3043"/>
                  </a:cubicBezTo>
                  <a:lnTo>
                    <a:pt x="10046" y="2003"/>
                  </a:lnTo>
                  <a:cubicBezTo>
                    <a:pt x="10046" y="1450"/>
                    <a:pt x="9703" y="954"/>
                    <a:pt x="9178" y="773"/>
                  </a:cubicBezTo>
                  <a:lnTo>
                    <a:pt x="6994" y="0"/>
                  </a:lnTo>
                  <a:cubicBezTo>
                    <a:pt x="6994" y="1088"/>
                    <a:pt x="6116" y="1965"/>
                    <a:pt x="5028" y="1965"/>
                  </a:cubicBezTo>
                  <a:cubicBezTo>
                    <a:pt x="3941" y="1965"/>
                    <a:pt x="3063" y="1088"/>
                    <a:pt x="3063" y="0"/>
                  </a:cubicBez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20" name="Google Shape;6220;p38"/>
            <p:cNvSpPr/>
            <p:nvPr/>
          </p:nvSpPr>
          <p:spPr>
            <a:xfrm>
              <a:off x="7683495" y="3137728"/>
              <a:ext cx="125426" cy="62477"/>
            </a:xfrm>
            <a:custGeom>
              <a:rect b="b" l="l" r="r" t="t"/>
              <a:pathLst>
                <a:path extrusionOk="0" h="2386" w="4790">
                  <a:moveTo>
                    <a:pt x="430" y="0"/>
                  </a:moveTo>
                  <a:lnTo>
                    <a:pt x="1" y="153"/>
                  </a:lnTo>
                  <a:cubicBezTo>
                    <a:pt x="87" y="1412"/>
                    <a:pt x="1136" y="2385"/>
                    <a:pt x="2395" y="2385"/>
                  </a:cubicBezTo>
                  <a:cubicBezTo>
                    <a:pt x="3655" y="2385"/>
                    <a:pt x="4704" y="1412"/>
                    <a:pt x="4790" y="153"/>
                  </a:cubicBezTo>
                  <a:lnTo>
                    <a:pt x="4361" y="0"/>
                  </a:lnTo>
                  <a:cubicBezTo>
                    <a:pt x="4361" y="1088"/>
                    <a:pt x="3483" y="1965"/>
                    <a:pt x="2395" y="1965"/>
                  </a:cubicBezTo>
                  <a:cubicBezTo>
                    <a:pt x="1308" y="1965"/>
                    <a:pt x="430" y="1088"/>
                    <a:pt x="430" y="0"/>
                  </a:cubicBezTo>
                  <a:close/>
                </a:path>
              </a:pathLst>
            </a:custGeom>
            <a:solidFill>
              <a:srgbClr val="A2B5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21" name="Google Shape;6221;p38"/>
            <p:cNvSpPr/>
            <p:nvPr/>
          </p:nvSpPr>
          <p:spPr>
            <a:xfrm>
              <a:off x="7711985" y="3085751"/>
              <a:ext cx="68709" cy="23069"/>
            </a:xfrm>
            <a:custGeom>
              <a:rect b="b" l="l" r="r" t="t"/>
              <a:pathLst>
                <a:path extrusionOk="0" h="881" w="2624">
                  <a:moveTo>
                    <a:pt x="0" y="1"/>
                  </a:moveTo>
                  <a:lnTo>
                    <a:pt x="0" y="602"/>
                  </a:lnTo>
                  <a:cubicBezTo>
                    <a:pt x="415" y="788"/>
                    <a:pt x="861" y="881"/>
                    <a:pt x="1309" y="881"/>
                  </a:cubicBezTo>
                  <a:cubicBezTo>
                    <a:pt x="1756" y="881"/>
                    <a:pt x="2204" y="788"/>
                    <a:pt x="2624" y="602"/>
                  </a:cubicBezTo>
                  <a:lnTo>
                    <a:pt x="2624" y="1"/>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22" name="Google Shape;6222;p38"/>
            <p:cNvSpPr/>
            <p:nvPr/>
          </p:nvSpPr>
          <p:spPr>
            <a:xfrm>
              <a:off x="7780668" y="3023064"/>
              <a:ext cx="45745" cy="211601"/>
            </a:xfrm>
            <a:custGeom>
              <a:rect b="b" l="l" r="r" t="t"/>
              <a:pathLst>
                <a:path extrusionOk="0" h="8081" w="1747">
                  <a:moveTo>
                    <a:pt x="1" y="0"/>
                  </a:moveTo>
                  <a:lnTo>
                    <a:pt x="1" y="8081"/>
                  </a:lnTo>
                  <a:lnTo>
                    <a:pt x="1527" y="8081"/>
                  </a:lnTo>
                  <a:lnTo>
                    <a:pt x="1117" y="4179"/>
                  </a:lnTo>
                  <a:cubicBezTo>
                    <a:pt x="1098" y="4007"/>
                    <a:pt x="1089" y="3845"/>
                    <a:pt x="1089" y="3683"/>
                  </a:cubicBezTo>
                  <a:lnTo>
                    <a:pt x="1089" y="3520"/>
                  </a:lnTo>
                  <a:cubicBezTo>
                    <a:pt x="1089" y="3206"/>
                    <a:pt x="1117" y="2900"/>
                    <a:pt x="1184" y="2605"/>
                  </a:cubicBezTo>
                  <a:lnTo>
                    <a:pt x="1747" y="0"/>
                  </a:ln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23" name="Google Shape;6223;p38"/>
            <p:cNvSpPr/>
            <p:nvPr/>
          </p:nvSpPr>
          <p:spPr>
            <a:xfrm>
              <a:off x="7780668" y="3102981"/>
              <a:ext cx="29275" cy="23017"/>
            </a:xfrm>
            <a:custGeom>
              <a:rect b="b" l="l" r="r" t="t"/>
              <a:pathLst>
                <a:path extrusionOk="0" h="879" w="1118">
                  <a:moveTo>
                    <a:pt x="1" y="1"/>
                  </a:moveTo>
                  <a:lnTo>
                    <a:pt x="1" y="879"/>
                  </a:lnTo>
                  <a:lnTo>
                    <a:pt x="1098" y="879"/>
                  </a:lnTo>
                  <a:cubicBezTo>
                    <a:pt x="1089" y="793"/>
                    <a:pt x="1089" y="707"/>
                    <a:pt x="1089" y="631"/>
                  </a:cubicBezTo>
                  <a:lnTo>
                    <a:pt x="1089" y="468"/>
                  </a:lnTo>
                  <a:cubicBezTo>
                    <a:pt x="1089" y="316"/>
                    <a:pt x="1098" y="154"/>
                    <a:pt x="1117" y="1"/>
                  </a:cubicBez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24" name="Google Shape;6224;p38"/>
            <p:cNvSpPr/>
            <p:nvPr/>
          </p:nvSpPr>
          <p:spPr>
            <a:xfrm>
              <a:off x="7666030" y="3023064"/>
              <a:ext cx="45719" cy="211601"/>
            </a:xfrm>
            <a:custGeom>
              <a:rect b="b" l="l" r="r" t="t"/>
              <a:pathLst>
                <a:path extrusionOk="0" h="8081" w="1746">
                  <a:moveTo>
                    <a:pt x="0" y="0"/>
                  </a:moveTo>
                  <a:lnTo>
                    <a:pt x="563" y="2605"/>
                  </a:lnTo>
                  <a:cubicBezTo>
                    <a:pt x="630" y="2900"/>
                    <a:pt x="658" y="3206"/>
                    <a:pt x="658" y="3520"/>
                  </a:cubicBezTo>
                  <a:lnTo>
                    <a:pt x="658" y="3683"/>
                  </a:lnTo>
                  <a:cubicBezTo>
                    <a:pt x="658" y="3845"/>
                    <a:pt x="649" y="4007"/>
                    <a:pt x="630" y="4179"/>
                  </a:cubicBezTo>
                  <a:lnTo>
                    <a:pt x="220" y="8081"/>
                  </a:lnTo>
                  <a:lnTo>
                    <a:pt x="1746" y="8081"/>
                  </a:lnTo>
                  <a:lnTo>
                    <a:pt x="1746" y="0"/>
                  </a:ln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25" name="Google Shape;6225;p38"/>
            <p:cNvSpPr/>
            <p:nvPr/>
          </p:nvSpPr>
          <p:spPr>
            <a:xfrm>
              <a:off x="7628559" y="2879911"/>
              <a:ext cx="235325" cy="137419"/>
            </a:xfrm>
            <a:custGeom>
              <a:rect b="b" l="l" r="r" t="t"/>
              <a:pathLst>
                <a:path extrusionOk="0" h="5248" w="8987">
                  <a:moveTo>
                    <a:pt x="4493" y="1"/>
                  </a:moveTo>
                  <a:cubicBezTo>
                    <a:pt x="1794" y="1"/>
                    <a:pt x="0" y="2787"/>
                    <a:pt x="1116" y="5248"/>
                  </a:cubicBezTo>
                  <a:lnTo>
                    <a:pt x="7871" y="5248"/>
                  </a:lnTo>
                  <a:cubicBezTo>
                    <a:pt x="8987" y="2787"/>
                    <a:pt x="7193" y="1"/>
                    <a:pt x="4493"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26" name="Google Shape;6226;p38"/>
            <p:cNvSpPr/>
            <p:nvPr/>
          </p:nvSpPr>
          <p:spPr>
            <a:xfrm>
              <a:off x="7650031" y="2920131"/>
              <a:ext cx="192381" cy="177142"/>
            </a:xfrm>
            <a:custGeom>
              <a:rect b="b" l="l" r="r" t="t"/>
              <a:pathLst>
                <a:path extrusionOk="0" h="6765" w="7347">
                  <a:moveTo>
                    <a:pt x="3673" y="1"/>
                  </a:moveTo>
                  <a:cubicBezTo>
                    <a:pt x="2109" y="1"/>
                    <a:pt x="831" y="1270"/>
                    <a:pt x="831" y="2834"/>
                  </a:cubicBezTo>
                  <a:lnTo>
                    <a:pt x="831" y="3054"/>
                  </a:lnTo>
                  <a:lnTo>
                    <a:pt x="726" y="3054"/>
                  </a:lnTo>
                  <a:cubicBezTo>
                    <a:pt x="1" y="3054"/>
                    <a:pt x="1" y="4151"/>
                    <a:pt x="726" y="4151"/>
                  </a:cubicBezTo>
                  <a:lnTo>
                    <a:pt x="840" y="4151"/>
                  </a:lnTo>
                  <a:cubicBezTo>
                    <a:pt x="955" y="5629"/>
                    <a:pt x="2185" y="6765"/>
                    <a:pt x="3673" y="6765"/>
                  </a:cubicBezTo>
                  <a:cubicBezTo>
                    <a:pt x="5152" y="6765"/>
                    <a:pt x="6383" y="5629"/>
                    <a:pt x="6497" y="4151"/>
                  </a:cubicBezTo>
                  <a:lnTo>
                    <a:pt x="6621" y="4151"/>
                  </a:lnTo>
                  <a:cubicBezTo>
                    <a:pt x="7346" y="4151"/>
                    <a:pt x="7346" y="3054"/>
                    <a:pt x="6621" y="3054"/>
                  </a:cubicBezTo>
                  <a:lnTo>
                    <a:pt x="6516" y="3054"/>
                  </a:lnTo>
                  <a:lnTo>
                    <a:pt x="6516" y="2834"/>
                  </a:lnTo>
                  <a:cubicBezTo>
                    <a:pt x="6516" y="1270"/>
                    <a:pt x="5238" y="1"/>
                    <a:pt x="3673" y="1"/>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27" name="Google Shape;6227;p38"/>
            <p:cNvSpPr/>
            <p:nvPr/>
          </p:nvSpPr>
          <p:spPr>
            <a:xfrm>
              <a:off x="7650188" y="2920052"/>
              <a:ext cx="170229" cy="177456"/>
            </a:xfrm>
            <a:custGeom>
              <a:rect b="b" l="l" r="r" t="t"/>
              <a:pathLst>
                <a:path extrusionOk="0" h="6777" w="6501">
                  <a:moveTo>
                    <a:pt x="3677" y="0"/>
                  </a:moveTo>
                  <a:cubicBezTo>
                    <a:pt x="3629" y="0"/>
                    <a:pt x="3582" y="1"/>
                    <a:pt x="3534" y="4"/>
                  </a:cubicBezTo>
                  <a:cubicBezTo>
                    <a:pt x="2007" y="71"/>
                    <a:pt x="825" y="1273"/>
                    <a:pt x="825" y="2894"/>
                  </a:cubicBezTo>
                  <a:lnTo>
                    <a:pt x="825" y="3057"/>
                  </a:lnTo>
                  <a:lnTo>
                    <a:pt x="748" y="3057"/>
                  </a:lnTo>
                  <a:cubicBezTo>
                    <a:pt x="742" y="3056"/>
                    <a:pt x="736" y="3056"/>
                    <a:pt x="729" y="3056"/>
                  </a:cubicBezTo>
                  <a:cubicBezTo>
                    <a:pt x="23" y="3056"/>
                    <a:pt x="1" y="4125"/>
                    <a:pt x="720" y="4154"/>
                  </a:cubicBezTo>
                  <a:lnTo>
                    <a:pt x="844" y="4154"/>
                  </a:lnTo>
                  <a:cubicBezTo>
                    <a:pt x="947" y="5649"/>
                    <a:pt x="2194" y="6776"/>
                    <a:pt x="3648" y="6776"/>
                  </a:cubicBezTo>
                  <a:cubicBezTo>
                    <a:pt x="3799" y="6776"/>
                    <a:pt x="3952" y="6764"/>
                    <a:pt x="4106" y="6739"/>
                  </a:cubicBezTo>
                  <a:cubicBezTo>
                    <a:pt x="2723" y="6520"/>
                    <a:pt x="1702" y="5327"/>
                    <a:pt x="1702" y="3934"/>
                  </a:cubicBezTo>
                  <a:lnTo>
                    <a:pt x="1702" y="2837"/>
                  </a:lnTo>
                  <a:cubicBezTo>
                    <a:pt x="1702" y="2627"/>
                    <a:pt x="1721" y="2417"/>
                    <a:pt x="1769" y="2208"/>
                  </a:cubicBezTo>
                  <a:cubicBezTo>
                    <a:pt x="1872" y="1796"/>
                    <a:pt x="2235" y="1538"/>
                    <a:pt x="2619" y="1538"/>
                  </a:cubicBezTo>
                  <a:cubicBezTo>
                    <a:pt x="2770" y="1538"/>
                    <a:pt x="2924" y="1578"/>
                    <a:pt x="3066" y="1664"/>
                  </a:cubicBezTo>
                  <a:cubicBezTo>
                    <a:pt x="4116" y="2255"/>
                    <a:pt x="5289" y="2580"/>
                    <a:pt x="6501" y="2618"/>
                  </a:cubicBezTo>
                  <a:cubicBezTo>
                    <a:pt x="6381" y="1130"/>
                    <a:pt x="5142" y="0"/>
                    <a:pt x="3677" y="0"/>
                  </a:cubicBez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28" name="Google Shape;6228;p38"/>
            <p:cNvSpPr/>
            <p:nvPr/>
          </p:nvSpPr>
          <p:spPr>
            <a:xfrm>
              <a:off x="7720468" y="3037309"/>
              <a:ext cx="51506" cy="22755"/>
            </a:xfrm>
            <a:custGeom>
              <a:rect b="b" l="l" r="r" t="t"/>
              <a:pathLst>
                <a:path extrusionOk="0" h="869" w="1967">
                  <a:moveTo>
                    <a:pt x="144" y="0"/>
                  </a:moveTo>
                  <a:cubicBezTo>
                    <a:pt x="68" y="0"/>
                    <a:pt x="1" y="76"/>
                    <a:pt x="20" y="153"/>
                  </a:cubicBezTo>
                  <a:cubicBezTo>
                    <a:pt x="96" y="563"/>
                    <a:pt x="497" y="868"/>
                    <a:pt x="983" y="868"/>
                  </a:cubicBezTo>
                  <a:cubicBezTo>
                    <a:pt x="1470" y="868"/>
                    <a:pt x="1871" y="563"/>
                    <a:pt x="1957" y="153"/>
                  </a:cubicBezTo>
                  <a:cubicBezTo>
                    <a:pt x="1966" y="76"/>
                    <a:pt x="1909" y="0"/>
                    <a:pt x="182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29" name="Google Shape;6229;p38"/>
            <p:cNvSpPr/>
            <p:nvPr/>
          </p:nvSpPr>
          <p:spPr>
            <a:xfrm>
              <a:off x="7706250" y="3000204"/>
              <a:ext cx="11260" cy="17125"/>
            </a:xfrm>
            <a:custGeom>
              <a:rect b="b" l="l" r="r" t="t"/>
              <a:pathLst>
                <a:path extrusionOk="0" h="654" w="430">
                  <a:moveTo>
                    <a:pt x="215" y="0"/>
                  </a:moveTo>
                  <a:cubicBezTo>
                    <a:pt x="107" y="0"/>
                    <a:pt x="0" y="72"/>
                    <a:pt x="0" y="215"/>
                  </a:cubicBezTo>
                  <a:lnTo>
                    <a:pt x="0" y="434"/>
                  </a:lnTo>
                  <a:cubicBezTo>
                    <a:pt x="0" y="558"/>
                    <a:pt x="95" y="654"/>
                    <a:pt x="219" y="654"/>
                  </a:cubicBezTo>
                  <a:cubicBezTo>
                    <a:pt x="334" y="654"/>
                    <a:pt x="429" y="549"/>
                    <a:pt x="429" y="434"/>
                  </a:cubicBezTo>
                  <a:lnTo>
                    <a:pt x="429" y="215"/>
                  </a:lnTo>
                  <a:cubicBezTo>
                    <a:pt x="429" y="72"/>
                    <a:pt x="322" y="0"/>
                    <a:pt x="215"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30" name="Google Shape;6230;p38"/>
            <p:cNvSpPr/>
            <p:nvPr/>
          </p:nvSpPr>
          <p:spPr>
            <a:xfrm>
              <a:off x="7774933" y="3000204"/>
              <a:ext cx="11260" cy="17125"/>
            </a:xfrm>
            <a:custGeom>
              <a:rect b="b" l="l" r="r" t="t"/>
              <a:pathLst>
                <a:path extrusionOk="0" h="654" w="430">
                  <a:moveTo>
                    <a:pt x="215" y="0"/>
                  </a:moveTo>
                  <a:cubicBezTo>
                    <a:pt x="108" y="0"/>
                    <a:pt x="1" y="72"/>
                    <a:pt x="1" y="215"/>
                  </a:cubicBezTo>
                  <a:lnTo>
                    <a:pt x="1" y="434"/>
                  </a:lnTo>
                  <a:cubicBezTo>
                    <a:pt x="1" y="558"/>
                    <a:pt x="96" y="654"/>
                    <a:pt x="220" y="654"/>
                  </a:cubicBezTo>
                  <a:cubicBezTo>
                    <a:pt x="334" y="654"/>
                    <a:pt x="430" y="558"/>
                    <a:pt x="430" y="434"/>
                  </a:cubicBezTo>
                  <a:lnTo>
                    <a:pt x="430" y="215"/>
                  </a:lnTo>
                  <a:cubicBezTo>
                    <a:pt x="430" y="72"/>
                    <a:pt x="323" y="0"/>
                    <a:pt x="215"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31" name="Google Shape;6231;p38"/>
            <p:cNvSpPr/>
            <p:nvPr/>
          </p:nvSpPr>
          <p:spPr>
            <a:xfrm>
              <a:off x="7698237" y="2981535"/>
              <a:ext cx="27206" cy="12831"/>
            </a:xfrm>
            <a:custGeom>
              <a:rect b="b" l="l" r="r" t="t"/>
              <a:pathLst>
                <a:path extrusionOk="0" h="490" w="1039">
                  <a:moveTo>
                    <a:pt x="751" y="0"/>
                  </a:moveTo>
                  <a:cubicBezTo>
                    <a:pt x="740" y="0"/>
                    <a:pt x="728" y="1"/>
                    <a:pt x="716" y="3"/>
                  </a:cubicBezTo>
                  <a:lnTo>
                    <a:pt x="277" y="50"/>
                  </a:lnTo>
                  <a:cubicBezTo>
                    <a:pt x="1" y="79"/>
                    <a:pt x="20" y="489"/>
                    <a:pt x="306" y="489"/>
                  </a:cubicBezTo>
                  <a:lnTo>
                    <a:pt x="325" y="489"/>
                  </a:lnTo>
                  <a:lnTo>
                    <a:pt x="764" y="432"/>
                  </a:lnTo>
                  <a:cubicBezTo>
                    <a:pt x="1038" y="404"/>
                    <a:pt x="1006" y="0"/>
                    <a:pt x="751"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32" name="Google Shape;6232;p38"/>
            <p:cNvSpPr/>
            <p:nvPr/>
          </p:nvSpPr>
          <p:spPr>
            <a:xfrm>
              <a:off x="7766921" y="2981561"/>
              <a:ext cx="27285" cy="12804"/>
            </a:xfrm>
            <a:custGeom>
              <a:rect b="b" l="l" r="r" t="t"/>
              <a:pathLst>
                <a:path extrusionOk="0" h="489" w="1042">
                  <a:moveTo>
                    <a:pt x="299" y="0"/>
                  </a:moveTo>
                  <a:cubicBezTo>
                    <a:pt x="37" y="0"/>
                    <a:pt x="1" y="404"/>
                    <a:pt x="278" y="440"/>
                  </a:cubicBezTo>
                  <a:lnTo>
                    <a:pt x="717" y="488"/>
                  </a:lnTo>
                  <a:lnTo>
                    <a:pt x="736" y="488"/>
                  </a:lnTo>
                  <a:cubicBezTo>
                    <a:pt x="1012" y="488"/>
                    <a:pt x="1041" y="78"/>
                    <a:pt x="764" y="49"/>
                  </a:cubicBezTo>
                  <a:lnTo>
                    <a:pt x="326" y="2"/>
                  </a:lnTo>
                  <a:cubicBezTo>
                    <a:pt x="316" y="1"/>
                    <a:pt x="307" y="0"/>
                    <a:pt x="299"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33" name="Google Shape;6233;p38"/>
            <p:cNvSpPr/>
            <p:nvPr/>
          </p:nvSpPr>
          <p:spPr>
            <a:xfrm>
              <a:off x="7681008" y="2879911"/>
              <a:ext cx="162399" cy="97199"/>
            </a:xfrm>
            <a:custGeom>
              <a:rect b="b" l="l" r="r" t="t"/>
              <a:pathLst>
                <a:path extrusionOk="0" h="3712" w="6202">
                  <a:moveTo>
                    <a:pt x="2490" y="1"/>
                  </a:moveTo>
                  <a:cubicBezTo>
                    <a:pt x="1565" y="1"/>
                    <a:pt x="678" y="344"/>
                    <a:pt x="1" y="974"/>
                  </a:cubicBezTo>
                  <a:cubicBezTo>
                    <a:pt x="1317" y="2701"/>
                    <a:pt x="3368" y="3712"/>
                    <a:pt x="5553" y="3712"/>
                  </a:cubicBezTo>
                  <a:cubicBezTo>
                    <a:pt x="5772" y="3712"/>
                    <a:pt x="5992" y="3702"/>
                    <a:pt x="6201" y="3683"/>
                  </a:cubicBezTo>
                  <a:cubicBezTo>
                    <a:pt x="6182" y="1642"/>
                    <a:pt x="4532" y="1"/>
                    <a:pt x="2490" y="1"/>
                  </a:cubicBez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34" name="Google Shape;6234;p38"/>
            <p:cNvSpPr/>
            <p:nvPr/>
          </p:nvSpPr>
          <p:spPr>
            <a:xfrm>
              <a:off x="7682762" y="3102981"/>
              <a:ext cx="29249" cy="23017"/>
            </a:xfrm>
            <a:custGeom>
              <a:rect b="b" l="l" r="r" t="t"/>
              <a:pathLst>
                <a:path extrusionOk="0" h="879" w="1117">
                  <a:moveTo>
                    <a:pt x="0" y="1"/>
                  </a:moveTo>
                  <a:cubicBezTo>
                    <a:pt x="10" y="154"/>
                    <a:pt x="19" y="316"/>
                    <a:pt x="19" y="468"/>
                  </a:cubicBezTo>
                  <a:lnTo>
                    <a:pt x="19" y="631"/>
                  </a:lnTo>
                  <a:cubicBezTo>
                    <a:pt x="19" y="707"/>
                    <a:pt x="19" y="793"/>
                    <a:pt x="19" y="879"/>
                  </a:cubicBezTo>
                  <a:lnTo>
                    <a:pt x="1116" y="879"/>
                  </a:lnTo>
                  <a:lnTo>
                    <a:pt x="1116" y="1"/>
                  </a:ln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35" name="Google Shape;6235;p38"/>
            <p:cNvSpPr/>
            <p:nvPr/>
          </p:nvSpPr>
          <p:spPr>
            <a:xfrm>
              <a:off x="7682762" y="3102981"/>
              <a:ext cx="29249" cy="11783"/>
            </a:xfrm>
            <a:custGeom>
              <a:rect b="b" l="l" r="r" t="t"/>
              <a:pathLst>
                <a:path extrusionOk="0" h="450" w="1117">
                  <a:moveTo>
                    <a:pt x="0" y="1"/>
                  </a:moveTo>
                  <a:cubicBezTo>
                    <a:pt x="10" y="154"/>
                    <a:pt x="19" y="297"/>
                    <a:pt x="19" y="449"/>
                  </a:cubicBezTo>
                  <a:lnTo>
                    <a:pt x="1116" y="449"/>
                  </a:lnTo>
                  <a:lnTo>
                    <a:pt x="1116" y="1"/>
                  </a:lnTo>
                  <a:close/>
                </a:path>
              </a:pathLst>
            </a:custGeom>
            <a:solidFill>
              <a:srgbClr val="A2B5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36" name="Google Shape;6236;p38"/>
            <p:cNvSpPr/>
            <p:nvPr/>
          </p:nvSpPr>
          <p:spPr>
            <a:xfrm>
              <a:off x="7780432" y="3103242"/>
              <a:ext cx="29249" cy="11521"/>
            </a:xfrm>
            <a:custGeom>
              <a:rect b="b" l="l" r="r" t="t"/>
              <a:pathLst>
                <a:path extrusionOk="0" h="440" w="1117">
                  <a:moveTo>
                    <a:pt x="0" y="1"/>
                  </a:moveTo>
                  <a:lnTo>
                    <a:pt x="0" y="439"/>
                  </a:lnTo>
                  <a:lnTo>
                    <a:pt x="1098" y="439"/>
                  </a:lnTo>
                  <a:cubicBezTo>
                    <a:pt x="1098" y="287"/>
                    <a:pt x="1107" y="144"/>
                    <a:pt x="1117" y="1"/>
                  </a:cubicBezTo>
                  <a:close/>
                </a:path>
              </a:pathLst>
            </a:custGeom>
            <a:solidFill>
              <a:srgbClr val="A2B5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6237" name="Google Shape;6237;p38"/>
          <p:cNvGrpSpPr/>
          <p:nvPr/>
        </p:nvGrpSpPr>
        <p:grpSpPr>
          <a:xfrm>
            <a:off x="6649025" y="5680377"/>
            <a:ext cx="393879" cy="508708"/>
            <a:chOff x="4900684" y="4268187"/>
            <a:chExt cx="274576" cy="354624"/>
          </a:xfrm>
        </p:grpSpPr>
        <p:sp>
          <p:nvSpPr>
            <p:cNvPr id="6238" name="Google Shape;6238;p38"/>
            <p:cNvSpPr/>
            <p:nvPr/>
          </p:nvSpPr>
          <p:spPr>
            <a:xfrm>
              <a:off x="4963633" y="4268187"/>
              <a:ext cx="148678" cy="57109"/>
            </a:xfrm>
            <a:custGeom>
              <a:rect b="b" l="l" r="r" t="t"/>
              <a:pathLst>
                <a:path extrusionOk="0" h="2181" w="5678">
                  <a:moveTo>
                    <a:pt x="2839" y="1"/>
                  </a:moveTo>
                  <a:cubicBezTo>
                    <a:pt x="2021" y="1"/>
                    <a:pt x="1203" y="139"/>
                    <a:pt x="421" y="416"/>
                  </a:cubicBezTo>
                  <a:cubicBezTo>
                    <a:pt x="173" y="511"/>
                    <a:pt x="1" y="759"/>
                    <a:pt x="1" y="1036"/>
                  </a:cubicBezTo>
                  <a:lnTo>
                    <a:pt x="1" y="2181"/>
                  </a:lnTo>
                  <a:lnTo>
                    <a:pt x="5677" y="2181"/>
                  </a:lnTo>
                  <a:lnTo>
                    <a:pt x="5677" y="1036"/>
                  </a:lnTo>
                  <a:cubicBezTo>
                    <a:pt x="5677" y="759"/>
                    <a:pt x="5515" y="511"/>
                    <a:pt x="5257" y="416"/>
                  </a:cubicBezTo>
                  <a:cubicBezTo>
                    <a:pt x="4475" y="139"/>
                    <a:pt x="3657" y="1"/>
                    <a:pt x="2839"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39" name="Google Shape;6239;p38"/>
            <p:cNvSpPr/>
            <p:nvPr/>
          </p:nvSpPr>
          <p:spPr>
            <a:xfrm>
              <a:off x="4935170" y="4302542"/>
              <a:ext cx="205866" cy="102959"/>
            </a:xfrm>
            <a:custGeom>
              <a:rect b="b" l="l" r="r" t="t"/>
              <a:pathLst>
                <a:path extrusionOk="0" h="3932" w="7862">
                  <a:moveTo>
                    <a:pt x="3931" y="1"/>
                  </a:moveTo>
                  <a:cubicBezTo>
                    <a:pt x="1756" y="1"/>
                    <a:pt x="0" y="878"/>
                    <a:pt x="0" y="1966"/>
                  </a:cubicBezTo>
                  <a:cubicBezTo>
                    <a:pt x="0" y="3053"/>
                    <a:pt x="1756" y="3931"/>
                    <a:pt x="3931" y="3931"/>
                  </a:cubicBezTo>
                  <a:cubicBezTo>
                    <a:pt x="6096" y="3931"/>
                    <a:pt x="7861" y="3053"/>
                    <a:pt x="7861" y="1966"/>
                  </a:cubicBezTo>
                  <a:cubicBezTo>
                    <a:pt x="7861" y="878"/>
                    <a:pt x="6096" y="1"/>
                    <a:pt x="3931" y="1"/>
                  </a:cubicBez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40" name="Google Shape;6240;p38"/>
            <p:cNvSpPr/>
            <p:nvPr/>
          </p:nvSpPr>
          <p:spPr>
            <a:xfrm>
              <a:off x="4946403" y="4405475"/>
              <a:ext cx="17256" cy="22938"/>
            </a:xfrm>
            <a:custGeom>
              <a:rect b="b" l="l" r="r" t="t"/>
              <a:pathLst>
                <a:path extrusionOk="0" h="876" w="659">
                  <a:moveTo>
                    <a:pt x="335" y="0"/>
                  </a:moveTo>
                  <a:cubicBezTo>
                    <a:pt x="335" y="0"/>
                    <a:pt x="1" y="219"/>
                    <a:pt x="1" y="553"/>
                  </a:cubicBezTo>
                  <a:cubicBezTo>
                    <a:pt x="1" y="768"/>
                    <a:pt x="165" y="875"/>
                    <a:pt x="330" y="875"/>
                  </a:cubicBezTo>
                  <a:cubicBezTo>
                    <a:pt x="494" y="875"/>
                    <a:pt x="659" y="768"/>
                    <a:pt x="659" y="553"/>
                  </a:cubicBezTo>
                  <a:cubicBezTo>
                    <a:pt x="659" y="219"/>
                    <a:pt x="335" y="0"/>
                    <a:pt x="335" y="0"/>
                  </a:cubicBez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41" name="Google Shape;6241;p38"/>
            <p:cNvSpPr/>
            <p:nvPr/>
          </p:nvSpPr>
          <p:spPr>
            <a:xfrm>
              <a:off x="5112285" y="4405475"/>
              <a:ext cx="17256" cy="22938"/>
            </a:xfrm>
            <a:custGeom>
              <a:rect b="b" l="l" r="r" t="t"/>
              <a:pathLst>
                <a:path extrusionOk="0" h="876" w="659">
                  <a:moveTo>
                    <a:pt x="334" y="0"/>
                  </a:moveTo>
                  <a:cubicBezTo>
                    <a:pt x="334" y="0"/>
                    <a:pt x="0" y="219"/>
                    <a:pt x="0" y="553"/>
                  </a:cubicBezTo>
                  <a:cubicBezTo>
                    <a:pt x="0" y="768"/>
                    <a:pt x="165" y="875"/>
                    <a:pt x="329" y="875"/>
                  </a:cubicBezTo>
                  <a:cubicBezTo>
                    <a:pt x="494" y="875"/>
                    <a:pt x="659" y="768"/>
                    <a:pt x="659" y="553"/>
                  </a:cubicBezTo>
                  <a:cubicBezTo>
                    <a:pt x="659" y="219"/>
                    <a:pt x="334" y="0"/>
                    <a:pt x="334" y="0"/>
                  </a:cubicBez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42" name="Google Shape;6242;p38"/>
            <p:cNvSpPr/>
            <p:nvPr/>
          </p:nvSpPr>
          <p:spPr>
            <a:xfrm>
              <a:off x="4900684" y="4468424"/>
              <a:ext cx="274576" cy="154387"/>
            </a:xfrm>
            <a:custGeom>
              <a:rect b="b" l="l" r="r" t="t"/>
              <a:pathLst>
                <a:path extrusionOk="0" h="5896" w="10486">
                  <a:moveTo>
                    <a:pt x="3712" y="0"/>
                  </a:moveTo>
                  <a:lnTo>
                    <a:pt x="3712" y="1040"/>
                  </a:lnTo>
                  <a:cubicBezTo>
                    <a:pt x="3712" y="1326"/>
                    <a:pt x="3521" y="1584"/>
                    <a:pt x="3244" y="1670"/>
                  </a:cubicBezTo>
                  <a:lnTo>
                    <a:pt x="945" y="2347"/>
                  </a:lnTo>
                  <a:cubicBezTo>
                    <a:pt x="383" y="2509"/>
                    <a:pt x="1" y="3015"/>
                    <a:pt x="1" y="3597"/>
                  </a:cubicBezTo>
                  <a:lnTo>
                    <a:pt x="1" y="5237"/>
                  </a:lnTo>
                  <a:cubicBezTo>
                    <a:pt x="1" y="5600"/>
                    <a:pt x="297" y="5896"/>
                    <a:pt x="659" y="5896"/>
                  </a:cubicBezTo>
                  <a:lnTo>
                    <a:pt x="9837" y="5896"/>
                  </a:lnTo>
                  <a:cubicBezTo>
                    <a:pt x="10190" y="5896"/>
                    <a:pt x="10485" y="5600"/>
                    <a:pt x="10485" y="5237"/>
                  </a:cubicBezTo>
                  <a:lnTo>
                    <a:pt x="10485" y="3597"/>
                  </a:lnTo>
                  <a:cubicBezTo>
                    <a:pt x="10485" y="3015"/>
                    <a:pt x="10104" y="2509"/>
                    <a:pt x="9550" y="2347"/>
                  </a:cubicBezTo>
                  <a:lnTo>
                    <a:pt x="7242" y="1670"/>
                  </a:lnTo>
                  <a:cubicBezTo>
                    <a:pt x="6965" y="1584"/>
                    <a:pt x="6774" y="1326"/>
                    <a:pt x="6774" y="1040"/>
                  </a:cubicBezTo>
                  <a:lnTo>
                    <a:pt x="6774" y="0"/>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43" name="Google Shape;6243;p38"/>
            <p:cNvSpPr/>
            <p:nvPr/>
          </p:nvSpPr>
          <p:spPr>
            <a:xfrm>
              <a:off x="4997857" y="4468424"/>
              <a:ext cx="80231" cy="22860"/>
            </a:xfrm>
            <a:custGeom>
              <a:rect b="b" l="l" r="r" t="t"/>
              <a:pathLst>
                <a:path extrusionOk="0" h="873" w="3064">
                  <a:moveTo>
                    <a:pt x="1" y="0"/>
                  </a:moveTo>
                  <a:lnTo>
                    <a:pt x="1" y="487"/>
                  </a:lnTo>
                  <a:cubicBezTo>
                    <a:pt x="478" y="744"/>
                    <a:pt x="1005" y="873"/>
                    <a:pt x="1532" y="873"/>
                  </a:cubicBezTo>
                  <a:cubicBezTo>
                    <a:pt x="2059" y="873"/>
                    <a:pt x="2586" y="744"/>
                    <a:pt x="3063" y="487"/>
                  </a:cubicBezTo>
                  <a:lnTo>
                    <a:pt x="3063" y="0"/>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44" name="Google Shape;6244;p38"/>
            <p:cNvSpPr/>
            <p:nvPr/>
          </p:nvSpPr>
          <p:spPr>
            <a:xfrm>
              <a:off x="4941664" y="4325270"/>
              <a:ext cx="192617" cy="154413"/>
            </a:xfrm>
            <a:custGeom>
              <a:rect b="b" l="l" r="r" t="t"/>
              <a:pathLst>
                <a:path extrusionOk="0" h="5897" w="7356">
                  <a:moveTo>
                    <a:pt x="3683" y="1"/>
                  </a:moveTo>
                  <a:cubicBezTo>
                    <a:pt x="2347" y="1"/>
                    <a:pt x="1279" y="392"/>
                    <a:pt x="1279" y="878"/>
                  </a:cubicBezTo>
                  <a:lnTo>
                    <a:pt x="1279" y="1756"/>
                  </a:lnTo>
                  <a:cubicBezTo>
                    <a:pt x="1279" y="1995"/>
                    <a:pt x="1078" y="2185"/>
                    <a:pt x="840" y="2185"/>
                  </a:cubicBezTo>
                  <a:lnTo>
                    <a:pt x="725" y="2185"/>
                  </a:lnTo>
                  <a:cubicBezTo>
                    <a:pt x="0" y="2185"/>
                    <a:pt x="0" y="3282"/>
                    <a:pt x="725" y="3282"/>
                  </a:cubicBezTo>
                  <a:lnTo>
                    <a:pt x="850" y="3282"/>
                  </a:lnTo>
                  <a:cubicBezTo>
                    <a:pt x="964" y="4761"/>
                    <a:pt x="2195" y="5896"/>
                    <a:pt x="3673" y="5896"/>
                  </a:cubicBezTo>
                  <a:cubicBezTo>
                    <a:pt x="5162" y="5896"/>
                    <a:pt x="6392" y="4761"/>
                    <a:pt x="6507" y="3282"/>
                  </a:cubicBezTo>
                  <a:lnTo>
                    <a:pt x="6621" y="3282"/>
                  </a:lnTo>
                  <a:cubicBezTo>
                    <a:pt x="7356" y="3282"/>
                    <a:pt x="7356" y="2185"/>
                    <a:pt x="6621" y="2185"/>
                  </a:cubicBezTo>
                  <a:lnTo>
                    <a:pt x="6516" y="2185"/>
                  </a:lnTo>
                  <a:cubicBezTo>
                    <a:pt x="6278" y="2185"/>
                    <a:pt x="6077" y="1995"/>
                    <a:pt x="6077" y="1756"/>
                  </a:cubicBezTo>
                  <a:lnTo>
                    <a:pt x="6077" y="878"/>
                  </a:lnTo>
                  <a:cubicBezTo>
                    <a:pt x="6077" y="401"/>
                    <a:pt x="5009" y="1"/>
                    <a:pt x="3683" y="1"/>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45" name="Google Shape;6245;p38"/>
            <p:cNvSpPr/>
            <p:nvPr/>
          </p:nvSpPr>
          <p:spPr>
            <a:xfrm>
              <a:off x="4945670" y="4325270"/>
              <a:ext cx="155382" cy="154622"/>
            </a:xfrm>
            <a:custGeom>
              <a:rect b="b" l="l" r="r" t="t"/>
              <a:pathLst>
                <a:path extrusionOk="0" h="5905" w="5934">
                  <a:moveTo>
                    <a:pt x="3530" y="1"/>
                  </a:moveTo>
                  <a:cubicBezTo>
                    <a:pt x="2252" y="1"/>
                    <a:pt x="1212" y="363"/>
                    <a:pt x="1135" y="821"/>
                  </a:cubicBezTo>
                  <a:cubicBezTo>
                    <a:pt x="1126" y="840"/>
                    <a:pt x="1126" y="859"/>
                    <a:pt x="1126" y="878"/>
                  </a:cubicBezTo>
                  <a:lnTo>
                    <a:pt x="1126" y="1756"/>
                  </a:lnTo>
                  <a:cubicBezTo>
                    <a:pt x="1126" y="1995"/>
                    <a:pt x="925" y="2185"/>
                    <a:pt x="687" y="2185"/>
                  </a:cubicBezTo>
                  <a:lnTo>
                    <a:pt x="611" y="2185"/>
                  </a:lnTo>
                  <a:cubicBezTo>
                    <a:pt x="324" y="2185"/>
                    <a:pt x="76" y="2395"/>
                    <a:pt x="38" y="2681"/>
                  </a:cubicBezTo>
                  <a:cubicBezTo>
                    <a:pt x="0" y="3006"/>
                    <a:pt x="258" y="3282"/>
                    <a:pt x="582" y="3282"/>
                  </a:cubicBezTo>
                  <a:lnTo>
                    <a:pt x="697" y="3282"/>
                  </a:lnTo>
                  <a:cubicBezTo>
                    <a:pt x="800" y="4778"/>
                    <a:pt x="2055" y="5905"/>
                    <a:pt x="3510" y="5905"/>
                  </a:cubicBezTo>
                  <a:cubicBezTo>
                    <a:pt x="3661" y="5905"/>
                    <a:pt x="3815" y="5893"/>
                    <a:pt x="3969" y="5868"/>
                  </a:cubicBezTo>
                  <a:cubicBezTo>
                    <a:pt x="2585" y="5648"/>
                    <a:pt x="1565" y="4465"/>
                    <a:pt x="1565" y="3063"/>
                  </a:cubicBezTo>
                  <a:lnTo>
                    <a:pt x="1565" y="1794"/>
                  </a:lnTo>
                  <a:cubicBezTo>
                    <a:pt x="1565" y="1136"/>
                    <a:pt x="2051" y="583"/>
                    <a:pt x="2700" y="497"/>
                  </a:cubicBezTo>
                  <a:cubicBezTo>
                    <a:pt x="2977" y="459"/>
                    <a:pt x="3253" y="440"/>
                    <a:pt x="3530" y="440"/>
                  </a:cubicBezTo>
                  <a:cubicBezTo>
                    <a:pt x="4856" y="440"/>
                    <a:pt x="5934" y="831"/>
                    <a:pt x="5934" y="1317"/>
                  </a:cubicBezTo>
                  <a:lnTo>
                    <a:pt x="5934" y="878"/>
                  </a:lnTo>
                  <a:cubicBezTo>
                    <a:pt x="5934" y="392"/>
                    <a:pt x="4856" y="1"/>
                    <a:pt x="3530" y="1"/>
                  </a:cubicBez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46" name="Google Shape;6246;p38"/>
            <p:cNvSpPr/>
            <p:nvPr/>
          </p:nvSpPr>
          <p:spPr>
            <a:xfrm>
              <a:off x="4997857" y="4382615"/>
              <a:ext cx="11521" cy="17125"/>
            </a:xfrm>
            <a:custGeom>
              <a:rect b="b" l="l" r="r" t="t"/>
              <a:pathLst>
                <a:path extrusionOk="0" h="654" w="440">
                  <a:moveTo>
                    <a:pt x="220" y="0"/>
                  </a:moveTo>
                  <a:cubicBezTo>
                    <a:pt x="111" y="0"/>
                    <a:pt x="1" y="72"/>
                    <a:pt x="1" y="215"/>
                  </a:cubicBezTo>
                  <a:lnTo>
                    <a:pt x="1" y="434"/>
                  </a:lnTo>
                  <a:cubicBezTo>
                    <a:pt x="1" y="558"/>
                    <a:pt x="106" y="654"/>
                    <a:pt x="220" y="654"/>
                  </a:cubicBezTo>
                  <a:cubicBezTo>
                    <a:pt x="344" y="654"/>
                    <a:pt x="440" y="558"/>
                    <a:pt x="440" y="434"/>
                  </a:cubicBezTo>
                  <a:lnTo>
                    <a:pt x="440" y="215"/>
                  </a:lnTo>
                  <a:cubicBezTo>
                    <a:pt x="440" y="72"/>
                    <a:pt x="330" y="0"/>
                    <a:pt x="220"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47" name="Google Shape;6247;p38"/>
            <p:cNvSpPr/>
            <p:nvPr/>
          </p:nvSpPr>
          <p:spPr>
            <a:xfrm>
              <a:off x="5066566" y="4382615"/>
              <a:ext cx="11521" cy="17125"/>
            </a:xfrm>
            <a:custGeom>
              <a:rect b="b" l="l" r="r" t="t"/>
              <a:pathLst>
                <a:path extrusionOk="0" h="654" w="440">
                  <a:moveTo>
                    <a:pt x="220" y="0"/>
                  </a:moveTo>
                  <a:cubicBezTo>
                    <a:pt x="110" y="0"/>
                    <a:pt x="0" y="72"/>
                    <a:pt x="0" y="215"/>
                  </a:cubicBezTo>
                  <a:lnTo>
                    <a:pt x="0" y="434"/>
                  </a:lnTo>
                  <a:cubicBezTo>
                    <a:pt x="0" y="558"/>
                    <a:pt x="96" y="654"/>
                    <a:pt x="220" y="654"/>
                  </a:cubicBezTo>
                  <a:cubicBezTo>
                    <a:pt x="344" y="654"/>
                    <a:pt x="439" y="558"/>
                    <a:pt x="439" y="434"/>
                  </a:cubicBezTo>
                  <a:lnTo>
                    <a:pt x="439" y="215"/>
                  </a:lnTo>
                  <a:cubicBezTo>
                    <a:pt x="439" y="72"/>
                    <a:pt x="330" y="0"/>
                    <a:pt x="220"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48" name="Google Shape;6248;p38"/>
            <p:cNvSpPr/>
            <p:nvPr/>
          </p:nvSpPr>
          <p:spPr>
            <a:xfrm>
              <a:off x="5012625" y="4422495"/>
              <a:ext cx="50694" cy="17230"/>
            </a:xfrm>
            <a:custGeom>
              <a:rect b="b" l="l" r="r" t="t"/>
              <a:pathLst>
                <a:path extrusionOk="0" h="658" w="1936">
                  <a:moveTo>
                    <a:pt x="315" y="0"/>
                  </a:moveTo>
                  <a:cubicBezTo>
                    <a:pt x="144" y="0"/>
                    <a:pt x="0" y="219"/>
                    <a:pt x="162" y="380"/>
                  </a:cubicBezTo>
                  <a:cubicBezTo>
                    <a:pt x="371" y="562"/>
                    <a:pt x="650" y="658"/>
                    <a:pt x="932" y="658"/>
                  </a:cubicBezTo>
                  <a:cubicBezTo>
                    <a:pt x="946" y="658"/>
                    <a:pt x="959" y="657"/>
                    <a:pt x="973" y="657"/>
                  </a:cubicBezTo>
                  <a:cubicBezTo>
                    <a:pt x="986" y="657"/>
                    <a:pt x="1000" y="658"/>
                    <a:pt x="1013" y="658"/>
                  </a:cubicBezTo>
                  <a:cubicBezTo>
                    <a:pt x="1295" y="658"/>
                    <a:pt x="1565" y="562"/>
                    <a:pt x="1774" y="380"/>
                  </a:cubicBezTo>
                  <a:cubicBezTo>
                    <a:pt x="1936" y="219"/>
                    <a:pt x="1792" y="0"/>
                    <a:pt x="1621" y="0"/>
                  </a:cubicBezTo>
                  <a:cubicBezTo>
                    <a:pt x="1570" y="0"/>
                    <a:pt x="1517" y="20"/>
                    <a:pt x="1469" y="66"/>
                  </a:cubicBezTo>
                  <a:cubicBezTo>
                    <a:pt x="1321" y="170"/>
                    <a:pt x="1147" y="223"/>
                    <a:pt x="972" y="223"/>
                  </a:cubicBezTo>
                  <a:cubicBezTo>
                    <a:pt x="796" y="223"/>
                    <a:pt x="620" y="170"/>
                    <a:pt x="467" y="66"/>
                  </a:cubicBezTo>
                  <a:cubicBezTo>
                    <a:pt x="419" y="20"/>
                    <a:pt x="366" y="0"/>
                    <a:pt x="315" y="0"/>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49" name="Google Shape;6249;p38"/>
            <p:cNvSpPr/>
            <p:nvPr/>
          </p:nvSpPr>
          <p:spPr>
            <a:xfrm>
              <a:off x="4990368" y="4365490"/>
              <a:ext cx="26761" cy="11260"/>
            </a:xfrm>
            <a:custGeom>
              <a:rect b="b" l="l" r="r" t="t"/>
              <a:pathLst>
                <a:path extrusionOk="0" h="430" w="1022">
                  <a:moveTo>
                    <a:pt x="287" y="1"/>
                  </a:moveTo>
                  <a:cubicBezTo>
                    <a:pt x="1" y="1"/>
                    <a:pt x="1" y="430"/>
                    <a:pt x="287" y="430"/>
                  </a:cubicBezTo>
                  <a:lnTo>
                    <a:pt x="726" y="430"/>
                  </a:lnTo>
                  <a:cubicBezTo>
                    <a:pt x="1022" y="430"/>
                    <a:pt x="1022" y="1"/>
                    <a:pt x="726"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50" name="Google Shape;6250;p38"/>
            <p:cNvSpPr/>
            <p:nvPr/>
          </p:nvSpPr>
          <p:spPr>
            <a:xfrm>
              <a:off x="5059077" y="4365490"/>
              <a:ext cx="26499" cy="11260"/>
            </a:xfrm>
            <a:custGeom>
              <a:rect b="b" l="l" r="r" t="t"/>
              <a:pathLst>
                <a:path extrusionOk="0" h="430" w="1012">
                  <a:moveTo>
                    <a:pt x="286" y="1"/>
                  </a:moveTo>
                  <a:cubicBezTo>
                    <a:pt x="0" y="1"/>
                    <a:pt x="0" y="430"/>
                    <a:pt x="286" y="430"/>
                  </a:cubicBezTo>
                  <a:lnTo>
                    <a:pt x="725" y="430"/>
                  </a:lnTo>
                  <a:cubicBezTo>
                    <a:pt x="1011" y="430"/>
                    <a:pt x="1011" y="1"/>
                    <a:pt x="725"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51" name="Google Shape;6251;p38"/>
            <p:cNvSpPr/>
            <p:nvPr/>
          </p:nvSpPr>
          <p:spPr>
            <a:xfrm>
              <a:off x="5009352" y="4451168"/>
              <a:ext cx="57240" cy="44384"/>
            </a:xfrm>
            <a:custGeom>
              <a:rect b="b" l="l" r="r" t="t"/>
              <a:pathLst>
                <a:path extrusionOk="0" h="1695" w="2186">
                  <a:moveTo>
                    <a:pt x="1098" y="1"/>
                  </a:moveTo>
                  <a:cubicBezTo>
                    <a:pt x="964" y="1"/>
                    <a:pt x="859" y="87"/>
                    <a:pt x="821" y="211"/>
                  </a:cubicBezTo>
                  <a:lnTo>
                    <a:pt x="783" y="373"/>
                  </a:lnTo>
                  <a:cubicBezTo>
                    <a:pt x="754" y="506"/>
                    <a:pt x="659" y="611"/>
                    <a:pt x="525" y="669"/>
                  </a:cubicBezTo>
                  <a:lnTo>
                    <a:pt x="1" y="879"/>
                  </a:lnTo>
                  <a:lnTo>
                    <a:pt x="630" y="1508"/>
                  </a:lnTo>
                  <a:cubicBezTo>
                    <a:pt x="759" y="1632"/>
                    <a:pt x="929" y="1694"/>
                    <a:pt x="1097" y="1694"/>
                  </a:cubicBezTo>
                  <a:cubicBezTo>
                    <a:pt x="1265" y="1694"/>
                    <a:pt x="1432" y="1632"/>
                    <a:pt x="1556" y="1508"/>
                  </a:cubicBezTo>
                  <a:lnTo>
                    <a:pt x="2185" y="879"/>
                  </a:lnTo>
                  <a:lnTo>
                    <a:pt x="1670" y="669"/>
                  </a:lnTo>
                  <a:cubicBezTo>
                    <a:pt x="1537" y="611"/>
                    <a:pt x="1441" y="506"/>
                    <a:pt x="1403" y="373"/>
                  </a:cubicBezTo>
                  <a:lnTo>
                    <a:pt x="1365" y="211"/>
                  </a:lnTo>
                  <a:cubicBezTo>
                    <a:pt x="1336" y="87"/>
                    <a:pt x="1222" y="1"/>
                    <a:pt x="1098" y="1"/>
                  </a:cubicBez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52" name="Google Shape;6252;p38"/>
            <p:cNvSpPr/>
            <p:nvPr/>
          </p:nvSpPr>
          <p:spPr>
            <a:xfrm>
              <a:off x="4900684" y="4523622"/>
              <a:ext cx="274576" cy="99189"/>
            </a:xfrm>
            <a:custGeom>
              <a:rect b="b" l="l" r="r" t="t"/>
              <a:pathLst>
                <a:path extrusionOk="0" h="3788" w="10486">
                  <a:moveTo>
                    <a:pt x="1756" y="0"/>
                  </a:moveTo>
                  <a:lnTo>
                    <a:pt x="945" y="239"/>
                  </a:lnTo>
                  <a:cubicBezTo>
                    <a:pt x="383" y="401"/>
                    <a:pt x="1" y="907"/>
                    <a:pt x="1" y="1489"/>
                  </a:cubicBezTo>
                  <a:lnTo>
                    <a:pt x="1" y="3129"/>
                  </a:lnTo>
                  <a:cubicBezTo>
                    <a:pt x="1" y="3492"/>
                    <a:pt x="297" y="3788"/>
                    <a:pt x="659" y="3788"/>
                  </a:cubicBezTo>
                  <a:lnTo>
                    <a:pt x="9837" y="3788"/>
                  </a:lnTo>
                  <a:cubicBezTo>
                    <a:pt x="10190" y="3788"/>
                    <a:pt x="10485" y="3492"/>
                    <a:pt x="10485" y="3129"/>
                  </a:cubicBezTo>
                  <a:lnTo>
                    <a:pt x="10485" y="1489"/>
                  </a:lnTo>
                  <a:cubicBezTo>
                    <a:pt x="10485" y="907"/>
                    <a:pt x="10104" y="401"/>
                    <a:pt x="9550" y="239"/>
                  </a:cubicBezTo>
                  <a:lnTo>
                    <a:pt x="8730" y="0"/>
                  </a:lnTo>
                  <a:cubicBezTo>
                    <a:pt x="8348" y="449"/>
                    <a:pt x="7060" y="1908"/>
                    <a:pt x="5572" y="2738"/>
                  </a:cubicBezTo>
                  <a:cubicBezTo>
                    <a:pt x="5467" y="2796"/>
                    <a:pt x="5355" y="2824"/>
                    <a:pt x="5243" y="2824"/>
                  </a:cubicBezTo>
                  <a:cubicBezTo>
                    <a:pt x="5131" y="2824"/>
                    <a:pt x="5019" y="2796"/>
                    <a:pt x="4914" y="2738"/>
                  </a:cubicBezTo>
                  <a:cubicBezTo>
                    <a:pt x="3426" y="1908"/>
                    <a:pt x="2138" y="449"/>
                    <a:pt x="1756"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6253" name="Google Shape;6253;p38"/>
          <p:cNvGrpSpPr/>
          <p:nvPr/>
        </p:nvGrpSpPr>
        <p:grpSpPr>
          <a:xfrm>
            <a:off x="9892392" y="4357204"/>
            <a:ext cx="377765" cy="508896"/>
            <a:chOff x="7161654" y="3345794"/>
            <a:chExt cx="263343" cy="354755"/>
          </a:xfrm>
        </p:grpSpPr>
        <p:sp>
          <p:nvSpPr>
            <p:cNvPr id="6254" name="Google Shape;6254;p38"/>
            <p:cNvSpPr/>
            <p:nvPr/>
          </p:nvSpPr>
          <p:spPr>
            <a:xfrm>
              <a:off x="7321802" y="3488686"/>
              <a:ext cx="68971" cy="125924"/>
            </a:xfrm>
            <a:custGeom>
              <a:rect b="b" l="l" r="r" t="t"/>
              <a:pathLst>
                <a:path extrusionOk="0" h="4809" w="2634">
                  <a:moveTo>
                    <a:pt x="0" y="1"/>
                  </a:moveTo>
                  <a:lnTo>
                    <a:pt x="0" y="4809"/>
                  </a:lnTo>
                  <a:lnTo>
                    <a:pt x="2633" y="4809"/>
                  </a:lnTo>
                  <a:cubicBezTo>
                    <a:pt x="2471" y="3635"/>
                    <a:pt x="1803" y="2758"/>
                    <a:pt x="1574" y="1699"/>
                  </a:cubicBezTo>
                  <a:cubicBezTo>
                    <a:pt x="1412" y="945"/>
                    <a:pt x="1536" y="1"/>
                    <a:pt x="1536" y="1"/>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55" name="Google Shape;6255;p38"/>
            <p:cNvSpPr/>
            <p:nvPr/>
          </p:nvSpPr>
          <p:spPr>
            <a:xfrm>
              <a:off x="7161654" y="3540139"/>
              <a:ext cx="263343" cy="160409"/>
            </a:xfrm>
            <a:custGeom>
              <a:rect b="b" l="l" r="r" t="t"/>
              <a:pathLst>
                <a:path extrusionOk="0" h="6126" w="10057">
                  <a:moveTo>
                    <a:pt x="3712" y="1"/>
                  </a:moveTo>
                  <a:lnTo>
                    <a:pt x="3712" y="1346"/>
                  </a:lnTo>
                  <a:cubicBezTo>
                    <a:pt x="3712" y="1718"/>
                    <a:pt x="3483" y="2052"/>
                    <a:pt x="3130" y="2176"/>
                  </a:cubicBezTo>
                  <a:lnTo>
                    <a:pt x="879" y="2968"/>
                  </a:lnTo>
                  <a:cubicBezTo>
                    <a:pt x="354" y="3159"/>
                    <a:pt x="1" y="3655"/>
                    <a:pt x="1" y="4208"/>
                  </a:cubicBezTo>
                  <a:lnTo>
                    <a:pt x="1" y="5467"/>
                  </a:lnTo>
                  <a:cubicBezTo>
                    <a:pt x="1" y="5830"/>
                    <a:pt x="297" y="6125"/>
                    <a:pt x="659" y="6125"/>
                  </a:cubicBezTo>
                  <a:lnTo>
                    <a:pt x="9398" y="6125"/>
                  </a:lnTo>
                  <a:cubicBezTo>
                    <a:pt x="9760" y="6125"/>
                    <a:pt x="10056" y="5830"/>
                    <a:pt x="10056" y="5467"/>
                  </a:cubicBezTo>
                  <a:lnTo>
                    <a:pt x="10056" y="4208"/>
                  </a:lnTo>
                  <a:cubicBezTo>
                    <a:pt x="10056" y="3655"/>
                    <a:pt x="9703" y="3159"/>
                    <a:pt x="9178" y="2968"/>
                  </a:cubicBezTo>
                  <a:lnTo>
                    <a:pt x="6917" y="2176"/>
                  </a:lnTo>
                  <a:cubicBezTo>
                    <a:pt x="6574" y="2052"/>
                    <a:pt x="6335" y="1718"/>
                    <a:pt x="6335" y="1355"/>
                  </a:cubicBezTo>
                  <a:lnTo>
                    <a:pt x="6335" y="1"/>
                  </a:ln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56" name="Google Shape;6256;p38"/>
            <p:cNvSpPr/>
            <p:nvPr/>
          </p:nvSpPr>
          <p:spPr>
            <a:xfrm>
              <a:off x="7224629" y="3597092"/>
              <a:ext cx="200368" cy="103457"/>
            </a:xfrm>
            <a:custGeom>
              <a:rect b="b" l="l" r="r" t="t"/>
              <a:pathLst>
                <a:path extrusionOk="0" h="3951" w="7652">
                  <a:moveTo>
                    <a:pt x="4512" y="1"/>
                  </a:moveTo>
                  <a:cubicBezTo>
                    <a:pt x="4207" y="583"/>
                    <a:pt x="3005" y="2596"/>
                    <a:pt x="0" y="3950"/>
                  </a:cubicBezTo>
                  <a:lnTo>
                    <a:pt x="6993" y="3950"/>
                  </a:lnTo>
                  <a:cubicBezTo>
                    <a:pt x="7355" y="3950"/>
                    <a:pt x="7651" y="3655"/>
                    <a:pt x="7651" y="3292"/>
                  </a:cubicBezTo>
                  <a:lnTo>
                    <a:pt x="7651" y="2033"/>
                  </a:lnTo>
                  <a:cubicBezTo>
                    <a:pt x="7642" y="1470"/>
                    <a:pt x="7298" y="984"/>
                    <a:pt x="6773" y="793"/>
                  </a:cubicBezTo>
                  <a:lnTo>
                    <a:pt x="4512" y="1"/>
                  </a:lnTo>
                  <a:close/>
                </a:path>
              </a:pathLst>
            </a:custGeom>
            <a:solidFill>
              <a:srgbClr val="909D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57" name="Google Shape;6257;p38"/>
            <p:cNvSpPr/>
            <p:nvPr/>
          </p:nvSpPr>
          <p:spPr>
            <a:xfrm>
              <a:off x="7315806" y="3603088"/>
              <a:ext cx="54727" cy="97199"/>
            </a:xfrm>
            <a:custGeom>
              <a:rect b="b" l="l" r="r" t="t"/>
              <a:pathLst>
                <a:path extrusionOk="0" h="3712" w="2090">
                  <a:moveTo>
                    <a:pt x="1679" y="1"/>
                  </a:moveTo>
                  <a:cubicBezTo>
                    <a:pt x="1364" y="955"/>
                    <a:pt x="773" y="2643"/>
                    <a:pt x="0" y="3712"/>
                  </a:cubicBezTo>
                  <a:lnTo>
                    <a:pt x="525" y="3712"/>
                  </a:lnTo>
                  <a:cubicBezTo>
                    <a:pt x="1174" y="2729"/>
                    <a:pt x="1679" y="1394"/>
                    <a:pt x="2089" y="144"/>
                  </a:cubicBezTo>
                  <a:lnTo>
                    <a:pt x="1679" y="1"/>
                  </a:ln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58" name="Google Shape;6258;p38"/>
            <p:cNvSpPr/>
            <p:nvPr/>
          </p:nvSpPr>
          <p:spPr>
            <a:xfrm>
              <a:off x="7161654" y="3597092"/>
              <a:ext cx="200368" cy="103457"/>
            </a:xfrm>
            <a:custGeom>
              <a:rect b="b" l="l" r="r" t="t"/>
              <a:pathLst>
                <a:path extrusionOk="0" h="3951" w="7652">
                  <a:moveTo>
                    <a:pt x="3140" y="1"/>
                  </a:moveTo>
                  <a:lnTo>
                    <a:pt x="879" y="793"/>
                  </a:lnTo>
                  <a:cubicBezTo>
                    <a:pt x="354" y="984"/>
                    <a:pt x="1" y="1480"/>
                    <a:pt x="1" y="2033"/>
                  </a:cubicBezTo>
                  <a:lnTo>
                    <a:pt x="1" y="3292"/>
                  </a:lnTo>
                  <a:cubicBezTo>
                    <a:pt x="1" y="3655"/>
                    <a:pt x="297" y="3950"/>
                    <a:pt x="659" y="3950"/>
                  </a:cubicBezTo>
                  <a:lnTo>
                    <a:pt x="7652" y="3950"/>
                  </a:lnTo>
                  <a:cubicBezTo>
                    <a:pt x="4647" y="2596"/>
                    <a:pt x="3435" y="583"/>
                    <a:pt x="3149" y="1"/>
                  </a:cubicBez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59" name="Google Shape;6259;p38"/>
            <p:cNvSpPr/>
            <p:nvPr/>
          </p:nvSpPr>
          <p:spPr>
            <a:xfrm>
              <a:off x="7258853" y="3540139"/>
              <a:ext cx="68709" cy="28646"/>
            </a:xfrm>
            <a:custGeom>
              <a:rect b="b" l="l" r="r" t="t"/>
              <a:pathLst>
                <a:path extrusionOk="0" h="1094" w="2624">
                  <a:moveTo>
                    <a:pt x="0" y="1"/>
                  </a:moveTo>
                  <a:lnTo>
                    <a:pt x="0" y="821"/>
                  </a:lnTo>
                  <a:cubicBezTo>
                    <a:pt x="420" y="1003"/>
                    <a:pt x="868" y="1093"/>
                    <a:pt x="1315" y="1093"/>
                  </a:cubicBezTo>
                  <a:cubicBezTo>
                    <a:pt x="1763" y="1093"/>
                    <a:pt x="2208" y="1003"/>
                    <a:pt x="2623" y="821"/>
                  </a:cubicBezTo>
                  <a:lnTo>
                    <a:pt x="2623" y="1"/>
                  </a:ln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60" name="Google Shape;6260;p38"/>
            <p:cNvSpPr/>
            <p:nvPr/>
          </p:nvSpPr>
          <p:spPr>
            <a:xfrm>
              <a:off x="7195878" y="3500181"/>
              <a:ext cx="46007" cy="45745"/>
            </a:xfrm>
            <a:custGeom>
              <a:rect b="b" l="l" r="r" t="t"/>
              <a:pathLst>
                <a:path extrusionOk="0" h="1747" w="1757">
                  <a:moveTo>
                    <a:pt x="879" y="0"/>
                  </a:moveTo>
                  <a:cubicBezTo>
                    <a:pt x="402" y="0"/>
                    <a:pt x="1" y="392"/>
                    <a:pt x="1" y="878"/>
                  </a:cubicBezTo>
                  <a:cubicBezTo>
                    <a:pt x="1" y="1355"/>
                    <a:pt x="402" y="1746"/>
                    <a:pt x="879" y="1746"/>
                  </a:cubicBezTo>
                  <a:cubicBezTo>
                    <a:pt x="1365" y="1746"/>
                    <a:pt x="1756" y="1355"/>
                    <a:pt x="1756" y="878"/>
                  </a:cubicBezTo>
                  <a:cubicBezTo>
                    <a:pt x="1756" y="392"/>
                    <a:pt x="1365" y="0"/>
                    <a:pt x="879" y="0"/>
                  </a:cubicBez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61" name="Google Shape;6261;p38"/>
            <p:cNvSpPr/>
            <p:nvPr/>
          </p:nvSpPr>
          <p:spPr>
            <a:xfrm>
              <a:off x="7207373" y="3511676"/>
              <a:ext cx="23017" cy="22755"/>
            </a:xfrm>
            <a:custGeom>
              <a:rect b="b" l="l" r="r" t="t"/>
              <a:pathLst>
                <a:path extrusionOk="0" h="869" w="879">
                  <a:moveTo>
                    <a:pt x="440" y="0"/>
                  </a:moveTo>
                  <a:cubicBezTo>
                    <a:pt x="201" y="0"/>
                    <a:pt x="1" y="191"/>
                    <a:pt x="1" y="439"/>
                  </a:cubicBezTo>
                  <a:cubicBezTo>
                    <a:pt x="1" y="678"/>
                    <a:pt x="201" y="868"/>
                    <a:pt x="440" y="868"/>
                  </a:cubicBezTo>
                  <a:cubicBezTo>
                    <a:pt x="678" y="868"/>
                    <a:pt x="878" y="678"/>
                    <a:pt x="878" y="439"/>
                  </a:cubicBezTo>
                  <a:cubicBezTo>
                    <a:pt x="878" y="191"/>
                    <a:pt x="678" y="0"/>
                    <a:pt x="440" y="0"/>
                  </a:cubicBez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62" name="Google Shape;6262;p38"/>
            <p:cNvSpPr/>
            <p:nvPr/>
          </p:nvSpPr>
          <p:spPr>
            <a:xfrm>
              <a:off x="7344766" y="3500181"/>
              <a:ext cx="45745" cy="45745"/>
            </a:xfrm>
            <a:custGeom>
              <a:rect b="b" l="l" r="r" t="t"/>
              <a:pathLst>
                <a:path extrusionOk="0" h="1747" w="1747">
                  <a:moveTo>
                    <a:pt x="878" y="0"/>
                  </a:moveTo>
                  <a:cubicBezTo>
                    <a:pt x="392" y="0"/>
                    <a:pt x="1" y="392"/>
                    <a:pt x="1" y="878"/>
                  </a:cubicBezTo>
                  <a:cubicBezTo>
                    <a:pt x="1" y="1355"/>
                    <a:pt x="392" y="1746"/>
                    <a:pt x="878" y="1746"/>
                  </a:cubicBezTo>
                  <a:cubicBezTo>
                    <a:pt x="1355" y="1746"/>
                    <a:pt x="1747" y="1355"/>
                    <a:pt x="1747" y="878"/>
                  </a:cubicBezTo>
                  <a:cubicBezTo>
                    <a:pt x="1747" y="392"/>
                    <a:pt x="1355" y="0"/>
                    <a:pt x="878" y="0"/>
                  </a:cubicBez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63" name="Google Shape;6263;p38"/>
            <p:cNvSpPr/>
            <p:nvPr/>
          </p:nvSpPr>
          <p:spPr>
            <a:xfrm>
              <a:off x="7356261" y="3511676"/>
              <a:ext cx="22755" cy="22755"/>
            </a:xfrm>
            <a:custGeom>
              <a:rect b="b" l="l" r="r" t="t"/>
              <a:pathLst>
                <a:path extrusionOk="0" h="869" w="869">
                  <a:moveTo>
                    <a:pt x="439" y="0"/>
                  </a:moveTo>
                  <a:cubicBezTo>
                    <a:pt x="191" y="0"/>
                    <a:pt x="1" y="191"/>
                    <a:pt x="1" y="439"/>
                  </a:cubicBezTo>
                  <a:cubicBezTo>
                    <a:pt x="1" y="678"/>
                    <a:pt x="191" y="868"/>
                    <a:pt x="439" y="868"/>
                  </a:cubicBezTo>
                  <a:cubicBezTo>
                    <a:pt x="678" y="868"/>
                    <a:pt x="869" y="678"/>
                    <a:pt x="869" y="439"/>
                  </a:cubicBezTo>
                  <a:cubicBezTo>
                    <a:pt x="869" y="191"/>
                    <a:pt x="678" y="0"/>
                    <a:pt x="439" y="0"/>
                  </a:cubicBez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64" name="Google Shape;6264;p38"/>
            <p:cNvSpPr/>
            <p:nvPr/>
          </p:nvSpPr>
          <p:spPr>
            <a:xfrm>
              <a:off x="7201639" y="3345794"/>
              <a:ext cx="183138" cy="134434"/>
            </a:xfrm>
            <a:custGeom>
              <a:rect b="b" l="l" r="r" t="t"/>
              <a:pathLst>
                <a:path extrusionOk="0" h="5134" w="6994">
                  <a:moveTo>
                    <a:pt x="3484" y="1"/>
                  </a:moveTo>
                  <a:cubicBezTo>
                    <a:pt x="1555" y="1"/>
                    <a:pt x="0" y="1571"/>
                    <a:pt x="0" y="3492"/>
                  </a:cubicBezTo>
                  <a:lnTo>
                    <a:pt x="0" y="5133"/>
                  </a:lnTo>
                  <a:lnTo>
                    <a:pt x="6993" y="5133"/>
                  </a:lnTo>
                  <a:lnTo>
                    <a:pt x="6993" y="3492"/>
                  </a:lnTo>
                  <a:cubicBezTo>
                    <a:pt x="6993" y="1571"/>
                    <a:pt x="5438" y="1"/>
                    <a:pt x="3519" y="1"/>
                  </a:cubicBezTo>
                  <a:cubicBezTo>
                    <a:pt x="3513" y="1"/>
                    <a:pt x="3507" y="1"/>
                    <a:pt x="3502" y="1"/>
                  </a:cubicBezTo>
                  <a:cubicBezTo>
                    <a:pt x="3496" y="1"/>
                    <a:pt x="3490" y="1"/>
                    <a:pt x="3484" y="1"/>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65" name="Google Shape;6265;p38"/>
            <p:cNvSpPr/>
            <p:nvPr/>
          </p:nvSpPr>
          <p:spPr>
            <a:xfrm>
              <a:off x="7200880" y="3414111"/>
              <a:ext cx="184866" cy="143311"/>
            </a:xfrm>
            <a:custGeom>
              <a:rect b="b" l="l" r="r" t="t"/>
              <a:pathLst>
                <a:path extrusionOk="0" h="5473" w="7060">
                  <a:moveTo>
                    <a:pt x="3531" y="1"/>
                  </a:moveTo>
                  <a:cubicBezTo>
                    <a:pt x="3461" y="1"/>
                    <a:pt x="3392" y="34"/>
                    <a:pt x="3349" y="101"/>
                  </a:cubicBezTo>
                  <a:cubicBezTo>
                    <a:pt x="2529" y="1351"/>
                    <a:pt x="1460" y="1780"/>
                    <a:pt x="964" y="1914"/>
                  </a:cubicBezTo>
                  <a:cubicBezTo>
                    <a:pt x="869" y="1942"/>
                    <a:pt x="583" y="1980"/>
                    <a:pt x="583" y="1980"/>
                  </a:cubicBezTo>
                  <a:cubicBezTo>
                    <a:pt x="258" y="1980"/>
                    <a:pt x="1" y="2257"/>
                    <a:pt x="39" y="2581"/>
                  </a:cubicBezTo>
                  <a:cubicBezTo>
                    <a:pt x="76" y="2861"/>
                    <a:pt x="314" y="3068"/>
                    <a:pt x="593" y="3068"/>
                  </a:cubicBezTo>
                  <a:cubicBezTo>
                    <a:pt x="599" y="3068"/>
                    <a:pt x="605" y="3068"/>
                    <a:pt x="611" y="3068"/>
                  </a:cubicBezTo>
                  <a:lnTo>
                    <a:pt x="726" y="3068"/>
                  </a:lnTo>
                  <a:cubicBezTo>
                    <a:pt x="945" y="4451"/>
                    <a:pt x="2138" y="5472"/>
                    <a:pt x="3531" y="5472"/>
                  </a:cubicBezTo>
                  <a:cubicBezTo>
                    <a:pt x="4933" y="5472"/>
                    <a:pt x="6116" y="4451"/>
                    <a:pt x="6335" y="3068"/>
                  </a:cubicBezTo>
                  <a:lnTo>
                    <a:pt x="6450" y="3068"/>
                  </a:lnTo>
                  <a:cubicBezTo>
                    <a:pt x="6456" y="3068"/>
                    <a:pt x="6463" y="3068"/>
                    <a:pt x="6469" y="3068"/>
                  </a:cubicBezTo>
                  <a:cubicBezTo>
                    <a:pt x="6756" y="3068"/>
                    <a:pt x="6994" y="2861"/>
                    <a:pt x="7032" y="2581"/>
                  </a:cubicBezTo>
                  <a:cubicBezTo>
                    <a:pt x="7060" y="2262"/>
                    <a:pt x="6811" y="1980"/>
                    <a:pt x="6494" y="1980"/>
                  </a:cubicBezTo>
                  <a:cubicBezTo>
                    <a:pt x="6489" y="1980"/>
                    <a:pt x="6484" y="1980"/>
                    <a:pt x="6478" y="1980"/>
                  </a:cubicBezTo>
                  <a:cubicBezTo>
                    <a:pt x="6478" y="1980"/>
                    <a:pt x="6183" y="1942"/>
                    <a:pt x="6097" y="1914"/>
                  </a:cubicBezTo>
                  <a:cubicBezTo>
                    <a:pt x="5601" y="1780"/>
                    <a:pt x="4523" y="1351"/>
                    <a:pt x="3712" y="101"/>
                  </a:cubicBezTo>
                  <a:cubicBezTo>
                    <a:pt x="3669" y="34"/>
                    <a:pt x="3600" y="1"/>
                    <a:pt x="3531" y="1"/>
                  </a:cubicBezTo>
                  <a:close/>
                </a:path>
              </a:pathLst>
            </a:custGeom>
            <a:solidFill>
              <a:srgbClr val="E0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66" name="Google Shape;6266;p38"/>
            <p:cNvSpPr/>
            <p:nvPr/>
          </p:nvSpPr>
          <p:spPr>
            <a:xfrm>
              <a:off x="7253223" y="3465905"/>
              <a:ext cx="11390" cy="17308"/>
            </a:xfrm>
            <a:custGeom>
              <a:rect b="b" l="l" r="r" t="t"/>
              <a:pathLst>
                <a:path extrusionOk="0" h="661" w="435">
                  <a:moveTo>
                    <a:pt x="216" y="0"/>
                  </a:moveTo>
                  <a:cubicBezTo>
                    <a:pt x="108" y="0"/>
                    <a:pt x="0" y="74"/>
                    <a:pt x="5" y="222"/>
                  </a:cubicBezTo>
                  <a:lnTo>
                    <a:pt x="5" y="441"/>
                  </a:lnTo>
                  <a:cubicBezTo>
                    <a:pt x="5" y="556"/>
                    <a:pt x="101" y="661"/>
                    <a:pt x="215" y="661"/>
                  </a:cubicBezTo>
                  <a:cubicBezTo>
                    <a:pt x="339" y="661"/>
                    <a:pt x="434" y="556"/>
                    <a:pt x="434" y="441"/>
                  </a:cubicBezTo>
                  <a:lnTo>
                    <a:pt x="434" y="222"/>
                  </a:lnTo>
                  <a:cubicBezTo>
                    <a:pt x="434" y="74"/>
                    <a:pt x="325" y="0"/>
                    <a:pt x="216"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67" name="Google Shape;6267;p38"/>
            <p:cNvSpPr/>
            <p:nvPr/>
          </p:nvSpPr>
          <p:spPr>
            <a:xfrm>
              <a:off x="7321802" y="3465905"/>
              <a:ext cx="11495" cy="17308"/>
            </a:xfrm>
            <a:custGeom>
              <a:rect b="b" l="l" r="r" t="t"/>
              <a:pathLst>
                <a:path extrusionOk="0" h="661" w="439">
                  <a:moveTo>
                    <a:pt x="219" y="0"/>
                  </a:moveTo>
                  <a:cubicBezTo>
                    <a:pt x="110" y="0"/>
                    <a:pt x="0" y="74"/>
                    <a:pt x="0" y="222"/>
                  </a:cubicBezTo>
                  <a:lnTo>
                    <a:pt x="0" y="441"/>
                  </a:lnTo>
                  <a:cubicBezTo>
                    <a:pt x="0" y="556"/>
                    <a:pt x="95" y="661"/>
                    <a:pt x="219" y="661"/>
                  </a:cubicBezTo>
                  <a:cubicBezTo>
                    <a:pt x="344" y="661"/>
                    <a:pt x="439" y="556"/>
                    <a:pt x="439" y="441"/>
                  </a:cubicBezTo>
                  <a:lnTo>
                    <a:pt x="439" y="222"/>
                  </a:lnTo>
                  <a:cubicBezTo>
                    <a:pt x="439" y="74"/>
                    <a:pt x="329" y="0"/>
                    <a:pt x="219"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68" name="Google Shape;6268;p38"/>
            <p:cNvSpPr/>
            <p:nvPr/>
          </p:nvSpPr>
          <p:spPr>
            <a:xfrm>
              <a:off x="7267573" y="3502930"/>
              <a:ext cx="51506" cy="23017"/>
            </a:xfrm>
            <a:custGeom>
              <a:rect b="b" l="l" r="r" t="t"/>
              <a:pathLst>
                <a:path extrusionOk="0" h="879" w="1967">
                  <a:moveTo>
                    <a:pt x="144" y="0"/>
                  </a:moveTo>
                  <a:cubicBezTo>
                    <a:pt x="58" y="0"/>
                    <a:pt x="1" y="77"/>
                    <a:pt x="10" y="163"/>
                  </a:cubicBezTo>
                  <a:cubicBezTo>
                    <a:pt x="96" y="563"/>
                    <a:pt x="497" y="878"/>
                    <a:pt x="984" y="878"/>
                  </a:cubicBezTo>
                  <a:cubicBezTo>
                    <a:pt x="1461" y="878"/>
                    <a:pt x="1861" y="563"/>
                    <a:pt x="1947" y="163"/>
                  </a:cubicBezTo>
                  <a:cubicBezTo>
                    <a:pt x="1966" y="77"/>
                    <a:pt x="1899" y="0"/>
                    <a:pt x="182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69" name="Google Shape;6269;p38"/>
            <p:cNvSpPr/>
            <p:nvPr/>
          </p:nvSpPr>
          <p:spPr>
            <a:xfrm>
              <a:off x="7201141" y="3414111"/>
              <a:ext cx="169626" cy="143311"/>
            </a:xfrm>
            <a:custGeom>
              <a:rect b="b" l="l" r="r" t="t"/>
              <a:pathLst>
                <a:path extrusionOk="0" h="5473" w="6478">
                  <a:moveTo>
                    <a:pt x="3516" y="1"/>
                  </a:moveTo>
                  <a:cubicBezTo>
                    <a:pt x="3444" y="1"/>
                    <a:pt x="3373" y="34"/>
                    <a:pt x="3330" y="101"/>
                  </a:cubicBezTo>
                  <a:cubicBezTo>
                    <a:pt x="2900" y="788"/>
                    <a:pt x="2280" y="1332"/>
                    <a:pt x="1546" y="1694"/>
                  </a:cubicBezTo>
                  <a:cubicBezTo>
                    <a:pt x="1355" y="1780"/>
                    <a:pt x="1155" y="1856"/>
                    <a:pt x="954" y="1914"/>
                  </a:cubicBezTo>
                  <a:cubicBezTo>
                    <a:pt x="868" y="1942"/>
                    <a:pt x="573" y="1980"/>
                    <a:pt x="573" y="1980"/>
                  </a:cubicBezTo>
                  <a:cubicBezTo>
                    <a:pt x="248" y="1980"/>
                    <a:pt x="0" y="2257"/>
                    <a:pt x="29" y="2581"/>
                  </a:cubicBezTo>
                  <a:cubicBezTo>
                    <a:pt x="66" y="2861"/>
                    <a:pt x="304" y="3068"/>
                    <a:pt x="583" y="3068"/>
                  </a:cubicBezTo>
                  <a:cubicBezTo>
                    <a:pt x="589" y="3068"/>
                    <a:pt x="595" y="3068"/>
                    <a:pt x="601" y="3068"/>
                  </a:cubicBezTo>
                  <a:lnTo>
                    <a:pt x="725" y="3068"/>
                  </a:lnTo>
                  <a:cubicBezTo>
                    <a:pt x="931" y="4467"/>
                    <a:pt x="2133" y="5472"/>
                    <a:pt x="3505" y="5472"/>
                  </a:cubicBezTo>
                  <a:cubicBezTo>
                    <a:pt x="3658" y="5472"/>
                    <a:pt x="3813" y="5460"/>
                    <a:pt x="3969" y="5434"/>
                  </a:cubicBezTo>
                  <a:cubicBezTo>
                    <a:pt x="2643" y="5234"/>
                    <a:pt x="1641" y="4127"/>
                    <a:pt x="1565" y="2791"/>
                  </a:cubicBezTo>
                  <a:cubicBezTo>
                    <a:pt x="1555" y="2686"/>
                    <a:pt x="1574" y="2581"/>
                    <a:pt x="1603" y="2486"/>
                  </a:cubicBezTo>
                  <a:cubicBezTo>
                    <a:pt x="1670" y="2248"/>
                    <a:pt x="1832" y="2057"/>
                    <a:pt x="2032" y="1933"/>
                  </a:cubicBezTo>
                  <a:cubicBezTo>
                    <a:pt x="2624" y="1599"/>
                    <a:pt x="3129" y="1151"/>
                    <a:pt x="3521" y="597"/>
                  </a:cubicBezTo>
                  <a:cubicBezTo>
                    <a:pt x="3978" y="1236"/>
                    <a:pt x="4589" y="1742"/>
                    <a:pt x="5295" y="2076"/>
                  </a:cubicBezTo>
                  <a:cubicBezTo>
                    <a:pt x="5457" y="2157"/>
                    <a:pt x="5631" y="2197"/>
                    <a:pt x="5804" y="2197"/>
                  </a:cubicBezTo>
                  <a:cubicBezTo>
                    <a:pt x="6040" y="2197"/>
                    <a:pt x="6275" y="2123"/>
                    <a:pt x="6478" y="1980"/>
                  </a:cubicBezTo>
                  <a:cubicBezTo>
                    <a:pt x="6478" y="1980"/>
                    <a:pt x="6173" y="1942"/>
                    <a:pt x="6087" y="1923"/>
                  </a:cubicBezTo>
                  <a:cubicBezTo>
                    <a:pt x="5591" y="1780"/>
                    <a:pt x="4513" y="1351"/>
                    <a:pt x="3702" y="101"/>
                  </a:cubicBezTo>
                  <a:cubicBezTo>
                    <a:pt x="3659" y="34"/>
                    <a:pt x="3587" y="1"/>
                    <a:pt x="3516" y="1"/>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70" name="Google Shape;6270;p38"/>
            <p:cNvSpPr/>
            <p:nvPr/>
          </p:nvSpPr>
          <p:spPr>
            <a:xfrm>
              <a:off x="7290563" y="3347313"/>
              <a:ext cx="94214" cy="101441"/>
            </a:xfrm>
            <a:custGeom>
              <a:rect b="b" l="l" r="r" t="t"/>
              <a:pathLst>
                <a:path extrusionOk="0" h="3874" w="3598">
                  <a:moveTo>
                    <a:pt x="735" y="0"/>
                  </a:moveTo>
                  <a:lnTo>
                    <a:pt x="735" y="0"/>
                  </a:lnTo>
                  <a:cubicBezTo>
                    <a:pt x="1" y="1860"/>
                    <a:pt x="1384" y="3873"/>
                    <a:pt x="3378" y="3873"/>
                  </a:cubicBezTo>
                  <a:cubicBezTo>
                    <a:pt x="3454" y="3873"/>
                    <a:pt x="3530" y="3873"/>
                    <a:pt x="3597" y="3864"/>
                  </a:cubicBezTo>
                  <a:lnTo>
                    <a:pt x="3597" y="3434"/>
                  </a:lnTo>
                  <a:cubicBezTo>
                    <a:pt x="3597" y="1755"/>
                    <a:pt x="2395" y="305"/>
                    <a:pt x="735" y="0"/>
                  </a:cubicBez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71" name="Google Shape;6271;p38"/>
            <p:cNvSpPr/>
            <p:nvPr/>
          </p:nvSpPr>
          <p:spPr>
            <a:xfrm>
              <a:off x="7215884" y="3603088"/>
              <a:ext cx="54962" cy="97199"/>
            </a:xfrm>
            <a:custGeom>
              <a:rect b="b" l="l" r="r" t="t"/>
              <a:pathLst>
                <a:path extrusionOk="0" h="3712" w="2099">
                  <a:moveTo>
                    <a:pt x="410" y="1"/>
                  </a:moveTo>
                  <a:lnTo>
                    <a:pt x="0" y="144"/>
                  </a:lnTo>
                  <a:cubicBezTo>
                    <a:pt x="420" y="1394"/>
                    <a:pt x="916" y="2729"/>
                    <a:pt x="1565" y="3712"/>
                  </a:cubicBezTo>
                  <a:lnTo>
                    <a:pt x="2099" y="3712"/>
                  </a:lnTo>
                  <a:cubicBezTo>
                    <a:pt x="1317" y="2643"/>
                    <a:pt x="725" y="955"/>
                    <a:pt x="410" y="1"/>
                  </a:cubicBezTo>
                  <a:close/>
                </a:path>
              </a:pathLst>
            </a:custGeom>
            <a:solidFill>
              <a:srgbClr val="ED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72" name="Google Shape;6272;p38"/>
            <p:cNvSpPr/>
            <p:nvPr/>
          </p:nvSpPr>
          <p:spPr>
            <a:xfrm>
              <a:off x="7198392" y="3609346"/>
              <a:ext cx="34486" cy="90941"/>
            </a:xfrm>
            <a:custGeom>
              <a:rect b="b" l="l" r="r" t="t"/>
              <a:pathLst>
                <a:path extrusionOk="0" h="3473" w="1317">
                  <a:moveTo>
                    <a:pt x="411" y="0"/>
                  </a:moveTo>
                  <a:lnTo>
                    <a:pt x="0" y="143"/>
                  </a:lnTo>
                  <a:cubicBezTo>
                    <a:pt x="267" y="1250"/>
                    <a:pt x="554" y="2395"/>
                    <a:pt x="868" y="3473"/>
                  </a:cubicBezTo>
                  <a:lnTo>
                    <a:pt x="1317" y="3473"/>
                  </a:lnTo>
                  <a:cubicBezTo>
                    <a:pt x="992" y="2357"/>
                    <a:pt x="687" y="1155"/>
                    <a:pt x="411" y="0"/>
                  </a:cubicBezTo>
                  <a:close/>
                </a:path>
              </a:pathLst>
            </a:custGeom>
            <a:solidFill>
              <a:srgbClr val="ED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6273" name="Google Shape;6273;p38"/>
          <p:cNvGrpSpPr/>
          <p:nvPr/>
        </p:nvGrpSpPr>
        <p:grpSpPr>
          <a:xfrm>
            <a:off x="9247037" y="4357204"/>
            <a:ext cx="377389" cy="508895"/>
            <a:chOff x="6711770" y="3345794"/>
            <a:chExt cx="263081" cy="354755"/>
          </a:xfrm>
        </p:grpSpPr>
        <p:sp>
          <p:nvSpPr>
            <p:cNvPr id="6274" name="Google Shape;6274;p38"/>
            <p:cNvSpPr/>
            <p:nvPr/>
          </p:nvSpPr>
          <p:spPr>
            <a:xfrm>
              <a:off x="6768984" y="3465957"/>
              <a:ext cx="148652" cy="148652"/>
            </a:xfrm>
            <a:custGeom>
              <a:rect b="b" l="l" r="r" t="t"/>
              <a:pathLst>
                <a:path extrusionOk="0" h="5677" w="5677">
                  <a:moveTo>
                    <a:pt x="0" y="0"/>
                  </a:moveTo>
                  <a:lnTo>
                    <a:pt x="0" y="5677"/>
                  </a:lnTo>
                  <a:lnTo>
                    <a:pt x="5676" y="5677"/>
                  </a:lnTo>
                  <a:lnTo>
                    <a:pt x="5676" y="0"/>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75" name="Google Shape;6275;p38"/>
            <p:cNvSpPr/>
            <p:nvPr/>
          </p:nvSpPr>
          <p:spPr>
            <a:xfrm>
              <a:off x="6711770" y="3545900"/>
              <a:ext cx="263081" cy="154649"/>
            </a:xfrm>
            <a:custGeom>
              <a:rect b="b" l="l" r="r" t="t"/>
              <a:pathLst>
                <a:path extrusionOk="0" h="5906" w="10047">
                  <a:moveTo>
                    <a:pt x="3712" y="0"/>
                  </a:moveTo>
                  <a:lnTo>
                    <a:pt x="3712" y="1135"/>
                  </a:lnTo>
                  <a:cubicBezTo>
                    <a:pt x="3712" y="1498"/>
                    <a:pt x="3473" y="1832"/>
                    <a:pt x="3130" y="1956"/>
                  </a:cubicBezTo>
                  <a:lnTo>
                    <a:pt x="869" y="2748"/>
                  </a:lnTo>
                  <a:cubicBezTo>
                    <a:pt x="353" y="2939"/>
                    <a:pt x="1" y="3435"/>
                    <a:pt x="1" y="3988"/>
                  </a:cubicBezTo>
                  <a:lnTo>
                    <a:pt x="1" y="5247"/>
                  </a:lnTo>
                  <a:cubicBezTo>
                    <a:pt x="1" y="5610"/>
                    <a:pt x="296" y="5905"/>
                    <a:pt x="649" y="5905"/>
                  </a:cubicBezTo>
                  <a:lnTo>
                    <a:pt x="9388" y="5905"/>
                  </a:lnTo>
                  <a:cubicBezTo>
                    <a:pt x="9750" y="5905"/>
                    <a:pt x="10046" y="5610"/>
                    <a:pt x="10046" y="5247"/>
                  </a:cubicBezTo>
                  <a:lnTo>
                    <a:pt x="10046" y="3988"/>
                  </a:lnTo>
                  <a:cubicBezTo>
                    <a:pt x="10046" y="3435"/>
                    <a:pt x="9693" y="2939"/>
                    <a:pt x="9178" y="2748"/>
                  </a:cubicBezTo>
                  <a:lnTo>
                    <a:pt x="6917" y="1956"/>
                  </a:lnTo>
                  <a:cubicBezTo>
                    <a:pt x="6574" y="1832"/>
                    <a:pt x="6335" y="1498"/>
                    <a:pt x="6335" y="1135"/>
                  </a:cubicBezTo>
                  <a:lnTo>
                    <a:pt x="6335" y="0"/>
                  </a:ln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76" name="Google Shape;6276;p38"/>
            <p:cNvSpPr/>
            <p:nvPr/>
          </p:nvSpPr>
          <p:spPr>
            <a:xfrm>
              <a:off x="6760474" y="3545900"/>
              <a:ext cx="165646" cy="143153"/>
            </a:xfrm>
            <a:custGeom>
              <a:rect b="b" l="l" r="r" t="t"/>
              <a:pathLst>
                <a:path extrusionOk="0" h="5467" w="6326">
                  <a:moveTo>
                    <a:pt x="1852" y="0"/>
                  </a:moveTo>
                  <a:lnTo>
                    <a:pt x="1852" y="1135"/>
                  </a:lnTo>
                  <a:cubicBezTo>
                    <a:pt x="1852" y="1498"/>
                    <a:pt x="1613" y="1832"/>
                    <a:pt x="1270" y="1956"/>
                  </a:cubicBezTo>
                  <a:lnTo>
                    <a:pt x="1" y="2404"/>
                  </a:lnTo>
                  <a:cubicBezTo>
                    <a:pt x="58" y="4112"/>
                    <a:pt x="1460" y="5467"/>
                    <a:pt x="3168" y="5467"/>
                  </a:cubicBezTo>
                  <a:cubicBezTo>
                    <a:pt x="4866" y="5467"/>
                    <a:pt x="6269" y="4112"/>
                    <a:pt x="6326" y="2404"/>
                  </a:cubicBezTo>
                  <a:lnTo>
                    <a:pt x="5057" y="1956"/>
                  </a:lnTo>
                  <a:cubicBezTo>
                    <a:pt x="4704" y="1832"/>
                    <a:pt x="4475" y="1498"/>
                    <a:pt x="4475" y="1135"/>
                  </a:cubicBezTo>
                  <a:lnTo>
                    <a:pt x="4475" y="0"/>
                  </a:ln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77" name="Google Shape;6277;p38"/>
            <p:cNvSpPr/>
            <p:nvPr/>
          </p:nvSpPr>
          <p:spPr>
            <a:xfrm>
              <a:off x="6771969" y="3545900"/>
              <a:ext cx="142918" cy="131658"/>
            </a:xfrm>
            <a:custGeom>
              <a:rect b="b" l="l" r="r" t="t"/>
              <a:pathLst>
                <a:path extrusionOk="0" h="5028" w="5458">
                  <a:moveTo>
                    <a:pt x="1413" y="0"/>
                  </a:moveTo>
                  <a:lnTo>
                    <a:pt x="1413" y="1135"/>
                  </a:lnTo>
                  <a:cubicBezTo>
                    <a:pt x="1413" y="1498"/>
                    <a:pt x="1184" y="1832"/>
                    <a:pt x="831" y="1956"/>
                  </a:cubicBezTo>
                  <a:lnTo>
                    <a:pt x="1" y="2252"/>
                  </a:lnTo>
                  <a:lnTo>
                    <a:pt x="1" y="2299"/>
                  </a:lnTo>
                  <a:cubicBezTo>
                    <a:pt x="1" y="3797"/>
                    <a:pt x="1222" y="5028"/>
                    <a:pt x="2729" y="5028"/>
                  </a:cubicBezTo>
                  <a:cubicBezTo>
                    <a:pt x="4236" y="5028"/>
                    <a:pt x="5457" y="3807"/>
                    <a:pt x="5457" y="2299"/>
                  </a:cubicBezTo>
                  <a:lnTo>
                    <a:pt x="5457" y="2252"/>
                  </a:lnTo>
                  <a:lnTo>
                    <a:pt x="4618" y="1956"/>
                  </a:lnTo>
                  <a:cubicBezTo>
                    <a:pt x="4275" y="1832"/>
                    <a:pt x="4036" y="1498"/>
                    <a:pt x="4036" y="1135"/>
                  </a:cubicBezTo>
                  <a:lnTo>
                    <a:pt x="4036" y="0"/>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78" name="Google Shape;6278;p38"/>
            <p:cNvSpPr/>
            <p:nvPr/>
          </p:nvSpPr>
          <p:spPr>
            <a:xfrm>
              <a:off x="6808942" y="3545900"/>
              <a:ext cx="68736" cy="28804"/>
            </a:xfrm>
            <a:custGeom>
              <a:rect b="b" l="l" r="r" t="t"/>
              <a:pathLst>
                <a:path extrusionOk="0" h="1100" w="2625">
                  <a:moveTo>
                    <a:pt x="1" y="0"/>
                  </a:moveTo>
                  <a:lnTo>
                    <a:pt x="1" y="821"/>
                  </a:lnTo>
                  <a:cubicBezTo>
                    <a:pt x="420" y="1007"/>
                    <a:pt x="866" y="1100"/>
                    <a:pt x="1312" y="1100"/>
                  </a:cubicBezTo>
                  <a:cubicBezTo>
                    <a:pt x="1758" y="1100"/>
                    <a:pt x="2204" y="1007"/>
                    <a:pt x="2624" y="821"/>
                  </a:cubicBezTo>
                  <a:lnTo>
                    <a:pt x="2624" y="0"/>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79" name="Google Shape;6279;p38"/>
            <p:cNvSpPr/>
            <p:nvPr/>
          </p:nvSpPr>
          <p:spPr>
            <a:xfrm>
              <a:off x="6768984" y="3414504"/>
              <a:ext cx="148652" cy="148652"/>
            </a:xfrm>
            <a:custGeom>
              <a:rect b="b" l="l" r="r" t="t"/>
              <a:pathLst>
                <a:path extrusionOk="0" h="5677" w="5677">
                  <a:moveTo>
                    <a:pt x="0" y="0"/>
                  </a:moveTo>
                  <a:lnTo>
                    <a:pt x="0" y="2834"/>
                  </a:lnTo>
                  <a:cubicBezTo>
                    <a:pt x="0" y="4408"/>
                    <a:pt x="1269" y="5676"/>
                    <a:pt x="2843" y="5676"/>
                  </a:cubicBezTo>
                  <a:cubicBezTo>
                    <a:pt x="4408" y="5676"/>
                    <a:pt x="5676" y="4408"/>
                    <a:pt x="5676" y="2834"/>
                  </a:cubicBezTo>
                  <a:lnTo>
                    <a:pt x="5676" y="0"/>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80" name="Google Shape;6280;p38"/>
            <p:cNvSpPr/>
            <p:nvPr/>
          </p:nvSpPr>
          <p:spPr>
            <a:xfrm>
              <a:off x="6803208" y="3466324"/>
              <a:ext cx="11495" cy="17151"/>
            </a:xfrm>
            <a:custGeom>
              <a:rect b="b" l="l" r="r" t="t"/>
              <a:pathLst>
                <a:path extrusionOk="0" h="655" w="439">
                  <a:moveTo>
                    <a:pt x="220" y="1"/>
                  </a:moveTo>
                  <a:cubicBezTo>
                    <a:pt x="110" y="1"/>
                    <a:pt x="0" y="72"/>
                    <a:pt x="0" y="215"/>
                  </a:cubicBezTo>
                  <a:lnTo>
                    <a:pt x="0" y="435"/>
                  </a:lnTo>
                  <a:cubicBezTo>
                    <a:pt x="0" y="559"/>
                    <a:pt x="105" y="654"/>
                    <a:pt x="220" y="654"/>
                  </a:cubicBezTo>
                  <a:cubicBezTo>
                    <a:pt x="344" y="654"/>
                    <a:pt x="439" y="559"/>
                    <a:pt x="439" y="435"/>
                  </a:cubicBezTo>
                  <a:lnTo>
                    <a:pt x="439" y="215"/>
                  </a:lnTo>
                  <a:cubicBezTo>
                    <a:pt x="439" y="72"/>
                    <a:pt x="329" y="1"/>
                    <a:pt x="220"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81" name="Google Shape;6281;p38"/>
            <p:cNvSpPr/>
            <p:nvPr/>
          </p:nvSpPr>
          <p:spPr>
            <a:xfrm>
              <a:off x="6871891" y="3466324"/>
              <a:ext cx="11521" cy="17151"/>
            </a:xfrm>
            <a:custGeom>
              <a:rect b="b" l="l" r="r" t="t"/>
              <a:pathLst>
                <a:path extrusionOk="0" h="655" w="440">
                  <a:moveTo>
                    <a:pt x="220" y="1"/>
                  </a:moveTo>
                  <a:cubicBezTo>
                    <a:pt x="110" y="1"/>
                    <a:pt x="1" y="72"/>
                    <a:pt x="1" y="215"/>
                  </a:cubicBezTo>
                  <a:lnTo>
                    <a:pt x="1" y="435"/>
                  </a:lnTo>
                  <a:cubicBezTo>
                    <a:pt x="1" y="559"/>
                    <a:pt x="96" y="654"/>
                    <a:pt x="220" y="654"/>
                  </a:cubicBezTo>
                  <a:cubicBezTo>
                    <a:pt x="344" y="654"/>
                    <a:pt x="439" y="559"/>
                    <a:pt x="439" y="435"/>
                  </a:cubicBezTo>
                  <a:lnTo>
                    <a:pt x="439" y="215"/>
                  </a:lnTo>
                  <a:cubicBezTo>
                    <a:pt x="439" y="72"/>
                    <a:pt x="330" y="1"/>
                    <a:pt x="220"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82" name="Google Shape;6282;p38"/>
            <p:cNvSpPr/>
            <p:nvPr/>
          </p:nvSpPr>
          <p:spPr>
            <a:xfrm>
              <a:off x="6817976" y="3506361"/>
              <a:ext cx="50668" cy="17334"/>
            </a:xfrm>
            <a:custGeom>
              <a:rect b="b" l="l" r="r" t="t"/>
              <a:pathLst>
                <a:path extrusionOk="0" h="662" w="1935">
                  <a:moveTo>
                    <a:pt x="312" y="1"/>
                  </a:moveTo>
                  <a:cubicBezTo>
                    <a:pt x="143" y="1"/>
                    <a:pt x="0" y="223"/>
                    <a:pt x="161" y="385"/>
                  </a:cubicBezTo>
                  <a:cubicBezTo>
                    <a:pt x="371" y="567"/>
                    <a:pt x="650" y="662"/>
                    <a:pt x="932" y="662"/>
                  </a:cubicBezTo>
                  <a:cubicBezTo>
                    <a:pt x="945" y="662"/>
                    <a:pt x="959" y="662"/>
                    <a:pt x="972" y="661"/>
                  </a:cubicBezTo>
                  <a:cubicBezTo>
                    <a:pt x="986" y="662"/>
                    <a:pt x="999" y="662"/>
                    <a:pt x="1012" y="662"/>
                  </a:cubicBezTo>
                  <a:cubicBezTo>
                    <a:pt x="1294" y="662"/>
                    <a:pt x="1564" y="567"/>
                    <a:pt x="1773" y="385"/>
                  </a:cubicBezTo>
                  <a:cubicBezTo>
                    <a:pt x="1935" y="223"/>
                    <a:pt x="1792" y="1"/>
                    <a:pt x="1622" y="1"/>
                  </a:cubicBezTo>
                  <a:cubicBezTo>
                    <a:pt x="1571" y="1"/>
                    <a:pt x="1517" y="21"/>
                    <a:pt x="1468" y="70"/>
                  </a:cubicBezTo>
                  <a:cubicBezTo>
                    <a:pt x="1320" y="175"/>
                    <a:pt x="1146" y="227"/>
                    <a:pt x="971" y="227"/>
                  </a:cubicBezTo>
                  <a:cubicBezTo>
                    <a:pt x="796" y="227"/>
                    <a:pt x="619" y="175"/>
                    <a:pt x="466" y="70"/>
                  </a:cubicBezTo>
                  <a:cubicBezTo>
                    <a:pt x="418" y="21"/>
                    <a:pt x="364" y="1"/>
                    <a:pt x="312" y="1"/>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83" name="Google Shape;6283;p38"/>
            <p:cNvSpPr/>
            <p:nvPr/>
          </p:nvSpPr>
          <p:spPr>
            <a:xfrm>
              <a:off x="6768748" y="3414504"/>
              <a:ext cx="148888" cy="148652"/>
            </a:xfrm>
            <a:custGeom>
              <a:rect b="b" l="l" r="r" t="t"/>
              <a:pathLst>
                <a:path extrusionOk="0" h="5677" w="5686">
                  <a:moveTo>
                    <a:pt x="9" y="0"/>
                  </a:moveTo>
                  <a:lnTo>
                    <a:pt x="9" y="2834"/>
                  </a:lnTo>
                  <a:cubicBezTo>
                    <a:pt x="0" y="4421"/>
                    <a:pt x="1293" y="5677"/>
                    <a:pt x="2825" y="5677"/>
                  </a:cubicBezTo>
                  <a:cubicBezTo>
                    <a:pt x="2979" y="5677"/>
                    <a:pt x="3134" y="5664"/>
                    <a:pt x="3291" y="5638"/>
                  </a:cubicBezTo>
                  <a:cubicBezTo>
                    <a:pt x="1908" y="5419"/>
                    <a:pt x="887" y="4236"/>
                    <a:pt x="887" y="2834"/>
                  </a:cubicBezTo>
                  <a:lnTo>
                    <a:pt x="887" y="2681"/>
                  </a:lnTo>
                  <a:cubicBezTo>
                    <a:pt x="887" y="2433"/>
                    <a:pt x="1030" y="2204"/>
                    <a:pt x="1259" y="2099"/>
                  </a:cubicBezTo>
                  <a:cubicBezTo>
                    <a:pt x="1879" y="1784"/>
                    <a:pt x="2423" y="1326"/>
                    <a:pt x="2852" y="773"/>
                  </a:cubicBezTo>
                  <a:cubicBezTo>
                    <a:pt x="3339" y="1393"/>
                    <a:pt x="4331" y="2395"/>
                    <a:pt x="5685" y="2395"/>
                  </a:cubicBezTo>
                  <a:lnTo>
                    <a:pt x="5685" y="0"/>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84" name="Google Shape;6284;p38"/>
            <p:cNvSpPr/>
            <p:nvPr/>
          </p:nvSpPr>
          <p:spPr>
            <a:xfrm>
              <a:off x="6745994" y="3345794"/>
              <a:ext cx="194633" cy="268318"/>
            </a:xfrm>
            <a:custGeom>
              <a:rect b="b" l="l" r="r" t="t"/>
              <a:pathLst>
                <a:path extrusionOk="0" h="10247" w="7433">
                  <a:moveTo>
                    <a:pt x="3712" y="1"/>
                  </a:moveTo>
                  <a:cubicBezTo>
                    <a:pt x="1670" y="1"/>
                    <a:pt x="0" y="1661"/>
                    <a:pt x="0" y="3712"/>
                  </a:cubicBezTo>
                  <a:lnTo>
                    <a:pt x="0" y="10237"/>
                  </a:lnTo>
                  <a:lnTo>
                    <a:pt x="878" y="9932"/>
                  </a:lnTo>
                  <a:lnTo>
                    <a:pt x="878" y="5009"/>
                  </a:lnTo>
                  <a:cubicBezTo>
                    <a:pt x="878" y="4790"/>
                    <a:pt x="1031" y="4599"/>
                    <a:pt x="1241" y="4561"/>
                  </a:cubicBezTo>
                  <a:cubicBezTo>
                    <a:pt x="2385" y="4380"/>
                    <a:pt x="3196" y="3397"/>
                    <a:pt x="3540" y="2901"/>
                  </a:cubicBezTo>
                  <a:cubicBezTo>
                    <a:pt x="3583" y="2839"/>
                    <a:pt x="3650" y="2808"/>
                    <a:pt x="3716" y="2808"/>
                  </a:cubicBezTo>
                  <a:cubicBezTo>
                    <a:pt x="3783" y="2808"/>
                    <a:pt x="3850" y="2839"/>
                    <a:pt x="3893" y="2901"/>
                  </a:cubicBezTo>
                  <a:cubicBezTo>
                    <a:pt x="4236" y="3397"/>
                    <a:pt x="5047" y="4380"/>
                    <a:pt x="6192" y="4561"/>
                  </a:cubicBezTo>
                  <a:cubicBezTo>
                    <a:pt x="6402" y="4599"/>
                    <a:pt x="6564" y="4790"/>
                    <a:pt x="6554" y="5009"/>
                  </a:cubicBezTo>
                  <a:lnTo>
                    <a:pt x="6554" y="9932"/>
                  </a:lnTo>
                  <a:lnTo>
                    <a:pt x="7432" y="10247"/>
                  </a:lnTo>
                  <a:lnTo>
                    <a:pt x="7432" y="3712"/>
                  </a:lnTo>
                  <a:cubicBezTo>
                    <a:pt x="7432" y="1661"/>
                    <a:pt x="5763" y="1"/>
                    <a:pt x="3712"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85" name="Google Shape;6285;p38"/>
            <p:cNvSpPr/>
            <p:nvPr/>
          </p:nvSpPr>
          <p:spPr>
            <a:xfrm>
              <a:off x="6771969" y="3592352"/>
              <a:ext cx="142918" cy="83713"/>
            </a:xfrm>
            <a:custGeom>
              <a:rect b="b" l="l" r="r" t="t"/>
              <a:pathLst>
                <a:path extrusionOk="0" h="3197" w="5458">
                  <a:moveTo>
                    <a:pt x="1126" y="1"/>
                  </a:moveTo>
                  <a:cubicBezTo>
                    <a:pt x="1041" y="87"/>
                    <a:pt x="945" y="144"/>
                    <a:pt x="831" y="182"/>
                  </a:cubicBezTo>
                  <a:lnTo>
                    <a:pt x="1" y="478"/>
                  </a:lnTo>
                  <a:lnTo>
                    <a:pt x="1" y="525"/>
                  </a:lnTo>
                  <a:cubicBezTo>
                    <a:pt x="29" y="2004"/>
                    <a:pt x="1241" y="3197"/>
                    <a:pt x="2729" y="3197"/>
                  </a:cubicBezTo>
                  <a:cubicBezTo>
                    <a:pt x="4217" y="3197"/>
                    <a:pt x="5429" y="2004"/>
                    <a:pt x="5457" y="525"/>
                  </a:cubicBezTo>
                  <a:cubicBezTo>
                    <a:pt x="5457" y="506"/>
                    <a:pt x="5457" y="487"/>
                    <a:pt x="5457" y="478"/>
                  </a:cubicBezTo>
                  <a:lnTo>
                    <a:pt x="4618" y="182"/>
                  </a:lnTo>
                  <a:cubicBezTo>
                    <a:pt x="4513" y="144"/>
                    <a:pt x="4408" y="87"/>
                    <a:pt x="4322" y="1"/>
                  </a:cubicBezTo>
                  <a:lnTo>
                    <a:pt x="2729" y="1069"/>
                  </a:lnTo>
                  <a:lnTo>
                    <a:pt x="1126" y="1"/>
                  </a:lnTo>
                  <a:close/>
                </a:path>
              </a:pathLst>
            </a:custGeom>
            <a:solidFill>
              <a:srgbClr val="E7E9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86" name="Google Shape;6286;p38"/>
            <p:cNvSpPr/>
            <p:nvPr/>
          </p:nvSpPr>
          <p:spPr>
            <a:xfrm>
              <a:off x="6776211" y="3592352"/>
              <a:ext cx="134172" cy="64467"/>
            </a:xfrm>
            <a:custGeom>
              <a:rect b="b" l="l" r="r" t="t"/>
              <a:pathLst>
                <a:path extrusionOk="0" h="2462" w="5124">
                  <a:moveTo>
                    <a:pt x="964" y="1"/>
                  </a:moveTo>
                  <a:cubicBezTo>
                    <a:pt x="879" y="77"/>
                    <a:pt x="783" y="134"/>
                    <a:pt x="669" y="182"/>
                  </a:cubicBezTo>
                  <a:lnTo>
                    <a:pt x="1" y="420"/>
                  </a:lnTo>
                  <a:cubicBezTo>
                    <a:pt x="1" y="430"/>
                    <a:pt x="20" y="449"/>
                    <a:pt x="20" y="468"/>
                  </a:cubicBezTo>
                  <a:lnTo>
                    <a:pt x="735" y="2071"/>
                  </a:lnTo>
                  <a:cubicBezTo>
                    <a:pt x="849" y="2322"/>
                    <a:pt x="1091" y="2461"/>
                    <a:pt x="1338" y="2461"/>
                  </a:cubicBezTo>
                  <a:cubicBezTo>
                    <a:pt x="1484" y="2461"/>
                    <a:pt x="1632" y="2412"/>
                    <a:pt x="1756" y="2309"/>
                  </a:cubicBezTo>
                  <a:lnTo>
                    <a:pt x="2567" y="1642"/>
                  </a:lnTo>
                  <a:lnTo>
                    <a:pt x="3378" y="2309"/>
                  </a:lnTo>
                  <a:cubicBezTo>
                    <a:pt x="3502" y="2412"/>
                    <a:pt x="3650" y="2461"/>
                    <a:pt x="3796" y="2461"/>
                  </a:cubicBezTo>
                  <a:cubicBezTo>
                    <a:pt x="4042" y="2461"/>
                    <a:pt x="4281" y="2322"/>
                    <a:pt x="4389" y="2071"/>
                  </a:cubicBezTo>
                  <a:lnTo>
                    <a:pt x="5105" y="468"/>
                  </a:lnTo>
                  <a:cubicBezTo>
                    <a:pt x="5114" y="449"/>
                    <a:pt x="5114" y="430"/>
                    <a:pt x="5124" y="420"/>
                  </a:cubicBezTo>
                  <a:lnTo>
                    <a:pt x="4456" y="182"/>
                  </a:lnTo>
                  <a:cubicBezTo>
                    <a:pt x="4351" y="134"/>
                    <a:pt x="4246" y="77"/>
                    <a:pt x="4160" y="1"/>
                  </a:cubicBezTo>
                  <a:lnTo>
                    <a:pt x="2567" y="1069"/>
                  </a:lnTo>
                  <a:lnTo>
                    <a:pt x="964" y="1"/>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87" name="Google Shape;6287;p38"/>
            <p:cNvSpPr/>
            <p:nvPr/>
          </p:nvSpPr>
          <p:spPr>
            <a:xfrm>
              <a:off x="6786450" y="3582664"/>
              <a:ext cx="57005" cy="62818"/>
            </a:xfrm>
            <a:custGeom>
              <a:rect b="b" l="l" r="r" t="t"/>
              <a:pathLst>
                <a:path extrusionOk="0" h="2399" w="2177">
                  <a:moveTo>
                    <a:pt x="645" y="1"/>
                  </a:moveTo>
                  <a:cubicBezTo>
                    <a:pt x="588" y="1"/>
                    <a:pt x="530" y="22"/>
                    <a:pt x="488" y="65"/>
                  </a:cubicBezTo>
                  <a:lnTo>
                    <a:pt x="68" y="495"/>
                  </a:lnTo>
                  <a:cubicBezTo>
                    <a:pt x="20" y="533"/>
                    <a:pt x="1" y="600"/>
                    <a:pt x="30" y="666"/>
                  </a:cubicBezTo>
                  <a:lnTo>
                    <a:pt x="745" y="2269"/>
                  </a:lnTo>
                  <a:cubicBezTo>
                    <a:pt x="781" y="2352"/>
                    <a:pt x="861" y="2398"/>
                    <a:pt x="944" y="2398"/>
                  </a:cubicBezTo>
                  <a:cubicBezTo>
                    <a:pt x="994" y="2398"/>
                    <a:pt x="1045" y="2381"/>
                    <a:pt x="1089" y="2345"/>
                  </a:cubicBezTo>
                  <a:lnTo>
                    <a:pt x="2176" y="1439"/>
                  </a:lnTo>
                  <a:lnTo>
                    <a:pt x="802" y="65"/>
                  </a:lnTo>
                  <a:cubicBezTo>
                    <a:pt x="759" y="22"/>
                    <a:pt x="702" y="1"/>
                    <a:pt x="64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88" name="Google Shape;6288;p38"/>
            <p:cNvSpPr/>
            <p:nvPr/>
          </p:nvSpPr>
          <p:spPr>
            <a:xfrm>
              <a:off x="6843428" y="3582664"/>
              <a:ext cx="56717" cy="62818"/>
            </a:xfrm>
            <a:custGeom>
              <a:rect b="b" l="l" r="r" t="t"/>
              <a:pathLst>
                <a:path extrusionOk="0" h="2399" w="2166">
                  <a:moveTo>
                    <a:pt x="1526" y="1"/>
                  </a:moveTo>
                  <a:cubicBezTo>
                    <a:pt x="1472" y="1"/>
                    <a:pt x="1417" y="22"/>
                    <a:pt x="1374" y="65"/>
                  </a:cubicBezTo>
                  <a:lnTo>
                    <a:pt x="0" y="1439"/>
                  </a:lnTo>
                  <a:lnTo>
                    <a:pt x="1088" y="2345"/>
                  </a:lnTo>
                  <a:cubicBezTo>
                    <a:pt x="1127" y="2381"/>
                    <a:pt x="1176" y="2398"/>
                    <a:pt x="1225" y="2398"/>
                  </a:cubicBezTo>
                  <a:cubicBezTo>
                    <a:pt x="1306" y="2398"/>
                    <a:pt x="1386" y="2352"/>
                    <a:pt x="1422" y="2269"/>
                  </a:cubicBezTo>
                  <a:lnTo>
                    <a:pt x="2137" y="666"/>
                  </a:lnTo>
                  <a:cubicBezTo>
                    <a:pt x="2166" y="600"/>
                    <a:pt x="2156" y="533"/>
                    <a:pt x="2108" y="485"/>
                  </a:cubicBezTo>
                  <a:lnTo>
                    <a:pt x="1679" y="65"/>
                  </a:lnTo>
                  <a:cubicBezTo>
                    <a:pt x="1636" y="22"/>
                    <a:pt x="1581" y="1"/>
                    <a:pt x="15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89" name="Google Shape;6289;p38"/>
            <p:cNvSpPr/>
            <p:nvPr/>
          </p:nvSpPr>
          <p:spPr>
            <a:xfrm>
              <a:off x="6714519" y="3627335"/>
              <a:ext cx="48730" cy="72951"/>
            </a:xfrm>
            <a:custGeom>
              <a:rect b="b" l="l" r="r" t="t"/>
              <a:pathLst>
                <a:path extrusionOk="0" h="2786" w="1861">
                  <a:moveTo>
                    <a:pt x="239" y="0"/>
                  </a:moveTo>
                  <a:cubicBezTo>
                    <a:pt x="134" y="115"/>
                    <a:pt x="58" y="239"/>
                    <a:pt x="0" y="372"/>
                  </a:cubicBezTo>
                  <a:lnTo>
                    <a:pt x="1193" y="1384"/>
                  </a:lnTo>
                  <a:cubicBezTo>
                    <a:pt x="1336" y="1508"/>
                    <a:pt x="1422" y="1689"/>
                    <a:pt x="1422" y="1880"/>
                  </a:cubicBezTo>
                  <a:lnTo>
                    <a:pt x="1422" y="2786"/>
                  </a:lnTo>
                  <a:lnTo>
                    <a:pt x="1861" y="2786"/>
                  </a:lnTo>
                  <a:lnTo>
                    <a:pt x="1861" y="1889"/>
                  </a:lnTo>
                  <a:cubicBezTo>
                    <a:pt x="1861" y="1565"/>
                    <a:pt x="1718" y="1260"/>
                    <a:pt x="1479" y="1050"/>
                  </a:cubicBezTo>
                  <a:lnTo>
                    <a:pt x="239" y="0"/>
                  </a:ln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90" name="Google Shape;6290;p38"/>
            <p:cNvSpPr/>
            <p:nvPr/>
          </p:nvSpPr>
          <p:spPr>
            <a:xfrm>
              <a:off x="6923345" y="3627335"/>
              <a:ext cx="48992" cy="72951"/>
            </a:xfrm>
            <a:custGeom>
              <a:rect b="b" l="l" r="r" t="t"/>
              <a:pathLst>
                <a:path extrusionOk="0" h="2786" w="1871">
                  <a:moveTo>
                    <a:pt x="1632" y="0"/>
                  </a:moveTo>
                  <a:lnTo>
                    <a:pt x="392" y="1050"/>
                  </a:lnTo>
                  <a:cubicBezTo>
                    <a:pt x="144" y="1260"/>
                    <a:pt x="1" y="1565"/>
                    <a:pt x="1" y="1889"/>
                  </a:cubicBezTo>
                  <a:lnTo>
                    <a:pt x="1" y="2786"/>
                  </a:lnTo>
                  <a:lnTo>
                    <a:pt x="440" y="2786"/>
                  </a:lnTo>
                  <a:lnTo>
                    <a:pt x="440" y="1889"/>
                  </a:lnTo>
                  <a:cubicBezTo>
                    <a:pt x="440" y="1689"/>
                    <a:pt x="526" y="1508"/>
                    <a:pt x="678" y="1384"/>
                  </a:cubicBezTo>
                  <a:lnTo>
                    <a:pt x="1871" y="372"/>
                  </a:lnTo>
                  <a:cubicBezTo>
                    <a:pt x="1813" y="239"/>
                    <a:pt x="1728" y="115"/>
                    <a:pt x="1632" y="0"/>
                  </a:cubicBez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6291" name="Google Shape;6291;p38"/>
          <p:cNvGrpSpPr/>
          <p:nvPr/>
        </p:nvGrpSpPr>
        <p:grpSpPr>
          <a:xfrm>
            <a:off x="9894917" y="3689384"/>
            <a:ext cx="377727" cy="508408"/>
            <a:chOff x="7163409" y="2880251"/>
            <a:chExt cx="263316" cy="354414"/>
          </a:xfrm>
        </p:grpSpPr>
        <p:sp>
          <p:nvSpPr>
            <p:cNvPr id="6292" name="Google Shape;6292;p38"/>
            <p:cNvSpPr/>
            <p:nvPr/>
          </p:nvSpPr>
          <p:spPr>
            <a:xfrm>
              <a:off x="7163409" y="3125474"/>
              <a:ext cx="263316" cy="109191"/>
            </a:xfrm>
            <a:custGeom>
              <a:rect b="b" l="l" r="r" t="t"/>
              <a:pathLst>
                <a:path extrusionOk="0" h="4170" w="10056">
                  <a:moveTo>
                    <a:pt x="3130" y="1"/>
                  </a:moveTo>
                  <a:lnTo>
                    <a:pt x="878" y="802"/>
                  </a:lnTo>
                  <a:cubicBezTo>
                    <a:pt x="354" y="983"/>
                    <a:pt x="1" y="1479"/>
                    <a:pt x="1" y="2033"/>
                  </a:cubicBezTo>
                  <a:lnTo>
                    <a:pt x="1" y="3511"/>
                  </a:lnTo>
                  <a:cubicBezTo>
                    <a:pt x="1" y="3874"/>
                    <a:pt x="296" y="4170"/>
                    <a:pt x="659" y="4170"/>
                  </a:cubicBezTo>
                  <a:lnTo>
                    <a:pt x="9398" y="4170"/>
                  </a:lnTo>
                  <a:cubicBezTo>
                    <a:pt x="9760" y="4170"/>
                    <a:pt x="10056" y="3874"/>
                    <a:pt x="10056" y="3511"/>
                  </a:cubicBezTo>
                  <a:lnTo>
                    <a:pt x="10056" y="2033"/>
                  </a:lnTo>
                  <a:cubicBezTo>
                    <a:pt x="10056" y="1479"/>
                    <a:pt x="9703" y="983"/>
                    <a:pt x="9178" y="802"/>
                  </a:cubicBezTo>
                  <a:lnTo>
                    <a:pt x="6917" y="1"/>
                  </a:ln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93" name="Google Shape;6293;p38"/>
            <p:cNvSpPr/>
            <p:nvPr/>
          </p:nvSpPr>
          <p:spPr>
            <a:xfrm>
              <a:off x="7197633" y="2920131"/>
              <a:ext cx="194633" cy="291544"/>
            </a:xfrm>
            <a:custGeom>
              <a:rect b="b" l="l" r="r" t="t"/>
              <a:pathLst>
                <a:path extrusionOk="0" h="11134" w="7433">
                  <a:moveTo>
                    <a:pt x="3712" y="1"/>
                  </a:moveTo>
                  <a:cubicBezTo>
                    <a:pt x="2405" y="1"/>
                    <a:pt x="1088" y="3054"/>
                    <a:pt x="1088" y="5458"/>
                  </a:cubicBezTo>
                  <a:lnTo>
                    <a:pt x="1088" y="6326"/>
                  </a:lnTo>
                  <a:cubicBezTo>
                    <a:pt x="1088" y="6736"/>
                    <a:pt x="897" y="7127"/>
                    <a:pt x="564" y="7375"/>
                  </a:cubicBezTo>
                  <a:cubicBezTo>
                    <a:pt x="201" y="7642"/>
                    <a:pt x="1" y="7957"/>
                    <a:pt x="1" y="8301"/>
                  </a:cubicBezTo>
                  <a:cubicBezTo>
                    <a:pt x="1" y="9264"/>
                    <a:pt x="936" y="11134"/>
                    <a:pt x="3712" y="11134"/>
                  </a:cubicBezTo>
                  <a:cubicBezTo>
                    <a:pt x="6488" y="11134"/>
                    <a:pt x="7423" y="9264"/>
                    <a:pt x="7423" y="8301"/>
                  </a:cubicBezTo>
                  <a:cubicBezTo>
                    <a:pt x="7432" y="7957"/>
                    <a:pt x="7222" y="7642"/>
                    <a:pt x="6869" y="7375"/>
                  </a:cubicBezTo>
                  <a:cubicBezTo>
                    <a:pt x="6536" y="7127"/>
                    <a:pt x="6335" y="6736"/>
                    <a:pt x="6335" y="6326"/>
                  </a:cubicBezTo>
                  <a:lnTo>
                    <a:pt x="6335" y="5458"/>
                  </a:lnTo>
                  <a:cubicBezTo>
                    <a:pt x="6335" y="3054"/>
                    <a:pt x="5028" y="1"/>
                    <a:pt x="3712"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94" name="Google Shape;6294;p38"/>
            <p:cNvSpPr/>
            <p:nvPr/>
          </p:nvSpPr>
          <p:spPr>
            <a:xfrm>
              <a:off x="7240105" y="3114240"/>
              <a:ext cx="147657" cy="96204"/>
            </a:xfrm>
            <a:custGeom>
              <a:rect b="b" l="l" r="r" t="t"/>
              <a:pathLst>
                <a:path extrusionOk="0" h="3674" w="5639">
                  <a:moveTo>
                    <a:pt x="5295" y="0"/>
                  </a:moveTo>
                  <a:cubicBezTo>
                    <a:pt x="5066" y="763"/>
                    <a:pt x="4656" y="1460"/>
                    <a:pt x="4084" y="2013"/>
                  </a:cubicBezTo>
                  <a:cubicBezTo>
                    <a:pt x="3212" y="2843"/>
                    <a:pt x="2009" y="3283"/>
                    <a:pt x="630" y="3283"/>
                  </a:cubicBezTo>
                  <a:cubicBezTo>
                    <a:pt x="424" y="3283"/>
                    <a:pt x="214" y="3273"/>
                    <a:pt x="1" y="3253"/>
                  </a:cubicBezTo>
                  <a:lnTo>
                    <a:pt x="1" y="3253"/>
                  </a:lnTo>
                  <a:cubicBezTo>
                    <a:pt x="439" y="3473"/>
                    <a:pt x="907" y="3616"/>
                    <a:pt x="1393" y="3673"/>
                  </a:cubicBezTo>
                  <a:cubicBezTo>
                    <a:pt x="2567" y="3540"/>
                    <a:pt x="3597" y="3082"/>
                    <a:pt x="4379" y="2338"/>
                  </a:cubicBezTo>
                  <a:cubicBezTo>
                    <a:pt x="4952" y="1784"/>
                    <a:pt x="5381" y="1107"/>
                    <a:pt x="5639" y="353"/>
                  </a:cubicBezTo>
                  <a:cubicBezTo>
                    <a:pt x="5543" y="220"/>
                    <a:pt x="5429" y="96"/>
                    <a:pt x="5295"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95" name="Google Shape;6295;p38"/>
            <p:cNvSpPr/>
            <p:nvPr/>
          </p:nvSpPr>
          <p:spPr>
            <a:xfrm>
              <a:off x="7220623" y="3000074"/>
              <a:ext cx="148652" cy="125924"/>
            </a:xfrm>
            <a:custGeom>
              <a:rect b="b" l="l" r="r" t="t"/>
              <a:pathLst>
                <a:path extrusionOk="0" h="4809" w="5677">
                  <a:moveTo>
                    <a:pt x="2843" y="1"/>
                  </a:moveTo>
                  <a:cubicBezTo>
                    <a:pt x="1279" y="1"/>
                    <a:pt x="0" y="1079"/>
                    <a:pt x="0" y="2405"/>
                  </a:cubicBezTo>
                  <a:cubicBezTo>
                    <a:pt x="0" y="3731"/>
                    <a:pt x="1279" y="4809"/>
                    <a:pt x="2843" y="4809"/>
                  </a:cubicBezTo>
                  <a:cubicBezTo>
                    <a:pt x="4408" y="4809"/>
                    <a:pt x="5677" y="3731"/>
                    <a:pt x="5677" y="2405"/>
                  </a:cubicBezTo>
                  <a:cubicBezTo>
                    <a:pt x="5677" y="1079"/>
                    <a:pt x="4408" y="1"/>
                    <a:pt x="2843"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96" name="Google Shape;6296;p38"/>
            <p:cNvSpPr/>
            <p:nvPr/>
          </p:nvSpPr>
          <p:spPr>
            <a:xfrm>
              <a:off x="7220623" y="2954355"/>
              <a:ext cx="148914" cy="142918"/>
            </a:xfrm>
            <a:custGeom>
              <a:rect b="b" l="l" r="r" t="t"/>
              <a:pathLst>
                <a:path extrusionOk="0" h="5458" w="5687">
                  <a:moveTo>
                    <a:pt x="0" y="1"/>
                  </a:moveTo>
                  <a:lnTo>
                    <a:pt x="0" y="2624"/>
                  </a:lnTo>
                  <a:cubicBezTo>
                    <a:pt x="0" y="4189"/>
                    <a:pt x="1269" y="5458"/>
                    <a:pt x="2843" y="5458"/>
                  </a:cubicBezTo>
                  <a:cubicBezTo>
                    <a:pt x="4408" y="5458"/>
                    <a:pt x="5686" y="4189"/>
                    <a:pt x="5686" y="2624"/>
                  </a:cubicBezTo>
                  <a:lnTo>
                    <a:pt x="5686" y="1"/>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97" name="Google Shape;6297;p38"/>
            <p:cNvSpPr/>
            <p:nvPr/>
          </p:nvSpPr>
          <p:spPr>
            <a:xfrm>
              <a:off x="7220387" y="2954355"/>
              <a:ext cx="148888" cy="143180"/>
            </a:xfrm>
            <a:custGeom>
              <a:rect b="b" l="l" r="r" t="t"/>
              <a:pathLst>
                <a:path extrusionOk="0" h="5468" w="5686">
                  <a:moveTo>
                    <a:pt x="9" y="1"/>
                  </a:moveTo>
                  <a:lnTo>
                    <a:pt x="9" y="2624"/>
                  </a:lnTo>
                  <a:cubicBezTo>
                    <a:pt x="1" y="4211"/>
                    <a:pt x="1293" y="5467"/>
                    <a:pt x="2819" y="5467"/>
                  </a:cubicBezTo>
                  <a:cubicBezTo>
                    <a:pt x="2971" y="5467"/>
                    <a:pt x="3126" y="5455"/>
                    <a:pt x="3282" y="5429"/>
                  </a:cubicBezTo>
                  <a:cubicBezTo>
                    <a:pt x="1898" y="5210"/>
                    <a:pt x="878" y="4017"/>
                    <a:pt x="887" y="2624"/>
                  </a:cubicBezTo>
                  <a:lnTo>
                    <a:pt x="887" y="2185"/>
                  </a:lnTo>
                  <a:cubicBezTo>
                    <a:pt x="887" y="1222"/>
                    <a:pt x="1669" y="440"/>
                    <a:pt x="2633" y="440"/>
                  </a:cubicBezTo>
                  <a:lnTo>
                    <a:pt x="5686" y="440"/>
                  </a:lnTo>
                  <a:lnTo>
                    <a:pt x="5686" y="1"/>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98" name="Google Shape;6298;p38"/>
            <p:cNvSpPr/>
            <p:nvPr/>
          </p:nvSpPr>
          <p:spPr>
            <a:xfrm>
              <a:off x="7269851" y="3045714"/>
              <a:ext cx="50747" cy="17361"/>
            </a:xfrm>
            <a:custGeom>
              <a:rect b="b" l="l" r="r" t="t"/>
              <a:pathLst>
                <a:path extrusionOk="0" h="663" w="1938">
                  <a:moveTo>
                    <a:pt x="313" y="1"/>
                  </a:moveTo>
                  <a:cubicBezTo>
                    <a:pt x="143" y="1"/>
                    <a:pt x="1" y="224"/>
                    <a:pt x="162" y="385"/>
                  </a:cubicBezTo>
                  <a:cubicBezTo>
                    <a:pt x="380" y="567"/>
                    <a:pt x="651" y="662"/>
                    <a:pt x="932" y="662"/>
                  </a:cubicBezTo>
                  <a:cubicBezTo>
                    <a:pt x="946" y="662"/>
                    <a:pt x="959" y="662"/>
                    <a:pt x="973" y="662"/>
                  </a:cubicBezTo>
                  <a:cubicBezTo>
                    <a:pt x="986" y="662"/>
                    <a:pt x="1000" y="662"/>
                    <a:pt x="1013" y="662"/>
                  </a:cubicBezTo>
                  <a:cubicBezTo>
                    <a:pt x="1295" y="662"/>
                    <a:pt x="1565" y="567"/>
                    <a:pt x="1784" y="385"/>
                  </a:cubicBezTo>
                  <a:cubicBezTo>
                    <a:pt x="1938" y="224"/>
                    <a:pt x="1793" y="1"/>
                    <a:pt x="1623" y="1"/>
                  </a:cubicBezTo>
                  <a:cubicBezTo>
                    <a:pt x="1572" y="1"/>
                    <a:pt x="1518" y="21"/>
                    <a:pt x="1469" y="70"/>
                  </a:cubicBezTo>
                  <a:cubicBezTo>
                    <a:pt x="1321" y="175"/>
                    <a:pt x="1147" y="228"/>
                    <a:pt x="972" y="228"/>
                  </a:cubicBezTo>
                  <a:cubicBezTo>
                    <a:pt x="796" y="228"/>
                    <a:pt x="620" y="175"/>
                    <a:pt x="467" y="70"/>
                  </a:cubicBezTo>
                  <a:cubicBezTo>
                    <a:pt x="418" y="21"/>
                    <a:pt x="365" y="1"/>
                    <a:pt x="313" y="1"/>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299" name="Google Shape;6299;p38"/>
            <p:cNvSpPr/>
            <p:nvPr/>
          </p:nvSpPr>
          <p:spPr>
            <a:xfrm>
              <a:off x="7255344" y="3005939"/>
              <a:ext cx="11260" cy="16889"/>
            </a:xfrm>
            <a:custGeom>
              <a:rect b="b" l="l" r="r" t="t"/>
              <a:pathLst>
                <a:path extrusionOk="0" h="645" w="430">
                  <a:moveTo>
                    <a:pt x="215" y="1"/>
                  </a:moveTo>
                  <a:cubicBezTo>
                    <a:pt x="108" y="1"/>
                    <a:pt x="0" y="72"/>
                    <a:pt x="0" y="215"/>
                  </a:cubicBezTo>
                  <a:lnTo>
                    <a:pt x="0" y="435"/>
                  </a:lnTo>
                  <a:cubicBezTo>
                    <a:pt x="0" y="549"/>
                    <a:pt x="96" y="645"/>
                    <a:pt x="210" y="645"/>
                  </a:cubicBezTo>
                  <a:cubicBezTo>
                    <a:pt x="334" y="645"/>
                    <a:pt x="430" y="549"/>
                    <a:pt x="430" y="435"/>
                  </a:cubicBezTo>
                  <a:lnTo>
                    <a:pt x="430" y="215"/>
                  </a:lnTo>
                  <a:cubicBezTo>
                    <a:pt x="430" y="72"/>
                    <a:pt x="322" y="1"/>
                    <a:pt x="215"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00" name="Google Shape;6300;p38"/>
            <p:cNvSpPr/>
            <p:nvPr/>
          </p:nvSpPr>
          <p:spPr>
            <a:xfrm>
              <a:off x="7323792" y="3005939"/>
              <a:ext cx="11521" cy="16889"/>
            </a:xfrm>
            <a:custGeom>
              <a:rect b="b" l="l" r="r" t="t"/>
              <a:pathLst>
                <a:path extrusionOk="0" h="645" w="440">
                  <a:moveTo>
                    <a:pt x="220" y="1"/>
                  </a:moveTo>
                  <a:cubicBezTo>
                    <a:pt x="110" y="1"/>
                    <a:pt x="0" y="72"/>
                    <a:pt x="0" y="215"/>
                  </a:cubicBezTo>
                  <a:lnTo>
                    <a:pt x="0" y="435"/>
                  </a:lnTo>
                  <a:cubicBezTo>
                    <a:pt x="0" y="549"/>
                    <a:pt x="96" y="645"/>
                    <a:pt x="220" y="645"/>
                  </a:cubicBezTo>
                  <a:cubicBezTo>
                    <a:pt x="344" y="645"/>
                    <a:pt x="439" y="549"/>
                    <a:pt x="439" y="435"/>
                  </a:cubicBezTo>
                  <a:lnTo>
                    <a:pt x="439" y="215"/>
                  </a:lnTo>
                  <a:cubicBezTo>
                    <a:pt x="439" y="72"/>
                    <a:pt x="330" y="1"/>
                    <a:pt x="220"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01" name="Google Shape;6301;p38"/>
            <p:cNvSpPr/>
            <p:nvPr/>
          </p:nvSpPr>
          <p:spPr>
            <a:xfrm>
              <a:off x="7247594" y="2988578"/>
              <a:ext cx="26761" cy="11521"/>
            </a:xfrm>
            <a:custGeom>
              <a:rect b="b" l="l" r="r" t="t"/>
              <a:pathLst>
                <a:path extrusionOk="0" h="440" w="1022">
                  <a:moveTo>
                    <a:pt x="296" y="1"/>
                  </a:moveTo>
                  <a:cubicBezTo>
                    <a:pt x="1" y="1"/>
                    <a:pt x="1" y="440"/>
                    <a:pt x="296" y="440"/>
                  </a:cubicBezTo>
                  <a:lnTo>
                    <a:pt x="726" y="440"/>
                  </a:lnTo>
                  <a:cubicBezTo>
                    <a:pt x="1021" y="440"/>
                    <a:pt x="1021" y="1"/>
                    <a:pt x="726"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02" name="Google Shape;6302;p38"/>
            <p:cNvSpPr/>
            <p:nvPr/>
          </p:nvSpPr>
          <p:spPr>
            <a:xfrm>
              <a:off x="7316303" y="2988578"/>
              <a:ext cx="26499" cy="11521"/>
            </a:xfrm>
            <a:custGeom>
              <a:rect b="b" l="l" r="r" t="t"/>
              <a:pathLst>
                <a:path extrusionOk="0" h="440" w="1012">
                  <a:moveTo>
                    <a:pt x="286" y="1"/>
                  </a:moveTo>
                  <a:cubicBezTo>
                    <a:pt x="0" y="1"/>
                    <a:pt x="0" y="440"/>
                    <a:pt x="286" y="440"/>
                  </a:cubicBezTo>
                  <a:lnTo>
                    <a:pt x="725" y="440"/>
                  </a:lnTo>
                  <a:cubicBezTo>
                    <a:pt x="1011" y="440"/>
                    <a:pt x="1011" y="1"/>
                    <a:pt x="725"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03" name="Google Shape;6303;p38"/>
            <p:cNvSpPr/>
            <p:nvPr/>
          </p:nvSpPr>
          <p:spPr>
            <a:xfrm>
              <a:off x="7189646" y="2880251"/>
              <a:ext cx="208852" cy="285469"/>
            </a:xfrm>
            <a:custGeom>
              <a:rect b="b" l="l" r="r" t="t"/>
              <a:pathLst>
                <a:path extrusionOk="0" h="10902" w="7976">
                  <a:moveTo>
                    <a:pt x="4017" y="0"/>
                  </a:moveTo>
                  <a:cubicBezTo>
                    <a:pt x="2066" y="0"/>
                    <a:pt x="435" y="1515"/>
                    <a:pt x="315" y="3489"/>
                  </a:cubicBezTo>
                  <a:lnTo>
                    <a:pt x="124" y="6771"/>
                  </a:lnTo>
                  <a:cubicBezTo>
                    <a:pt x="0" y="8908"/>
                    <a:pt x="1613" y="10749"/>
                    <a:pt x="3750" y="10902"/>
                  </a:cubicBezTo>
                  <a:cubicBezTo>
                    <a:pt x="2414" y="10758"/>
                    <a:pt x="1393" y="9633"/>
                    <a:pt x="1393" y="8288"/>
                  </a:cubicBezTo>
                  <a:lnTo>
                    <a:pt x="1393" y="6981"/>
                  </a:lnTo>
                  <a:cubicBezTo>
                    <a:pt x="1393" y="4577"/>
                    <a:pt x="2710" y="1524"/>
                    <a:pt x="4017" y="1524"/>
                  </a:cubicBezTo>
                  <a:cubicBezTo>
                    <a:pt x="5333" y="1524"/>
                    <a:pt x="6640" y="4577"/>
                    <a:pt x="6640" y="6981"/>
                  </a:cubicBezTo>
                  <a:lnTo>
                    <a:pt x="6640" y="9098"/>
                  </a:lnTo>
                  <a:cubicBezTo>
                    <a:pt x="6640" y="9287"/>
                    <a:pt x="6795" y="9405"/>
                    <a:pt x="6951" y="9405"/>
                  </a:cubicBezTo>
                  <a:cubicBezTo>
                    <a:pt x="7041" y="9405"/>
                    <a:pt x="7131" y="9366"/>
                    <a:pt x="7194" y="9280"/>
                  </a:cubicBezTo>
                  <a:cubicBezTo>
                    <a:pt x="7718" y="8555"/>
                    <a:pt x="7976" y="7667"/>
                    <a:pt x="7928" y="6771"/>
                  </a:cubicBezTo>
                  <a:lnTo>
                    <a:pt x="7737" y="3584"/>
                  </a:lnTo>
                  <a:cubicBezTo>
                    <a:pt x="7613" y="1686"/>
                    <a:pt x="6135" y="112"/>
                    <a:pt x="4246" y="7"/>
                  </a:cubicBezTo>
                  <a:cubicBezTo>
                    <a:pt x="4169" y="2"/>
                    <a:pt x="4093" y="0"/>
                    <a:pt x="4017" y="0"/>
                  </a:cubicBezTo>
                  <a:close/>
                </a:path>
              </a:pathLst>
            </a:custGeom>
            <a:solidFill>
              <a:srgbClr val="788A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6304" name="Google Shape;6304;p38"/>
          <p:cNvGrpSpPr/>
          <p:nvPr/>
        </p:nvGrpSpPr>
        <p:grpSpPr>
          <a:xfrm>
            <a:off x="9247415" y="3689266"/>
            <a:ext cx="377727" cy="508521"/>
            <a:chOff x="6712032" y="2880172"/>
            <a:chExt cx="263316" cy="354493"/>
          </a:xfrm>
        </p:grpSpPr>
        <p:sp>
          <p:nvSpPr>
            <p:cNvPr id="6305" name="Google Shape;6305;p38"/>
            <p:cNvSpPr/>
            <p:nvPr/>
          </p:nvSpPr>
          <p:spPr>
            <a:xfrm>
              <a:off x="6729995" y="2880172"/>
              <a:ext cx="227600" cy="209113"/>
            </a:xfrm>
            <a:custGeom>
              <a:rect b="b" l="l" r="r" t="t"/>
              <a:pathLst>
                <a:path extrusionOk="0" h="7986" w="8692">
                  <a:moveTo>
                    <a:pt x="4351" y="0"/>
                  </a:moveTo>
                  <a:cubicBezTo>
                    <a:pt x="2825" y="0"/>
                    <a:pt x="640" y="1078"/>
                    <a:pt x="640" y="3273"/>
                  </a:cubicBezTo>
                  <a:lnTo>
                    <a:pt x="640" y="5839"/>
                  </a:lnTo>
                  <a:cubicBezTo>
                    <a:pt x="640" y="6278"/>
                    <a:pt x="373" y="6449"/>
                    <a:pt x="182" y="6516"/>
                  </a:cubicBezTo>
                  <a:cubicBezTo>
                    <a:pt x="68" y="6545"/>
                    <a:pt x="1" y="6678"/>
                    <a:pt x="39" y="6793"/>
                  </a:cubicBezTo>
                  <a:cubicBezTo>
                    <a:pt x="139" y="7057"/>
                    <a:pt x="387" y="7425"/>
                    <a:pt x="981" y="7425"/>
                  </a:cubicBezTo>
                  <a:cubicBezTo>
                    <a:pt x="1010" y="7425"/>
                    <a:pt x="1039" y="7424"/>
                    <a:pt x="1069" y="7422"/>
                  </a:cubicBezTo>
                  <a:cubicBezTo>
                    <a:pt x="1338" y="7780"/>
                    <a:pt x="1751" y="7985"/>
                    <a:pt x="2186" y="7985"/>
                  </a:cubicBezTo>
                  <a:cubicBezTo>
                    <a:pt x="2262" y="7985"/>
                    <a:pt x="2338" y="7979"/>
                    <a:pt x="2415" y="7966"/>
                  </a:cubicBezTo>
                  <a:cubicBezTo>
                    <a:pt x="2806" y="7909"/>
                    <a:pt x="3206" y="7871"/>
                    <a:pt x="3607" y="7861"/>
                  </a:cubicBezTo>
                  <a:lnTo>
                    <a:pt x="5095" y="7861"/>
                  </a:lnTo>
                  <a:cubicBezTo>
                    <a:pt x="5486" y="7871"/>
                    <a:pt x="5887" y="7909"/>
                    <a:pt x="6288" y="7966"/>
                  </a:cubicBezTo>
                  <a:cubicBezTo>
                    <a:pt x="6363" y="7979"/>
                    <a:pt x="6438" y="7985"/>
                    <a:pt x="6513" y="7985"/>
                  </a:cubicBezTo>
                  <a:cubicBezTo>
                    <a:pt x="6942" y="7985"/>
                    <a:pt x="7355" y="7780"/>
                    <a:pt x="7623" y="7422"/>
                  </a:cubicBezTo>
                  <a:cubicBezTo>
                    <a:pt x="7654" y="7424"/>
                    <a:pt x="7684" y="7425"/>
                    <a:pt x="7712" y="7425"/>
                  </a:cubicBezTo>
                  <a:cubicBezTo>
                    <a:pt x="8314" y="7425"/>
                    <a:pt x="8554" y="7057"/>
                    <a:pt x="8654" y="6793"/>
                  </a:cubicBezTo>
                  <a:cubicBezTo>
                    <a:pt x="8692" y="6678"/>
                    <a:pt x="8635" y="6545"/>
                    <a:pt x="8511" y="6516"/>
                  </a:cubicBezTo>
                  <a:cubicBezTo>
                    <a:pt x="8320" y="6440"/>
                    <a:pt x="8062" y="6268"/>
                    <a:pt x="8062" y="5829"/>
                  </a:cubicBezTo>
                  <a:lnTo>
                    <a:pt x="8062" y="2834"/>
                  </a:lnTo>
                  <a:cubicBezTo>
                    <a:pt x="8062" y="1718"/>
                    <a:pt x="7232" y="792"/>
                    <a:pt x="6126" y="659"/>
                  </a:cubicBezTo>
                  <a:cubicBezTo>
                    <a:pt x="5992" y="649"/>
                    <a:pt x="5868" y="582"/>
                    <a:pt x="5792" y="477"/>
                  </a:cubicBezTo>
                  <a:cubicBezTo>
                    <a:pt x="5582" y="163"/>
                    <a:pt x="5095" y="0"/>
                    <a:pt x="4351" y="0"/>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06" name="Google Shape;6306;p38"/>
            <p:cNvSpPr/>
            <p:nvPr/>
          </p:nvSpPr>
          <p:spPr>
            <a:xfrm>
              <a:off x="6843926" y="2880172"/>
              <a:ext cx="113669" cy="209009"/>
            </a:xfrm>
            <a:custGeom>
              <a:rect b="b" l="l" r="r" t="t"/>
              <a:pathLst>
                <a:path extrusionOk="0" h="7982" w="4341">
                  <a:moveTo>
                    <a:pt x="0" y="0"/>
                  </a:moveTo>
                  <a:lnTo>
                    <a:pt x="0" y="7861"/>
                  </a:lnTo>
                  <a:lnTo>
                    <a:pt x="744" y="7861"/>
                  </a:lnTo>
                  <a:cubicBezTo>
                    <a:pt x="1145" y="7861"/>
                    <a:pt x="1546" y="7899"/>
                    <a:pt x="1937" y="7966"/>
                  </a:cubicBezTo>
                  <a:cubicBezTo>
                    <a:pt x="2007" y="7977"/>
                    <a:pt x="2077" y="7982"/>
                    <a:pt x="2147" y="7982"/>
                  </a:cubicBezTo>
                  <a:cubicBezTo>
                    <a:pt x="2588" y="7982"/>
                    <a:pt x="3009" y="7777"/>
                    <a:pt x="3272" y="7422"/>
                  </a:cubicBezTo>
                  <a:cubicBezTo>
                    <a:pt x="3296" y="7423"/>
                    <a:pt x="3318" y="7424"/>
                    <a:pt x="3341" y="7424"/>
                  </a:cubicBezTo>
                  <a:cubicBezTo>
                    <a:pt x="3959" y="7424"/>
                    <a:pt x="4211" y="7050"/>
                    <a:pt x="4303" y="6783"/>
                  </a:cubicBezTo>
                  <a:cubicBezTo>
                    <a:pt x="4341" y="6669"/>
                    <a:pt x="4284" y="6545"/>
                    <a:pt x="4160" y="6507"/>
                  </a:cubicBezTo>
                  <a:cubicBezTo>
                    <a:pt x="3969" y="6440"/>
                    <a:pt x="3711" y="6268"/>
                    <a:pt x="3711" y="5829"/>
                  </a:cubicBezTo>
                  <a:lnTo>
                    <a:pt x="3711" y="2834"/>
                  </a:lnTo>
                  <a:cubicBezTo>
                    <a:pt x="3711" y="1718"/>
                    <a:pt x="2881" y="792"/>
                    <a:pt x="1775" y="659"/>
                  </a:cubicBezTo>
                  <a:cubicBezTo>
                    <a:pt x="1641" y="649"/>
                    <a:pt x="1517" y="582"/>
                    <a:pt x="1441" y="477"/>
                  </a:cubicBezTo>
                  <a:cubicBezTo>
                    <a:pt x="1231" y="163"/>
                    <a:pt x="744" y="0"/>
                    <a:pt x="0" y="0"/>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07" name="Google Shape;6307;p38"/>
            <p:cNvSpPr/>
            <p:nvPr/>
          </p:nvSpPr>
          <p:spPr>
            <a:xfrm>
              <a:off x="6712032" y="3118980"/>
              <a:ext cx="263316" cy="115685"/>
            </a:xfrm>
            <a:custGeom>
              <a:rect b="b" l="l" r="r" t="t"/>
              <a:pathLst>
                <a:path extrusionOk="0" h="4418" w="10056">
                  <a:moveTo>
                    <a:pt x="6564" y="1"/>
                  </a:moveTo>
                  <a:lnTo>
                    <a:pt x="6564" y="373"/>
                  </a:lnTo>
                  <a:cubicBezTo>
                    <a:pt x="6564" y="1279"/>
                    <a:pt x="5829" y="2013"/>
                    <a:pt x="4923" y="2013"/>
                  </a:cubicBezTo>
                  <a:cubicBezTo>
                    <a:pt x="4016" y="2013"/>
                    <a:pt x="3282" y="1279"/>
                    <a:pt x="3282" y="373"/>
                  </a:cubicBezTo>
                  <a:lnTo>
                    <a:pt x="3282" y="182"/>
                  </a:lnTo>
                  <a:cubicBezTo>
                    <a:pt x="3234" y="210"/>
                    <a:pt x="3186" y="239"/>
                    <a:pt x="3139" y="258"/>
                  </a:cubicBezTo>
                  <a:lnTo>
                    <a:pt x="878" y="1050"/>
                  </a:lnTo>
                  <a:cubicBezTo>
                    <a:pt x="353" y="1231"/>
                    <a:pt x="0" y="1727"/>
                    <a:pt x="0" y="2290"/>
                  </a:cubicBezTo>
                  <a:lnTo>
                    <a:pt x="0" y="3759"/>
                  </a:lnTo>
                  <a:cubicBezTo>
                    <a:pt x="0" y="4122"/>
                    <a:pt x="296" y="4418"/>
                    <a:pt x="658" y="4418"/>
                  </a:cubicBezTo>
                  <a:lnTo>
                    <a:pt x="9397" y="4418"/>
                  </a:lnTo>
                  <a:cubicBezTo>
                    <a:pt x="9759" y="4418"/>
                    <a:pt x="10055" y="4122"/>
                    <a:pt x="10055" y="3759"/>
                  </a:cubicBezTo>
                  <a:lnTo>
                    <a:pt x="10055" y="2281"/>
                  </a:lnTo>
                  <a:cubicBezTo>
                    <a:pt x="10055" y="1727"/>
                    <a:pt x="9702" y="1231"/>
                    <a:pt x="9177" y="1050"/>
                  </a:cubicBezTo>
                  <a:lnTo>
                    <a:pt x="6926" y="258"/>
                  </a:lnTo>
                  <a:cubicBezTo>
                    <a:pt x="6783" y="201"/>
                    <a:pt x="6659" y="115"/>
                    <a:pt x="6564" y="1"/>
                  </a:cubicBezTo>
                  <a:close/>
                </a:path>
              </a:pathLst>
            </a:custGeom>
            <a:solidFill>
              <a:srgbClr val="909D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08" name="Google Shape;6308;p38"/>
            <p:cNvSpPr/>
            <p:nvPr/>
          </p:nvSpPr>
          <p:spPr>
            <a:xfrm>
              <a:off x="6768487" y="3118980"/>
              <a:ext cx="150407" cy="81802"/>
            </a:xfrm>
            <a:custGeom>
              <a:rect b="b" l="l" r="r" t="t"/>
              <a:pathLst>
                <a:path extrusionOk="0" h="3124" w="5744">
                  <a:moveTo>
                    <a:pt x="4398" y="1"/>
                  </a:moveTo>
                  <a:lnTo>
                    <a:pt x="4398" y="373"/>
                  </a:lnTo>
                  <a:cubicBezTo>
                    <a:pt x="4398" y="1279"/>
                    <a:pt x="3663" y="2013"/>
                    <a:pt x="2767" y="2013"/>
                  </a:cubicBezTo>
                  <a:cubicBezTo>
                    <a:pt x="1860" y="2013"/>
                    <a:pt x="1126" y="1279"/>
                    <a:pt x="1126" y="373"/>
                  </a:cubicBezTo>
                  <a:lnTo>
                    <a:pt x="1126" y="182"/>
                  </a:lnTo>
                  <a:cubicBezTo>
                    <a:pt x="1078" y="210"/>
                    <a:pt x="1030" y="230"/>
                    <a:pt x="973" y="249"/>
                  </a:cubicBezTo>
                  <a:lnTo>
                    <a:pt x="0" y="602"/>
                  </a:lnTo>
                  <a:cubicBezTo>
                    <a:pt x="10" y="1183"/>
                    <a:pt x="124" y="1775"/>
                    <a:pt x="353" y="2319"/>
                  </a:cubicBezTo>
                  <a:cubicBezTo>
                    <a:pt x="558" y="2816"/>
                    <a:pt x="1037" y="3124"/>
                    <a:pt x="1553" y="3124"/>
                  </a:cubicBezTo>
                  <a:cubicBezTo>
                    <a:pt x="1661" y="3124"/>
                    <a:pt x="1770" y="3110"/>
                    <a:pt x="1879" y="3082"/>
                  </a:cubicBezTo>
                  <a:lnTo>
                    <a:pt x="2872" y="2834"/>
                  </a:lnTo>
                  <a:lnTo>
                    <a:pt x="3864" y="3082"/>
                  </a:lnTo>
                  <a:cubicBezTo>
                    <a:pt x="3973" y="3110"/>
                    <a:pt x="4083" y="3124"/>
                    <a:pt x="4191" y="3124"/>
                  </a:cubicBezTo>
                  <a:cubicBezTo>
                    <a:pt x="4709" y="3124"/>
                    <a:pt x="5195" y="2816"/>
                    <a:pt x="5400" y="2319"/>
                  </a:cubicBezTo>
                  <a:cubicBezTo>
                    <a:pt x="5619" y="1775"/>
                    <a:pt x="5743" y="1183"/>
                    <a:pt x="5743" y="602"/>
                  </a:cubicBezTo>
                  <a:lnTo>
                    <a:pt x="4761" y="249"/>
                  </a:lnTo>
                  <a:cubicBezTo>
                    <a:pt x="4627" y="201"/>
                    <a:pt x="4503" y="115"/>
                    <a:pt x="4398" y="1"/>
                  </a:cubicBez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09" name="Google Shape;6309;p38"/>
            <p:cNvSpPr/>
            <p:nvPr/>
          </p:nvSpPr>
          <p:spPr>
            <a:xfrm>
              <a:off x="6714755" y="3155953"/>
              <a:ext cx="48992" cy="78712"/>
            </a:xfrm>
            <a:custGeom>
              <a:rect b="b" l="l" r="r" t="t"/>
              <a:pathLst>
                <a:path extrusionOk="0" h="3006" w="1871">
                  <a:moveTo>
                    <a:pt x="239" y="0"/>
                  </a:moveTo>
                  <a:cubicBezTo>
                    <a:pt x="135" y="105"/>
                    <a:pt x="58" y="239"/>
                    <a:pt x="1" y="373"/>
                  </a:cubicBezTo>
                  <a:lnTo>
                    <a:pt x="1193" y="1393"/>
                  </a:lnTo>
                  <a:cubicBezTo>
                    <a:pt x="1337" y="1517"/>
                    <a:pt x="1422" y="1699"/>
                    <a:pt x="1422" y="1889"/>
                  </a:cubicBezTo>
                  <a:lnTo>
                    <a:pt x="1422" y="3006"/>
                  </a:lnTo>
                  <a:lnTo>
                    <a:pt x="1871" y="3006"/>
                  </a:lnTo>
                  <a:lnTo>
                    <a:pt x="1871" y="1889"/>
                  </a:lnTo>
                  <a:cubicBezTo>
                    <a:pt x="1871" y="1575"/>
                    <a:pt x="1728" y="1269"/>
                    <a:pt x="1480" y="1059"/>
                  </a:cubicBezTo>
                  <a:lnTo>
                    <a:pt x="239" y="0"/>
                  </a:ln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10" name="Google Shape;6310;p38"/>
            <p:cNvSpPr/>
            <p:nvPr/>
          </p:nvSpPr>
          <p:spPr>
            <a:xfrm>
              <a:off x="6923842" y="3155953"/>
              <a:ext cx="48992" cy="78712"/>
            </a:xfrm>
            <a:custGeom>
              <a:rect b="b" l="l" r="r" t="t"/>
              <a:pathLst>
                <a:path extrusionOk="0" h="3006" w="1871">
                  <a:moveTo>
                    <a:pt x="1632" y="0"/>
                  </a:moveTo>
                  <a:lnTo>
                    <a:pt x="383" y="1059"/>
                  </a:lnTo>
                  <a:cubicBezTo>
                    <a:pt x="144" y="1269"/>
                    <a:pt x="1" y="1575"/>
                    <a:pt x="1" y="1889"/>
                  </a:cubicBezTo>
                  <a:lnTo>
                    <a:pt x="1" y="3006"/>
                  </a:lnTo>
                  <a:lnTo>
                    <a:pt x="449" y="3006"/>
                  </a:lnTo>
                  <a:lnTo>
                    <a:pt x="449" y="1889"/>
                  </a:lnTo>
                  <a:cubicBezTo>
                    <a:pt x="440" y="1699"/>
                    <a:pt x="526" y="1517"/>
                    <a:pt x="678" y="1393"/>
                  </a:cubicBezTo>
                  <a:lnTo>
                    <a:pt x="1871" y="373"/>
                  </a:lnTo>
                  <a:cubicBezTo>
                    <a:pt x="1814" y="239"/>
                    <a:pt x="1728" y="105"/>
                    <a:pt x="1632" y="0"/>
                  </a:cubicBez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11" name="Google Shape;6311;p38"/>
            <p:cNvSpPr/>
            <p:nvPr/>
          </p:nvSpPr>
          <p:spPr>
            <a:xfrm>
              <a:off x="6778961" y="3108741"/>
              <a:ext cx="129432" cy="80650"/>
            </a:xfrm>
            <a:custGeom>
              <a:rect b="b" l="l" r="r" t="t"/>
              <a:pathLst>
                <a:path extrusionOk="0" h="3080" w="4943">
                  <a:moveTo>
                    <a:pt x="1165" y="0"/>
                  </a:moveTo>
                  <a:lnTo>
                    <a:pt x="344" y="287"/>
                  </a:lnTo>
                  <a:cubicBezTo>
                    <a:pt x="172" y="344"/>
                    <a:pt x="58" y="496"/>
                    <a:pt x="48" y="678"/>
                  </a:cubicBezTo>
                  <a:cubicBezTo>
                    <a:pt x="1" y="1307"/>
                    <a:pt x="115" y="1947"/>
                    <a:pt x="354" y="2538"/>
                  </a:cubicBezTo>
                  <a:cubicBezTo>
                    <a:pt x="497" y="2871"/>
                    <a:pt x="818" y="3079"/>
                    <a:pt x="1163" y="3079"/>
                  </a:cubicBezTo>
                  <a:cubicBezTo>
                    <a:pt x="1233" y="3079"/>
                    <a:pt x="1304" y="3071"/>
                    <a:pt x="1375" y="3053"/>
                  </a:cubicBezTo>
                  <a:lnTo>
                    <a:pt x="2472" y="2777"/>
                  </a:lnTo>
                  <a:lnTo>
                    <a:pt x="3578" y="3053"/>
                  </a:lnTo>
                  <a:cubicBezTo>
                    <a:pt x="3649" y="3071"/>
                    <a:pt x="3720" y="3079"/>
                    <a:pt x="3789" y="3079"/>
                  </a:cubicBezTo>
                  <a:cubicBezTo>
                    <a:pt x="4135" y="3079"/>
                    <a:pt x="4456" y="2871"/>
                    <a:pt x="4599" y="2538"/>
                  </a:cubicBezTo>
                  <a:cubicBezTo>
                    <a:pt x="4838" y="1947"/>
                    <a:pt x="4942" y="1307"/>
                    <a:pt x="4904" y="678"/>
                  </a:cubicBezTo>
                  <a:cubicBezTo>
                    <a:pt x="4895" y="496"/>
                    <a:pt x="4780" y="344"/>
                    <a:pt x="4609" y="287"/>
                  </a:cubicBezTo>
                  <a:lnTo>
                    <a:pt x="3788" y="0"/>
                  </a:lnTo>
                  <a:lnTo>
                    <a:pt x="3788" y="649"/>
                  </a:lnTo>
                  <a:cubicBezTo>
                    <a:pt x="3788" y="1374"/>
                    <a:pt x="3206" y="1966"/>
                    <a:pt x="2481" y="1966"/>
                  </a:cubicBezTo>
                  <a:cubicBezTo>
                    <a:pt x="1756" y="1966"/>
                    <a:pt x="1165" y="1374"/>
                    <a:pt x="1165" y="649"/>
                  </a:cubicBezTo>
                  <a:lnTo>
                    <a:pt x="1165" y="0"/>
                  </a:lnTo>
                  <a:close/>
                </a:path>
              </a:pathLst>
            </a:custGeom>
            <a:solidFill>
              <a:srgbClr val="E7E9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12" name="Google Shape;6312;p38"/>
            <p:cNvSpPr/>
            <p:nvPr/>
          </p:nvSpPr>
          <p:spPr>
            <a:xfrm>
              <a:off x="6878149" y="3108479"/>
              <a:ext cx="26" cy="288"/>
            </a:xfrm>
            <a:custGeom>
              <a:rect b="b" l="l" r="r" t="t"/>
              <a:pathLst>
                <a:path extrusionOk="0" h="11" w="1">
                  <a:moveTo>
                    <a:pt x="0" y="10"/>
                  </a:moveTo>
                  <a:lnTo>
                    <a:pt x="0" y="10"/>
                  </a:lnTo>
                  <a:lnTo>
                    <a:pt x="0" y="1"/>
                  </a:ln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13" name="Google Shape;6313;p38"/>
            <p:cNvSpPr/>
            <p:nvPr/>
          </p:nvSpPr>
          <p:spPr>
            <a:xfrm>
              <a:off x="6809440" y="3108479"/>
              <a:ext cx="26" cy="288"/>
            </a:xfrm>
            <a:custGeom>
              <a:rect b="b" l="l" r="r" t="t"/>
              <a:pathLst>
                <a:path extrusionOk="0" h="11" w="1">
                  <a:moveTo>
                    <a:pt x="1" y="1"/>
                  </a:moveTo>
                  <a:lnTo>
                    <a:pt x="1" y="10"/>
                  </a:lnTo>
                  <a:lnTo>
                    <a:pt x="1" y="10"/>
                  </a:ln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14" name="Google Shape;6314;p38"/>
            <p:cNvSpPr/>
            <p:nvPr/>
          </p:nvSpPr>
          <p:spPr>
            <a:xfrm>
              <a:off x="6797945" y="3108741"/>
              <a:ext cx="91464" cy="62975"/>
            </a:xfrm>
            <a:custGeom>
              <a:rect b="b" l="l" r="r" t="t"/>
              <a:pathLst>
                <a:path extrusionOk="0" h="2405" w="3493">
                  <a:moveTo>
                    <a:pt x="440" y="0"/>
                  </a:moveTo>
                  <a:lnTo>
                    <a:pt x="1" y="153"/>
                  </a:lnTo>
                  <a:lnTo>
                    <a:pt x="1" y="659"/>
                  </a:lnTo>
                  <a:cubicBezTo>
                    <a:pt x="1" y="1622"/>
                    <a:pt x="783" y="2404"/>
                    <a:pt x="1747" y="2404"/>
                  </a:cubicBezTo>
                  <a:cubicBezTo>
                    <a:pt x="2710" y="2404"/>
                    <a:pt x="3492" y="1622"/>
                    <a:pt x="3492" y="659"/>
                  </a:cubicBezTo>
                  <a:lnTo>
                    <a:pt x="3492" y="153"/>
                  </a:lnTo>
                  <a:lnTo>
                    <a:pt x="3063" y="0"/>
                  </a:lnTo>
                  <a:lnTo>
                    <a:pt x="3063" y="649"/>
                  </a:lnTo>
                  <a:cubicBezTo>
                    <a:pt x="3063" y="1374"/>
                    <a:pt x="2472" y="1966"/>
                    <a:pt x="1747" y="1966"/>
                  </a:cubicBezTo>
                  <a:cubicBezTo>
                    <a:pt x="1022" y="1966"/>
                    <a:pt x="440" y="1374"/>
                    <a:pt x="440" y="649"/>
                  </a:cubicBezTo>
                  <a:lnTo>
                    <a:pt x="44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15" name="Google Shape;6315;p38"/>
            <p:cNvSpPr/>
            <p:nvPr/>
          </p:nvSpPr>
          <p:spPr>
            <a:xfrm>
              <a:off x="6809440" y="3080252"/>
              <a:ext cx="68736" cy="79969"/>
            </a:xfrm>
            <a:custGeom>
              <a:rect b="b" l="l" r="r" t="t"/>
              <a:pathLst>
                <a:path extrusionOk="0" h="3054" w="2625">
                  <a:moveTo>
                    <a:pt x="1" y="1"/>
                  </a:moveTo>
                  <a:lnTo>
                    <a:pt x="1" y="1747"/>
                  </a:lnTo>
                  <a:cubicBezTo>
                    <a:pt x="1" y="2472"/>
                    <a:pt x="583" y="3054"/>
                    <a:pt x="1308" y="3054"/>
                  </a:cubicBezTo>
                  <a:cubicBezTo>
                    <a:pt x="2033" y="3054"/>
                    <a:pt x="2624" y="2472"/>
                    <a:pt x="2624" y="1747"/>
                  </a:cubicBezTo>
                  <a:lnTo>
                    <a:pt x="2624" y="1"/>
                  </a:ln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16" name="Google Shape;6316;p38"/>
            <p:cNvSpPr/>
            <p:nvPr/>
          </p:nvSpPr>
          <p:spPr>
            <a:xfrm>
              <a:off x="6809440" y="3080252"/>
              <a:ext cx="68736" cy="28568"/>
            </a:xfrm>
            <a:custGeom>
              <a:rect b="b" l="l" r="r" t="t"/>
              <a:pathLst>
                <a:path extrusionOk="0" h="1091" w="2625">
                  <a:moveTo>
                    <a:pt x="1" y="1"/>
                  </a:moveTo>
                  <a:lnTo>
                    <a:pt x="1" y="812"/>
                  </a:lnTo>
                  <a:cubicBezTo>
                    <a:pt x="416" y="998"/>
                    <a:pt x="862" y="1091"/>
                    <a:pt x="1309" y="1091"/>
                  </a:cubicBezTo>
                  <a:cubicBezTo>
                    <a:pt x="1756" y="1091"/>
                    <a:pt x="2204" y="998"/>
                    <a:pt x="2624" y="812"/>
                  </a:cubicBezTo>
                  <a:lnTo>
                    <a:pt x="2624" y="1"/>
                  </a:lnTo>
                  <a:close/>
                </a:path>
              </a:pathLst>
            </a:custGeom>
            <a:solidFill>
              <a:srgbClr val="EE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17" name="Google Shape;6317;p38"/>
            <p:cNvSpPr/>
            <p:nvPr/>
          </p:nvSpPr>
          <p:spPr>
            <a:xfrm>
              <a:off x="6747251" y="2920131"/>
              <a:ext cx="192617" cy="177142"/>
            </a:xfrm>
            <a:custGeom>
              <a:rect b="b" l="l" r="r" t="t"/>
              <a:pathLst>
                <a:path extrusionOk="0" h="6765" w="7356">
                  <a:moveTo>
                    <a:pt x="840" y="1"/>
                  </a:moveTo>
                  <a:lnTo>
                    <a:pt x="840" y="3054"/>
                  </a:lnTo>
                  <a:lnTo>
                    <a:pt x="735" y="3054"/>
                  </a:lnTo>
                  <a:cubicBezTo>
                    <a:pt x="0" y="3054"/>
                    <a:pt x="0" y="4151"/>
                    <a:pt x="735" y="4151"/>
                  </a:cubicBezTo>
                  <a:lnTo>
                    <a:pt x="849" y="4151"/>
                  </a:lnTo>
                  <a:cubicBezTo>
                    <a:pt x="964" y="5629"/>
                    <a:pt x="2194" y="6765"/>
                    <a:pt x="3683" y="6765"/>
                  </a:cubicBezTo>
                  <a:cubicBezTo>
                    <a:pt x="5161" y="6765"/>
                    <a:pt x="6392" y="5629"/>
                    <a:pt x="6506" y="4151"/>
                  </a:cubicBezTo>
                  <a:lnTo>
                    <a:pt x="6630" y="4151"/>
                  </a:lnTo>
                  <a:cubicBezTo>
                    <a:pt x="7355" y="4151"/>
                    <a:pt x="7355" y="3054"/>
                    <a:pt x="6630" y="3054"/>
                  </a:cubicBezTo>
                  <a:lnTo>
                    <a:pt x="6526" y="3054"/>
                  </a:lnTo>
                  <a:lnTo>
                    <a:pt x="6526" y="2615"/>
                  </a:lnTo>
                  <a:cubicBezTo>
                    <a:pt x="6526" y="1804"/>
                    <a:pt x="5428" y="1308"/>
                    <a:pt x="4780" y="220"/>
                  </a:cubicBezTo>
                  <a:lnTo>
                    <a:pt x="4780" y="1"/>
                  </a:lnTo>
                  <a:close/>
                </a:path>
              </a:pathLst>
            </a:custGeom>
            <a:solidFill>
              <a:srgbClr val="F6F8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18" name="Google Shape;6318;p38"/>
            <p:cNvSpPr/>
            <p:nvPr/>
          </p:nvSpPr>
          <p:spPr>
            <a:xfrm>
              <a:off x="6751231" y="2920131"/>
              <a:ext cx="130689" cy="177377"/>
            </a:xfrm>
            <a:custGeom>
              <a:rect b="b" l="l" r="r" t="t"/>
              <a:pathLst>
                <a:path extrusionOk="0" h="6774" w="4991">
                  <a:moveTo>
                    <a:pt x="688" y="1"/>
                  </a:moveTo>
                  <a:lnTo>
                    <a:pt x="688" y="3054"/>
                  </a:lnTo>
                  <a:lnTo>
                    <a:pt x="611" y="3054"/>
                  </a:lnTo>
                  <a:cubicBezTo>
                    <a:pt x="605" y="3053"/>
                    <a:pt x="599" y="3053"/>
                    <a:pt x="593" y="3053"/>
                  </a:cubicBezTo>
                  <a:cubicBezTo>
                    <a:pt x="315" y="3053"/>
                    <a:pt x="76" y="3269"/>
                    <a:pt x="39" y="3550"/>
                  </a:cubicBezTo>
                  <a:cubicBezTo>
                    <a:pt x="1" y="3864"/>
                    <a:pt x="258" y="4151"/>
                    <a:pt x="583" y="4151"/>
                  </a:cubicBezTo>
                  <a:lnTo>
                    <a:pt x="697" y="4151"/>
                  </a:lnTo>
                  <a:cubicBezTo>
                    <a:pt x="810" y="5646"/>
                    <a:pt x="2057" y="6773"/>
                    <a:pt x="3511" y="6773"/>
                  </a:cubicBezTo>
                  <a:cubicBezTo>
                    <a:pt x="3662" y="6773"/>
                    <a:pt x="3815" y="6761"/>
                    <a:pt x="3969" y="6736"/>
                  </a:cubicBezTo>
                  <a:cubicBezTo>
                    <a:pt x="2586" y="6517"/>
                    <a:pt x="1565" y="5324"/>
                    <a:pt x="1565" y="3931"/>
                  </a:cubicBezTo>
                  <a:lnTo>
                    <a:pt x="1565" y="2691"/>
                  </a:lnTo>
                  <a:cubicBezTo>
                    <a:pt x="1565" y="2357"/>
                    <a:pt x="1766" y="2042"/>
                    <a:pt x="2071" y="1899"/>
                  </a:cubicBezTo>
                  <a:cubicBezTo>
                    <a:pt x="2472" y="1718"/>
                    <a:pt x="2882" y="1575"/>
                    <a:pt x="3311" y="1441"/>
                  </a:cubicBezTo>
                  <a:cubicBezTo>
                    <a:pt x="3960" y="1231"/>
                    <a:pt x="4570" y="1031"/>
                    <a:pt x="4990" y="726"/>
                  </a:cubicBezTo>
                  <a:cubicBezTo>
                    <a:pt x="4857" y="564"/>
                    <a:pt x="4733" y="392"/>
                    <a:pt x="4628" y="220"/>
                  </a:cubicBezTo>
                  <a:lnTo>
                    <a:pt x="4628" y="1"/>
                  </a:ln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19" name="Google Shape;6319;p38"/>
            <p:cNvSpPr/>
            <p:nvPr/>
          </p:nvSpPr>
          <p:spPr>
            <a:xfrm>
              <a:off x="6818474" y="3045714"/>
              <a:ext cx="50668" cy="17361"/>
            </a:xfrm>
            <a:custGeom>
              <a:rect b="b" l="l" r="r" t="t"/>
              <a:pathLst>
                <a:path extrusionOk="0" h="663" w="1935">
                  <a:moveTo>
                    <a:pt x="312" y="1"/>
                  </a:moveTo>
                  <a:cubicBezTo>
                    <a:pt x="143" y="1"/>
                    <a:pt x="0" y="224"/>
                    <a:pt x="161" y="385"/>
                  </a:cubicBezTo>
                  <a:cubicBezTo>
                    <a:pt x="371" y="567"/>
                    <a:pt x="641" y="662"/>
                    <a:pt x="922" y="662"/>
                  </a:cubicBezTo>
                  <a:cubicBezTo>
                    <a:pt x="936" y="662"/>
                    <a:pt x="949" y="662"/>
                    <a:pt x="963" y="662"/>
                  </a:cubicBezTo>
                  <a:cubicBezTo>
                    <a:pt x="976" y="662"/>
                    <a:pt x="990" y="662"/>
                    <a:pt x="1003" y="662"/>
                  </a:cubicBezTo>
                  <a:cubicBezTo>
                    <a:pt x="1284" y="662"/>
                    <a:pt x="1555" y="567"/>
                    <a:pt x="1774" y="385"/>
                  </a:cubicBezTo>
                  <a:cubicBezTo>
                    <a:pt x="1935" y="224"/>
                    <a:pt x="1792" y="1"/>
                    <a:pt x="1622" y="1"/>
                  </a:cubicBezTo>
                  <a:cubicBezTo>
                    <a:pt x="1571" y="1"/>
                    <a:pt x="1517" y="21"/>
                    <a:pt x="1468" y="70"/>
                  </a:cubicBezTo>
                  <a:cubicBezTo>
                    <a:pt x="1316" y="175"/>
                    <a:pt x="1139" y="228"/>
                    <a:pt x="964" y="228"/>
                  </a:cubicBezTo>
                  <a:cubicBezTo>
                    <a:pt x="789" y="228"/>
                    <a:pt x="614" y="175"/>
                    <a:pt x="467" y="70"/>
                  </a:cubicBezTo>
                  <a:cubicBezTo>
                    <a:pt x="418" y="21"/>
                    <a:pt x="364" y="1"/>
                    <a:pt x="312" y="1"/>
                  </a:cubicBez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20" name="Google Shape;6320;p38"/>
            <p:cNvSpPr/>
            <p:nvPr/>
          </p:nvSpPr>
          <p:spPr>
            <a:xfrm>
              <a:off x="6803705" y="3005939"/>
              <a:ext cx="11521" cy="16889"/>
            </a:xfrm>
            <a:custGeom>
              <a:rect b="b" l="l" r="r" t="t"/>
              <a:pathLst>
                <a:path extrusionOk="0" h="645" w="440">
                  <a:moveTo>
                    <a:pt x="220" y="1"/>
                  </a:moveTo>
                  <a:cubicBezTo>
                    <a:pt x="110" y="1"/>
                    <a:pt x="0" y="72"/>
                    <a:pt x="0" y="215"/>
                  </a:cubicBezTo>
                  <a:lnTo>
                    <a:pt x="0" y="435"/>
                  </a:lnTo>
                  <a:cubicBezTo>
                    <a:pt x="0" y="549"/>
                    <a:pt x="96" y="645"/>
                    <a:pt x="220" y="645"/>
                  </a:cubicBezTo>
                  <a:cubicBezTo>
                    <a:pt x="334" y="645"/>
                    <a:pt x="439" y="549"/>
                    <a:pt x="439" y="435"/>
                  </a:cubicBezTo>
                  <a:lnTo>
                    <a:pt x="439" y="215"/>
                  </a:lnTo>
                  <a:cubicBezTo>
                    <a:pt x="439" y="72"/>
                    <a:pt x="329" y="1"/>
                    <a:pt x="220"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21" name="Google Shape;6321;p38"/>
            <p:cNvSpPr/>
            <p:nvPr/>
          </p:nvSpPr>
          <p:spPr>
            <a:xfrm>
              <a:off x="6872389" y="3005939"/>
              <a:ext cx="11521" cy="16889"/>
            </a:xfrm>
            <a:custGeom>
              <a:rect b="b" l="l" r="r" t="t"/>
              <a:pathLst>
                <a:path extrusionOk="0" h="645" w="440">
                  <a:moveTo>
                    <a:pt x="220" y="1"/>
                  </a:moveTo>
                  <a:cubicBezTo>
                    <a:pt x="110" y="1"/>
                    <a:pt x="1" y="72"/>
                    <a:pt x="1" y="215"/>
                  </a:cubicBezTo>
                  <a:lnTo>
                    <a:pt x="1" y="435"/>
                  </a:lnTo>
                  <a:cubicBezTo>
                    <a:pt x="1" y="549"/>
                    <a:pt x="96" y="645"/>
                    <a:pt x="220" y="645"/>
                  </a:cubicBezTo>
                  <a:cubicBezTo>
                    <a:pt x="335" y="645"/>
                    <a:pt x="430" y="549"/>
                    <a:pt x="440" y="435"/>
                  </a:cubicBezTo>
                  <a:lnTo>
                    <a:pt x="440" y="215"/>
                  </a:lnTo>
                  <a:cubicBezTo>
                    <a:pt x="440" y="72"/>
                    <a:pt x="330" y="1"/>
                    <a:pt x="220"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22" name="Google Shape;6322;p38"/>
            <p:cNvSpPr/>
            <p:nvPr/>
          </p:nvSpPr>
          <p:spPr>
            <a:xfrm>
              <a:off x="6796217" y="2988578"/>
              <a:ext cx="26499" cy="11521"/>
            </a:xfrm>
            <a:custGeom>
              <a:rect b="b" l="l" r="r" t="t"/>
              <a:pathLst>
                <a:path extrusionOk="0" h="440" w="1012">
                  <a:moveTo>
                    <a:pt x="286" y="1"/>
                  </a:moveTo>
                  <a:cubicBezTo>
                    <a:pt x="0" y="1"/>
                    <a:pt x="0" y="440"/>
                    <a:pt x="286" y="440"/>
                  </a:cubicBezTo>
                  <a:lnTo>
                    <a:pt x="725" y="440"/>
                  </a:lnTo>
                  <a:cubicBezTo>
                    <a:pt x="1011" y="440"/>
                    <a:pt x="1011" y="1"/>
                    <a:pt x="725"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23" name="Google Shape;6323;p38"/>
            <p:cNvSpPr/>
            <p:nvPr/>
          </p:nvSpPr>
          <p:spPr>
            <a:xfrm>
              <a:off x="6864900" y="2988578"/>
              <a:ext cx="26499" cy="11521"/>
            </a:xfrm>
            <a:custGeom>
              <a:rect b="b" l="l" r="r" t="t"/>
              <a:pathLst>
                <a:path extrusionOk="0" h="440" w="1012">
                  <a:moveTo>
                    <a:pt x="287" y="1"/>
                  </a:moveTo>
                  <a:cubicBezTo>
                    <a:pt x="1" y="1"/>
                    <a:pt x="1" y="440"/>
                    <a:pt x="287" y="440"/>
                  </a:cubicBezTo>
                  <a:lnTo>
                    <a:pt x="726" y="440"/>
                  </a:lnTo>
                  <a:cubicBezTo>
                    <a:pt x="1012" y="440"/>
                    <a:pt x="1012" y="1"/>
                    <a:pt x="726"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24" name="Google Shape;6324;p38"/>
            <p:cNvSpPr/>
            <p:nvPr/>
          </p:nvSpPr>
          <p:spPr>
            <a:xfrm>
              <a:off x="6746491" y="2880172"/>
              <a:ext cx="137419" cy="120189"/>
            </a:xfrm>
            <a:custGeom>
              <a:rect b="b" l="l" r="r" t="t"/>
              <a:pathLst>
                <a:path extrusionOk="0" h="4590" w="5248">
                  <a:moveTo>
                    <a:pt x="3712" y="0"/>
                  </a:moveTo>
                  <a:cubicBezTo>
                    <a:pt x="2185" y="0"/>
                    <a:pt x="1" y="1078"/>
                    <a:pt x="1" y="3273"/>
                  </a:cubicBezTo>
                  <a:lnTo>
                    <a:pt x="1" y="4589"/>
                  </a:lnTo>
                  <a:lnTo>
                    <a:pt x="878" y="4589"/>
                  </a:lnTo>
                  <a:cubicBezTo>
                    <a:pt x="993" y="4589"/>
                    <a:pt x="1088" y="4494"/>
                    <a:pt x="1088" y="4370"/>
                  </a:cubicBezTo>
                  <a:lnTo>
                    <a:pt x="1088" y="4150"/>
                  </a:lnTo>
                  <a:cubicBezTo>
                    <a:pt x="1088" y="2834"/>
                    <a:pt x="3855" y="2652"/>
                    <a:pt x="4895" y="1927"/>
                  </a:cubicBezTo>
                  <a:cubicBezTo>
                    <a:pt x="5114" y="1765"/>
                    <a:pt x="5248" y="1508"/>
                    <a:pt x="5248" y="1231"/>
                  </a:cubicBezTo>
                  <a:lnTo>
                    <a:pt x="5248" y="573"/>
                  </a:lnTo>
                  <a:cubicBezTo>
                    <a:pt x="5209" y="544"/>
                    <a:pt x="5181" y="516"/>
                    <a:pt x="5162" y="477"/>
                  </a:cubicBezTo>
                  <a:cubicBezTo>
                    <a:pt x="4942" y="163"/>
                    <a:pt x="4465" y="0"/>
                    <a:pt x="3712" y="0"/>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25" name="Google Shape;6325;p38"/>
            <p:cNvSpPr/>
            <p:nvPr/>
          </p:nvSpPr>
          <p:spPr>
            <a:xfrm>
              <a:off x="6762595" y="2940267"/>
              <a:ext cx="37628" cy="35612"/>
            </a:xfrm>
            <a:custGeom>
              <a:rect b="b" l="l" r="r" t="t"/>
              <a:pathLst>
                <a:path extrusionOk="0" h="1360" w="1437">
                  <a:moveTo>
                    <a:pt x="316" y="1"/>
                  </a:moveTo>
                  <a:cubicBezTo>
                    <a:pt x="151" y="1"/>
                    <a:pt x="0" y="219"/>
                    <a:pt x="158" y="377"/>
                  </a:cubicBezTo>
                  <a:lnTo>
                    <a:pt x="988" y="1283"/>
                  </a:lnTo>
                  <a:cubicBezTo>
                    <a:pt x="1026" y="1331"/>
                    <a:pt x="1093" y="1359"/>
                    <a:pt x="1150" y="1359"/>
                  </a:cubicBezTo>
                  <a:cubicBezTo>
                    <a:pt x="1341" y="1359"/>
                    <a:pt x="1437" y="1130"/>
                    <a:pt x="1313" y="987"/>
                  </a:cubicBezTo>
                  <a:lnTo>
                    <a:pt x="473" y="81"/>
                  </a:lnTo>
                  <a:cubicBezTo>
                    <a:pt x="426" y="24"/>
                    <a:pt x="370" y="1"/>
                    <a:pt x="316" y="1"/>
                  </a:cubicBezTo>
                  <a:close/>
                </a:path>
              </a:pathLst>
            </a:custGeom>
            <a:solidFill>
              <a:srgbClr val="909D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6326" name="Google Shape;6326;p38"/>
          <p:cNvGrpSpPr/>
          <p:nvPr/>
        </p:nvGrpSpPr>
        <p:grpSpPr>
          <a:xfrm>
            <a:off x="8601305" y="4357204"/>
            <a:ext cx="377727" cy="508895"/>
            <a:chOff x="6261624" y="3345794"/>
            <a:chExt cx="263316" cy="354754"/>
          </a:xfrm>
        </p:grpSpPr>
        <p:sp>
          <p:nvSpPr>
            <p:cNvPr id="6327" name="Google Shape;6327;p38"/>
            <p:cNvSpPr/>
            <p:nvPr/>
          </p:nvSpPr>
          <p:spPr>
            <a:xfrm>
              <a:off x="6267620" y="3345794"/>
              <a:ext cx="251585" cy="236922"/>
            </a:xfrm>
            <a:custGeom>
              <a:rect b="b" l="l" r="r" t="t"/>
              <a:pathLst>
                <a:path extrusionOk="0" h="9048" w="9608">
                  <a:moveTo>
                    <a:pt x="4809" y="1"/>
                  </a:moveTo>
                  <a:cubicBezTo>
                    <a:pt x="4389" y="1"/>
                    <a:pt x="4055" y="478"/>
                    <a:pt x="3673" y="583"/>
                  </a:cubicBezTo>
                  <a:cubicBezTo>
                    <a:pt x="3601" y="603"/>
                    <a:pt x="3523" y="610"/>
                    <a:pt x="3442" y="610"/>
                  </a:cubicBezTo>
                  <a:cubicBezTo>
                    <a:pt x="3225" y="610"/>
                    <a:pt x="2985" y="559"/>
                    <a:pt x="2766" y="559"/>
                  </a:cubicBezTo>
                  <a:cubicBezTo>
                    <a:pt x="2631" y="559"/>
                    <a:pt x="2504" y="578"/>
                    <a:pt x="2395" y="640"/>
                  </a:cubicBezTo>
                  <a:cubicBezTo>
                    <a:pt x="2052" y="840"/>
                    <a:pt x="1994" y="1432"/>
                    <a:pt x="1718" y="1718"/>
                  </a:cubicBezTo>
                  <a:cubicBezTo>
                    <a:pt x="1431" y="1995"/>
                    <a:pt x="840" y="2052"/>
                    <a:pt x="640" y="2405"/>
                  </a:cubicBezTo>
                  <a:cubicBezTo>
                    <a:pt x="439" y="2748"/>
                    <a:pt x="687" y="3283"/>
                    <a:pt x="582" y="3674"/>
                  </a:cubicBezTo>
                  <a:cubicBezTo>
                    <a:pt x="477" y="4065"/>
                    <a:pt x="0" y="4389"/>
                    <a:pt x="0" y="4799"/>
                  </a:cubicBezTo>
                  <a:cubicBezTo>
                    <a:pt x="0" y="5219"/>
                    <a:pt x="477" y="5553"/>
                    <a:pt x="582" y="5935"/>
                  </a:cubicBezTo>
                  <a:cubicBezTo>
                    <a:pt x="687" y="6316"/>
                    <a:pt x="439" y="6860"/>
                    <a:pt x="640" y="7203"/>
                  </a:cubicBezTo>
                  <a:cubicBezTo>
                    <a:pt x="840" y="7547"/>
                    <a:pt x="1431" y="7614"/>
                    <a:pt x="1718" y="7890"/>
                  </a:cubicBezTo>
                  <a:cubicBezTo>
                    <a:pt x="1994" y="8176"/>
                    <a:pt x="2052" y="8768"/>
                    <a:pt x="2395" y="8968"/>
                  </a:cubicBezTo>
                  <a:cubicBezTo>
                    <a:pt x="2500" y="9029"/>
                    <a:pt x="2622" y="9048"/>
                    <a:pt x="2753" y="9048"/>
                  </a:cubicBezTo>
                  <a:cubicBezTo>
                    <a:pt x="2970" y="9048"/>
                    <a:pt x="3211" y="8995"/>
                    <a:pt x="3429" y="8995"/>
                  </a:cubicBezTo>
                  <a:cubicBezTo>
                    <a:pt x="3450" y="8995"/>
                    <a:pt x="3471" y="8996"/>
                    <a:pt x="3492" y="8997"/>
                  </a:cubicBezTo>
                  <a:lnTo>
                    <a:pt x="6116" y="8997"/>
                  </a:lnTo>
                  <a:cubicBezTo>
                    <a:pt x="6136" y="8996"/>
                    <a:pt x="6157" y="8995"/>
                    <a:pt x="6179" y="8995"/>
                  </a:cubicBezTo>
                  <a:cubicBezTo>
                    <a:pt x="6397" y="8995"/>
                    <a:pt x="6637" y="9048"/>
                    <a:pt x="6855" y="9048"/>
                  </a:cubicBezTo>
                  <a:cubicBezTo>
                    <a:pt x="6986" y="9048"/>
                    <a:pt x="7108" y="9029"/>
                    <a:pt x="7213" y="8968"/>
                  </a:cubicBezTo>
                  <a:cubicBezTo>
                    <a:pt x="7556" y="8768"/>
                    <a:pt x="7613" y="8176"/>
                    <a:pt x="7890" y="7890"/>
                  </a:cubicBezTo>
                  <a:cubicBezTo>
                    <a:pt x="8176" y="7614"/>
                    <a:pt x="8768" y="7556"/>
                    <a:pt x="8968" y="7203"/>
                  </a:cubicBezTo>
                  <a:cubicBezTo>
                    <a:pt x="9168" y="6860"/>
                    <a:pt x="8920" y="6326"/>
                    <a:pt x="9025" y="5935"/>
                  </a:cubicBezTo>
                  <a:cubicBezTo>
                    <a:pt x="9130" y="5553"/>
                    <a:pt x="9607" y="5219"/>
                    <a:pt x="9607" y="4799"/>
                  </a:cubicBezTo>
                  <a:cubicBezTo>
                    <a:pt x="9607" y="4389"/>
                    <a:pt x="9130" y="4055"/>
                    <a:pt x="9025" y="3674"/>
                  </a:cubicBezTo>
                  <a:cubicBezTo>
                    <a:pt x="8920" y="3292"/>
                    <a:pt x="9168" y="2748"/>
                    <a:pt x="8968" y="2405"/>
                  </a:cubicBezTo>
                  <a:cubicBezTo>
                    <a:pt x="8768" y="2061"/>
                    <a:pt x="8176" y="1995"/>
                    <a:pt x="7890" y="1718"/>
                  </a:cubicBezTo>
                  <a:cubicBezTo>
                    <a:pt x="7613" y="1432"/>
                    <a:pt x="7556" y="840"/>
                    <a:pt x="7213" y="640"/>
                  </a:cubicBezTo>
                  <a:cubicBezTo>
                    <a:pt x="7104" y="578"/>
                    <a:pt x="6978" y="559"/>
                    <a:pt x="6844" y="559"/>
                  </a:cubicBezTo>
                  <a:cubicBezTo>
                    <a:pt x="6626" y="559"/>
                    <a:pt x="6388" y="610"/>
                    <a:pt x="6170" y="610"/>
                  </a:cubicBezTo>
                  <a:cubicBezTo>
                    <a:pt x="6088" y="610"/>
                    <a:pt x="6008" y="603"/>
                    <a:pt x="5934" y="583"/>
                  </a:cubicBezTo>
                  <a:cubicBezTo>
                    <a:pt x="5543" y="478"/>
                    <a:pt x="5219" y="1"/>
                    <a:pt x="4809" y="1"/>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28" name="Google Shape;6328;p38"/>
            <p:cNvSpPr/>
            <p:nvPr/>
          </p:nvSpPr>
          <p:spPr>
            <a:xfrm>
              <a:off x="6341802" y="3345794"/>
              <a:ext cx="177403" cy="205133"/>
            </a:xfrm>
            <a:custGeom>
              <a:rect b="b" l="l" r="r" t="t"/>
              <a:pathLst>
                <a:path extrusionOk="0" h="7834" w="6775">
                  <a:moveTo>
                    <a:pt x="1966" y="1"/>
                  </a:moveTo>
                  <a:cubicBezTo>
                    <a:pt x="1556" y="1"/>
                    <a:pt x="1222" y="478"/>
                    <a:pt x="840" y="583"/>
                  </a:cubicBezTo>
                  <a:cubicBezTo>
                    <a:pt x="764" y="604"/>
                    <a:pt x="681" y="612"/>
                    <a:pt x="595" y="612"/>
                  </a:cubicBezTo>
                  <a:cubicBezTo>
                    <a:pt x="411" y="612"/>
                    <a:pt x="211" y="577"/>
                    <a:pt x="29" y="564"/>
                  </a:cubicBezTo>
                  <a:cubicBezTo>
                    <a:pt x="10" y="735"/>
                    <a:pt x="1" y="917"/>
                    <a:pt x="1" y="1088"/>
                  </a:cubicBezTo>
                  <a:cubicBezTo>
                    <a:pt x="1" y="4236"/>
                    <a:pt x="2109" y="6994"/>
                    <a:pt x="5133" y="7833"/>
                  </a:cubicBezTo>
                  <a:cubicBezTo>
                    <a:pt x="5439" y="7604"/>
                    <a:pt x="5944" y="7528"/>
                    <a:pt x="6135" y="7203"/>
                  </a:cubicBezTo>
                  <a:cubicBezTo>
                    <a:pt x="6326" y="6860"/>
                    <a:pt x="6087" y="6326"/>
                    <a:pt x="6192" y="5935"/>
                  </a:cubicBezTo>
                  <a:cubicBezTo>
                    <a:pt x="6297" y="5543"/>
                    <a:pt x="6774" y="5219"/>
                    <a:pt x="6774" y="4809"/>
                  </a:cubicBezTo>
                  <a:cubicBezTo>
                    <a:pt x="6774" y="4399"/>
                    <a:pt x="6297" y="4055"/>
                    <a:pt x="6192" y="3674"/>
                  </a:cubicBezTo>
                  <a:cubicBezTo>
                    <a:pt x="6087" y="3292"/>
                    <a:pt x="6335" y="2748"/>
                    <a:pt x="6135" y="2405"/>
                  </a:cubicBezTo>
                  <a:cubicBezTo>
                    <a:pt x="5935" y="2061"/>
                    <a:pt x="5343" y="1995"/>
                    <a:pt x="5057" y="1718"/>
                  </a:cubicBezTo>
                  <a:cubicBezTo>
                    <a:pt x="4780" y="1432"/>
                    <a:pt x="4723" y="840"/>
                    <a:pt x="4370" y="640"/>
                  </a:cubicBezTo>
                  <a:cubicBezTo>
                    <a:pt x="4264" y="578"/>
                    <a:pt x="4140" y="559"/>
                    <a:pt x="4008" y="559"/>
                  </a:cubicBezTo>
                  <a:cubicBezTo>
                    <a:pt x="3792" y="559"/>
                    <a:pt x="3554" y="610"/>
                    <a:pt x="3337" y="610"/>
                  </a:cubicBezTo>
                  <a:cubicBezTo>
                    <a:pt x="3255" y="610"/>
                    <a:pt x="3175" y="603"/>
                    <a:pt x="3101" y="583"/>
                  </a:cubicBezTo>
                  <a:cubicBezTo>
                    <a:pt x="2710" y="478"/>
                    <a:pt x="2386" y="1"/>
                    <a:pt x="1966"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29" name="Google Shape;6329;p38"/>
            <p:cNvSpPr/>
            <p:nvPr/>
          </p:nvSpPr>
          <p:spPr>
            <a:xfrm>
              <a:off x="6261624" y="3574625"/>
              <a:ext cx="263316" cy="125662"/>
            </a:xfrm>
            <a:custGeom>
              <a:rect b="b" l="l" r="r" t="t"/>
              <a:pathLst>
                <a:path extrusionOk="0" h="4799" w="10056">
                  <a:moveTo>
                    <a:pt x="3721" y="0"/>
                  </a:moveTo>
                  <a:lnTo>
                    <a:pt x="3721" y="687"/>
                  </a:lnTo>
                  <a:cubicBezTo>
                    <a:pt x="3721" y="1059"/>
                    <a:pt x="3483" y="1393"/>
                    <a:pt x="3139" y="1517"/>
                  </a:cubicBezTo>
                  <a:lnTo>
                    <a:pt x="878" y="2309"/>
                  </a:lnTo>
                  <a:cubicBezTo>
                    <a:pt x="354" y="2490"/>
                    <a:pt x="10" y="2986"/>
                    <a:pt x="1" y="3549"/>
                  </a:cubicBezTo>
                  <a:lnTo>
                    <a:pt x="1" y="4150"/>
                  </a:lnTo>
                  <a:cubicBezTo>
                    <a:pt x="1" y="4513"/>
                    <a:pt x="296" y="4799"/>
                    <a:pt x="659" y="4799"/>
                  </a:cubicBezTo>
                  <a:lnTo>
                    <a:pt x="9397" y="4799"/>
                  </a:lnTo>
                  <a:cubicBezTo>
                    <a:pt x="9760" y="4799"/>
                    <a:pt x="10056" y="4513"/>
                    <a:pt x="10056" y="4150"/>
                  </a:cubicBezTo>
                  <a:lnTo>
                    <a:pt x="10056" y="3540"/>
                  </a:lnTo>
                  <a:cubicBezTo>
                    <a:pt x="10056" y="2986"/>
                    <a:pt x="9703" y="2490"/>
                    <a:pt x="9178" y="2309"/>
                  </a:cubicBezTo>
                  <a:lnTo>
                    <a:pt x="6927" y="1517"/>
                  </a:lnTo>
                  <a:cubicBezTo>
                    <a:pt x="6574" y="1393"/>
                    <a:pt x="6345" y="1059"/>
                    <a:pt x="6345" y="687"/>
                  </a:cubicBezTo>
                  <a:lnTo>
                    <a:pt x="6345" y="0"/>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30" name="Google Shape;6330;p38"/>
            <p:cNvSpPr/>
            <p:nvPr/>
          </p:nvSpPr>
          <p:spPr>
            <a:xfrm>
              <a:off x="6343818" y="3574625"/>
              <a:ext cx="99189" cy="62975"/>
            </a:xfrm>
            <a:custGeom>
              <a:rect b="b" l="l" r="r" t="t"/>
              <a:pathLst>
                <a:path extrusionOk="0" h="2405" w="3788">
                  <a:moveTo>
                    <a:pt x="582" y="0"/>
                  </a:moveTo>
                  <a:lnTo>
                    <a:pt x="582" y="687"/>
                  </a:lnTo>
                  <a:cubicBezTo>
                    <a:pt x="582" y="1059"/>
                    <a:pt x="344" y="1393"/>
                    <a:pt x="0" y="1517"/>
                  </a:cubicBezTo>
                  <a:lnTo>
                    <a:pt x="1889" y="2404"/>
                  </a:lnTo>
                  <a:lnTo>
                    <a:pt x="3788" y="1517"/>
                  </a:lnTo>
                  <a:cubicBezTo>
                    <a:pt x="3435" y="1384"/>
                    <a:pt x="3206" y="1059"/>
                    <a:pt x="3206" y="687"/>
                  </a:cubicBezTo>
                  <a:lnTo>
                    <a:pt x="3206" y="0"/>
                  </a:ln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31" name="Google Shape;6331;p38"/>
            <p:cNvSpPr/>
            <p:nvPr/>
          </p:nvSpPr>
          <p:spPr>
            <a:xfrm>
              <a:off x="6307840" y="3614347"/>
              <a:ext cx="171145" cy="85939"/>
            </a:xfrm>
            <a:custGeom>
              <a:rect b="b" l="l" r="r" t="t"/>
              <a:pathLst>
                <a:path extrusionOk="0" h="3282" w="6536">
                  <a:moveTo>
                    <a:pt x="1374" y="0"/>
                  </a:moveTo>
                  <a:lnTo>
                    <a:pt x="0" y="477"/>
                  </a:lnTo>
                  <a:cubicBezTo>
                    <a:pt x="105" y="1746"/>
                    <a:pt x="916" y="2834"/>
                    <a:pt x="2099" y="3282"/>
                  </a:cubicBezTo>
                  <a:lnTo>
                    <a:pt x="4437" y="3282"/>
                  </a:lnTo>
                  <a:cubicBezTo>
                    <a:pt x="5619" y="2834"/>
                    <a:pt x="6440" y="1746"/>
                    <a:pt x="6535" y="477"/>
                  </a:cubicBezTo>
                  <a:lnTo>
                    <a:pt x="5162" y="0"/>
                  </a:lnTo>
                  <a:lnTo>
                    <a:pt x="3263" y="887"/>
                  </a:lnTo>
                  <a:lnTo>
                    <a:pt x="1374" y="0"/>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32" name="Google Shape;6332;p38"/>
            <p:cNvSpPr/>
            <p:nvPr/>
          </p:nvSpPr>
          <p:spPr>
            <a:xfrm>
              <a:off x="6319073" y="3614347"/>
              <a:ext cx="148652" cy="80702"/>
            </a:xfrm>
            <a:custGeom>
              <a:rect b="b" l="l" r="r" t="t"/>
              <a:pathLst>
                <a:path extrusionOk="0" h="3082" w="5677">
                  <a:moveTo>
                    <a:pt x="945" y="0"/>
                  </a:moveTo>
                  <a:lnTo>
                    <a:pt x="1" y="325"/>
                  </a:lnTo>
                  <a:cubicBezTo>
                    <a:pt x="48" y="1860"/>
                    <a:pt x="1308" y="3082"/>
                    <a:pt x="2844" y="3082"/>
                  </a:cubicBezTo>
                  <a:cubicBezTo>
                    <a:pt x="4370" y="3082"/>
                    <a:pt x="5629" y="1860"/>
                    <a:pt x="5677" y="325"/>
                  </a:cubicBezTo>
                  <a:lnTo>
                    <a:pt x="4733" y="0"/>
                  </a:lnTo>
                  <a:lnTo>
                    <a:pt x="2834" y="887"/>
                  </a:lnTo>
                  <a:lnTo>
                    <a:pt x="945" y="0"/>
                  </a:ln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33" name="Google Shape;6333;p38"/>
            <p:cNvSpPr/>
            <p:nvPr/>
          </p:nvSpPr>
          <p:spPr>
            <a:xfrm>
              <a:off x="6359058" y="3574625"/>
              <a:ext cx="68709" cy="22755"/>
            </a:xfrm>
            <a:custGeom>
              <a:rect b="b" l="l" r="r" t="t"/>
              <a:pathLst>
                <a:path extrusionOk="0" h="869" w="2624">
                  <a:moveTo>
                    <a:pt x="0" y="0"/>
                  </a:moveTo>
                  <a:lnTo>
                    <a:pt x="0" y="592"/>
                  </a:lnTo>
                  <a:cubicBezTo>
                    <a:pt x="410" y="773"/>
                    <a:pt x="859" y="868"/>
                    <a:pt x="1317" y="868"/>
                  </a:cubicBezTo>
                  <a:cubicBezTo>
                    <a:pt x="1765" y="868"/>
                    <a:pt x="2213" y="773"/>
                    <a:pt x="2624" y="592"/>
                  </a:cubicBezTo>
                  <a:lnTo>
                    <a:pt x="2624" y="0"/>
                  </a:ln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34" name="Google Shape;6334;p38"/>
            <p:cNvSpPr/>
            <p:nvPr/>
          </p:nvSpPr>
          <p:spPr>
            <a:xfrm>
              <a:off x="6297104" y="3431471"/>
              <a:ext cx="192617" cy="154413"/>
            </a:xfrm>
            <a:custGeom>
              <a:rect b="b" l="l" r="r" t="t"/>
              <a:pathLst>
                <a:path extrusionOk="0" h="5897" w="7356">
                  <a:moveTo>
                    <a:pt x="3673" y="1"/>
                  </a:moveTo>
                  <a:cubicBezTo>
                    <a:pt x="2109" y="1"/>
                    <a:pt x="840" y="497"/>
                    <a:pt x="840" y="1098"/>
                  </a:cubicBezTo>
                  <a:lnTo>
                    <a:pt x="840" y="2186"/>
                  </a:lnTo>
                  <a:lnTo>
                    <a:pt x="725" y="2186"/>
                  </a:lnTo>
                  <a:cubicBezTo>
                    <a:pt x="0" y="2186"/>
                    <a:pt x="0" y="3283"/>
                    <a:pt x="725" y="3283"/>
                  </a:cubicBezTo>
                  <a:lnTo>
                    <a:pt x="849" y="3283"/>
                  </a:lnTo>
                  <a:cubicBezTo>
                    <a:pt x="964" y="4761"/>
                    <a:pt x="2194" y="5897"/>
                    <a:pt x="3673" y="5897"/>
                  </a:cubicBezTo>
                  <a:cubicBezTo>
                    <a:pt x="5161" y="5897"/>
                    <a:pt x="6392" y="4761"/>
                    <a:pt x="6506" y="3283"/>
                  </a:cubicBezTo>
                  <a:lnTo>
                    <a:pt x="6621" y="3283"/>
                  </a:lnTo>
                  <a:cubicBezTo>
                    <a:pt x="7356" y="3283"/>
                    <a:pt x="7356" y="2186"/>
                    <a:pt x="6621" y="2186"/>
                  </a:cubicBezTo>
                  <a:lnTo>
                    <a:pt x="6516" y="2186"/>
                  </a:lnTo>
                  <a:lnTo>
                    <a:pt x="6516" y="1098"/>
                  </a:lnTo>
                  <a:cubicBezTo>
                    <a:pt x="6516" y="497"/>
                    <a:pt x="5247" y="1"/>
                    <a:pt x="3673" y="1"/>
                  </a:cubicBezTo>
                  <a:close/>
                </a:path>
              </a:pathLst>
            </a:custGeom>
            <a:solidFill>
              <a:srgbClr val="E0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35" name="Google Shape;6335;p38"/>
            <p:cNvSpPr/>
            <p:nvPr/>
          </p:nvSpPr>
          <p:spPr>
            <a:xfrm>
              <a:off x="6301084" y="3431471"/>
              <a:ext cx="141661" cy="154465"/>
            </a:xfrm>
            <a:custGeom>
              <a:rect b="b" l="l" r="r" t="t"/>
              <a:pathLst>
                <a:path extrusionOk="0" h="5899" w="5410">
                  <a:moveTo>
                    <a:pt x="3608" y="0"/>
                  </a:moveTo>
                  <a:cubicBezTo>
                    <a:pt x="3579" y="0"/>
                    <a:pt x="3550" y="1"/>
                    <a:pt x="3521" y="1"/>
                  </a:cubicBezTo>
                  <a:cubicBezTo>
                    <a:pt x="3493" y="1"/>
                    <a:pt x="3465" y="0"/>
                    <a:pt x="3438" y="0"/>
                  </a:cubicBezTo>
                  <a:cubicBezTo>
                    <a:pt x="2798" y="0"/>
                    <a:pt x="2168" y="105"/>
                    <a:pt x="1556" y="306"/>
                  </a:cubicBezTo>
                  <a:cubicBezTo>
                    <a:pt x="1022" y="507"/>
                    <a:pt x="688" y="783"/>
                    <a:pt x="688" y="1098"/>
                  </a:cubicBezTo>
                  <a:lnTo>
                    <a:pt x="688" y="2186"/>
                  </a:lnTo>
                  <a:lnTo>
                    <a:pt x="611" y="2186"/>
                  </a:lnTo>
                  <a:cubicBezTo>
                    <a:pt x="605" y="2185"/>
                    <a:pt x="599" y="2185"/>
                    <a:pt x="593" y="2185"/>
                  </a:cubicBezTo>
                  <a:cubicBezTo>
                    <a:pt x="305" y="2185"/>
                    <a:pt x="67" y="2401"/>
                    <a:pt x="29" y="2672"/>
                  </a:cubicBezTo>
                  <a:cubicBezTo>
                    <a:pt x="1" y="2996"/>
                    <a:pt x="249" y="3283"/>
                    <a:pt x="573" y="3283"/>
                  </a:cubicBezTo>
                  <a:lnTo>
                    <a:pt x="697" y="3283"/>
                  </a:lnTo>
                  <a:cubicBezTo>
                    <a:pt x="801" y="4773"/>
                    <a:pt x="2048" y="5898"/>
                    <a:pt x="3491" y="5898"/>
                  </a:cubicBezTo>
                  <a:cubicBezTo>
                    <a:pt x="3645" y="5898"/>
                    <a:pt x="3802" y="5885"/>
                    <a:pt x="3960" y="5858"/>
                  </a:cubicBezTo>
                  <a:cubicBezTo>
                    <a:pt x="2577" y="5649"/>
                    <a:pt x="1556" y="4456"/>
                    <a:pt x="1556" y="3063"/>
                  </a:cubicBezTo>
                  <a:lnTo>
                    <a:pt x="1556" y="2176"/>
                  </a:lnTo>
                  <a:cubicBezTo>
                    <a:pt x="1556" y="1976"/>
                    <a:pt x="1708" y="1794"/>
                    <a:pt x="1909" y="1756"/>
                  </a:cubicBezTo>
                  <a:cubicBezTo>
                    <a:pt x="2920" y="1546"/>
                    <a:pt x="4294" y="1136"/>
                    <a:pt x="5315" y="354"/>
                  </a:cubicBezTo>
                  <a:lnTo>
                    <a:pt x="5410" y="278"/>
                  </a:lnTo>
                  <a:cubicBezTo>
                    <a:pt x="4827" y="96"/>
                    <a:pt x="4218" y="0"/>
                    <a:pt x="3608" y="0"/>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36" name="Google Shape;6336;p38"/>
            <p:cNvSpPr/>
            <p:nvPr/>
          </p:nvSpPr>
          <p:spPr>
            <a:xfrm>
              <a:off x="6353297" y="3483056"/>
              <a:ext cx="11521" cy="23383"/>
            </a:xfrm>
            <a:custGeom>
              <a:rect b="b" l="l" r="r" t="t"/>
              <a:pathLst>
                <a:path extrusionOk="0" h="893" w="440">
                  <a:moveTo>
                    <a:pt x="220" y="1"/>
                  </a:moveTo>
                  <a:cubicBezTo>
                    <a:pt x="110" y="1"/>
                    <a:pt x="1" y="73"/>
                    <a:pt x="1" y="216"/>
                  </a:cubicBezTo>
                  <a:lnTo>
                    <a:pt x="1" y="674"/>
                  </a:lnTo>
                  <a:cubicBezTo>
                    <a:pt x="1" y="798"/>
                    <a:pt x="96" y="893"/>
                    <a:pt x="220" y="893"/>
                  </a:cubicBezTo>
                  <a:cubicBezTo>
                    <a:pt x="344" y="893"/>
                    <a:pt x="440" y="798"/>
                    <a:pt x="440" y="674"/>
                  </a:cubicBezTo>
                  <a:lnTo>
                    <a:pt x="440" y="216"/>
                  </a:lnTo>
                  <a:cubicBezTo>
                    <a:pt x="440" y="73"/>
                    <a:pt x="330" y="1"/>
                    <a:pt x="220"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37" name="Google Shape;6337;p38"/>
            <p:cNvSpPr/>
            <p:nvPr/>
          </p:nvSpPr>
          <p:spPr>
            <a:xfrm>
              <a:off x="6422007" y="3483056"/>
              <a:ext cx="11521" cy="23383"/>
            </a:xfrm>
            <a:custGeom>
              <a:rect b="b" l="l" r="r" t="t"/>
              <a:pathLst>
                <a:path extrusionOk="0" h="893" w="440">
                  <a:moveTo>
                    <a:pt x="220" y="1"/>
                  </a:moveTo>
                  <a:cubicBezTo>
                    <a:pt x="110" y="1"/>
                    <a:pt x="0" y="73"/>
                    <a:pt x="0" y="216"/>
                  </a:cubicBezTo>
                  <a:lnTo>
                    <a:pt x="0" y="674"/>
                  </a:lnTo>
                  <a:cubicBezTo>
                    <a:pt x="0" y="798"/>
                    <a:pt x="96" y="893"/>
                    <a:pt x="220" y="893"/>
                  </a:cubicBezTo>
                  <a:cubicBezTo>
                    <a:pt x="344" y="893"/>
                    <a:pt x="439" y="798"/>
                    <a:pt x="439" y="674"/>
                  </a:cubicBezTo>
                  <a:lnTo>
                    <a:pt x="439" y="216"/>
                  </a:lnTo>
                  <a:cubicBezTo>
                    <a:pt x="439" y="73"/>
                    <a:pt x="329" y="1"/>
                    <a:pt x="220"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38" name="Google Shape;6338;p38"/>
            <p:cNvSpPr/>
            <p:nvPr/>
          </p:nvSpPr>
          <p:spPr>
            <a:xfrm>
              <a:off x="6368066" y="3540087"/>
              <a:ext cx="50694" cy="17334"/>
            </a:xfrm>
            <a:custGeom>
              <a:rect b="b" l="l" r="r" t="t"/>
              <a:pathLst>
                <a:path extrusionOk="0" h="662" w="1936">
                  <a:moveTo>
                    <a:pt x="313" y="0"/>
                  </a:moveTo>
                  <a:cubicBezTo>
                    <a:pt x="143" y="0"/>
                    <a:pt x="1" y="223"/>
                    <a:pt x="162" y="384"/>
                  </a:cubicBezTo>
                  <a:cubicBezTo>
                    <a:pt x="371" y="567"/>
                    <a:pt x="650" y="662"/>
                    <a:pt x="932" y="662"/>
                  </a:cubicBezTo>
                  <a:cubicBezTo>
                    <a:pt x="946" y="662"/>
                    <a:pt x="959" y="662"/>
                    <a:pt x="973" y="661"/>
                  </a:cubicBezTo>
                  <a:cubicBezTo>
                    <a:pt x="986" y="662"/>
                    <a:pt x="999" y="662"/>
                    <a:pt x="1012" y="662"/>
                  </a:cubicBezTo>
                  <a:cubicBezTo>
                    <a:pt x="1286" y="662"/>
                    <a:pt x="1565" y="567"/>
                    <a:pt x="1774" y="384"/>
                  </a:cubicBezTo>
                  <a:cubicBezTo>
                    <a:pt x="1935" y="223"/>
                    <a:pt x="1793" y="0"/>
                    <a:pt x="1623" y="0"/>
                  </a:cubicBezTo>
                  <a:cubicBezTo>
                    <a:pt x="1571" y="0"/>
                    <a:pt x="1517" y="21"/>
                    <a:pt x="1469" y="70"/>
                  </a:cubicBezTo>
                  <a:cubicBezTo>
                    <a:pt x="1316" y="175"/>
                    <a:pt x="1142" y="227"/>
                    <a:pt x="968" y="227"/>
                  </a:cubicBezTo>
                  <a:cubicBezTo>
                    <a:pt x="794" y="227"/>
                    <a:pt x="620" y="175"/>
                    <a:pt x="467" y="70"/>
                  </a:cubicBezTo>
                  <a:cubicBezTo>
                    <a:pt x="418" y="21"/>
                    <a:pt x="364" y="0"/>
                    <a:pt x="313" y="0"/>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39" name="Google Shape;6339;p38"/>
            <p:cNvSpPr/>
            <p:nvPr/>
          </p:nvSpPr>
          <p:spPr>
            <a:xfrm>
              <a:off x="6305850" y="3482951"/>
              <a:ext cx="38230" cy="11521"/>
            </a:xfrm>
            <a:custGeom>
              <a:rect b="b" l="l" r="r" t="t"/>
              <a:pathLst>
                <a:path extrusionOk="0" h="440" w="1460">
                  <a:moveTo>
                    <a:pt x="296" y="0"/>
                  </a:moveTo>
                  <a:cubicBezTo>
                    <a:pt x="0" y="0"/>
                    <a:pt x="0" y="439"/>
                    <a:pt x="296" y="439"/>
                  </a:cubicBezTo>
                  <a:lnTo>
                    <a:pt x="1164" y="439"/>
                  </a:lnTo>
                  <a:cubicBezTo>
                    <a:pt x="1460" y="439"/>
                    <a:pt x="1460" y="0"/>
                    <a:pt x="1164" y="0"/>
                  </a:cubicBez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40" name="Google Shape;6340;p38"/>
            <p:cNvSpPr/>
            <p:nvPr/>
          </p:nvSpPr>
          <p:spPr>
            <a:xfrm>
              <a:off x="6442981" y="3482951"/>
              <a:ext cx="37994" cy="11521"/>
            </a:xfrm>
            <a:custGeom>
              <a:rect b="b" l="l" r="r" t="t"/>
              <a:pathLst>
                <a:path extrusionOk="0" h="440" w="1451">
                  <a:moveTo>
                    <a:pt x="287" y="0"/>
                  </a:moveTo>
                  <a:cubicBezTo>
                    <a:pt x="1" y="0"/>
                    <a:pt x="1" y="439"/>
                    <a:pt x="287" y="439"/>
                  </a:cubicBezTo>
                  <a:lnTo>
                    <a:pt x="1164" y="439"/>
                  </a:lnTo>
                  <a:cubicBezTo>
                    <a:pt x="1451" y="439"/>
                    <a:pt x="1451" y="0"/>
                    <a:pt x="1164" y="0"/>
                  </a:cubicBez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41" name="Google Shape;6341;p38"/>
            <p:cNvSpPr/>
            <p:nvPr/>
          </p:nvSpPr>
          <p:spPr>
            <a:xfrm>
              <a:off x="6374298" y="3488686"/>
              <a:ext cx="38230" cy="11521"/>
            </a:xfrm>
            <a:custGeom>
              <a:rect b="b" l="l" r="r" t="t"/>
              <a:pathLst>
                <a:path extrusionOk="0" h="440" w="1460">
                  <a:moveTo>
                    <a:pt x="296" y="1"/>
                  </a:moveTo>
                  <a:cubicBezTo>
                    <a:pt x="0" y="1"/>
                    <a:pt x="0" y="439"/>
                    <a:pt x="296" y="439"/>
                  </a:cubicBezTo>
                  <a:lnTo>
                    <a:pt x="1164" y="439"/>
                  </a:lnTo>
                  <a:cubicBezTo>
                    <a:pt x="1460" y="439"/>
                    <a:pt x="1460" y="1"/>
                    <a:pt x="1164" y="1"/>
                  </a:cubicBez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42" name="Google Shape;6342;p38"/>
            <p:cNvSpPr/>
            <p:nvPr/>
          </p:nvSpPr>
          <p:spPr>
            <a:xfrm>
              <a:off x="6414492" y="3465957"/>
              <a:ext cx="26525" cy="11260"/>
            </a:xfrm>
            <a:custGeom>
              <a:rect b="b" l="l" r="r" t="t"/>
              <a:pathLst>
                <a:path extrusionOk="0" h="430" w="1013">
                  <a:moveTo>
                    <a:pt x="287" y="0"/>
                  </a:moveTo>
                  <a:cubicBezTo>
                    <a:pt x="1" y="0"/>
                    <a:pt x="1" y="430"/>
                    <a:pt x="287" y="430"/>
                  </a:cubicBezTo>
                  <a:lnTo>
                    <a:pt x="726" y="430"/>
                  </a:lnTo>
                  <a:cubicBezTo>
                    <a:pt x="1012" y="430"/>
                    <a:pt x="1012" y="0"/>
                    <a:pt x="726"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43" name="Google Shape;6343;p38"/>
            <p:cNvSpPr/>
            <p:nvPr/>
          </p:nvSpPr>
          <p:spPr>
            <a:xfrm>
              <a:off x="6345808" y="3465957"/>
              <a:ext cx="26499" cy="11260"/>
            </a:xfrm>
            <a:custGeom>
              <a:rect b="b" l="l" r="r" t="t"/>
              <a:pathLst>
                <a:path extrusionOk="0" h="430" w="1012">
                  <a:moveTo>
                    <a:pt x="287" y="0"/>
                  </a:moveTo>
                  <a:cubicBezTo>
                    <a:pt x="0" y="0"/>
                    <a:pt x="0" y="430"/>
                    <a:pt x="287" y="430"/>
                  </a:cubicBezTo>
                  <a:lnTo>
                    <a:pt x="726" y="430"/>
                  </a:lnTo>
                  <a:cubicBezTo>
                    <a:pt x="1012" y="430"/>
                    <a:pt x="1012" y="0"/>
                    <a:pt x="726"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44" name="Google Shape;6344;p38"/>
            <p:cNvSpPr/>
            <p:nvPr/>
          </p:nvSpPr>
          <p:spPr>
            <a:xfrm>
              <a:off x="6313575" y="3431471"/>
              <a:ext cx="119953" cy="40246"/>
            </a:xfrm>
            <a:custGeom>
              <a:rect b="b" l="l" r="r" t="t"/>
              <a:pathLst>
                <a:path extrusionOk="0" h="1537" w="4581">
                  <a:moveTo>
                    <a:pt x="1" y="1"/>
                  </a:moveTo>
                  <a:lnTo>
                    <a:pt x="1" y="1537"/>
                  </a:lnTo>
                  <a:cubicBezTo>
                    <a:pt x="1" y="1537"/>
                    <a:pt x="2834" y="1317"/>
                    <a:pt x="4580"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45" name="Google Shape;6345;p38"/>
            <p:cNvSpPr/>
            <p:nvPr/>
          </p:nvSpPr>
          <p:spPr>
            <a:xfrm>
              <a:off x="6295847" y="3513352"/>
              <a:ext cx="23252" cy="32574"/>
            </a:xfrm>
            <a:custGeom>
              <a:rect b="b" l="l" r="r" t="t"/>
              <a:pathLst>
                <a:path extrusionOk="0" h="1244" w="888">
                  <a:moveTo>
                    <a:pt x="445" y="1"/>
                  </a:moveTo>
                  <a:cubicBezTo>
                    <a:pt x="406" y="1"/>
                    <a:pt x="368" y="17"/>
                    <a:pt x="344" y="51"/>
                  </a:cubicBezTo>
                  <a:cubicBezTo>
                    <a:pt x="220" y="213"/>
                    <a:pt x="20" y="499"/>
                    <a:pt x="10" y="785"/>
                  </a:cubicBezTo>
                  <a:cubicBezTo>
                    <a:pt x="1" y="1005"/>
                    <a:pt x="153" y="1196"/>
                    <a:pt x="363" y="1234"/>
                  </a:cubicBezTo>
                  <a:cubicBezTo>
                    <a:pt x="394" y="1240"/>
                    <a:pt x="425" y="1243"/>
                    <a:pt x="454" y="1243"/>
                  </a:cubicBezTo>
                  <a:cubicBezTo>
                    <a:pt x="692" y="1243"/>
                    <a:pt x="888" y="1050"/>
                    <a:pt x="888" y="804"/>
                  </a:cubicBezTo>
                  <a:cubicBezTo>
                    <a:pt x="888" y="518"/>
                    <a:pt x="687" y="213"/>
                    <a:pt x="554" y="51"/>
                  </a:cubicBezTo>
                  <a:cubicBezTo>
                    <a:pt x="525" y="17"/>
                    <a:pt x="485" y="1"/>
                    <a:pt x="445" y="1"/>
                  </a:cubicBez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46" name="Google Shape;6346;p38"/>
            <p:cNvSpPr/>
            <p:nvPr/>
          </p:nvSpPr>
          <p:spPr>
            <a:xfrm>
              <a:off x="6467464" y="3513352"/>
              <a:ext cx="23252" cy="32574"/>
            </a:xfrm>
            <a:custGeom>
              <a:rect b="b" l="l" r="r" t="t"/>
              <a:pathLst>
                <a:path extrusionOk="0" h="1244" w="888">
                  <a:moveTo>
                    <a:pt x="445" y="1"/>
                  </a:moveTo>
                  <a:cubicBezTo>
                    <a:pt x="406" y="1"/>
                    <a:pt x="368" y="17"/>
                    <a:pt x="344" y="51"/>
                  </a:cubicBezTo>
                  <a:cubicBezTo>
                    <a:pt x="220" y="213"/>
                    <a:pt x="20" y="499"/>
                    <a:pt x="10" y="785"/>
                  </a:cubicBezTo>
                  <a:cubicBezTo>
                    <a:pt x="0" y="1005"/>
                    <a:pt x="153" y="1196"/>
                    <a:pt x="363" y="1234"/>
                  </a:cubicBezTo>
                  <a:cubicBezTo>
                    <a:pt x="394" y="1240"/>
                    <a:pt x="424" y="1243"/>
                    <a:pt x="454" y="1243"/>
                  </a:cubicBezTo>
                  <a:cubicBezTo>
                    <a:pt x="692" y="1243"/>
                    <a:pt x="888" y="1050"/>
                    <a:pt x="888" y="804"/>
                  </a:cubicBezTo>
                  <a:cubicBezTo>
                    <a:pt x="888" y="518"/>
                    <a:pt x="678" y="213"/>
                    <a:pt x="554" y="51"/>
                  </a:cubicBezTo>
                  <a:cubicBezTo>
                    <a:pt x="525" y="17"/>
                    <a:pt x="485" y="1"/>
                    <a:pt x="445" y="1"/>
                  </a:cubicBez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47" name="Google Shape;6347;p38"/>
            <p:cNvSpPr/>
            <p:nvPr/>
          </p:nvSpPr>
          <p:spPr>
            <a:xfrm>
              <a:off x="6319073" y="3408743"/>
              <a:ext cx="148652" cy="51506"/>
            </a:xfrm>
            <a:custGeom>
              <a:rect b="b" l="l" r="r" t="t"/>
              <a:pathLst>
                <a:path extrusionOk="0" h="1967" w="5677">
                  <a:moveTo>
                    <a:pt x="2844" y="1"/>
                  </a:moveTo>
                  <a:cubicBezTo>
                    <a:pt x="1270" y="1"/>
                    <a:pt x="1" y="487"/>
                    <a:pt x="1" y="1088"/>
                  </a:cubicBezTo>
                  <a:lnTo>
                    <a:pt x="1" y="1966"/>
                  </a:lnTo>
                  <a:cubicBezTo>
                    <a:pt x="1" y="1365"/>
                    <a:pt x="1270" y="869"/>
                    <a:pt x="2844" y="869"/>
                  </a:cubicBezTo>
                  <a:cubicBezTo>
                    <a:pt x="4408" y="869"/>
                    <a:pt x="5677" y="1365"/>
                    <a:pt x="5677" y="1966"/>
                  </a:cubicBezTo>
                  <a:lnTo>
                    <a:pt x="5677" y="1088"/>
                  </a:lnTo>
                  <a:cubicBezTo>
                    <a:pt x="5677" y="487"/>
                    <a:pt x="4408" y="1"/>
                    <a:pt x="2844" y="1"/>
                  </a:cubicBez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48" name="Google Shape;6348;p38"/>
            <p:cNvSpPr/>
            <p:nvPr/>
          </p:nvSpPr>
          <p:spPr>
            <a:xfrm>
              <a:off x="6399016" y="3482951"/>
              <a:ext cx="57240" cy="45981"/>
            </a:xfrm>
            <a:custGeom>
              <a:rect b="b" l="l" r="r" t="t"/>
              <a:pathLst>
                <a:path extrusionOk="0" h="1756" w="2186">
                  <a:moveTo>
                    <a:pt x="1756" y="439"/>
                  </a:moveTo>
                  <a:lnTo>
                    <a:pt x="1756" y="658"/>
                  </a:lnTo>
                  <a:cubicBezTo>
                    <a:pt x="1756" y="1021"/>
                    <a:pt x="1460" y="1317"/>
                    <a:pt x="1098" y="1317"/>
                  </a:cubicBezTo>
                  <a:cubicBezTo>
                    <a:pt x="735" y="1317"/>
                    <a:pt x="439" y="1021"/>
                    <a:pt x="439" y="658"/>
                  </a:cubicBezTo>
                  <a:lnTo>
                    <a:pt x="439" y="439"/>
                  </a:lnTo>
                  <a:close/>
                  <a:moveTo>
                    <a:pt x="220" y="0"/>
                  </a:moveTo>
                  <a:cubicBezTo>
                    <a:pt x="105" y="0"/>
                    <a:pt x="1" y="105"/>
                    <a:pt x="1" y="220"/>
                  </a:cubicBezTo>
                  <a:lnTo>
                    <a:pt x="1" y="658"/>
                  </a:lnTo>
                  <a:cubicBezTo>
                    <a:pt x="1" y="1259"/>
                    <a:pt x="497" y="1746"/>
                    <a:pt x="1098" y="1756"/>
                  </a:cubicBezTo>
                  <a:cubicBezTo>
                    <a:pt x="1699" y="1746"/>
                    <a:pt x="2185" y="1259"/>
                    <a:pt x="2185" y="658"/>
                  </a:cubicBezTo>
                  <a:lnTo>
                    <a:pt x="2185" y="220"/>
                  </a:lnTo>
                  <a:cubicBezTo>
                    <a:pt x="2185" y="105"/>
                    <a:pt x="2090" y="0"/>
                    <a:pt x="1966" y="0"/>
                  </a:cubicBez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49" name="Google Shape;6349;p38"/>
            <p:cNvSpPr/>
            <p:nvPr/>
          </p:nvSpPr>
          <p:spPr>
            <a:xfrm>
              <a:off x="6330569" y="3482951"/>
              <a:ext cx="56979" cy="45981"/>
            </a:xfrm>
            <a:custGeom>
              <a:rect b="b" l="l" r="r" t="t"/>
              <a:pathLst>
                <a:path extrusionOk="0" h="1756" w="2176">
                  <a:moveTo>
                    <a:pt x="1746" y="439"/>
                  </a:moveTo>
                  <a:lnTo>
                    <a:pt x="1746" y="658"/>
                  </a:lnTo>
                  <a:cubicBezTo>
                    <a:pt x="1746" y="1021"/>
                    <a:pt x="1451" y="1317"/>
                    <a:pt x="1088" y="1317"/>
                  </a:cubicBezTo>
                  <a:cubicBezTo>
                    <a:pt x="726" y="1317"/>
                    <a:pt x="430" y="1021"/>
                    <a:pt x="430" y="658"/>
                  </a:cubicBezTo>
                  <a:lnTo>
                    <a:pt x="430" y="439"/>
                  </a:lnTo>
                  <a:close/>
                  <a:moveTo>
                    <a:pt x="210" y="0"/>
                  </a:moveTo>
                  <a:cubicBezTo>
                    <a:pt x="96" y="0"/>
                    <a:pt x="1" y="105"/>
                    <a:pt x="1" y="220"/>
                  </a:cubicBezTo>
                  <a:lnTo>
                    <a:pt x="1" y="658"/>
                  </a:lnTo>
                  <a:cubicBezTo>
                    <a:pt x="1" y="1259"/>
                    <a:pt x="487" y="1746"/>
                    <a:pt x="1088" y="1756"/>
                  </a:cubicBezTo>
                  <a:cubicBezTo>
                    <a:pt x="1689" y="1746"/>
                    <a:pt x="2176" y="1259"/>
                    <a:pt x="2176" y="658"/>
                  </a:cubicBezTo>
                  <a:lnTo>
                    <a:pt x="2176" y="220"/>
                  </a:lnTo>
                  <a:cubicBezTo>
                    <a:pt x="2176" y="105"/>
                    <a:pt x="2080" y="0"/>
                    <a:pt x="1966" y="0"/>
                  </a:cubicBez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50" name="Google Shape;6350;p38"/>
            <p:cNvSpPr/>
            <p:nvPr/>
          </p:nvSpPr>
          <p:spPr>
            <a:xfrm>
              <a:off x="6326327" y="3614347"/>
              <a:ext cx="134172" cy="80467"/>
            </a:xfrm>
            <a:custGeom>
              <a:rect b="b" l="l" r="r" t="t"/>
              <a:pathLst>
                <a:path extrusionOk="0" h="3073" w="5124">
                  <a:moveTo>
                    <a:pt x="668" y="0"/>
                  </a:moveTo>
                  <a:lnTo>
                    <a:pt x="0" y="239"/>
                  </a:lnTo>
                  <a:cubicBezTo>
                    <a:pt x="0" y="248"/>
                    <a:pt x="10" y="258"/>
                    <a:pt x="19" y="277"/>
                  </a:cubicBezTo>
                  <a:lnTo>
                    <a:pt x="735" y="1889"/>
                  </a:lnTo>
                  <a:cubicBezTo>
                    <a:pt x="843" y="2141"/>
                    <a:pt x="1082" y="2279"/>
                    <a:pt x="1328" y="2279"/>
                  </a:cubicBezTo>
                  <a:cubicBezTo>
                    <a:pt x="1474" y="2279"/>
                    <a:pt x="1622" y="2231"/>
                    <a:pt x="1746" y="2128"/>
                  </a:cubicBezTo>
                  <a:lnTo>
                    <a:pt x="2347" y="1641"/>
                  </a:lnTo>
                  <a:lnTo>
                    <a:pt x="2347" y="3062"/>
                  </a:lnTo>
                  <a:cubicBezTo>
                    <a:pt x="2414" y="3062"/>
                    <a:pt x="2490" y="3072"/>
                    <a:pt x="2567" y="3072"/>
                  </a:cubicBezTo>
                  <a:cubicBezTo>
                    <a:pt x="2633" y="3072"/>
                    <a:pt x="2710" y="3072"/>
                    <a:pt x="2777" y="3062"/>
                  </a:cubicBezTo>
                  <a:lnTo>
                    <a:pt x="2777" y="1631"/>
                  </a:lnTo>
                  <a:lnTo>
                    <a:pt x="3378" y="2128"/>
                  </a:lnTo>
                  <a:cubicBezTo>
                    <a:pt x="3502" y="2231"/>
                    <a:pt x="3650" y="2279"/>
                    <a:pt x="3796" y="2279"/>
                  </a:cubicBezTo>
                  <a:cubicBezTo>
                    <a:pt x="4043" y="2279"/>
                    <a:pt x="4285" y="2141"/>
                    <a:pt x="4398" y="1889"/>
                  </a:cubicBezTo>
                  <a:lnTo>
                    <a:pt x="5114" y="267"/>
                  </a:lnTo>
                  <a:cubicBezTo>
                    <a:pt x="5114" y="258"/>
                    <a:pt x="5123" y="248"/>
                    <a:pt x="5123" y="229"/>
                  </a:cubicBezTo>
                  <a:lnTo>
                    <a:pt x="4456" y="0"/>
                  </a:lnTo>
                  <a:lnTo>
                    <a:pt x="2557" y="887"/>
                  </a:lnTo>
                  <a:lnTo>
                    <a:pt x="668" y="0"/>
                  </a:ln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51" name="Google Shape;6351;p38"/>
            <p:cNvSpPr/>
            <p:nvPr/>
          </p:nvSpPr>
          <p:spPr>
            <a:xfrm>
              <a:off x="6336565" y="3599893"/>
              <a:ext cx="56979" cy="62635"/>
            </a:xfrm>
            <a:custGeom>
              <a:rect b="b" l="l" r="r" t="t"/>
              <a:pathLst>
                <a:path extrusionOk="0" h="2392" w="2176">
                  <a:moveTo>
                    <a:pt x="646" y="0"/>
                  </a:moveTo>
                  <a:cubicBezTo>
                    <a:pt x="590" y="0"/>
                    <a:pt x="536" y="21"/>
                    <a:pt x="497" y="66"/>
                  </a:cubicBezTo>
                  <a:lnTo>
                    <a:pt x="58" y="495"/>
                  </a:lnTo>
                  <a:cubicBezTo>
                    <a:pt x="20" y="533"/>
                    <a:pt x="1" y="590"/>
                    <a:pt x="29" y="648"/>
                  </a:cubicBezTo>
                  <a:lnTo>
                    <a:pt x="745" y="2260"/>
                  </a:lnTo>
                  <a:cubicBezTo>
                    <a:pt x="781" y="2345"/>
                    <a:pt x="864" y="2392"/>
                    <a:pt x="947" y="2392"/>
                  </a:cubicBezTo>
                  <a:cubicBezTo>
                    <a:pt x="994" y="2392"/>
                    <a:pt x="1041" y="2377"/>
                    <a:pt x="1079" y="2346"/>
                  </a:cubicBezTo>
                  <a:lnTo>
                    <a:pt x="2176" y="1439"/>
                  </a:lnTo>
                  <a:lnTo>
                    <a:pt x="792" y="56"/>
                  </a:lnTo>
                  <a:cubicBezTo>
                    <a:pt x="751" y="19"/>
                    <a:pt x="698" y="0"/>
                    <a:pt x="646" y="0"/>
                  </a:cubicBez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52" name="Google Shape;6352;p38"/>
            <p:cNvSpPr/>
            <p:nvPr/>
          </p:nvSpPr>
          <p:spPr>
            <a:xfrm>
              <a:off x="6393282" y="3599658"/>
              <a:ext cx="56717" cy="62870"/>
            </a:xfrm>
            <a:custGeom>
              <a:rect b="b" l="l" r="r" t="t"/>
              <a:pathLst>
                <a:path extrusionOk="0" h="2401" w="2166">
                  <a:moveTo>
                    <a:pt x="1532" y="1"/>
                  </a:moveTo>
                  <a:cubicBezTo>
                    <a:pt x="1476" y="1"/>
                    <a:pt x="1422" y="22"/>
                    <a:pt x="1383" y="65"/>
                  </a:cubicBezTo>
                  <a:lnTo>
                    <a:pt x="0" y="1448"/>
                  </a:lnTo>
                  <a:lnTo>
                    <a:pt x="1097" y="2355"/>
                  </a:lnTo>
                  <a:cubicBezTo>
                    <a:pt x="1135" y="2386"/>
                    <a:pt x="1182" y="2401"/>
                    <a:pt x="1228" y="2401"/>
                  </a:cubicBezTo>
                  <a:cubicBezTo>
                    <a:pt x="1311" y="2401"/>
                    <a:pt x="1395" y="2354"/>
                    <a:pt x="1431" y="2269"/>
                  </a:cubicBezTo>
                  <a:lnTo>
                    <a:pt x="2147" y="657"/>
                  </a:lnTo>
                  <a:cubicBezTo>
                    <a:pt x="2166" y="599"/>
                    <a:pt x="2156" y="542"/>
                    <a:pt x="2118" y="504"/>
                  </a:cubicBezTo>
                  <a:lnTo>
                    <a:pt x="1689" y="65"/>
                  </a:lnTo>
                  <a:cubicBezTo>
                    <a:pt x="1646" y="22"/>
                    <a:pt x="1588" y="1"/>
                    <a:pt x="1532" y="1"/>
                  </a:cubicBez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53" name="Google Shape;6353;p38"/>
            <p:cNvSpPr/>
            <p:nvPr/>
          </p:nvSpPr>
          <p:spPr>
            <a:xfrm>
              <a:off x="6265132" y="3644067"/>
              <a:ext cx="48468" cy="56481"/>
            </a:xfrm>
            <a:custGeom>
              <a:rect b="b" l="l" r="r" t="t"/>
              <a:pathLst>
                <a:path extrusionOk="0" h="2157" w="1851">
                  <a:moveTo>
                    <a:pt x="239" y="0"/>
                  </a:moveTo>
                  <a:cubicBezTo>
                    <a:pt x="134" y="105"/>
                    <a:pt x="57" y="229"/>
                    <a:pt x="0" y="363"/>
                  </a:cubicBezTo>
                  <a:lnTo>
                    <a:pt x="1193" y="1403"/>
                  </a:lnTo>
                  <a:cubicBezTo>
                    <a:pt x="1326" y="1527"/>
                    <a:pt x="1412" y="1708"/>
                    <a:pt x="1412" y="1899"/>
                  </a:cubicBezTo>
                  <a:lnTo>
                    <a:pt x="1412" y="2156"/>
                  </a:lnTo>
                  <a:lnTo>
                    <a:pt x="1851" y="2156"/>
                  </a:lnTo>
                  <a:lnTo>
                    <a:pt x="1851" y="1899"/>
                  </a:lnTo>
                  <a:cubicBezTo>
                    <a:pt x="1851" y="1584"/>
                    <a:pt x="1708" y="1279"/>
                    <a:pt x="1469" y="1069"/>
                  </a:cubicBezTo>
                  <a:lnTo>
                    <a:pt x="239" y="0"/>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54" name="Google Shape;6354;p38"/>
            <p:cNvSpPr/>
            <p:nvPr/>
          </p:nvSpPr>
          <p:spPr>
            <a:xfrm>
              <a:off x="6473198" y="3644067"/>
              <a:ext cx="48495" cy="56481"/>
            </a:xfrm>
            <a:custGeom>
              <a:rect b="b" l="l" r="r" t="t"/>
              <a:pathLst>
                <a:path extrusionOk="0" h="2157" w="1852">
                  <a:moveTo>
                    <a:pt x="1613" y="0"/>
                  </a:moveTo>
                  <a:lnTo>
                    <a:pt x="382" y="1069"/>
                  </a:lnTo>
                  <a:cubicBezTo>
                    <a:pt x="144" y="1279"/>
                    <a:pt x="1" y="1584"/>
                    <a:pt x="1" y="1899"/>
                  </a:cubicBezTo>
                  <a:lnTo>
                    <a:pt x="1" y="2156"/>
                  </a:lnTo>
                  <a:lnTo>
                    <a:pt x="440" y="2156"/>
                  </a:lnTo>
                  <a:lnTo>
                    <a:pt x="440" y="1899"/>
                  </a:lnTo>
                  <a:cubicBezTo>
                    <a:pt x="440" y="1708"/>
                    <a:pt x="516" y="1527"/>
                    <a:pt x="659" y="1403"/>
                  </a:cubicBezTo>
                  <a:lnTo>
                    <a:pt x="1852" y="363"/>
                  </a:lnTo>
                  <a:cubicBezTo>
                    <a:pt x="1794" y="229"/>
                    <a:pt x="1718" y="105"/>
                    <a:pt x="1613" y="0"/>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6355" name="Google Shape;6355;p38"/>
          <p:cNvSpPr/>
          <p:nvPr/>
        </p:nvSpPr>
        <p:spPr>
          <a:xfrm>
            <a:off x="8054452" y="4381952"/>
            <a:ext cx="180638" cy="16152"/>
          </a:xfrm>
          <a:custGeom>
            <a:rect b="b" l="l" r="r" t="t"/>
            <a:pathLst>
              <a:path extrusionOk="0" h="430" w="4809">
                <a:moveTo>
                  <a:pt x="1" y="0"/>
                </a:moveTo>
                <a:cubicBezTo>
                  <a:pt x="1" y="239"/>
                  <a:pt x="201" y="429"/>
                  <a:pt x="439" y="429"/>
                </a:cubicBezTo>
                <a:lnTo>
                  <a:pt x="4379" y="429"/>
                </a:lnTo>
                <a:cubicBezTo>
                  <a:pt x="4618" y="429"/>
                  <a:pt x="4809" y="239"/>
                  <a:pt x="4809" y="0"/>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6356" name="Google Shape;6356;p38"/>
          <p:cNvGrpSpPr/>
          <p:nvPr/>
        </p:nvGrpSpPr>
        <p:grpSpPr>
          <a:xfrm>
            <a:off x="7955945" y="4357204"/>
            <a:ext cx="377728" cy="508896"/>
            <a:chOff x="5811739" y="3345794"/>
            <a:chExt cx="263317" cy="354755"/>
          </a:xfrm>
        </p:grpSpPr>
        <p:sp>
          <p:nvSpPr>
            <p:cNvPr id="6357" name="Google Shape;6357;p38"/>
            <p:cNvSpPr/>
            <p:nvPr/>
          </p:nvSpPr>
          <p:spPr>
            <a:xfrm>
              <a:off x="5857694" y="3408743"/>
              <a:ext cx="171643" cy="57240"/>
            </a:xfrm>
            <a:custGeom>
              <a:rect b="b" l="l" r="r" t="t"/>
              <a:pathLst>
                <a:path extrusionOk="0" h="2186" w="6555">
                  <a:moveTo>
                    <a:pt x="0" y="1"/>
                  </a:moveTo>
                  <a:lnTo>
                    <a:pt x="0" y="2185"/>
                  </a:lnTo>
                  <a:lnTo>
                    <a:pt x="6554" y="2185"/>
                  </a:lnTo>
                  <a:lnTo>
                    <a:pt x="6554" y="1"/>
                  </a:lnTo>
                  <a:close/>
                </a:path>
              </a:pathLst>
            </a:custGeom>
            <a:solidFill>
              <a:srgbClr val="E7E9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58" name="Google Shape;6358;p38"/>
            <p:cNvSpPr/>
            <p:nvPr/>
          </p:nvSpPr>
          <p:spPr>
            <a:xfrm>
              <a:off x="5854944" y="3528696"/>
              <a:ext cx="60723" cy="57371"/>
            </a:xfrm>
            <a:custGeom>
              <a:rect b="b" l="l" r="r" t="t"/>
              <a:pathLst>
                <a:path extrusionOk="0" h="2191" w="2319">
                  <a:moveTo>
                    <a:pt x="754" y="1"/>
                  </a:moveTo>
                  <a:cubicBezTo>
                    <a:pt x="630" y="1"/>
                    <a:pt x="505" y="36"/>
                    <a:pt x="392" y="113"/>
                  </a:cubicBezTo>
                  <a:cubicBezTo>
                    <a:pt x="29" y="352"/>
                    <a:pt x="1" y="877"/>
                    <a:pt x="334" y="1153"/>
                  </a:cubicBezTo>
                  <a:cubicBezTo>
                    <a:pt x="233" y="1732"/>
                    <a:pt x="692" y="2191"/>
                    <a:pt x="1198" y="2191"/>
                  </a:cubicBezTo>
                  <a:cubicBezTo>
                    <a:pt x="1359" y="2191"/>
                    <a:pt x="1525" y="2144"/>
                    <a:pt x="1680" y="2041"/>
                  </a:cubicBezTo>
                  <a:cubicBezTo>
                    <a:pt x="2319" y="1611"/>
                    <a:pt x="2137" y="619"/>
                    <a:pt x="1384" y="457"/>
                  </a:cubicBezTo>
                  <a:cubicBezTo>
                    <a:pt x="1292" y="174"/>
                    <a:pt x="1028" y="1"/>
                    <a:pt x="754"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59" name="Google Shape;6359;p38"/>
            <p:cNvSpPr/>
            <p:nvPr/>
          </p:nvSpPr>
          <p:spPr>
            <a:xfrm>
              <a:off x="5971101" y="3528696"/>
              <a:ext cx="60723" cy="57371"/>
            </a:xfrm>
            <a:custGeom>
              <a:rect b="b" l="l" r="r" t="t"/>
              <a:pathLst>
                <a:path extrusionOk="0" h="2191" w="2319">
                  <a:moveTo>
                    <a:pt x="1565" y="1"/>
                  </a:moveTo>
                  <a:cubicBezTo>
                    <a:pt x="1292" y="1"/>
                    <a:pt x="1030" y="174"/>
                    <a:pt x="945" y="457"/>
                  </a:cubicBezTo>
                  <a:cubicBezTo>
                    <a:pt x="191" y="619"/>
                    <a:pt x="1" y="1611"/>
                    <a:pt x="640" y="2041"/>
                  </a:cubicBezTo>
                  <a:cubicBezTo>
                    <a:pt x="794" y="2144"/>
                    <a:pt x="961" y="2191"/>
                    <a:pt x="1122" y="2191"/>
                  </a:cubicBezTo>
                  <a:cubicBezTo>
                    <a:pt x="1631" y="2191"/>
                    <a:pt x="2093" y="1732"/>
                    <a:pt x="1985" y="1153"/>
                  </a:cubicBezTo>
                  <a:cubicBezTo>
                    <a:pt x="2319" y="877"/>
                    <a:pt x="2290" y="352"/>
                    <a:pt x="1928" y="113"/>
                  </a:cubicBezTo>
                  <a:cubicBezTo>
                    <a:pt x="1815" y="36"/>
                    <a:pt x="1689" y="1"/>
                    <a:pt x="1565"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60" name="Google Shape;6360;p38"/>
            <p:cNvSpPr/>
            <p:nvPr/>
          </p:nvSpPr>
          <p:spPr>
            <a:xfrm>
              <a:off x="5811739" y="3563130"/>
              <a:ext cx="263316" cy="137157"/>
            </a:xfrm>
            <a:custGeom>
              <a:rect b="b" l="l" r="r" t="t"/>
              <a:pathLst>
                <a:path extrusionOk="0" h="5238" w="10056">
                  <a:moveTo>
                    <a:pt x="3721" y="0"/>
                  </a:moveTo>
                  <a:lnTo>
                    <a:pt x="3721" y="1126"/>
                  </a:lnTo>
                  <a:cubicBezTo>
                    <a:pt x="3721" y="1498"/>
                    <a:pt x="3482" y="1832"/>
                    <a:pt x="3139" y="1956"/>
                  </a:cubicBezTo>
                  <a:lnTo>
                    <a:pt x="878" y="2748"/>
                  </a:lnTo>
                  <a:cubicBezTo>
                    <a:pt x="353" y="2929"/>
                    <a:pt x="0" y="3425"/>
                    <a:pt x="0" y="3988"/>
                  </a:cubicBezTo>
                  <a:lnTo>
                    <a:pt x="0" y="4580"/>
                  </a:lnTo>
                  <a:cubicBezTo>
                    <a:pt x="0" y="4942"/>
                    <a:pt x="296" y="5238"/>
                    <a:pt x="658" y="5238"/>
                  </a:cubicBezTo>
                  <a:lnTo>
                    <a:pt x="9397" y="5238"/>
                  </a:lnTo>
                  <a:cubicBezTo>
                    <a:pt x="9759" y="5238"/>
                    <a:pt x="10055" y="4942"/>
                    <a:pt x="10055" y="4580"/>
                  </a:cubicBezTo>
                  <a:lnTo>
                    <a:pt x="10055" y="3988"/>
                  </a:lnTo>
                  <a:cubicBezTo>
                    <a:pt x="10055" y="3425"/>
                    <a:pt x="9702" y="2939"/>
                    <a:pt x="9178" y="2748"/>
                  </a:cubicBezTo>
                  <a:lnTo>
                    <a:pt x="6926" y="1956"/>
                  </a:lnTo>
                  <a:cubicBezTo>
                    <a:pt x="6573" y="1832"/>
                    <a:pt x="6344" y="1498"/>
                    <a:pt x="6344" y="1126"/>
                  </a:cubicBezTo>
                  <a:lnTo>
                    <a:pt x="6344" y="0"/>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61" name="Google Shape;6361;p38"/>
            <p:cNvSpPr/>
            <p:nvPr/>
          </p:nvSpPr>
          <p:spPr>
            <a:xfrm>
              <a:off x="5811975" y="3602355"/>
              <a:ext cx="263081" cy="97932"/>
            </a:xfrm>
            <a:custGeom>
              <a:rect b="b" l="l" r="r" t="t"/>
              <a:pathLst>
                <a:path extrusionOk="0" h="3740" w="10047">
                  <a:moveTo>
                    <a:pt x="3626" y="0"/>
                  </a:moveTo>
                  <a:cubicBezTo>
                    <a:pt x="3530" y="210"/>
                    <a:pt x="3349" y="372"/>
                    <a:pt x="3130" y="458"/>
                  </a:cubicBezTo>
                  <a:lnTo>
                    <a:pt x="869" y="1250"/>
                  </a:lnTo>
                  <a:cubicBezTo>
                    <a:pt x="344" y="1431"/>
                    <a:pt x="1" y="1927"/>
                    <a:pt x="1" y="2490"/>
                  </a:cubicBezTo>
                  <a:lnTo>
                    <a:pt x="1" y="3082"/>
                  </a:lnTo>
                  <a:cubicBezTo>
                    <a:pt x="1" y="3444"/>
                    <a:pt x="287" y="3740"/>
                    <a:pt x="649" y="3740"/>
                  </a:cubicBezTo>
                  <a:lnTo>
                    <a:pt x="9388" y="3740"/>
                  </a:lnTo>
                  <a:cubicBezTo>
                    <a:pt x="9750" y="3740"/>
                    <a:pt x="10046" y="3444"/>
                    <a:pt x="10046" y="3082"/>
                  </a:cubicBezTo>
                  <a:lnTo>
                    <a:pt x="10046" y="2490"/>
                  </a:lnTo>
                  <a:cubicBezTo>
                    <a:pt x="10046" y="1927"/>
                    <a:pt x="9693" y="1441"/>
                    <a:pt x="9169" y="1250"/>
                  </a:cubicBezTo>
                  <a:lnTo>
                    <a:pt x="6917" y="458"/>
                  </a:lnTo>
                  <a:cubicBezTo>
                    <a:pt x="6698" y="372"/>
                    <a:pt x="6516" y="210"/>
                    <a:pt x="6411" y="0"/>
                  </a:cubicBezTo>
                  <a:cubicBezTo>
                    <a:pt x="5963" y="167"/>
                    <a:pt x="5491" y="251"/>
                    <a:pt x="5019" y="251"/>
                  </a:cubicBezTo>
                  <a:cubicBezTo>
                    <a:pt x="4546" y="251"/>
                    <a:pt x="4074" y="167"/>
                    <a:pt x="3626" y="0"/>
                  </a:cubicBezTo>
                  <a:close/>
                </a:path>
              </a:pathLst>
            </a:custGeom>
            <a:solidFill>
              <a:srgbClr val="E7E9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62" name="Google Shape;6362;p38"/>
            <p:cNvSpPr/>
            <p:nvPr/>
          </p:nvSpPr>
          <p:spPr>
            <a:xfrm>
              <a:off x="5909147" y="3574625"/>
              <a:ext cx="68736" cy="22807"/>
            </a:xfrm>
            <a:custGeom>
              <a:rect b="b" l="l" r="r" t="t"/>
              <a:pathLst>
                <a:path extrusionOk="0" h="871" w="2625">
                  <a:moveTo>
                    <a:pt x="1" y="0"/>
                  </a:moveTo>
                  <a:lnTo>
                    <a:pt x="1" y="592"/>
                  </a:lnTo>
                  <a:cubicBezTo>
                    <a:pt x="416" y="778"/>
                    <a:pt x="862" y="871"/>
                    <a:pt x="1309" y="871"/>
                  </a:cubicBezTo>
                  <a:cubicBezTo>
                    <a:pt x="1756" y="871"/>
                    <a:pt x="2204" y="778"/>
                    <a:pt x="2624" y="592"/>
                  </a:cubicBezTo>
                  <a:lnTo>
                    <a:pt x="2624" y="0"/>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63" name="Google Shape;6363;p38"/>
            <p:cNvSpPr/>
            <p:nvPr/>
          </p:nvSpPr>
          <p:spPr>
            <a:xfrm>
              <a:off x="5850938" y="3465957"/>
              <a:ext cx="184630" cy="119927"/>
            </a:xfrm>
            <a:custGeom>
              <a:rect b="b" l="l" r="r" t="t"/>
              <a:pathLst>
                <a:path extrusionOk="0" h="4580" w="7051">
                  <a:moveTo>
                    <a:pt x="697" y="0"/>
                  </a:moveTo>
                  <a:lnTo>
                    <a:pt x="697" y="869"/>
                  </a:lnTo>
                  <a:lnTo>
                    <a:pt x="611" y="869"/>
                  </a:lnTo>
                  <a:cubicBezTo>
                    <a:pt x="325" y="869"/>
                    <a:pt x="77" y="1078"/>
                    <a:pt x="39" y="1365"/>
                  </a:cubicBezTo>
                  <a:cubicBezTo>
                    <a:pt x="1" y="1679"/>
                    <a:pt x="258" y="1966"/>
                    <a:pt x="583" y="1966"/>
                  </a:cubicBezTo>
                  <a:lnTo>
                    <a:pt x="697" y="1966"/>
                  </a:lnTo>
                  <a:cubicBezTo>
                    <a:pt x="812" y="3444"/>
                    <a:pt x="2042" y="4580"/>
                    <a:pt x="3531" y="4580"/>
                  </a:cubicBezTo>
                  <a:cubicBezTo>
                    <a:pt x="5009" y="4580"/>
                    <a:pt x="6240" y="3444"/>
                    <a:pt x="6354" y="1966"/>
                  </a:cubicBezTo>
                  <a:lnTo>
                    <a:pt x="6478" y="1966"/>
                  </a:lnTo>
                  <a:cubicBezTo>
                    <a:pt x="6803" y="1966"/>
                    <a:pt x="7051" y="1679"/>
                    <a:pt x="7022" y="1365"/>
                  </a:cubicBezTo>
                  <a:cubicBezTo>
                    <a:pt x="6984" y="1078"/>
                    <a:pt x="6736" y="869"/>
                    <a:pt x="6459" y="869"/>
                  </a:cubicBezTo>
                  <a:lnTo>
                    <a:pt x="6374" y="869"/>
                  </a:lnTo>
                  <a:lnTo>
                    <a:pt x="6374" y="0"/>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64" name="Google Shape;6364;p38"/>
            <p:cNvSpPr/>
            <p:nvPr/>
          </p:nvSpPr>
          <p:spPr>
            <a:xfrm>
              <a:off x="5918129" y="3534483"/>
              <a:ext cx="50773" cy="17439"/>
            </a:xfrm>
            <a:custGeom>
              <a:rect b="b" l="l" r="r" t="t"/>
              <a:pathLst>
                <a:path extrusionOk="0" h="666" w="1939">
                  <a:moveTo>
                    <a:pt x="319" y="0"/>
                  </a:moveTo>
                  <a:cubicBezTo>
                    <a:pt x="147" y="0"/>
                    <a:pt x="1" y="224"/>
                    <a:pt x="163" y="379"/>
                  </a:cubicBezTo>
                  <a:cubicBezTo>
                    <a:pt x="374" y="562"/>
                    <a:pt x="645" y="666"/>
                    <a:pt x="928" y="666"/>
                  </a:cubicBezTo>
                  <a:cubicBezTo>
                    <a:pt x="940" y="666"/>
                    <a:pt x="952" y="666"/>
                    <a:pt x="965" y="665"/>
                  </a:cubicBezTo>
                  <a:cubicBezTo>
                    <a:pt x="977" y="666"/>
                    <a:pt x="989" y="666"/>
                    <a:pt x="1002" y="666"/>
                  </a:cubicBezTo>
                  <a:cubicBezTo>
                    <a:pt x="1284" y="666"/>
                    <a:pt x="1556" y="562"/>
                    <a:pt x="1776" y="379"/>
                  </a:cubicBezTo>
                  <a:cubicBezTo>
                    <a:pt x="1938" y="224"/>
                    <a:pt x="1792" y="0"/>
                    <a:pt x="1620" y="0"/>
                  </a:cubicBezTo>
                  <a:cubicBezTo>
                    <a:pt x="1570" y="0"/>
                    <a:pt x="1518" y="19"/>
                    <a:pt x="1470" y="64"/>
                  </a:cubicBezTo>
                  <a:cubicBezTo>
                    <a:pt x="1318" y="169"/>
                    <a:pt x="1141" y="222"/>
                    <a:pt x="966" y="222"/>
                  </a:cubicBezTo>
                  <a:cubicBezTo>
                    <a:pt x="791" y="222"/>
                    <a:pt x="616" y="169"/>
                    <a:pt x="469" y="64"/>
                  </a:cubicBezTo>
                  <a:cubicBezTo>
                    <a:pt x="421" y="19"/>
                    <a:pt x="369" y="0"/>
                    <a:pt x="319" y="0"/>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65" name="Google Shape;6365;p38"/>
            <p:cNvSpPr/>
            <p:nvPr/>
          </p:nvSpPr>
          <p:spPr>
            <a:xfrm>
              <a:off x="5903413" y="3488817"/>
              <a:ext cx="11521" cy="17125"/>
            </a:xfrm>
            <a:custGeom>
              <a:rect b="b" l="l" r="r" t="t"/>
              <a:pathLst>
                <a:path extrusionOk="0" h="654" w="440">
                  <a:moveTo>
                    <a:pt x="220" y="0"/>
                  </a:moveTo>
                  <a:cubicBezTo>
                    <a:pt x="110" y="0"/>
                    <a:pt x="0" y="72"/>
                    <a:pt x="0" y="215"/>
                  </a:cubicBezTo>
                  <a:lnTo>
                    <a:pt x="0" y="434"/>
                  </a:lnTo>
                  <a:cubicBezTo>
                    <a:pt x="0" y="558"/>
                    <a:pt x="96" y="654"/>
                    <a:pt x="220" y="654"/>
                  </a:cubicBezTo>
                  <a:cubicBezTo>
                    <a:pt x="344" y="654"/>
                    <a:pt x="439" y="558"/>
                    <a:pt x="439" y="434"/>
                  </a:cubicBezTo>
                  <a:lnTo>
                    <a:pt x="439" y="215"/>
                  </a:lnTo>
                  <a:cubicBezTo>
                    <a:pt x="439" y="72"/>
                    <a:pt x="329" y="0"/>
                    <a:pt x="220"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66" name="Google Shape;6366;p38"/>
            <p:cNvSpPr/>
            <p:nvPr/>
          </p:nvSpPr>
          <p:spPr>
            <a:xfrm>
              <a:off x="5972096" y="3488817"/>
              <a:ext cx="11521" cy="17125"/>
            </a:xfrm>
            <a:custGeom>
              <a:rect b="b" l="l" r="r" t="t"/>
              <a:pathLst>
                <a:path extrusionOk="0" h="654" w="440">
                  <a:moveTo>
                    <a:pt x="220" y="0"/>
                  </a:moveTo>
                  <a:cubicBezTo>
                    <a:pt x="110" y="0"/>
                    <a:pt x="1" y="72"/>
                    <a:pt x="1" y="215"/>
                  </a:cubicBezTo>
                  <a:lnTo>
                    <a:pt x="1" y="434"/>
                  </a:lnTo>
                  <a:cubicBezTo>
                    <a:pt x="1" y="558"/>
                    <a:pt x="96" y="654"/>
                    <a:pt x="220" y="654"/>
                  </a:cubicBezTo>
                  <a:cubicBezTo>
                    <a:pt x="335" y="654"/>
                    <a:pt x="440" y="558"/>
                    <a:pt x="440" y="434"/>
                  </a:cubicBezTo>
                  <a:lnTo>
                    <a:pt x="440" y="215"/>
                  </a:lnTo>
                  <a:cubicBezTo>
                    <a:pt x="440" y="72"/>
                    <a:pt x="330" y="0"/>
                    <a:pt x="220"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67" name="Google Shape;6367;p38"/>
            <p:cNvSpPr/>
            <p:nvPr/>
          </p:nvSpPr>
          <p:spPr>
            <a:xfrm>
              <a:off x="5847115" y="3465957"/>
              <a:ext cx="147998" cy="120163"/>
            </a:xfrm>
            <a:custGeom>
              <a:rect b="b" l="l" r="r" t="t"/>
              <a:pathLst>
                <a:path extrusionOk="0" h="4589" w="5652">
                  <a:moveTo>
                    <a:pt x="843" y="0"/>
                  </a:moveTo>
                  <a:lnTo>
                    <a:pt x="843" y="869"/>
                  </a:lnTo>
                  <a:lnTo>
                    <a:pt x="757" y="869"/>
                  </a:lnTo>
                  <a:cubicBezTo>
                    <a:pt x="751" y="868"/>
                    <a:pt x="745" y="868"/>
                    <a:pt x="739" y="868"/>
                  </a:cubicBezTo>
                  <a:cubicBezTo>
                    <a:pt x="32" y="868"/>
                    <a:pt x="1" y="1947"/>
                    <a:pt x="729" y="1966"/>
                  </a:cubicBezTo>
                  <a:lnTo>
                    <a:pt x="843" y="1966"/>
                  </a:lnTo>
                  <a:cubicBezTo>
                    <a:pt x="947" y="3461"/>
                    <a:pt x="2202" y="4588"/>
                    <a:pt x="3657" y="4588"/>
                  </a:cubicBezTo>
                  <a:cubicBezTo>
                    <a:pt x="3808" y="4588"/>
                    <a:pt x="3961" y="4576"/>
                    <a:pt x="4115" y="4551"/>
                  </a:cubicBezTo>
                  <a:cubicBezTo>
                    <a:pt x="2732" y="4332"/>
                    <a:pt x="1711" y="3149"/>
                    <a:pt x="1711" y="1746"/>
                  </a:cubicBezTo>
                  <a:lnTo>
                    <a:pt x="1711" y="1307"/>
                  </a:lnTo>
                  <a:cubicBezTo>
                    <a:pt x="1711" y="830"/>
                    <a:pt x="2103" y="439"/>
                    <a:pt x="2580" y="439"/>
                  </a:cubicBezTo>
                  <a:lnTo>
                    <a:pt x="5203" y="439"/>
                  </a:lnTo>
                  <a:cubicBezTo>
                    <a:pt x="5451" y="439"/>
                    <a:pt x="5651" y="239"/>
                    <a:pt x="5651" y="0"/>
                  </a:cubicBez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68" name="Google Shape;6368;p38"/>
            <p:cNvSpPr/>
            <p:nvPr/>
          </p:nvSpPr>
          <p:spPr>
            <a:xfrm>
              <a:off x="5857694" y="3465957"/>
              <a:ext cx="23017" cy="25766"/>
            </a:xfrm>
            <a:custGeom>
              <a:rect b="b" l="l" r="r" t="t"/>
              <a:pathLst>
                <a:path extrusionOk="0" h="984" w="879">
                  <a:moveTo>
                    <a:pt x="0" y="0"/>
                  </a:moveTo>
                  <a:lnTo>
                    <a:pt x="0" y="983"/>
                  </a:lnTo>
                  <a:lnTo>
                    <a:pt x="296" y="945"/>
                  </a:lnTo>
                  <a:cubicBezTo>
                    <a:pt x="630" y="897"/>
                    <a:pt x="869" y="621"/>
                    <a:pt x="878" y="296"/>
                  </a:cubicBezTo>
                  <a:lnTo>
                    <a:pt x="878" y="0"/>
                  </a:ln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69" name="Google Shape;6369;p38"/>
            <p:cNvSpPr/>
            <p:nvPr/>
          </p:nvSpPr>
          <p:spPr>
            <a:xfrm>
              <a:off x="6006320" y="3465957"/>
              <a:ext cx="23017" cy="25766"/>
            </a:xfrm>
            <a:custGeom>
              <a:rect b="b" l="l" r="r" t="t"/>
              <a:pathLst>
                <a:path extrusionOk="0" h="984" w="879">
                  <a:moveTo>
                    <a:pt x="1" y="0"/>
                  </a:moveTo>
                  <a:lnTo>
                    <a:pt x="1" y="296"/>
                  </a:lnTo>
                  <a:cubicBezTo>
                    <a:pt x="1" y="621"/>
                    <a:pt x="249" y="897"/>
                    <a:pt x="573" y="945"/>
                  </a:cubicBezTo>
                  <a:lnTo>
                    <a:pt x="878" y="983"/>
                  </a:lnTo>
                  <a:lnTo>
                    <a:pt x="878" y="0"/>
                  </a:ln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70" name="Google Shape;6370;p38"/>
            <p:cNvSpPr/>
            <p:nvPr/>
          </p:nvSpPr>
          <p:spPr>
            <a:xfrm>
              <a:off x="5857694" y="3414504"/>
              <a:ext cx="23017" cy="51480"/>
            </a:xfrm>
            <a:custGeom>
              <a:rect b="b" l="l" r="r" t="t"/>
              <a:pathLst>
                <a:path extrusionOk="0" h="1966" w="879">
                  <a:moveTo>
                    <a:pt x="0" y="0"/>
                  </a:moveTo>
                  <a:lnTo>
                    <a:pt x="0" y="1965"/>
                  </a:lnTo>
                  <a:lnTo>
                    <a:pt x="878" y="1965"/>
                  </a:lnTo>
                  <a:lnTo>
                    <a:pt x="878" y="0"/>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71" name="Google Shape;6371;p38"/>
            <p:cNvSpPr/>
            <p:nvPr/>
          </p:nvSpPr>
          <p:spPr>
            <a:xfrm>
              <a:off x="5840464" y="3362788"/>
              <a:ext cx="205866" cy="57240"/>
            </a:xfrm>
            <a:custGeom>
              <a:rect b="b" l="l" r="r" t="t"/>
              <a:pathLst>
                <a:path extrusionOk="0" h="2186" w="7862">
                  <a:moveTo>
                    <a:pt x="1088" y="0"/>
                  </a:moveTo>
                  <a:cubicBezTo>
                    <a:pt x="487" y="0"/>
                    <a:pt x="0" y="497"/>
                    <a:pt x="0" y="1098"/>
                  </a:cubicBezTo>
                  <a:cubicBezTo>
                    <a:pt x="0" y="1699"/>
                    <a:pt x="487" y="2185"/>
                    <a:pt x="1088" y="2185"/>
                  </a:cubicBezTo>
                  <a:lnTo>
                    <a:pt x="6774" y="2185"/>
                  </a:lnTo>
                  <a:cubicBezTo>
                    <a:pt x="7375" y="2185"/>
                    <a:pt x="7861" y="1699"/>
                    <a:pt x="7861" y="1098"/>
                  </a:cubicBezTo>
                  <a:cubicBezTo>
                    <a:pt x="7861" y="497"/>
                    <a:pt x="7375" y="0"/>
                    <a:pt x="6774" y="0"/>
                  </a:cubicBezTo>
                  <a:close/>
                </a:path>
              </a:pathLst>
            </a:custGeom>
            <a:solidFill>
              <a:srgbClr val="E7E9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72" name="Google Shape;6372;p38"/>
            <p:cNvSpPr/>
            <p:nvPr/>
          </p:nvSpPr>
          <p:spPr>
            <a:xfrm>
              <a:off x="5857694" y="3437232"/>
              <a:ext cx="171643" cy="11521"/>
            </a:xfrm>
            <a:custGeom>
              <a:rect b="b" l="l" r="r" t="t"/>
              <a:pathLst>
                <a:path extrusionOk="0" h="440" w="6555">
                  <a:moveTo>
                    <a:pt x="0" y="0"/>
                  </a:moveTo>
                  <a:lnTo>
                    <a:pt x="0" y="439"/>
                  </a:lnTo>
                  <a:lnTo>
                    <a:pt x="6554" y="439"/>
                  </a:lnTo>
                  <a:lnTo>
                    <a:pt x="6554" y="0"/>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73" name="Google Shape;6373;p38"/>
            <p:cNvSpPr/>
            <p:nvPr/>
          </p:nvSpPr>
          <p:spPr>
            <a:xfrm>
              <a:off x="5857694" y="3437232"/>
              <a:ext cx="23017" cy="11521"/>
            </a:xfrm>
            <a:custGeom>
              <a:rect b="b" l="l" r="r" t="t"/>
              <a:pathLst>
                <a:path extrusionOk="0" h="440" w="879">
                  <a:moveTo>
                    <a:pt x="0" y="0"/>
                  </a:moveTo>
                  <a:lnTo>
                    <a:pt x="0" y="439"/>
                  </a:lnTo>
                  <a:lnTo>
                    <a:pt x="878" y="439"/>
                  </a:lnTo>
                  <a:lnTo>
                    <a:pt x="878" y="0"/>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74" name="Google Shape;6374;p38"/>
            <p:cNvSpPr/>
            <p:nvPr/>
          </p:nvSpPr>
          <p:spPr>
            <a:xfrm>
              <a:off x="5891918" y="3345794"/>
              <a:ext cx="103195" cy="74234"/>
            </a:xfrm>
            <a:custGeom>
              <a:rect b="b" l="l" r="r" t="t"/>
              <a:pathLst>
                <a:path extrusionOk="0" h="2835" w="3941">
                  <a:moveTo>
                    <a:pt x="1405" y="1"/>
                  </a:moveTo>
                  <a:cubicBezTo>
                    <a:pt x="630" y="1"/>
                    <a:pt x="0" y="636"/>
                    <a:pt x="0" y="1422"/>
                  </a:cubicBezTo>
                  <a:cubicBezTo>
                    <a:pt x="0" y="2204"/>
                    <a:pt x="640" y="2834"/>
                    <a:pt x="1422" y="2834"/>
                  </a:cubicBezTo>
                  <a:lnTo>
                    <a:pt x="2519" y="2834"/>
                  </a:lnTo>
                  <a:cubicBezTo>
                    <a:pt x="3301" y="2834"/>
                    <a:pt x="3931" y="2204"/>
                    <a:pt x="3940" y="1422"/>
                  </a:cubicBezTo>
                  <a:cubicBezTo>
                    <a:pt x="3940" y="636"/>
                    <a:pt x="3311" y="1"/>
                    <a:pt x="2536" y="1"/>
                  </a:cubicBezTo>
                  <a:cubicBezTo>
                    <a:pt x="2530" y="1"/>
                    <a:pt x="2525" y="1"/>
                    <a:pt x="2519" y="1"/>
                  </a:cubicBezTo>
                  <a:lnTo>
                    <a:pt x="1422" y="1"/>
                  </a:lnTo>
                  <a:cubicBezTo>
                    <a:pt x="1416" y="1"/>
                    <a:pt x="1410" y="1"/>
                    <a:pt x="1405" y="1"/>
                  </a:cubicBezTo>
                  <a:close/>
                </a:path>
              </a:pathLst>
            </a:custGeom>
            <a:solidFill>
              <a:srgbClr val="E7E9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75" name="Google Shape;6375;p38"/>
            <p:cNvSpPr/>
            <p:nvPr/>
          </p:nvSpPr>
          <p:spPr>
            <a:xfrm>
              <a:off x="5882674" y="3602355"/>
              <a:ext cx="121682" cy="98194"/>
            </a:xfrm>
            <a:custGeom>
              <a:rect b="b" l="l" r="r" t="t"/>
              <a:pathLst>
                <a:path extrusionOk="0" h="3750" w="4647">
                  <a:moveTo>
                    <a:pt x="926" y="0"/>
                  </a:moveTo>
                  <a:cubicBezTo>
                    <a:pt x="821" y="210"/>
                    <a:pt x="640" y="372"/>
                    <a:pt x="420" y="458"/>
                  </a:cubicBezTo>
                  <a:lnTo>
                    <a:pt x="0" y="611"/>
                  </a:lnTo>
                  <a:cubicBezTo>
                    <a:pt x="430" y="1174"/>
                    <a:pt x="1307" y="1565"/>
                    <a:pt x="2328" y="1565"/>
                  </a:cubicBezTo>
                  <a:cubicBezTo>
                    <a:pt x="2624" y="1565"/>
                    <a:pt x="2929" y="1527"/>
                    <a:pt x="3225" y="1450"/>
                  </a:cubicBezTo>
                  <a:lnTo>
                    <a:pt x="3444" y="1679"/>
                  </a:lnTo>
                  <a:cubicBezTo>
                    <a:pt x="3568" y="1803"/>
                    <a:pt x="3635" y="1965"/>
                    <a:pt x="3635" y="2147"/>
                  </a:cubicBezTo>
                  <a:lnTo>
                    <a:pt x="3635" y="3749"/>
                  </a:lnTo>
                  <a:lnTo>
                    <a:pt x="4074" y="3749"/>
                  </a:lnTo>
                  <a:lnTo>
                    <a:pt x="4074" y="2137"/>
                  </a:lnTo>
                  <a:cubicBezTo>
                    <a:pt x="4074" y="1851"/>
                    <a:pt x="3960" y="1574"/>
                    <a:pt x="3759" y="1364"/>
                  </a:cubicBezTo>
                  <a:lnTo>
                    <a:pt x="3692" y="1307"/>
                  </a:lnTo>
                  <a:cubicBezTo>
                    <a:pt x="4064" y="1155"/>
                    <a:pt x="4389" y="916"/>
                    <a:pt x="4646" y="611"/>
                  </a:cubicBezTo>
                  <a:lnTo>
                    <a:pt x="4208" y="458"/>
                  </a:lnTo>
                  <a:cubicBezTo>
                    <a:pt x="3988" y="372"/>
                    <a:pt x="3807" y="210"/>
                    <a:pt x="3711" y="0"/>
                  </a:cubicBezTo>
                  <a:cubicBezTo>
                    <a:pt x="3258" y="167"/>
                    <a:pt x="2786" y="251"/>
                    <a:pt x="2315" y="251"/>
                  </a:cubicBezTo>
                  <a:cubicBezTo>
                    <a:pt x="1844" y="251"/>
                    <a:pt x="1374" y="167"/>
                    <a:pt x="926" y="0"/>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76" name="Google Shape;6376;p38"/>
            <p:cNvSpPr/>
            <p:nvPr/>
          </p:nvSpPr>
          <p:spPr>
            <a:xfrm>
              <a:off x="5814489" y="3644827"/>
              <a:ext cx="48966" cy="55460"/>
            </a:xfrm>
            <a:custGeom>
              <a:rect b="b" l="l" r="r" t="t"/>
              <a:pathLst>
                <a:path extrusionOk="0" h="2118" w="1870">
                  <a:moveTo>
                    <a:pt x="229" y="0"/>
                  </a:moveTo>
                  <a:cubicBezTo>
                    <a:pt x="134" y="115"/>
                    <a:pt x="57" y="239"/>
                    <a:pt x="0" y="372"/>
                  </a:cubicBezTo>
                  <a:lnTo>
                    <a:pt x="1193" y="1374"/>
                  </a:lnTo>
                  <a:cubicBezTo>
                    <a:pt x="1345" y="1498"/>
                    <a:pt x="1431" y="1679"/>
                    <a:pt x="1431" y="1879"/>
                  </a:cubicBezTo>
                  <a:lnTo>
                    <a:pt x="1431" y="2118"/>
                  </a:lnTo>
                  <a:lnTo>
                    <a:pt x="1870" y="2118"/>
                  </a:lnTo>
                  <a:lnTo>
                    <a:pt x="1870" y="1879"/>
                  </a:lnTo>
                  <a:cubicBezTo>
                    <a:pt x="1870" y="1555"/>
                    <a:pt x="1727" y="1240"/>
                    <a:pt x="1479" y="1040"/>
                  </a:cubicBezTo>
                  <a:lnTo>
                    <a:pt x="229" y="0"/>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77" name="Google Shape;6377;p38"/>
            <p:cNvSpPr/>
            <p:nvPr/>
          </p:nvSpPr>
          <p:spPr>
            <a:xfrm>
              <a:off x="6023550" y="3644827"/>
              <a:ext cx="48992" cy="55460"/>
            </a:xfrm>
            <a:custGeom>
              <a:rect b="b" l="l" r="r" t="t"/>
              <a:pathLst>
                <a:path extrusionOk="0" h="2118" w="1871">
                  <a:moveTo>
                    <a:pt x="1632" y="0"/>
                  </a:moveTo>
                  <a:lnTo>
                    <a:pt x="392" y="1040"/>
                  </a:lnTo>
                  <a:cubicBezTo>
                    <a:pt x="144" y="1240"/>
                    <a:pt x="1" y="1555"/>
                    <a:pt x="1" y="1879"/>
                  </a:cubicBezTo>
                  <a:lnTo>
                    <a:pt x="1" y="2118"/>
                  </a:lnTo>
                  <a:lnTo>
                    <a:pt x="440" y="2118"/>
                  </a:lnTo>
                  <a:lnTo>
                    <a:pt x="440" y="1879"/>
                  </a:lnTo>
                  <a:cubicBezTo>
                    <a:pt x="440" y="1679"/>
                    <a:pt x="526" y="1498"/>
                    <a:pt x="678" y="1374"/>
                  </a:cubicBezTo>
                  <a:lnTo>
                    <a:pt x="1871" y="372"/>
                  </a:lnTo>
                  <a:cubicBezTo>
                    <a:pt x="1814" y="239"/>
                    <a:pt x="1737" y="115"/>
                    <a:pt x="1632" y="0"/>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6378" name="Google Shape;6378;p38"/>
          <p:cNvGrpSpPr/>
          <p:nvPr/>
        </p:nvGrpSpPr>
        <p:grpSpPr>
          <a:xfrm>
            <a:off x="7313399" y="4357200"/>
            <a:ext cx="371642" cy="508520"/>
            <a:chOff x="5363818" y="3345794"/>
            <a:chExt cx="259075" cy="354493"/>
          </a:xfrm>
        </p:grpSpPr>
        <p:sp>
          <p:nvSpPr>
            <p:cNvPr id="6379" name="Google Shape;6379;p38"/>
            <p:cNvSpPr/>
            <p:nvPr/>
          </p:nvSpPr>
          <p:spPr>
            <a:xfrm>
              <a:off x="5397807" y="3514661"/>
              <a:ext cx="191360" cy="123934"/>
            </a:xfrm>
            <a:custGeom>
              <a:rect b="b" l="l" r="r" t="t"/>
              <a:pathLst>
                <a:path extrusionOk="0" h="4733" w="7308">
                  <a:moveTo>
                    <a:pt x="869" y="1"/>
                  </a:moveTo>
                  <a:cubicBezTo>
                    <a:pt x="869" y="1651"/>
                    <a:pt x="0" y="2596"/>
                    <a:pt x="430" y="4733"/>
                  </a:cubicBezTo>
                  <a:lnTo>
                    <a:pt x="6879" y="4733"/>
                  </a:lnTo>
                  <a:cubicBezTo>
                    <a:pt x="7308" y="2596"/>
                    <a:pt x="6449" y="1661"/>
                    <a:pt x="6449" y="1"/>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80" name="Google Shape;6380;p38"/>
            <p:cNvSpPr/>
            <p:nvPr/>
          </p:nvSpPr>
          <p:spPr>
            <a:xfrm>
              <a:off x="5397807" y="3514661"/>
              <a:ext cx="95706" cy="123934"/>
            </a:xfrm>
            <a:custGeom>
              <a:rect b="b" l="l" r="r" t="t"/>
              <a:pathLst>
                <a:path extrusionOk="0" h="4733" w="3655">
                  <a:moveTo>
                    <a:pt x="869" y="1"/>
                  </a:moveTo>
                  <a:cubicBezTo>
                    <a:pt x="869" y="1651"/>
                    <a:pt x="0" y="2596"/>
                    <a:pt x="430" y="4733"/>
                  </a:cubicBezTo>
                  <a:lnTo>
                    <a:pt x="3654" y="4733"/>
                  </a:lnTo>
                  <a:lnTo>
                    <a:pt x="3654" y="1"/>
                  </a:ln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81" name="Google Shape;6381;p38"/>
            <p:cNvSpPr/>
            <p:nvPr/>
          </p:nvSpPr>
          <p:spPr>
            <a:xfrm>
              <a:off x="5363818" y="3565382"/>
              <a:ext cx="259074" cy="134905"/>
            </a:xfrm>
            <a:custGeom>
              <a:rect b="b" l="l" r="r" t="t"/>
              <a:pathLst>
                <a:path extrusionOk="0" h="5152" w="9894">
                  <a:moveTo>
                    <a:pt x="3664" y="0"/>
                  </a:moveTo>
                  <a:lnTo>
                    <a:pt x="3664" y="1326"/>
                  </a:lnTo>
                  <a:cubicBezTo>
                    <a:pt x="3664" y="1689"/>
                    <a:pt x="3426" y="2013"/>
                    <a:pt x="3082" y="2137"/>
                  </a:cubicBezTo>
                  <a:lnTo>
                    <a:pt x="869" y="2920"/>
                  </a:lnTo>
                  <a:cubicBezTo>
                    <a:pt x="354" y="3101"/>
                    <a:pt x="1" y="3587"/>
                    <a:pt x="1" y="4131"/>
                  </a:cubicBezTo>
                  <a:lnTo>
                    <a:pt x="1" y="4513"/>
                  </a:lnTo>
                  <a:cubicBezTo>
                    <a:pt x="1" y="4866"/>
                    <a:pt x="297" y="5152"/>
                    <a:pt x="650" y="5152"/>
                  </a:cubicBezTo>
                  <a:lnTo>
                    <a:pt x="9245" y="5152"/>
                  </a:lnTo>
                  <a:cubicBezTo>
                    <a:pt x="9608" y="5152"/>
                    <a:pt x="9894" y="4866"/>
                    <a:pt x="9894" y="4513"/>
                  </a:cubicBezTo>
                  <a:lnTo>
                    <a:pt x="9894" y="4131"/>
                  </a:lnTo>
                  <a:cubicBezTo>
                    <a:pt x="9894" y="3587"/>
                    <a:pt x="9550" y="3101"/>
                    <a:pt x="9035" y="2920"/>
                  </a:cubicBezTo>
                  <a:lnTo>
                    <a:pt x="6812" y="2137"/>
                  </a:lnTo>
                  <a:cubicBezTo>
                    <a:pt x="6469" y="2013"/>
                    <a:pt x="6240" y="1689"/>
                    <a:pt x="6240" y="1326"/>
                  </a:cubicBezTo>
                  <a:lnTo>
                    <a:pt x="6240" y="0"/>
                  </a:ln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82" name="Google Shape;6382;p38"/>
            <p:cNvSpPr/>
            <p:nvPr/>
          </p:nvSpPr>
          <p:spPr>
            <a:xfrm>
              <a:off x="5364080" y="3621836"/>
              <a:ext cx="258813" cy="78450"/>
            </a:xfrm>
            <a:custGeom>
              <a:rect b="b" l="l" r="r" t="t"/>
              <a:pathLst>
                <a:path extrusionOk="0" h="2996" w="9884">
                  <a:moveTo>
                    <a:pt x="3025" y="0"/>
                  </a:moveTo>
                  <a:lnTo>
                    <a:pt x="859" y="764"/>
                  </a:lnTo>
                  <a:cubicBezTo>
                    <a:pt x="344" y="945"/>
                    <a:pt x="1" y="1431"/>
                    <a:pt x="1" y="1975"/>
                  </a:cubicBezTo>
                  <a:lnTo>
                    <a:pt x="1" y="2357"/>
                  </a:lnTo>
                  <a:cubicBezTo>
                    <a:pt x="1" y="2710"/>
                    <a:pt x="287" y="2996"/>
                    <a:pt x="640" y="2996"/>
                  </a:cubicBezTo>
                  <a:lnTo>
                    <a:pt x="9245" y="2996"/>
                  </a:lnTo>
                  <a:cubicBezTo>
                    <a:pt x="9598" y="2996"/>
                    <a:pt x="9884" y="2710"/>
                    <a:pt x="9884" y="2357"/>
                  </a:cubicBezTo>
                  <a:lnTo>
                    <a:pt x="9884" y="1975"/>
                  </a:lnTo>
                  <a:cubicBezTo>
                    <a:pt x="9884" y="1431"/>
                    <a:pt x="9540" y="945"/>
                    <a:pt x="9025" y="764"/>
                  </a:cubicBezTo>
                  <a:lnTo>
                    <a:pt x="6860" y="0"/>
                  </a:lnTo>
                  <a:cubicBezTo>
                    <a:pt x="6745" y="973"/>
                    <a:pt x="5925" y="1708"/>
                    <a:pt x="4942" y="1708"/>
                  </a:cubicBezTo>
                  <a:cubicBezTo>
                    <a:pt x="3960" y="1708"/>
                    <a:pt x="3139" y="973"/>
                    <a:pt x="3025" y="0"/>
                  </a:cubicBezTo>
                  <a:close/>
                </a:path>
              </a:pathLst>
            </a:custGeom>
            <a:solidFill>
              <a:srgbClr val="E7E9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83" name="Google Shape;6383;p38"/>
            <p:cNvSpPr/>
            <p:nvPr/>
          </p:nvSpPr>
          <p:spPr>
            <a:xfrm>
              <a:off x="5459760" y="3570880"/>
              <a:ext cx="67479" cy="28175"/>
            </a:xfrm>
            <a:custGeom>
              <a:rect b="b" l="l" r="r" t="t"/>
              <a:pathLst>
                <a:path extrusionOk="0" h="1076" w="2577">
                  <a:moveTo>
                    <a:pt x="0" y="0"/>
                  </a:moveTo>
                  <a:lnTo>
                    <a:pt x="0" y="811"/>
                  </a:lnTo>
                  <a:cubicBezTo>
                    <a:pt x="411" y="988"/>
                    <a:pt x="849" y="1076"/>
                    <a:pt x="1288" y="1076"/>
                  </a:cubicBezTo>
                  <a:cubicBezTo>
                    <a:pt x="1727" y="1076"/>
                    <a:pt x="2166" y="988"/>
                    <a:pt x="2576" y="811"/>
                  </a:cubicBezTo>
                  <a:lnTo>
                    <a:pt x="2576" y="0"/>
                  </a:lnTo>
                  <a:close/>
                </a:path>
              </a:pathLst>
            </a:custGeom>
            <a:solidFill>
              <a:srgbClr val="EE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84" name="Google Shape;6384;p38"/>
            <p:cNvSpPr/>
            <p:nvPr/>
          </p:nvSpPr>
          <p:spPr>
            <a:xfrm>
              <a:off x="5420273" y="3435740"/>
              <a:ext cx="146427" cy="152135"/>
            </a:xfrm>
            <a:custGeom>
              <a:rect b="b" l="l" r="r" t="t"/>
              <a:pathLst>
                <a:path extrusionOk="0" h="5810" w="5592">
                  <a:moveTo>
                    <a:pt x="11" y="0"/>
                  </a:moveTo>
                  <a:lnTo>
                    <a:pt x="11" y="3015"/>
                  </a:lnTo>
                  <a:cubicBezTo>
                    <a:pt x="1" y="4551"/>
                    <a:pt x="1251" y="5810"/>
                    <a:pt x="2796" y="5810"/>
                  </a:cubicBezTo>
                  <a:cubicBezTo>
                    <a:pt x="4342" y="5810"/>
                    <a:pt x="5591" y="4560"/>
                    <a:pt x="5591" y="3015"/>
                  </a:cubicBezTo>
                  <a:lnTo>
                    <a:pt x="5591" y="0"/>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85" name="Google Shape;6385;p38"/>
            <p:cNvSpPr/>
            <p:nvPr/>
          </p:nvSpPr>
          <p:spPr>
            <a:xfrm>
              <a:off x="5420090" y="3435740"/>
              <a:ext cx="146610" cy="152109"/>
            </a:xfrm>
            <a:custGeom>
              <a:rect b="b" l="l" r="r" t="t"/>
              <a:pathLst>
                <a:path extrusionOk="0" h="5809" w="5599">
                  <a:moveTo>
                    <a:pt x="18" y="0"/>
                  </a:moveTo>
                  <a:lnTo>
                    <a:pt x="18" y="3015"/>
                  </a:lnTo>
                  <a:cubicBezTo>
                    <a:pt x="0" y="4578"/>
                    <a:pt x="1271" y="5809"/>
                    <a:pt x="2780" y="5809"/>
                  </a:cubicBezTo>
                  <a:cubicBezTo>
                    <a:pt x="2929" y="5809"/>
                    <a:pt x="3080" y="5797"/>
                    <a:pt x="3233" y="5772"/>
                  </a:cubicBezTo>
                  <a:cubicBezTo>
                    <a:pt x="1868" y="5562"/>
                    <a:pt x="867" y="4389"/>
                    <a:pt x="867" y="3015"/>
                  </a:cubicBezTo>
                  <a:lnTo>
                    <a:pt x="867" y="2280"/>
                  </a:lnTo>
                  <a:cubicBezTo>
                    <a:pt x="867" y="1889"/>
                    <a:pt x="1124" y="1555"/>
                    <a:pt x="1487" y="1450"/>
                  </a:cubicBezTo>
                  <a:cubicBezTo>
                    <a:pt x="2088" y="1288"/>
                    <a:pt x="2670" y="1069"/>
                    <a:pt x="3233" y="792"/>
                  </a:cubicBezTo>
                  <a:lnTo>
                    <a:pt x="3233" y="821"/>
                  </a:lnTo>
                  <a:cubicBezTo>
                    <a:pt x="3223" y="1164"/>
                    <a:pt x="3481" y="1450"/>
                    <a:pt x="3814" y="1498"/>
                  </a:cubicBezTo>
                  <a:lnTo>
                    <a:pt x="3919" y="1498"/>
                  </a:lnTo>
                  <a:cubicBezTo>
                    <a:pt x="4158" y="1479"/>
                    <a:pt x="5007" y="1326"/>
                    <a:pt x="5598" y="1183"/>
                  </a:cubicBezTo>
                  <a:lnTo>
                    <a:pt x="5598" y="0"/>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86" name="Google Shape;6386;p38"/>
            <p:cNvSpPr/>
            <p:nvPr/>
          </p:nvSpPr>
          <p:spPr>
            <a:xfrm>
              <a:off x="5527213" y="3598846"/>
              <a:ext cx="26" cy="288"/>
            </a:xfrm>
            <a:custGeom>
              <a:rect b="b" l="l" r="r" t="t"/>
              <a:pathLst>
                <a:path extrusionOk="0" h="11" w="1">
                  <a:moveTo>
                    <a:pt x="0" y="10"/>
                  </a:moveTo>
                  <a:lnTo>
                    <a:pt x="0" y="10"/>
                  </a:lnTo>
                  <a:lnTo>
                    <a:pt x="0" y="1"/>
                  </a:ln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87" name="Google Shape;6387;p38"/>
            <p:cNvSpPr/>
            <p:nvPr/>
          </p:nvSpPr>
          <p:spPr>
            <a:xfrm>
              <a:off x="5459760" y="3598846"/>
              <a:ext cx="26" cy="288"/>
            </a:xfrm>
            <a:custGeom>
              <a:rect b="b" l="l" r="r" t="t"/>
              <a:pathLst>
                <a:path extrusionOk="0" h="11" w="1">
                  <a:moveTo>
                    <a:pt x="0" y="1"/>
                  </a:moveTo>
                  <a:lnTo>
                    <a:pt x="0" y="10"/>
                  </a:lnTo>
                  <a:lnTo>
                    <a:pt x="0" y="10"/>
                  </a:ln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88" name="Google Shape;6388;p38"/>
            <p:cNvSpPr/>
            <p:nvPr/>
          </p:nvSpPr>
          <p:spPr>
            <a:xfrm>
              <a:off x="5468506" y="3537180"/>
              <a:ext cx="50013" cy="16994"/>
            </a:xfrm>
            <a:custGeom>
              <a:rect b="b" l="l" r="r" t="t"/>
              <a:pathLst>
                <a:path extrusionOk="0" h="649" w="1910">
                  <a:moveTo>
                    <a:pt x="311" y="1"/>
                  </a:moveTo>
                  <a:cubicBezTo>
                    <a:pt x="145" y="1"/>
                    <a:pt x="1" y="217"/>
                    <a:pt x="162" y="371"/>
                  </a:cubicBezTo>
                  <a:cubicBezTo>
                    <a:pt x="372" y="554"/>
                    <a:pt x="642" y="649"/>
                    <a:pt x="915" y="649"/>
                  </a:cubicBezTo>
                  <a:cubicBezTo>
                    <a:pt x="928" y="649"/>
                    <a:pt x="941" y="648"/>
                    <a:pt x="954" y="648"/>
                  </a:cubicBezTo>
                  <a:cubicBezTo>
                    <a:pt x="968" y="648"/>
                    <a:pt x="981" y="649"/>
                    <a:pt x="994" y="649"/>
                  </a:cubicBezTo>
                  <a:cubicBezTo>
                    <a:pt x="1275" y="649"/>
                    <a:pt x="1537" y="554"/>
                    <a:pt x="1756" y="371"/>
                  </a:cubicBezTo>
                  <a:cubicBezTo>
                    <a:pt x="1910" y="217"/>
                    <a:pt x="1764" y="1"/>
                    <a:pt x="1598" y="1"/>
                  </a:cubicBezTo>
                  <a:cubicBezTo>
                    <a:pt x="1548" y="1"/>
                    <a:pt x="1496" y="20"/>
                    <a:pt x="1450" y="66"/>
                  </a:cubicBezTo>
                  <a:cubicBezTo>
                    <a:pt x="1302" y="166"/>
                    <a:pt x="1131" y="216"/>
                    <a:pt x="958" y="216"/>
                  </a:cubicBezTo>
                  <a:cubicBezTo>
                    <a:pt x="785" y="216"/>
                    <a:pt x="611" y="166"/>
                    <a:pt x="458" y="66"/>
                  </a:cubicBezTo>
                  <a:cubicBezTo>
                    <a:pt x="412" y="20"/>
                    <a:pt x="360" y="1"/>
                    <a:pt x="311" y="1"/>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89" name="Google Shape;6389;p38"/>
            <p:cNvSpPr/>
            <p:nvPr/>
          </p:nvSpPr>
          <p:spPr>
            <a:xfrm>
              <a:off x="5454000" y="3497798"/>
              <a:ext cx="11521" cy="16889"/>
            </a:xfrm>
            <a:custGeom>
              <a:rect b="b" l="l" r="r" t="t"/>
              <a:pathLst>
                <a:path extrusionOk="0" h="645" w="440">
                  <a:moveTo>
                    <a:pt x="220" y="1"/>
                  </a:moveTo>
                  <a:cubicBezTo>
                    <a:pt x="111" y="1"/>
                    <a:pt x="1" y="72"/>
                    <a:pt x="1" y="215"/>
                  </a:cubicBezTo>
                  <a:lnTo>
                    <a:pt x="1" y="425"/>
                  </a:lnTo>
                  <a:cubicBezTo>
                    <a:pt x="1" y="549"/>
                    <a:pt x="96" y="645"/>
                    <a:pt x="220" y="645"/>
                  </a:cubicBezTo>
                  <a:cubicBezTo>
                    <a:pt x="335" y="645"/>
                    <a:pt x="440" y="549"/>
                    <a:pt x="440" y="425"/>
                  </a:cubicBezTo>
                  <a:lnTo>
                    <a:pt x="440" y="215"/>
                  </a:lnTo>
                  <a:cubicBezTo>
                    <a:pt x="440" y="72"/>
                    <a:pt x="330" y="1"/>
                    <a:pt x="220"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90" name="Google Shape;6390;p38"/>
            <p:cNvSpPr/>
            <p:nvPr/>
          </p:nvSpPr>
          <p:spPr>
            <a:xfrm>
              <a:off x="5521714" y="3497798"/>
              <a:ext cx="11260" cy="16889"/>
            </a:xfrm>
            <a:custGeom>
              <a:rect b="b" l="l" r="r" t="t"/>
              <a:pathLst>
                <a:path extrusionOk="0" h="645" w="430">
                  <a:moveTo>
                    <a:pt x="215" y="1"/>
                  </a:moveTo>
                  <a:cubicBezTo>
                    <a:pt x="108" y="1"/>
                    <a:pt x="0" y="72"/>
                    <a:pt x="0" y="215"/>
                  </a:cubicBezTo>
                  <a:lnTo>
                    <a:pt x="0" y="425"/>
                  </a:lnTo>
                  <a:cubicBezTo>
                    <a:pt x="0" y="549"/>
                    <a:pt x="96" y="645"/>
                    <a:pt x="210" y="645"/>
                  </a:cubicBezTo>
                  <a:cubicBezTo>
                    <a:pt x="334" y="645"/>
                    <a:pt x="430" y="549"/>
                    <a:pt x="430" y="425"/>
                  </a:cubicBezTo>
                  <a:lnTo>
                    <a:pt x="430" y="215"/>
                  </a:lnTo>
                  <a:cubicBezTo>
                    <a:pt x="430" y="72"/>
                    <a:pt x="322" y="1"/>
                    <a:pt x="215"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91" name="Google Shape;6391;p38"/>
            <p:cNvSpPr/>
            <p:nvPr/>
          </p:nvSpPr>
          <p:spPr>
            <a:xfrm>
              <a:off x="5513963" y="3480935"/>
              <a:ext cx="26499" cy="11286"/>
            </a:xfrm>
            <a:custGeom>
              <a:rect b="b" l="l" r="r" t="t"/>
              <a:pathLst>
                <a:path extrusionOk="0" h="431" w="1012">
                  <a:moveTo>
                    <a:pt x="287" y="1"/>
                  </a:moveTo>
                  <a:cubicBezTo>
                    <a:pt x="0" y="1"/>
                    <a:pt x="0" y="430"/>
                    <a:pt x="287" y="430"/>
                  </a:cubicBezTo>
                  <a:lnTo>
                    <a:pt x="726" y="430"/>
                  </a:lnTo>
                  <a:cubicBezTo>
                    <a:pt x="1012" y="430"/>
                    <a:pt x="1012" y="1"/>
                    <a:pt x="726" y="1"/>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92" name="Google Shape;6392;p38"/>
            <p:cNvSpPr/>
            <p:nvPr/>
          </p:nvSpPr>
          <p:spPr>
            <a:xfrm>
              <a:off x="5446511" y="3480935"/>
              <a:ext cx="26264" cy="11286"/>
            </a:xfrm>
            <a:custGeom>
              <a:rect b="b" l="l" r="r" t="t"/>
              <a:pathLst>
                <a:path extrusionOk="0" h="431" w="1003">
                  <a:moveTo>
                    <a:pt x="287" y="1"/>
                  </a:moveTo>
                  <a:cubicBezTo>
                    <a:pt x="1" y="1"/>
                    <a:pt x="1" y="430"/>
                    <a:pt x="287" y="430"/>
                  </a:cubicBezTo>
                  <a:lnTo>
                    <a:pt x="716" y="430"/>
                  </a:lnTo>
                  <a:cubicBezTo>
                    <a:pt x="1002" y="430"/>
                    <a:pt x="1002" y="1"/>
                    <a:pt x="716" y="1"/>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93" name="Google Shape;6393;p38"/>
            <p:cNvSpPr/>
            <p:nvPr/>
          </p:nvSpPr>
          <p:spPr>
            <a:xfrm>
              <a:off x="5386573" y="3345794"/>
              <a:ext cx="213853" cy="202620"/>
            </a:xfrm>
            <a:custGeom>
              <a:rect b="b" l="l" r="r" t="t"/>
              <a:pathLst>
                <a:path extrusionOk="0" h="7738" w="8167">
                  <a:moveTo>
                    <a:pt x="4083" y="1"/>
                  </a:moveTo>
                  <a:cubicBezTo>
                    <a:pt x="1832" y="1"/>
                    <a:pt x="0" y="1823"/>
                    <a:pt x="0" y="4084"/>
                  </a:cubicBezTo>
                  <a:lnTo>
                    <a:pt x="0" y="6879"/>
                  </a:lnTo>
                  <a:cubicBezTo>
                    <a:pt x="0" y="7356"/>
                    <a:pt x="382" y="7738"/>
                    <a:pt x="859" y="7738"/>
                  </a:cubicBezTo>
                  <a:lnTo>
                    <a:pt x="2576" y="7738"/>
                  </a:lnTo>
                  <a:cubicBezTo>
                    <a:pt x="2862" y="7738"/>
                    <a:pt x="2862" y="7308"/>
                    <a:pt x="2576" y="7308"/>
                  </a:cubicBezTo>
                  <a:lnTo>
                    <a:pt x="859" y="7308"/>
                  </a:lnTo>
                  <a:cubicBezTo>
                    <a:pt x="620" y="7308"/>
                    <a:pt x="429" y="7118"/>
                    <a:pt x="429" y="6879"/>
                  </a:cubicBezTo>
                  <a:lnTo>
                    <a:pt x="429" y="4084"/>
                  </a:lnTo>
                  <a:cubicBezTo>
                    <a:pt x="391" y="2042"/>
                    <a:pt x="2042" y="363"/>
                    <a:pt x="4083" y="363"/>
                  </a:cubicBezTo>
                  <a:cubicBezTo>
                    <a:pt x="6125" y="363"/>
                    <a:pt x="7775" y="2042"/>
                    <a:pt x="7737" y="4084"/>
                  </a:cubicBezTo>
                  <a:lnTo>
                    <a:pt x="7737" y="5801"/>
                  </a:lnTo>
                  <a:cubicBezTo>
                    <a:pt x="7737" y="5944"/>
                    <a:pt x="7844" y="6016"/>
                    <a:pt x="7952" y="6016"/>
                  </a:cubicBezTo>
                  <a:cubicBezTo>
                    <a:pt x="8059" y="6016"/>
                    <a:pt x="8166" y="5944"/>
                    <a:pt x="8166" y="5801"/>
                  </a:cubicBezTo>
                  <a:lnTo>
                    <a:pt x="8166" y="4084"/>
                  </a:lnTo>
                  <a:cubicBezTo>
                    <a:pt x="8166" y="1823"/>
                    <a:pt x="6344" y="1"/>
                    <a:pt x="4083" y="1"/>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94" name="Google Shape;6394;p38"/>
            <p:cNvSpPr/>
            <p:nvPr/>
          </p:nvSpPr>
          <p:spPr>
            <a:xfrm>
              <a:off x="5409040" y="3373917"/>
              <a:ext cx="169155" cy="112543"/>
            </a:xfrm>
            <a:custGeom>
              <a:rect b="b" l="l" r="r" t="t"/>
              <a:pathLst>
                <a:path extrusionOk="0" h="4298" w="6460">
                  <a:moveTo>
                    <a:pt x="3242" y="0"/>
                  </a:moveTo>
                  <a:cubicBezTo>
                    <a:pt x="3186" y="0"/>
                    <a:pt x="3129" y="2"/>
                    <a:pt x="3073" y="5"/>
                  </a:cubicBezTo>
                  <a:cubicBezTo>
                    <a:pt x="1336" y="81"/>
                    <a:pt x="1" y="1579"/>
                    <a:pt x="1" y="3315"/>
                  </a:cubicBezTo>
                  <a:lnTo>
                    <a:pt x="1" y="4298"/>
                  </a:lnTo>
                  <a:lnTo>
                    <a:pt x="440" y="4298"/>
                  </a:lnTo>
                  <a:lnTo>
                    <a:pt x="440" y="4107"/>
                  </a:lnTo>
                  <a:cubicBezTo>
                    <a:pt x="430" y="3907"/>
                    <a:pt x="564" y="3735"/>
                    <a:pt x="754" y="3687"/>
                  </a:cubicBezTo>
                  <a:cubicBezTo>
                    <a:pt x="1594" y="3468"/>
                    <a:pt x="2958" y="3067"/>
                    <a:pt x="3779" y="2581"/>
                  </a:cubicBezTo>
                  <a:cubicBezTo>
                    <a:pt x="3814" y="2559"/>
                    <a:pt x="3851" y="2550"/>
                    <a:pt x="3888" y="2550"/>
                  </a:cubicBezTo>
                  <a:cubicBezTo>
                    <a:pt x="4000" y="2550"/>
                    <a:pt x="4103" y="2640"/>
                    <a:pt x="4103" y="2762"/>
                  </a:cubicBezTo>
                  <a:lnTo>
                    <a:pt x="4103" y="3220"/>
                  </a:lnTo>
                  <a:cubicBezTo>
                    <a:pt x="4103" y="3338"/>
                    <a:pt x="4198" y="3430"/>
                    <a:pt x="4315" y="3430"/>
                  </a:cubicBezTo>
                  <a:cubicBezTo>
                    <a:pt x="4320" y="3430"/>
                    <a:pt x="4326" y="3430"/>
                    <a:pt x="4332" y="3430"/>
                  </a:cubicBezTo>
                  <a:cubicBezTo>
                    <a:pt x="4723" y="3401"/>
                    <a:pt x="5105" y="3334"/>
                    <a:pt x="5486" y="3229"/>
                  </a:cubicBezTo>
                  <a:cubicBezTo>
                    <a:pt x="5514" y="3221"/>
                    <a:pt x="5542" y="3217"/>
                    <a:pt x="5570" y="3217"/>
                  </a:cubicBezTo>
                  <a:cubicBezTo>
                    <a:pt x="5794" y="3217"/>
                    <a:pt x="6020" y="3474"/>
                    <a:pt x="6020" y="3754"/>
                  </a:cubicBezTo>
                  <a:lnTo>
                    <a:pt x="6020" y="4298"/>
                  </a:lnTo>
                  <a:lnTo>
                    <a:pt x="6459" y="4298"/>
                  </a:lnTo>
                  <a:lnTo>
                    <a:pt x="6459" y="3229"/>
                  </a:lnTo>
                  <a:cubicBezTo>
                    <a:pt x="6459" y="1436"/>
                    <a:pt x="5008" y="0"/>
                    <a:pt x="3242" y="0"/>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95" name="Google Shape;6395;p38"/>
            <p:cNvSpPr/>
            <p:nvPr/>
          </p:nvSpPr>
          <p:spPr>
            <a:xfrm>
              <a:off x="5454759" y="3373917"/>
              <a:ext cx="123410" cy="112543"/>
            </a:xfrm>
            <a:custGeom>
              <a:rect b="b" l="l" r="r" t="t"/>
              <a:pathLst>
                <a:path extrusionOk="0" h="4298" w="4713">
                  <a:moveTo>
                    <a:pt x="1495" y="0"/>
                  </a:moveTo>
                  <a:cubicBezTo>
                    <a:pt x="1439" y="0"/>
                    <a:pt x="1383" y="2"/>
                    <a:pt x="1327" y="5"/>
                  </a:cubicBezTo>
                  <a:cubicBezTo>
                    <a:pt x="859" y="24"/>
                    <a:pt x="411" y="157"/>
                    <a:pt x="1" y="377"/>
                  </a:cubicBezTo>
                  <a:cubicBezTo>
                    <a:pt x="105" y="1359"/>
                    <a:pt x="563" y="2266"/>
                    <a:pt x="1288" y="2953"/>
                  </a:cubicBezTo>
                  <a:cubicBezTo>
                    <a:pt x="1536" y="2838"/>
                    <a:pt x="1794" y="2724"/>
                    <a:pt x="2033" y="2581"/>
                  </a:cubicBezTo>
                  <a:cubicBezTo>
                    <a:pt x="2067" y="2560"/>
                    <a:pt x="2105" y="2550"/>
                    <a:pt x="2141" y="2550"/>
                  </a:cubicBezTo>
                  <a:cubicBezTo>
                    <a:pt x="2253" y="2550"/>
                    <a:pt x="2355" y="2642"/>
                    <a:pt x="2347" y="2771"/>
                  </a:cubicBezTo>
                  <a:lnTo>
                    <a:pt x="2347" y="3220"/>
                  </a:lnTo>
                  <a:cubicBezTo>
                    <a:pt x="2347" y="3338"/>
                    <a:pt x="2443" y="3430"/>
                    <a:pt x="2559" y="3430"/>
                  </a:cubicBezTo>
                  <a:cubicBezTo>
                    <a:pt x="2565" y="3430"/>
                    <a:pt x="2571" y="3430"/>
                    <a:pt x="2576" y="3430"/>
                  </a:cubicBezTo>
                  <a:cubicBezTo>
                    <a:pt x="2967" y="3401"/>
                    <a:pt x="3359" y="3334"/>
                    <a:pt x="3731" y="3229"/>
                  </a:cubicBezTo>
                  <a:cubicBezTo>
                    <a:pt x="3758" y="3221"/>
                    <a:pt x="3786" y="3217"/>
                    <a:pt x="3814" y="3217"/>
                  </a:cubicBezTo>
                  <a:cubicBezTo>
                    <a:pt x="4041" y="3217"/>
                    <a:pt x="4274" y="3474"/>
                    <a:pt x="4274" y="3754"/>
                  </a:cubicBezTo>
                  <a:lnTo>
                    <a:pt x="4274" y="4298"/>
                  </a:lnTo>
                  <a:lnTo>
                    <a:pt x="4704" y="4298"/>
                  </a:lnTo>
                  <a:lnTo>
                    <a:pt x="4704" y="3229"/>
                  </a:lnTo>
                  <a:cubicBezTo>
                    <a:pt x="4713" y="1445"/>
                    <a:pt x="3261" y="0"/>
                    <a:pt x="1495" y="0"/>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96" name="Google Shape;6396;p38"/>
            <p:cNvSpPr/>
            <p:nvPr/>
          </p:nvSpPr>
          <p:spPr>
            <a:xfrm>
              <a:off x="5369579" y="3647314"/>
              <a:ext cx="45483" cy="52972"/>
            </a:xfrm>
            <a:custGeom>
              <a:rect b="b" l="l" r="r" t="t"/>
              <a:pathLst>
                <a:path extrusionOk="0" h="2023" w="1737">
                  <a:moveTo>
                    <a:pt x="287" y="0"/>
                  </a:moveTo>
                  <a:cubicBezTo>
                    <a:pt x="172" y="86"/>
                    <a:pt x="77" y="191"/>
                    <a:pt x="0" y="315"/>
                  </a:cubicBezTo>
                  <a:lnTo>
                    <a:pt x="1088" y="1279"/>
                  </a:lnTo>
                  <a:cubicBezTo>
                    <a:pt x="1231" y="1403"/>
                    <a:pt x="1307" y="1584"/>
                    <a:pt x="1307" y="1765"/>
                  </a:cubicBezTo>
                  <a:lnTo>
                    <a:pt x="1307" y="2023"/>
                  </a:lnTo>
                  <a:lnTo>
                    <a:pt x="1737" y="2023"/>
                  </a:lnTo>
                  <a:lnTo>
                    <a:pt x="1737" y="1765"/>
                  </a:lnTo>
                  <a:cubicBezTo>
                    <a:pt x="1737" y="1460"/>
                    <a:pt x="1603" y="1164"/>
                    <a:pt x="1374" y="964"/>
                  </a:cubicBezTo>
                  <a:lnTo>
                    <a:pt x="287" y="0"/>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97" name="Google Shape;6397;p38"/>
            <p:cNvSpPr/>
            <p:nvPr/>
          </p:nvSpPr>
          <p:spPr>
            <a:xfrm>
              <a:off x="5572173" y="3647314"/>
              <a:ext cx="45745" cy="52972"/>
            </a:xfrm>
            <a:custGeom>
              <a:rect b="b" l="l" r="r" t="t"/>
              <a:pathLst>
                <a:path extrusionOk="0" h="2023" w="1747">
                  <a:moveTo>
                    <a:pt x="1460" y="0"/>
                  </a:moveTo>
                  <a:lnTo>
                    <a:pt x="363" y="964"/>
                  </a:lnTo>
                  <a:cubicBezTo>
                    <a:pt x="134" y="1164"/>
                    <a:pt x="0" y="1460"/>
                    <a:pt x="10" y="1765"/>
                  </a:cubicBezTo>
                  <a:lnTo>
                    <a:pt x="10" y="2023"/>
                  </a:lnTo>
                  <a:lnTo>
                    <a:pt x="430" y="2023"/>
                  </a:lnTo>
                  <a:lnTo>
                    <a:pt x="430" y="1765"/>
                  </a:lnTo>
                  <a:cubicBezTo>
                    <a:pt x="430" y="1584"/>
                    <a:pt x="506" y="1403"/>
                    <a:pt x="649" y="1279"/>
                  </a:cubicBezTo>
                  <a:lnTo>
                    <a:pt x="1746" y="315"/>
                  </a:lnTo>
                  <a:cubicBezTo>
                    <a:pt x="1660" y="191"/>
                    <a:pt x="1565" y="86"/>
                    <a:pt x="1460" y="0"/>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98" name="Google Shape;6398;p38"/>
            <p:cNvSpPr/>
            <p:nvPr/>
          </p:nvSpPr>
          <p:spPr>
            <a:xfrm>
              <a:off x="5432528" y="3621836"/>
              <a:ext cx="122179" cy="55984"/>
            </a:xfrm>
            <a:custGeom>
              <a:rect b="b" l="l" r="r" t="t"/>
              <a:pathLst>
                <a:path extrusionOk="0" h="2138" w="4666">
                  <a:moveTo>
                    <a:pt x="411" y="0"/>
                  </a:moveTo>
                  <a:lnTo>
                    <a:pt x="0" y="143"/>
                  </a:lnTo>
                  <a:cubicBezTo>
                    <a:pt x="172" y="1298"/>
                    <a:pt x="1164" y="2137"/>
                    <a:pt x="2328" y="2137"/>
                  </a:cubicBezTo>
                  <a:cubicBezTo>
                    <a:pt x="3492" y="2137"/>
                    <a:pt x="4484" y="1298"/>
                    <a:pt x="4665" y="143"/>
                  </a:cubicBezTo>
                  <a:lnTo>
                    <a:pt x="4246" y="0"/>
                  </a:lnTo>
                  <a:cubicBezTo>
                    <a:pt x="4131" y="973"/>
                    <a:pt x="3311" y="1708"/>
                    <a:pt x="2328" y="1708"/>
                  </a:cubicBezTo>
                  <a:cubicBezTo>
                    <a:pt x="1346" y="1708"/>
                    <a:pt x="525" y="973"/>
                    <a:pt x="411" y="0"/>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399" name="Google Shape;6399;p38"/>
            <p:cNvSpPr/>
            <p:nvPr/>
          </p:nvSpPr>
          <p:spPr>
            <a:xfrm>
              <a:off x="5392046" y="3475200"/>
              <a:ext cx="28254" cy="44986"/>
            </a:xfrm>
            <a:custGeom>
              <a:rect b="b" l="l" r="r" t="t"/>
              <a:pathLst>
                <a:path extrusionOk="0" h="1718" w="1079">
                  <a:moveTo>
                    <a:pt x="440" y="0"/>
                  </a:moveTo>
                  <a:cubicBezTo>
                    <a:pt x="201" y="0"/>
                    <a:pt x="1" y="191"/>
                    <a:pt x="1" y="430"/>
                  </a:cubicBezTo>
                  <a:lnTo>
                    <a:pt x="1" y="1288"/>
                  </a:lnTo>
                  <a:cubicBezTo>
                    <a:pt x="1" y="1527"/>
                    <a:pt x="201" y="1718"/>
                    <a:pt x="440" y="1718"/>
                  </a:cubicBezTo>
                  <a:lnTo>
                    <a:pt x="869" y="1718"/>
                  </a:lnTo>
                  <a:cubicBezTo>
                    <a:pt x="984" y="1718"/>
                    <a:pt x="1079" y="1622"/>
                    <a:pt x="1079" y="1508"/>
                  </a:cubicBezTo>
                  <a:lnTo>
                    <a:pt x="1079" y="220"/>
                  </a:lnTo>
                  <a:cubicBezTo>
                    <a:pt x="1079" y="96"/>
                    <a:pt x="984" y="0"/>
                    <a:pt x="869"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00" name="Google Shape;6400;p38"/>
            <p:cNvSpPr/>
            <p:nvPr/>
          </p:nvSpPr>
          <p:spPr>
            <a:xfrm>
              <a:off x="5409040" y="3475200"/>
              <a:ext cx="11260" cy="44986"/>
            </a:xfrm>
            <a:custGeom>
              <a:rect b="b" l="l" r="r" t="t"/>
              <a:pathLst>
                <a:path extrusionOk="0" h="1718" w="430">
                  <a:moveTo>
                    <a:pt x="1" y="0"/>
                  </a:moveTo>
                  <a:lnTo>
                    <a:pt x="1" y="1718"/>
                  </a:lnTo>
                  <a:lnTo>
                    <a:pt x="220" y="1718"/>
                  </a:lnTo>
                  <a:cubicBezTo>
                    <a:pt x="335" y="1718"/>
                    <a:pt x="430" y="1622"/>
                    <a:pt x="430" y="1508"/>
                  </a:cubicBezTo>
                  <a:lnTo>
                    <a:pt x="430" y="220"/>
                  </a:lnTo>
                  <a:cubicBezTo>
                    <a:pt x="430" y="96"/>
                    <a:pt x="335" y="0"/>
                    <a:pt x="220" y="0"/>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01" name="Google Shape;6401;p38"/>
            <p:cNvSpPr/>
            <p:nvPr/>
          </p:nvSpPr>
          <p:spPr>
            <a:xfrm>
              <a:off x="5566674" y="3475200"/>
              <a:ext cx="28254" cy="44986"/>
            </a:xfrm>
            <a:custGeom>
              <a:rect b="b" l="l" r="r" t="t"/>
              <a:pathLst>
                <a:path extrusionOk="0" h="1718" w="1079">
                  <a:moveTo>
                    <a:pt x="220" y="0"/>
                  </a:moveTo>
                  <a:cubicBezTo>
                    <a:pt x="96" y="0"/>
                    <a:pt x="0" y="96"/>
                    <a:pt x="0" y="220"/>
                  </a:cubicBezTo>
                  <a:lnTo>
                    <a:pt x="0" y="1508"/>
                  </a:lnTo>
                  <a:cubicBezTo>
                    <a:pt x="0" y="1622"/>
                    <a:pt x="96" y="1718"/>
                    <a:pt x="220" y="1718"/>
                  </a:cubicBezTo>
                  <a:lnTo>
                    <a:pt x="649" y="1718"/>
                  </a:lnTo>
                  <a:cubicBezTo>
                    <a:pt x="878" y="1718"/>
                    <a:pt x="1078" y="1527"/>
                    <a:pt x="1078" y="1288"/>
                  </a:cubicBezTo>
                  <a:lnTo>
                    <a:pt x="1078" y="430"/>
                  </a:lnTo>
                  <a:cubicBezTo>
                    <a:pt x="1078" y="191"/>
                    <a:pt x="888" y="0"/>
                    <a:pt x="649"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02" name="Google Shape;6402;p38"/>
            <p:cNvSpPr/>
            <p:nvPr/>
          </p:nvSpPr>
          <p:spPr>
            <a:xfrm>
              <a:off x="5566674" y="3475200"/>
              <a:ext cx="11260" cy="44986"/>
            </a:xfrm>
            <a:custGeom>
              <a:rect b="b" l="l" r="r" t="t"/>
              <a:pathLst>
                <a:path extrusionOk="0" h="1718" w="430">
                  <a:moveTo>
                    <a:pt x="220" y="0"/>
                  </a:moveTo>
                  <a:cubicBezTo>
                    <a:pt x="96" y="0"/>
                    <a:pt x="0" y="96"/>
                    <a:pt x="0" y="220"/>
                  </a:cubicBezTo>
                  <a:lnTo>
                    <a:pt x="0" y="1508"/>
                  </a:lnTo>
                  <a:cubicBezTo>
                    <a:pt x="0" y="1622"/>
                    <a:pt x="96" y="1718"/>
                    <a:pt x="220" y="1718"/>
                  </a:cubicBezTo>
                  <a:lnTo>
                    <a:pt x="430" y="1718"/>
                  </a:lnTo>
                  <a:lnTo>
                    <a:pt x="430" y="0"/>
                  </a:ln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03" name="Google Shape;6403;p38"/>
            <p:cNvSpPr/>
            <p:nvPr/>
          </p:nvSpPr>
          <p:spPr>
            <a:xfrm>
              <a:off x="5442766" y="3537154"/>
              <a:ext cx="17020" cy="11260"/>
            </a:xfrm>
            <a:custGeom>
              <a:rect b="b" l="l" r="r" t="t"/>
              <a:pathLst>
                <a:path extrusionOk="0" h="430" w="650">
                  <a:moveTo>
                    <a:pt x="1" y="0"/>
                  </a:moveTo>
                  <a:lnTo>
                    <a:pt x="1" y="430"/>
                  </a:lnTo>
                  <a:lnTo>
                    <a:pt x="430" y="430"/>
                  </a:lnTo>
                  <a:cubicBezTo>
                    <a:pt x="554" y="430"/>
                    <a:pt x="649" y="334"/>
                    <a:pt x="649" y="210"/>
                  </a:cubicBezTo>
                  <a:cubicBezTo>
                    <a:pt x="649" y="96"/>
                    <a:pt x="554" y="0"/>
                    <a:pt x="430"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6404" name="Google Shape;6404;p38"/>
          <p:cNvGrpSpPr/>
          <p:nvPr/>
        </p:nvGrpSpPr>
        <p:grpSpPr>
          <a:xfrm>
            <a:off x="6666603" y="4357015"/>
            <a:ext cx="374873" cy="509083"/>
            <a:chOff x="4912939" y="3345663"/>
            <a:chExt cx="261326" cy="354885"/>
          </a:xfrm>
        </p:grpSpPr>
        <p:sp>
          <p:nvSpPr>
            <p:cNvPr id="6405" name="Google Shape;6405;p38"/>
            <p:cNvSpPr/>
            <p:nvPr/>
          </p:nvSpPr>
          <p:spPr>
            <a:xfrm>
              <a:off x="4916683" y="3471692"/>
              <a:ext cx="253837" cy="40011"/>
            </a:xfrm>
            <a:custGeom>
              <a:rect b="b" l="l" r="r" t="t"/>
              <a:pathLst>
                <a:path extrusionOk="0" h="1528" w="9694">
                  <a:moveTo>
                    <a:pt x="2443" y="1"/>
                  </a:moveTo>
                  <a:lnTo>
                    <a:pt x="134" y="1241"/>
                  </a:lnTo>
                  <a:cubicBezTo>
                    <a:pt x="0" y="1317"/>
                    <a:pt x="48" y="1527"/>
                    <a:pt x="210" y="1527"/>
                  </a:cubicBezTo>
                  <a:lnTo>
                    <a:pt x="9483" y="1527"/>
                  </a:lnTo>
                  <a:cubicBezTo>
                    <a:pt x="9636" y="1527"/>
                    <a:pt x="9693" y="1317"/>
                    <a:pt x="9559" y="1241"/>
                  </a:cubicBezTo>
                  <a:lnTo>
                    <a:pt x="7251" y="1"/>
                  </a:ln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06" name="Google Shape;6406;p38"/>
            <p:cNvSpPr/>
            <p:nvPr/>
          </p:nvSpPr>
          <p:spPr>
            <a:xfrm>
              <a:off x="4912939" y="3586120"/>
              <a:ext cx="261326" cy="114428"/>
            </a:xfrm>
            <a:custGeom>
              <a:rect b="b" l="l" r="r" t="t"/>
              <a:pathLst>
                <a:path extrusionOk="0" h="4370" w="9980">
                  <a:moveTo>
                    <a:pt x="3673" y="0"/>
                  </a:moveTo>
                  <a:lnTo>
                    <a:pt x="3673" y="1345"/>
                  </a:lnTo>
                  <a:cubicBezTo>
                    <a:pt x="3673" y="1717"/>
                    <a:pt x="3444" y="2051"/>
                    <a:pt x="3091" y="2175"/>
                  </a:cubicBezTo>
                  <a:lnTo>
                    <a:pt x="993" y="2910"/>
                  </a:lnTo>
                  <a:cubicBezTo>
                    <a:pt x="716" y="3015"/>
                    <a:pt x="477" y="3186"/>
                    <a:pt x="296" y="3415"/>
                  </a:cubicBezTo>
                  <a:cubicBezTo>
                    <a:pt x="0" y="3807"/>
                    <a:pt x="277" y="4360"/>
                    <a:pt x="764" y="4369"/>
                  </a:cubicBezTo>
                  <a:lnTo>
                    <a:pt x="9216" y="4369"/>
                  </a:lnTo>
                  <a:cubicBezTo>
                    <a:pt x="9702" y="4360"/>
                    <a:pt x="9979" y="3807"/>
                    <a:pt x="9683" y="3415"/>
                  </a:cubicBezTo>
                  <a:cubicBezTo>
                    <a:pt x="9502" y="3186"/>
                    <a:pt x="9264" y="3005"/>
                    <a:pt x="8987" y="2910"/>
                  </a:cubicBezTo>
                  <a:lnTo>
                    <a:pt x="6888" y="2166"/>
                  </a:lnTo>
                  <a:cubicBezTo>
                    <a:pt x="6535" y="2042"/>
                    <a:pt x="6297" y="1708"/>
                    <a:pt x="6297" y="1345"/>
                  </a:cubicBezTo>
                  <a:lnTo>
                    <a:pt x="6297" y="0"/>
                  </a:ln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07" name="Google Shape;6407;p38"/>
            <p:cNvSpPr/>
            <p:nvPr/>
          </p:nvSpPr>
          <p:spPr>
            <a:xfrm>
              <a:off x="4912939" y="3630582"/>
              <a:ext cx="261326" cy="69966"/>
            </a:xfrm>
            <a:custGeom>
              <a:rect b="b" l="l" r="r" t="t"/>
              <a:pathLst>
                <a:path extrusionOk="0" h="2672" w="9980">
                  <a:moveTo>
                    <a:pt x="3597" y="0"/>
                  </a:moveTo>
                  <a:cubicBezTo>
                    <a:pt x="3502" y="220"/>
                    <a:pt x="3320" y="391"/>
                    <a:pt x="3091" y="468"/>
                  </a:cubicBezTo>
                  <a:lnTo>
                    <a:pt x="993" y="1212"/>
                  </a:lnTo>
                  <a:cubicBezTo>
                    <a:pt x="716" y="1307"/>
                    <a:pt x="477" y="1479"/>
                    <a:pt x="296" y="1717"/>
                  </a:cubicBezTo>
                  <a:cubicBezTo>
                    <a:pt x="0" y="2099"/>
                    <a:pt x="277" y="2662"/>
                    <a:pt x="764" y="2671"/>
                  </a:cubicBezTo>
                  <a:lnTo>
                    <a:pt x="9216" y="2671"/>
                  </a:lnTo>
                  <a:cubicBezTo>
                    <a:pt x="9702" y="2662"/>
                    <a:pt x="9979" y="2099"/>
                    <a:pt x="9683" y="1717"/>
                  </a:cubicBezTo>
                  <a:cubicBezTo>
                    <a:pt x="9502" y="1479"/>
                    <a:pt x="9264" y="1307"/>
                    <a:pt x="8987" y="1212"/>
                  </a:cubicBezTo>
                  <a:lnTo>
                    <a:pt x="6888" y="468"/>
                  </a:lnTo>
                  <a:cubicBezTo>
                    <a:pt x="6659" y="391"/>
                    <a:pt x="6478" y="220"/>
                    <a:pt x="6383" y="0"/>
                  </a:cubicBezTo>
                  <a:lnTo>
                    <a:pt x="4990" y="697"/>
                  </a:lnTo>
                  <a:lnTo>
                    <a:pt x="3597" y="0"/>
                  </a:ln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08" name="Google Shape;6408;p38"/>
            <p:cNvSpPr/>
            <p:nvPr/>
          </p:nvSpPr>
          <p:spPr>
            <a:xfrm>
              <a:off x="5037841" y="3654568"/>
              <a:ext cx="11521" cy="45719"/>
            </a:xfrm>
            <a:custGeom>
              <a:rect b="b" l="l" r="r" t="t"/>
              <a:pathLst>
                <a:path extrusionOk="0" h="1746" w="440">
                  <a:moveTo>
                    <a:pt x="0" y="0"/>
                  </a:moveTo>
                  <a:lnTo>
                    <a:pt x="0" y="1746"/>
                  </a:lnTo>
                  <a:lnTo>
                    <a:pt x="439" y="1746"/>
                  </a:lnTo>
                  <a:lnTo>
                    <a:pt x="439" y="0"/>
                  </a:ln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09" name="Google Shape;6409;p38"/>
            <p:cNvSpPr/>
            <p:nvPr/>
          </p:nvSpPr>
          <p:spPr>
            <a:xfrm>
              <a:off x="5009352" y="3586120"/>
              <a:ext cx="68736" cy="34171"/>
            </a:xfrm>
            <a:custGeom>
              <a:rect b="b" l="l" r="r" t="t"/>
              <a:pathLst>
                <a:path extrusionOk="0" h="1305" w="2625">
                  <a:moveTo>
                    <a:pt x="1" y="0"/>
                  </a:moveTo>
                  <a:lnTo>
                    <a:pt x="1" y="1040"/>
                  </a:lnTo>
                  <a:cubicBezTo>
                    <a:pt x="416" y="1217"/>
                    <a:pt x="862" y="1305"/>
                    <a:pt x="1309" y="1305"/>
                  </a:cubicBezTo>
                  <a:cubicBezTo>
                    <a:pt x="1756" y="1305"/>
                    <a:pt x="2205" y="1217"/>
                    <a:pt x="2624" y="1040"/>
                  </a:cubicBezTo>
                  <a:lnTo>
                    <a:pt x="2624" y="0"/>
                  </a:lnTo>
                  <a:close/>
                </a:path>
              </a:pathLst>
            </a:custGeom>
            <a:solidFill>
              <a:srgbClr val="EE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10" name="Google Shape;6410;p38"/>
            <p:cNvSpPr/>
            <p:nvPr/>
          </p:nvSpPr>
          <p:spPr>
            <a:xfrm>
              <a:off x="4952164" y="3534405"/>
              <a:ext cx="57214" cy="165882"/>
            </a:xfrm>
            <a:custGeom>
              <a:rect b="b" l="l" r="r" t="t"/>
              <a:pathLst>
                <a:path extrusionOk="0" h="6335" w="2185">
                  <a:moveTo>
                    <a:pt x="220" y="0"/>
                  </a:moveTo>
                  <a:cubicBezTo>
                    <a:pt x="220" y="0"/>
                    <a:pt x="0" y="1975"/>
                    <a:pt x="220" y="3711"/>
                  </a:cubicBezTo>
                  <a:lnTo>
                    <a:pt x="220" y="6335"/>
                  </a:lnTo>
                  <a:lnTo>
                    <a:pt x="1746" y="6335"/>
                  </a:lnTo>
                  <a:cubicBezTo>
                    <a:pt x="1507" y="5486"/>
                    <a:pt x="1145" y="4675"/>
                    <a:pt x="649" y="3940"/>
                  </a:cubicBezTo>
                  <a:lnTo>
                    <a:pt x="649" y="3721"/>
                  </a:lnTo>
                  <a:cubicBezTo>
                    <a:pt x="649" y="3721"/>
                    <a:pt x="1880" y="2710"/>
                    <a:pt x="2118" y="2204"/>
                  </a:cubicBezTo>
                  <a:lnTo>
                    <a:pt x="2185" y="0"/>
                  </a:ln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11" name="Google Shape;6411;p38"/>
            <p:cNvSpPr/>
            <p:nvPr/>
          </p:nvSpPr>
          <p:spPr>
            <a:xfrm>
              <a:off x="4952164" y="3626078"/>
              <a:ext cx="28489" cy="22755"/>
            </a:xfrm>
            <a:custGeom>
              <a:rect b="b" l="l" r="r" t="t"/>
              <a:pathLst>
                <a:path extrusionOk="0" h="869" w="1088">
                  <a:moveTo>
                    <a:pt x="429" y="1"/>
                  </a:moveTo>
                  <a:cubicBezTo>
                    <a:pt x="191" y="1"/>
                    <a:pt x="0" y="191"/>
                    <a:pt x="0" y="439"/>
                  </a:cubicBezTo>
                  <a:cubicBezTo>
                    <a:pt x="0" y="678"/>
                    <a:pt x="191" y="869"/>
                    <a:pt x="429" y="869"/>
                  </a:cubicBezTo>
                  <a:lnTo>
                    <a:pt x="649" y="869"/>
                  </a:lnTo>
                  <a:cubicBezTo>
                    <a:pt x="897" y="869"/>
                    <a:pt x="1088" y="678"/>
                    <a:pt x="1088" y="439"/>
                  </a:cubicBezTo>
                  <a:cubicBezTo>
                    <a:pt x="1088" y="191"/>
                    <a:pt x="897" y="1"/>
                    <a:pt x="649" y="1"/>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12" name="Google Shape;6412;p38"/>
            <p:cNvSpPr/>
            <p:nvPr/>
          </p:nvSpPr>
          <p:spPr>
            <a:xfrm>
              <a:off x="5077800" y="3534405"/>
              <a:ext cx="57240" cy="165882"/>
            </a:xfrm>
            <a:custGeom>
              <a:rect b="b" l="l" r="r" t="t"/>
              <a:pathLst>
                <a:path extrusionOk="0" h="6335" w="2186">
                  <a:moveTo>
                    <a:pt x="1" y="0"/>
                  </a:moveTo>
                  <a:lnTo>
                    <a:pt x="68" y="2204"/>
                  </a:lnTo>
                  <a:cubicBezTo>
                    <a:pt x="306" y="2710"/>
                    <a:pt x="1537" y="3721"/>
                    <a:pt x="1537" y="3721"/>
                  </a:cubicBezTo>
                  <a:lnTo>
                    <a:pt x="1537" y="3940"/>
                  </a:lnTo>
                  <a:cubicBezTo>
                    <a:pt x="1041" y="4675"/>
                    <a:pt x="678" y="5486"/>
                    <a:pt x="440" y="6335"/>
                  </a:cubicBezTo>
                  <a:lnTo>
                    <a:pt x="1966" y="6335"/>
                  </a:lnTo>
                  <a:lnTo>
                    <a:pt x="1966" y="3711"/>
                  </a:lnTo>
                  <a:cubicBezTo>
                    <a:pt x="2185" y="1975"/>
                    <a:pt x="1966" y="0"/>
                    <a:pt x="1966"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13" name="Google Shape;6413;p38"/>
            <p:cNvSpPr/>
            <p:nvPr/>
          </p:nvSpPr>
          <p:spPr>
            <a:xfrm>
              <a:off x="5032081" y="3637574"/>
              <a:ext cx="23017" cy="22755"/>
            </a:xfrm>
            <a:custGeom>
              <a:rect b="b" l="l" r="r" t="t"/>
              <a:pathLst>
                <a:path extrusionOk="0" h="869" w="879">
                  <a:moveTo>
                    <a:pt x="440" y="0"/>
                  </a:moveTo>
                  <a:cubicBezTo>
                    <a:pt x="201" y="0"/>
                    <a:pt x="1" y="191"/>
                    <a:pt x="1" y="430"/>
                  </a:cubicBezTo>
                  <a:cubicBezTo>
                    <a:pt x="1" y="678"/>
                    <a:pt x="201" y="869"/>
                    <a:pt x="440" y="869"/>
                  </a:cubicBezTo>
                  <a:cubicBezTo>
                    <a:pt x="678" y="869"/>
                    <a:pt x="879" y="678"/>
                    <a:pt x="879" y="430"/>
                  </a:cubicBezTo>
                  <a:cubicBezTo>
                    <a:pt x="879" y="191"/>
                    <a:pt x="678" y="0"/>
                    <a:pt x="440"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14" name="Google Shape;6414;p38"/>
            <p:cNvSpPr/>
            <p:nvPr/>
          </p:nvSpPr>
          <p:spPr>
            <a:xfrm>
              <a:off x="5106525" y="3626078"/>
              <a:ext cx="28751" cy="22755"/>
            </a:xfrm>
            <a:custGeom>
              <a:rect b="b" l="l" r="r" t="t"/>
              <a:pathLst>
                <a:path extrusionOk="0" h="869" w="1098">
                  <a:moveTo>
                    <a:pt x="440" y="1"/>
                  </a:moveTo>
                  <a:cubicBezTo>
                    <a:pt x="201" y="1"/>
                    <a:pt x="1" y="191"/>
                    <a:pt x="1" y="439"/>
                  </a:cubicBezTo>
                  <a:cubicBezTo>
                    <a:pt x="1" y="678"/>
                    <a:pt x="201" y="869"/>
                    <a:pt x="440" y="869"/>
                  </a:cubicBezTo>
                  <a:lnTo>
                    <a:pt x="659" y="869"/>
                  </a:lnTo>
                  <a:cubicBezTo>
                    <a:pt x="898" y="869"/>
                    <a:pt x="1098" y="678"/>
                    <a:pt x="1098" y="439"/>
                  </a:cubicBezTo>
                  <a:cubicBezTo>
                    <a:pt x="1098" y="191"/>
                    <a:pt x="898" y="1"/>
                    <a:pt x="659" y="1"/>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15" name="Google Shape;6415;p38"/>
            <p:cNvSpPr/>
            <p:nvPr/>
          </p:nvSpPr>
          <p:spPr>
            <a:xfrm>
              <a:off x="5025351" y="3345663"/>
              <a:ext cx="65960" cy="57109"/>
            </a:xfrm>
            <a:custGeom>
              <a:rect b="b" l="l" r="r" t="t"/>
              <a:pathLst>
                <a:path extrusionOk="0" h="2181" w="2519">
                  <a:moveTo>
                    <a:pt x="893" y="1"/>
                  </a:moveTo>
                  <a:cubicBezTo>
                    <a:pt x="526" y="1"/>
                    <a:pt x="165" y="205"/>
                    <a:pt x="0" y="588"/>
                  </a:cubicBezTo>
                  <a:lnTo>
                    <a:pt x="1784" y="2181"/>
                  </a:lnTo>
                  <a:lnTo>
                    <a:pt x="2290" y="1809"/>
                  </a:lnTo>
                  <a:cubicBezTo>
                    <a:pt x="2481" y="1656"/>
                    <a:pt x="2519" y="1370"/>
                    <a:pt x="2357" y="1179"/>
                  </a:cubicBezTo>
                  <a:lnTo>
                    <a:pt x="1641" y="349"/>
                  </a:lnTo>
                  <a:cubicBezTo>
                    <a:pt x="1442" y="113"/>
                    <a:pt x="1166" y="1"/>
                    <a:pt x="893" y="1"/>
                  </a:cubicBez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16" name="Google Shape;6416;p38"/>
            <p:cNvSpPr/>
            <p:nvPr/>
          </p:nvSpPr>
          <p:spPr>
            <a:xfrm>
              <a:off x="4986388" y="3345794"/>
              <a:ext cx="114428" cy="102959"/>
            </a:xfrm>
            <a:custGeom>
              <a:rect b="b" l="l" r="r" t="t"/>
              <a:pathLst>
                <a:path extrusionOk="0" h="3932" w="4370">
                  <a:moveTo>
                    <a:pt x="2362" y="1"/>
                  </a:moveTo>
                  <a:cubicBezTo>
                    <a:pt x="1980" y="1"/>
                    <a:pt x="1638" y="237"/>
                    <a:pt x="1488" y="583"/>
                  </a:cubicBezTo>
                  <a:lnTo>
                    <a:pt x="0" y="3931"/>
                  </a:lnTo>
                  <a:lnTo>
                    <a:pt x="4369" y="3931"/>
                  </a:lnTo>
                  <a:lnTo>
                    <a:pt x="2385" y="1"/>
                  </a:lnTo>
                  <a:cubicBezTo>
                    <a:pt x="2378" y="1"/>
                    <a:pt x="2370" y="1"/>
                    <a:pt x="2362" y="1"/>
                  </a:cubicBez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17" name="Google Shape;6417;p38"/>
            <p:cNvSpPr/>
            <p:nvPr/>
          </p:nvSpPr>
          <p:spPr>
            <a:xfrm>
              <a:off x="4947163" y="3511676"/>
              <a:ext cx="192617" cy="97199"/>
            </a:xfrm>
            <a:custGeom>
              <a:rect b="b" l="l" r="r" t="t"/>
              <a:pathLst>
                <a:path extrusionOk="0" h="3712" w="7356">
                  <a:moveTo>
                    <a:pt x="725" y="0"/>
                  </a:moveTo>
                  <a:cubicBezTo>
                    <a:pt x="0" y="0"/>
                    <a:pt x="0" y="1088"/>
                    <a:pt x="725" y="1088"/>
                  </a:cubicBezTo>
                  <a:lnTo>
                    <a:pt x="849" y="1088"/>
                  </a:lnTo>
                  <a:cubicBezTo>
                    <a:pt x="964" y="2567"/>
                    <a:pt x="2195" y="3711"/>
                    <a:pt x="3673" y="3711"/>
                  </a:cubicBezTo>
                  <a:cubicBezTo>
                    <a:pt x="5161" y="3711"/>
                    <a:pt x="6392" y="2567"/>
                    <a:pt x="6507" y="1088"/>
                  </a:cubicBezTo>
                  <a:lnTo>
                    <a:pt x="6621" y="1088"/>
                  </a:lnTo>
                  <a:cubicBezTo>
                    <a:pt x="7356" y="1088"/>
                    <a:pt x="7356" y="0"/>
                    <a:pt x="6621" y="0"/>
                  </a:cubicBezTo>
                  <a:close/>
                </a:path>
              </a:pathLst>
            </a:custGeom>
            <a:solidFill>
              <a:srgbClr val="F6F8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18" name="Google Shape;6418;p38"/>
            <p:cNvSpPr/>
            <p:nvPr/>
          </p:nvSpPr>
          <p:spPr>
            <a:xfrm>
              <a:off x="4951143" y="3511650"/>
              <a:ext cx="149673" cy="97434"/>
            </a:xfrm>
            <a:custGeom>
              <a:rect b="b" l="l" r="r" t="t"/>
              <a:pathLst>
                <a:path extrusionOk="0" h="3721" w="5716">
                  <a:moveTo>
                    <a:pt x="593" y="1"/>
                  </a:moveTo>
                  <a:cubicBezTo>
                    <a:pt x="315" y="1"/>
                    <a:pt x="76" y="208"/>
                    <a:pt x="39" y="488"/>
                  </a:cubicBezTo>
                  <a:cubicBezTo>
                    <a:pt x="1" y="812"/>
                    <a:pt x="259" y="1089"/>
                    <a:pt x="583" y="1089"/>
                  </a:cubicBezTo>
                  <a:lnTo>
                    <a:pt x="697" y="1089"/>
                  </a:lnTo>
                  <a:cubicBezTo>
                    <a:pt x="801" y="2593"/>
                    <a:pt x="2056" y="3721"/>
                    <a:pt x="3511" y="3721"/>
                  </a:cubicBezTo>
                  <a:cubicBezTo>
                    <a:pt x="3662" y="3721"/>
                    <a:pt x="3815" y="3709"/>
                    <a:pt x="3970" y="3684"/>
                  </a:cubicBezTo>
                  <a:cubicBezTo>
                    <a:pt x="2586" y="3464"/>
                    <a:pt x="1566" y="2272"/>
                    <a:pt x="1566" y="879"/>
                  </a:cubicBezTo>
                  <a:cubicBezTo>
                    <a:pt x="1566" y="631"/>
                    <a:pt x="1756" y="440"/>
                    <a:pt x="2004" y="440"/>
                  </a:cubicBezTo>
                  <a:lnTo>
                    <a:pt x="5286" y="440"/>
                  </a:lnTo>
                  <a:cubicBezTo>
                    <a:pt x="5525" y="440"/>
                    <a:pt x="5715" y="240"/>
                    <a:pt x="5715" y="1"/>
                  </a:cubicBezTo>
                  <a:lnTo>
                    <a:pt x="612" y="1"/>
                  </a:lnTo>
                  <a:cubicBezTo>
                    <a:pt x="605" y="1"/>
                    <a:pt x="599" y="1"/>
                    <a:pt x="593" y="1"/>
                  </a:cubicBez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19" name="Google Shape;6419;p38"/>
            <p:cNvSpPr/>
            <p:nvPr/>
          </p:nvSpPr>
          <p:spPr>
            <a:xfrm>
              <a:off x="5018124" y="3557317"/>
              <a:ext cx="50747" cy="17334"/>
            </a:xfrm>
            <a:custGeom>
              <a:rect b="b" l="l" r="r" t="t"/>
              <a:pathLst>
                <a:path extrusionOk="0" h="662" w="1938">
                  <a:moveTo>
                    <a:pt x="313" y="1"/>
                  </a:moveTo>
                  <a:cubicBezTo>
                    <a:pt x="143" y="1"/>
                    <a:pt x="1" y="221"/>
                    <a:pt x="162" y="375"/>
                  </a:cubicBezTo>
                  <a:cubicBezTo>
                    <a:pt x="381" y="558"/>
                    <a:pt x="653" y="662"/>
                    <a:pt x="936" y="662"/>
                  </a:cubicBezTo>
                  <a:cubicBezTo>
                    <a:pt x="948" y="662"/>
                    <a:pt x="960" y="662"/>
                    <a:pt x="973" y="661"/>
                  </a:cubicBezTo>
                  <a:cubicBezTo>
                    <a:pt x="985" y="662"/>
                    <a:pt x="998" y="662"/>
                    <a:pt x="1010" y="662"/>
                  </a:cubicBezTo>
                  <a:cubicBezTo>
                    <a:pt x="1292" y="662"/>
                    <a:pt x="1564" y="558"/>
                    <a:pt x="1784" y="375"/>
                  </a:cubicBezTo>
                  <a:cubicBezTo>
                    <a:pt x="1937" y="221"/>
                    <a:pt x="1794" y="1"/>
                    <a:pt x="1624" y="1"/>
                  </a:cubicBezTo>
                  <a:cubicBezTo>
                    <a:pt x="1572" y="1"/>
                    <a:pt x="1518" y="21"/>
                    <a:pt x="1469" y="70"/>
                  </a:cubicBezTo>
                  <a:cubicBezTo>
                    <a:pt x="1321" y="170"/>
                    <a:pt x="1147" y="220"/>
                    <a:pt x="972" y="220"/>
                  </a:cubicBezTo>
                  <a:cubicBezTo>
                    <a:pt x="796" y="220"/>
                    <a:pt x="620" y="170"/>
                    <a:pt x="467" y="70"/>
                  </a:cubicBezTo>
                  <a:cubicBezTo>
                    <a:pt x="418" y="21"/>
                    <a:pt x="364" y="1"/>
                    <a:pt x="313" y="1"/>
                  </a:cubicBez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20" name="Google Shape;6420;p38"/>
            <p:cNvSpPr/>
            <p:nvPr/>
          </p:nvSpPr>
          <p:spPr>
            <a:xfrm>
              <a:off x="5003487" y="3517358"/>
              <a:ext cx="11390" cy="17073"/>
            </a:xfrm>
            <a:custGeom>
              <a:rect b="b" l="l" r="r" t="t"/>
              <a:pathLst>
                <a:path extrusionOk="0" h="652" w="435">
                  <a:moveTo>
                    <a:pt x="216" y="0"/>
                  </a:moveTo>
                  <a:cubicBezTo>
                    <a:pt x="108" y="0"/>
                    <a:pt x="1" y="74"/>
                    <a:pt x="5" y="222"/>
                  </a:cubicBezTo>
                  <a:lnTo>
                    <a:pt x="5" y="442"/>
                  </a:lnTo>
                  <a:cubicBezTo>
                    <a:pt x="5" y="556"/>
                    <a:pt x="101" y="651"/>
                    <a:pt x="215" y="651"/>
                  </a:cubicBezTo>
                  <a:cubicBezTo>
                    <a:pt x="339" y="651"/>
                    <a:pt x="435" y="556"/>
                    <a:pt x="435" y="442"/>
                  </a:cubicBezTo>
                  <a:lnTo>
                    <a:pt x="435" y="222"/>
                  </a:lnTo>
                  <a:cubicBezTo>
                    <a:pt x="435" y="74"/>
                    <a:pt x="325" y="0"/>
                    <a:pt x="216"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21" name="Google Shape;6421;p38"/>
            <p:cNvSpPr/>
            <p:nvPr/>
          </p:nvSpPr>
          <p:spPr>
            <a:xfrm>
              <a:off x="5072065" y="3517358"/>
              <a:ext cx="11521" cy="17073"/>
            </a:xfrm>
            <a:custGeom>
              <a:rect b="b" l="l" r="r" t="t"/>
              <a:pathLst>
                <a:path extrusionOk="0" h="652" w="440">
                  <a:moveTo>
                    <a:pt x="220" y="0"/>
                  </a:moveTo>
                  <a:cubicBezTo>
                    <a:pt x="110" y="0"/>
                    <a:pt x="0" y="74"/>
                    <a:pt x="0" y="222"/>
                  </a:cubicBezTo>
                  <a:lnTo>
                    <a:pt x="0" y="442"/>
                  </a:lnTo>
                  <a:cubicBezTo>
                    <a:pt x="0" y="556"/>
                    <a:pt x="96" y="651"/>
                    <a:pt x="220" y="651"/>
                  </a:cubicBezTo>
                  <a:cubicBezTo>
                    <a:pt x="344" y="651"/>
                    <a:pt x="439" y="556"/>
                    <a:pt x="439" y="442"/>
                  </a:cubicBezTo>
                  <a:lnTo>
                    <a:pt x="439" y="222"/>
                  </a:lnTo>
                  <a:cubicBezTo>
                    <a:pt x="439" y="74"/>
                    <a:pt x="329" y="0"/>
                    <a:pt x="220"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22" name="Google Shape;6422;p38"/>
            <p:cNvSpPr/>
            <p:nvPr/>
          </p:nvSpPr>
          <p:spPr>
            <a:xfrm>
              <a:off x="4980627" y="3448727"/>
              <a:ext cx="125924" cy="22990"/>
            </a:xfrm>
            <a:custGeom>
              <a:rect b="b" l="l" r="r" t="t"/>
              <a:pathLst>
                <a:path extrusionOk="0" h="878" w="4809">
                  <a:moveTo>
                    <a:pt x="220" y="0"/>
                  </a:moveTo>
                  <a:cubicBezTo>
                    <a:pt x="96" y="0"/>
                    <a:pt x="1" y="96"/>
                    <a:pt x="1" y="220"/>
                  </a:cubicBezTo>
                  <a:lnTo>
                    <a:pt x="1" y="878"/>
                  </a:lnTo>
                  <a:lnTo>
                    <a:pt x="4809" y="878"/>
                  </a:lnTo>
                  <a:lnTo>
                    <a:pt x="4809" y="220"/>
                  </a:lnTo>
                  <a:cubicBezTo>
                    <a:pt x="4809" y="96"/>
                    <a:pt x="4713" y="0"/>
                    <a:pt x="4589"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23" name="Google Shape;6423;p38"/>
            <p:cNvSpPr/>
            <p:nvPr/>
          </p:nvSpPr>
          <p:spPr>
            <a:xfrm>
              <a:off x="4986388" y="3346789"/>
              <a:ext cx="55722" cy="101964"/>
            </a:xfrm>
            <a:custGeom>
              <a:rect b="b" l="l" r="r" t="t"/>
              <a:pathLst>
                <a:path extrusionOk="0" h="3894" w="2128">
                  <a:moveTo>
                    <a:pt x="2128" y="1"/>
                  </a:moveTo>
                  <a:cubicBezTo>
                    <a:pt x="1841" y="77"/>
                    <a:pt x="1612" y="278"/>
                    <a:pt x="1488" y="545"/>
                  </a:cubicBezTo>
                  <a:lnTo>
                    <a:pt x="0" y="3893"/>
                  </a:lnTo>
                  <a:lnTo>
                    <a:pt x="1097" y="3893"/>
                  </a:lnTo>
                  <a:lnTo>
                    <a:pt x="2128" y="1"/>
                  </a:ln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24" name="Google Shape;6424;p38"/>
            <p:cNvSpPr/>
            <p:nvPr/>
          </p:nvSpPr>
          <p:spPr>
            <a:xfrm>
              <a:off x="4980627" y="3448727"/>
              <a:ext cx="34250" cy="22990"/>
            </a:xfrm>
            <a:custGeom>
              <a:rect b="b" l="l" r="r" t="t"/>
              <a:pathLst>
                <a:path extrusionOk="0" h="878" w="1308">
                  <a:moveTo>
                    <a:pt x="220" y="0"/>
                  </a:moveTo>
                  <a:cubicBezTo>
                    <a:pt x="96" y="0"/>
                    <a:pt x="1" y="96"/>
                    <a:pt x="1" y="220"/>
                  </a:cubicBezTo>
                  <a:lnTo>
                    <a:pt x="1" y="878"/>
                  </a:lnTo>
                  <a:lnTo>
                    <a:pt x="1098" y="878"/>
                  </a:lnTo>
                  <a:lnTo>
                    <a:pt x="1098" y="220"/>
                  </a:lnTo>
                  <a:cubicBezTo>
                    <a:pt x="1098" y="96"/>
                    <a:pt x="1193" y="0"/>
                    <a:pt x="1308" y="0"/>
                  </a:cubicBez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25" name="Google Shape;6425;p38"/>
            <p:cNvSpPr/>
            <p:nvPr/>
          </p:nvSpPr>
          <p:spPr>
            <a:xfrm>
              <a:off x="4916683" y="3471692"/>
              <a:ext cx="92695" cy="40011"/>
            </a:xfrm>
            <a:custGeom>
              <a:rect b="b" l="l" r="r" t="t"/>
              <a:pathLst>
                <a:path extrusionOk="0" h="1528" w="3540">
                  <a:moveTo>
                    <a:pt x="2443" y="1"/>
                  </a:moveTo>
                  <a:lnTo>
                    <a:pt x="134" y="1241"/>
                  </a:lnTo>
                  <a:cubicBezTo>
                    <a:pt x="0" y="1317"/>
                    <a:pt x="48" y="1527"/>
                    <a:pt x="210" y="1527"/>
                  </a:cubicBezTo>
                  <a:lnTo>
                    <a:pt x="2548" y="1527"/>
                  </a:lnTo>
                  <a:cubicBezTo>
                    <a:pt x="2471" y="1527"/>
                    <a:pt x="2443" y="1317"/>
                    <a:pt x="2509" y="1241"/>
                  </a:cubicBezTo>
                  <a:lnTo>
                    <a:pt x="3540" y="1"/>
                  </a:ln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6426" name="Google Shape;6426;p38"/>
          <p:cNvGrpSpPr/>
          <p:nvPr/>
        </p:nvGrpSpPr>
        <p:grpSpPr>
          <a:xfrm>
            <a:off x="7953050" y="3688894"/>
            <a:ext cx="377389" cy="509270"/>
            <a:chOff x="5809723" y="2879911"/>
            <a:chExt cx="263081" cy="355015"/>
          </a:xfrm>
        </p:grpSpPr>
        <p:sp>
          <p:nvSpPr>
            <p:cNvPr id="6427" name="Google Shape;6427;p38"/>
            <p:cNvSpPr/>
            <p:nvPr/>
          </p:nvSpPr>
          <p:spPr>
            <a:xfrm>
              <a:off x="5809723" y="3136969"/>
              <a:ext cx="263081" cy="97696"/>
            </a:xfrm>
            <a:custGeom>
              <a:rect b="b" l="l" r="r" t="t"/>
              <a:pathLst>
                <a:path extrusionOk="0" h="3731" w="10047">
                  <a:moveTo>
                    <a:pt x="3130" y="0"/>
                  </a:moveTo>
                  <a:lnTo>
                    <a:pt x="878" y="802"/>
                  </a:lnTo>
                  <a:cubicBezTo>
                    <a:pt x="354" y="983"/>
                    <a:pt x="1" y="1479"/>
                    <a:pt x="1" y="2032"/>
                  </a:cubicBezTo>
                  <a:lnTo>
                    <a:pt x="1" y="3072"/>
                  </a:lnTo>
                  <a:cubicBezTo>
                    <a:pt x="1" y="3435"/>
                    <a:pt x="297" y="3731"/>
                    <a:pt x="659" y="3731"/>
                  </a:cubicBezTo>
                  <a:lnTo>
                    <a:pt x="9398" y="3731"/>
                  </a:lnTo>
                  <a:cubicBezTo>
                    <a:pt x="9751" y="3731"/>
                    <a:pt x="10046" y="3435"/>
                    <a:pt x="10046" y="3072"/>
                  </a:cubicBezTo>
                  <a:lnTo>
                    <a:pt x="10046" y="2032"/>
                  </a:lnTo>
                  <a:cubicBezTo>
                    <a:pt x="10046" y="1479"/>
                    <a:pt x="9693" y="983"/>
                    <a:pt x="9169" y="802"/>
                  </a:cubicBezTo>
                  <a:lnTo>
                    <a:pt x="6917" y="0"/>
                  </a:lnTo>
                  <a:close/>
                </a:path>
              </a:pathLst>
            </a:custGeom>
            <a:solidFill>
              <a:srgbClr val="909D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28" name="Google Shape;6428;p38"/>
            <p:cNvSpPr/>
            <p:nvPr/>
          </p:nvSpPr>
          <p:spPr>
            <a:xfrm>
              <a:off x="5865942" y="3136969"/>
              <a:ext cx="150642" cy="75937"/>
            </a:xfrm>
            <a:custGeom>
              <a:rect b="b" l="l" r="r" t="t"/>
              <a:pathLst>
                <a:path extrusionOk="0" h="2900" w="5753">
                  <a:moveTo>
                    <a:pt x="983" y="0"/>
                  </a:moveTo>
                  <a:lnTo>
                    <a:pt x="0" y="353"/>
                  </a:lnTo>
                  <a:cubicBezTo>
                    <a:pt x="10" y="945"/>
                    <a:pt x="124" y="1536"/>
                    <a:pt x="353" y="2090"/>
                  </a:cubicBezTo>
                  <a:cubicBezTo>
                    <a:pt x="560" y="2591"/>
                    <a:pt x="1046" y="2900"/>
                    <a:pt x="1567" y="2900"/>
                  </a:cubicBezTo>
                  <a:cubicBezTo>
                    <a:pt x="1670" y="2900"/>
                    <a:pt x="1775" y="2888"/>
                    <a:pt x="1880" y="2862"/>
                  </a:cubicBezTo>
                  <a:lnTo>
                    <a:pt x="2767" y="2633"/>
                  </a:lnTo>
                  <a:cubicBezTo>
                    <a:pt x="2805" y="2629"/>
                    <a:pt x="2841" y="2626"/>
                    <a:pt x="2877" y="2626"/>
                  </a:cubicBezTo>
                  <a:cubicBezTo>
                    <a:pt x="2912" y="2626"/>
                    <a:pt x="2948" y="2629"/>
                    <a:pt x="2986" y="2633"/>
                  </a:cubicBezTo>
                  <a:lnTo>
                    <a:pt x="3873" y="2862"/>
                  </a:lnTo>
                  <a:cubicBezTo>
                    <a:pt x="3978" y="2888"/>
                    <a:pt x="4083" y="2900"/>
                    <a:pt x="4186" y="2900"/>
                  </a:cubicBezTo>
                  <a:cubicBezTo>
                    <a:pt x="4707" y="2900"/>
                    <a:pt x="5193" y="2591"/>
                    <a:pt x="5400" y="2090"/>
                  </a:cubicBezTo>
                  <a:cubicBezTo>
                    <a:pt x="5629" y="1536"/>
                    <a:pt x="5743" y="945"/>
                    <a:pt x="5753" y="353"/>
                  </a:cubicBezTo>
                  <a:lnTo>
                    <a:pt x="4770" y="0"/>
                  </a:ln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29" name="Google Shape;6429;p38"/>
            <p:cNvSpPr/>
            <p:nvPr/>
          </p:nvSpPr>
          <p:spPr>
            <a:xfrm>
              <a:off x="5876416" y="3120734"/>
              <a:ext cx="129432" cy="80650"/>
            </a:xfrm>
            <a:custGeom>
              <a:rect b="b" l="l" r="r" t="t"/>
              <a:pathLst>
                <a:path extrusionOk="0" h="3080" w="4943">
                  <a:moveTo>
                    <a:pt x="1165" y="0"/>
                  </a:moveTo>
                  <a:lnTo>
                    <a:pt x="335" y="287"/>
                  </a:lnTo>
                  <a:cubicBezTo>
                    <a:pt x="173" y="344"/>
                    <a:pt x="49" y="496"/>
                    <a:pt x="39" y="678"/>
                  </a:cubicBezTo>
                  <a:cubicBezTo>
                    <a:pt x="1" y="1307"/>
                    <a:pt x="106" y="1946"/>
                    <a:pt x="354" y="2538"/>
                  </a:cubicBezTo>
                  <a:cubicBezTo>
                    <a:pt x="489" y="2871"/>
                    <a:pt x="815" y="3079"/>
                    <a:pt x="1163" y="3079"/>
                  </a:cubicBezTo>
                  <a:cubicBezTo>
                    <a:pt x="1233" y="3079"/>
                    <a:pt x="1304" y="3071"/>
                    <a:pt x="1375" y="3053"/>
                  </a:cubicBezTo>
                  <a:lnTo>
                    <a:pt x="2262" y="2834"/>
                  </a:lnTo>
                  <a:cubicBezTo>
                    <a:pt x="2329" y="2815"/>
                    <a:pt x="2400" y="2805"/>
                    <a:pt x="2472" y="2805"/>
                  </a:cubicBezTo>
                  <a:cubicBezTo>
                    <a:pt x="2543" y="2805"/>
                    <a:pt x="2615" y="2815"/>
                    <a:pt x="2682" y="2834"/>
                  </a:cubicBezTo>
                  <a:lnTo>
                    <a:pt x="3569" y="3053"/>
                  </a:lnTo>
                  <a:cubicBezTo>
                    <a:pt x="3641" y="3071"/>
                    <a:pt x="3713" y="3079"/>
                    <a:pt x="3784" y="3079"/>
                  </a:cubicBezTo>
                  <a:cubicBezTo>
                    <a:pt x="4135" y="3079"/>
                    <a:pt x="4455" y="2871"/>
                    <a:pt x="4590" y="2538"/>
                  </a:cubicBezTo>
                  <a:cubicBezTo>
                    <a:pt x="4838" y="1946"/>
                    <a:pt x="4943" y="1317"/>
                    <a:pt x="4904" y="678"/>
                  </a:cubicBezTo>
                  <a:cubicBezTo>
                    <a:pt x="4895" y="496"/>
                    <a:pt x="4780" y="344"/>
                    <a:pt x="4609" y="287"/>
                  </a:cubicBezTo>
                  <a:lnTo>
                    <a:pt x="3788" y="0"/>
                  </a:ln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30" name="Google Shape;6430;p38"/>
            <p:cNvSpPr/>
            <p:nvPr/>
          </p:nvSpPr>
          <p:spPr>
            <a:xfrm>
              <a:off x="5895400" y="3120734"/>
              <a:ext cx="91726" cy="62477"/>
            </a:xfrm>
            <a:custGeom>
              <a:rect b="b" l="l" r="r" t="t"/>
              <a:pathLst>
                <a:path extrusionOk="0" h="2386" w="3503">
                  <a:moveTo>
                    <a:pt x="440" y="0"/>
                  </a:moveTo>
                  <a:lnTo>
                    <a:pt x="1" y="153"/>
                  </a:lnTo>
                  <a:lnTo>
                    <a:pt x="1" y="640"/>
                  </a:lnTo>
                  <a:cubicBezTo>
                    <a:pt x="1" y="1603"/>
                    <a:pt x="783" y="2385"/>
                    <a:pt x="1756" y="2385"/>
                  </a:cubicBezTo>
                  <a:cubicBezTo>
                    <a:pt x="2720" y="2385"/>
                    <a:pt x="3502" y="1603"/>
                    <a:pt x="3502" y="640"/>
                  </a:cubicBezTo>
                  <a:lnTo>
                    <a:pt x="3502" y="153"/>
                  </a:lnTo>
                  <a:lnTo>
                    <a:pt x="3063" y="0"/>
                  </a:ln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31" name="Google Shape;6431;p38"/>
            <p:cNvSpPr/>
            <p:nvPr/>
          </p:nvSpPr>
          <p:spPr>
            <a:xfrm>
              <a:off x="5906895" y="3091747"/>
              <a:ext cx="68736" cy="79969"/>
            </a:xfrm>
            <a:custGeom>
              <a:rect b="b" l="l" r="r" t="t"/>
              <a:pathLst>
                <a:path extrusionOk="0" h="3054" w="2625">
                  <a:moveTo>
                    <a:pt x="1" y="1"/>
                  </a:moveTo>
                  <a:lnTo>
                    <a:pt x="1" y="1747"/>
                  </a:lnTo>
                  <a:cubicBezTo>
                    <a:pt x="1" y="2462"/>
                    <a:pt x="592" y="3053"/>
                    <a:pt x="1317" y="3053"/>
                  </a:cubicBezTo>
                  <a:cubicBezTo>
                    <a:pt x="2033" y="3053"/>
                    <a:pt x="2624" y="2472"/>
                    <a:pt x="2624" y="1747"/>
                  </a:cubicBezTo>
                  <a:lnTo>
                    <a:pt x="2624" y="1"/>
                  </a:ln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32" name="Google Shape;6432;p38"/>
            <p:cNvSpPr/>
            <p:nvPr/>
          </p:nvSpPr>
          <p:spPr>
            <a:xfrm>
              <a:off x="5906895" y="3091747"/>
              <a:ext cx="68736" cy="28568"/>
            </a:xfrm>
            <a:custGeom>
              <a:rect b="b" l="l" r="r" t="t"/>
              <a:pathLst>
                <a:path extrusionOk="0" h="1091" w="2625">
                  <a:moveTo>
                    <a:pt x="1" y="1"/>
                  </a:moveTo>
                  <a:lnTo>
                    <a:pt x="1" y="812"/>
                  </a:lnTo>
                  <a:cubicBezTo>
                    <a:pt x="421" y="998"/>
                    <a:pt x="869" y="1091"/>
                    <a:pt x="1316" y="1091"/>
                  </a:cubicBezTo>
                  <a:cubicBezTo>
                    <a:pt x="1763" y="1091"/>
                    <a:pt x="2209" y="998"/>
                    <a:pt x="2624" y="812"/>
                  </a:cubicBezTo>
                  <a:lnTo>
                    <a:pt x="2624" y="1"/>
                  </a:ln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33" name="Google Shape;6433;p38"/>
            <p:cNvSpPr/>
            <p:nvPr/>
          </p:nvSpPr>
          <p:spPr>
            <a:xfrm>
              <a:off x="5906895" y="2879911"/>
              <a:ext cx="68736" cy="46007"/>
            </a:xfrm>
            <a:custGeom>
              <a:rect b="b" l="l" r="r" t="t"/>
              <a:pathLst>
                <a:path extrusionOk="0" h="1757" w="2625">
                  <a:moveTo>
                    <a:pt x="878" y="1"/>
                  </a:moveTo>
                  <a:cubicBezTo>
                    <a:pt x="392" y="1"/>
                    <a:pt x="1" y="392"/>
                    <a:pt x="1" y="879"/>
                  </a:cubicBezTo>
                  <a:cubicBezTo>
                    <a:pt x="1" y="1356"/>
                    <a:pt x="392" y="1756"/>
                    <a:pt x="878" y="1756"/>
                  </a:cubicBezTo>
                  <a:lnTo>
                    <a:pt x="1747" y="1756"/>
                  </a:lnTo>
                  <a:cubicBezTo>
                    <a:pt x="2233" y="1756"/>
                    <a:pt x="2624" y="1356"/>
                    <a:pt x="2624" y="879"/>
                  </a:cubicBezTo>
                  <a:cubicBezTo>
                    <a:pt x="2624" y="392"/>
                    <a:pt x="2233" y="1"/>
                    <a:pt x="1747"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34" name="Google Shape;6434;p38"/>
            <p:cNvSpPr/>
            <p:nvPr/>
          </p:nvSpPr>
          <p:spPr>
            <a:xfrm>
              <a:off x="5838212" y="2914134"/>
              <a:ext cx="206102" cy="137419"/>
            </a:xfrm>
            <a:custGeom>
              <a:rect b="b" l="l" r="r" t="t"/>
              <a:pathLst>
                <a:path extrusionOk="0" h="5248" w="7871">
                  <a:moveTo>
                    <a:pt x="2624" y="1"/>
                  </a:moveTo>
                  <a:cubicBezTo>
                    <a:pt x="1174" y="1"/>
                    <a:pt x="0" y="1174"/>
                    <a:pt x="0" y="2624"/>
                  </a:cubicBezTo>
                  <a:cubicBezTo>
                    <a:pt x="0" y="4074"/>
                    <a:pt x="1174" y="5248"/>
                    <a:pt x="2624" y="5248"/>
                  </a:cubicBezTo>
                  <a:lnTo>
                    <a:pt x="5247" y="5248"/>
                  </a:lnTo>
                  <a:cubicBezTo>
                    <a:pt x="6697" y="5248"/>
                    <a:pt x="7871" y="4074"/>
                    <a:pt x="7871" y="2624"/>
                  </a:cubicBezTo>
                  <a:cubicBezTo>
                    <a:pt x="7871" y="1174"/>
                    <a:pt x="6697" y="1"/>
                    <a:pt x="5247" y="1"/>
                  </a:cubicBezTo>
                  <a:close/>
                </a:path>
              </a:pathLst>
            </a:custGeom>
            <a:solidFill>
              <a:srgbClr val="788A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35" name="Google Shape;6435;p38"/>
            <p:cNvSpPr/>
            <p:nvPr/>
          </p:nvSpPr>
          <p:spPr>
            <a:xfrm>
              <a:off x="5861203" y="2948620"/>
              <a:ext cx="160147" cy="91438"/>
            </a:xfrm>
            <a:custGeom>
              <a:rect b="b" l="l" r="r" t="t"/>
              <a:pathLst>
                <a:path extrusionOk="0" h="3492" w="6116">
                  <a:moveTo>
                    <a:pt x="1746" y="0"/>
                  </a:moveTo>
                  <a:cubicBezTo>
                    <a:pt x="782" y="0"/>
                    <a:pt x="0" y="783"/>
                    <a:pt x="0" y="1746"/>
                  </a:cubicBezTo>
                  <a:cubicBezTo>
                    <a:pt x="0" y="2710"/>
                    <a:pt x="782" y="3492"/>
                    <a:pt x="1746" y="3492"/>
                  </a:cubicBezTo>
                  <a:lnTo>
                    <a:pt x="4369" y="3492"/>
                  </a:lnTo>
                  <a:cubicBezTo>
                    <a:pt x="5333" y="3492"/>
                    <a:pt x="6115" y="2710"/>
                    <a:pt x="6115" y="1746"/>
                  </a:cubicBezTo>
                  <a:cubicBezTo>
                    <a:pt x="6115" y="783"/>
                    <a:pt x="5333" y="0"/>
                    <a:pt x="4369"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36" name="Google Shape;6436;p38"/>
            <p:cNvSpPr/>
            <p:nvPr/>
          </p:nvSpPr>
          <p:spPr>
            <a:xfrm>
              <a:off x="5848712" y="2960115"/>
              <a:ext cx="184630" cy="148652"/>
            </a:xfrm>
            <a:custGeom>
              <a:rect b="b" l="l" r="r" t="t"/>
              <a:pathLst>
                <a:path extrusionOk="0" h="5677" w="7051">
                  <a:moveTo>
                    <a:pt x="2223" y="0"/>
                  </a:moveTo>
                  <a:cubicBezTo>
                    <a:pt x="1498" y="0"/>
                    <a:pt x="906" y="582"/>
                    <a:pt x="906" y="1307"/>
                  </a:cubicBezTo>
                  <a:lnTo>
                    <a:pt x="906" y="1670"/>
                  </a:lnTo>
                  <a:cubicBezTo>
                    <a:pt x="906" y="1832"/>
                    <a:pt x="773" y="1965"/>
                    <a:pt x="611" y="1965"/>
                  </a:cubicBezTo>
                  <a:cubicBezTo>
                    <a:pt x="604" y="1965"/>
                    <a:pt x="598" y="1965"/>
                    <a:pt x="592" y="1965"/>
                  </a:cubicBezTo>
                  <a:cubicBezTo>
                    <a:pt x="314" y="1965"/>
                    <a:pt x="75" y="2172"/>
                    <a:pt x="38" y="2452"/>
                  </a:cubicBezTo>
                  <a:cubicBezTo>
                    <a:pt x="0" y="2776"/>
                    <a:pt x="258" y="3062"/>
                    <a:pt x="582" y="3062"/>
                  </a:cubicBezTo>
                  <a:lnTo>
                    <a:pt x="696" y="3062"/>
                  </a:lnTo>
                  <a:cubicBezTo>
                    <a:pt x="811" y="4532"/>
                    <a:pt x="2042" y="5676"/>
                    <a:pt x="3530" y="5676"/>
                  </a:cubicBezTo>
                  <a:cubicBezTo>
                    <a:pt x="5008" y="5676"/>
                    <a:pt x="6239" y="4532"/>
                    <a:pt x="6354" y="3062"/>
                  </a:cubicBezTo>
                  <a:lnTo>
                    <a:pt x="6478" y="3062"/>
                  </a:lnTo>
                  <a:cubicBezTo>
                    <a:pt x="6802" y="3062"/>
                    <a:pt x="7050" y="2776"/>
                    <a:pt x="7021" y="2452"/>
                  </a:cubicBezTo>
                  <a:cubicBezTo>
                    <a:pt x="6983" y="2175"/>
                    <a:pt x="6735" y="1965"/>
                    <a:pt x="6449" y="1965"/>
                  </a:cubicBezTo>
                  <a:cubicBezTo>
                    <a:pt x="6287" y="1965"/>
                    <a:pt x="6153" y="1832"/>
                    <a:pt x="6153" y="1670"/>
                  </a:cubicBezTo>
                  <a:lnTo>
                    <a:pt x="6153" y="1307"/>
                  </a:lnTo>
                  <a:cubicBezTo>
                    <a:pt x="6153" y="582"/>
                    <a:pt x="5571" y="0"/>
                    <a:pt x="4846" y="0"/>
                  </a:cubicBezTo>
                  <a:close/>
                </a:path>
              </a:pathLst>
            </a:custGeom>
            <a:solidFill>
              <a:srgbClr val="E0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37" name="Google Shape;6437;p38"/>
            <p:cNvSpPr/>
            <p:nvPr/>
          </p:nvSpPr>
          <p:spPr>
            <a:xfrm>
              <a:off x="5848948" y="2960115"/>
              <a:ext cx="132418" cy="148626"/>
            </a:xfrm>
            <a:custGeom>
              <a:rect b="b" l="l" r="r" t="t"/>
              <a:pathLst>
                <a:path extrusionOk="0" h="5676" w="5057">
                  <a:moveTo>
                    <a:pt x="2214" y="0"/>
                  </a:moveTo>
                  <a:cubicBezTo>
                    <a:pt x="1489" y="0"/>
                    <a:pt x="897" y="582"/>
                    <a:pt x="897" y="1307"/>
                  </a:cubicBezTo>
                  <a:lnTo>
                    <a:pt x="897" y="1670"/>
                  </a:lnTo>
                  <a:cubicBezTo>
                    <a:pt x="897" y="1832"/>
                    <a:pt x="764" y="1965"/>
                    <a:pt x="602" y="1965"/>
                  </a:cubicBezTo>
                  <a:cubicBezTo>
                    <a:pt x="315" y="1965"/>
                    <a:pt x="67" y="2175"/>
                    <a:pt x="29" y="2452"/>
                  </a:cubicBezTo>
                  <a:cubicBezTo>
                    <a:pt x="1" y="2776"/>
                    <a:pt x="249" y="3062"/>
                    <a:pt x="573" y="3062"/>
                  </a:cubicBezTo>
                  <a:lnTo>
                    <a:pt x="697" y="3062"/>
                  </a:lnTo>
                  <a:cubicBezTo>
                    <a:pt x="801" y="4557"/>
                    <a:pt x="2046" y="5676"/>
                    <a:pt x="3499" y="5676"/>
                  </a:cubicBezTo>
                  <a:cubicBezTo>
                    <a:pt x="3650" y="5676"/>
                    <a:pt x="3804" y="5664"/>
                    <a:pt x="3960" y="5638"/>
                  </a:cubicBezTo>
                  <a:cubicBezTo>
                    <a:pt x="2576" y="5428"/>
                    <a:pt x="1556" y="4236"/>
                    <a:pt x="1556" y="2843"/>
                  </a:cubicBezTo>
                  <a:lnTo>
                    <a:pt x="1556" y="1527"/>
                  </a:lnTo>
                  <a:cubicBezTo>
                    <a:pt x="1556" y="926"/>
                    <a:pt x="2042" y="439"/>
                    <a:pt x="2653" y="439"/>
                  </a:cubicBezTo>
                  <a:lnTo>
                    <a:pt x="4627" y="439"/>
                  </a:lnTo>
                  <a:cubicBezTo>
                    <a:pt x="4856" y="439"/>
                    <a:pt x="5047" y="248"/>
                    <a:pt x="5057" y="19"/>
                  </a:cubicBezTo>
                  <a:cubicBezTo>
                    <a:pt x="4980" y="10"/>
                    <a:pt x="4914" y="0"/>
                    <a:pt x="4837" y="0"/>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38" name="Google Shape;6438;p38"/>
            <p:cNvSpPr/>
            <p:nvPr/>
          </p:nvSpPr>
          <p:spPr>
            <a:xfrm>
              <a:off x="5889666" y="3005808"/>
              <a:ext cx="34512" cy="22781"/>
            </a:xfrm>
            <a:custGeom>
              <a:rect b="b" l="l" r="r" t="t"/>
              <a:pathLst>
                <a:path extrusionOk="0" h="870" w="1318">
                  <a:moveTo>
                    <a:pt x="659" y="1"/>
                  </a:moveTo>
                  <a:cubicBezTo>
                    <a:pt x="296" y="1"/>
                    <a:pt x="1" y="287"/>
                    <a:pt x="1" y="650"/>
                  </a:cubicBezTo>
                  <a:cubicBezTo>
                    <a:pt x="1" y="726"/>
                    <a:pt x="20" y="802"/>
                    <a:pt x="48" y="869"/>
                  </a:cubicBezTo>
                  <a:cubicBezTo>
                    <a:pt x="134" y="612"/>
                    <a:pt x="382" y="440"/>
                    <a:pt x="659" y="440"/>
                  </a:cubicBezTo>
                  <a:cubicBezTo>
                    <a:pt x="935" y="440"/>
                    <a:pt x="1184" y="612"/>
                    <a:pt x="1279" y="869"/>
                  </a:cubicBezTo>
                  <a:cubicBezTo>
                    <a:pt x="1298" y="802"/>
                    <a:pt x="1317" y="726"/>
                    <a:pt x="1317" y="650"/>
                  </a:cubicBezTo>
                  <a:cubicBezTo>
                    <a:pt x="1317" y="287"/>
                    <a:pt x="1021" y="1"/>
                    <a:pt x="659" y="1"/>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39" name="Google Shape;6439;p38"/>
            <p:cNvSpPr/>
            <p:nvPr/>
          </p:nvSpPr>
          <p:spPr>
            <a:xfrm>
              <a:off x="5958375" y="3005808"/>
              <a:ext cx="34486" cy="22781"/>
            </a:xfrm>
            <a:custGeom>
              <a:rect b="b" l="l" r="r" t="t"/>
              <a:pathLst>
                <a:path extrusionOk="0" h="870" w="1317">
                  <a:moveTo>
                    <a:pt x="658" y="1"/>
                  </a:moveTo>
                  <a:cubicBezTo>
                    <a:pt x="296" y="1"/>
                    <a:pt x="0" y="287"/>
                    <a:pt x="0" y="650"/>
                  </a:cubicBezTo>
                  <a:cubicBezTo>
                    <a:pt x="0" y="726"/>
                    <a:pt x="19" y="802"/>
                    <a:pt x="38" y="869"/>
                  </a:cubicBezTo>
                  <a:cubicBezTo>
                    <a:pt x="134" y="612"/>
                    <a:pt x="382" y="440"/>
                    <a:pt x="658" y="440"/>
                  </a:cubicBezTo>
                  <a:cubicBezTo>
                    <a:pt x="935" y="440"/>
                    <a:pt x="1183" y="612"/>
                    <a:pt x="1269" y="869"/>
                  </a:cubicBezTo>
                  <a:cubicBezTo>
                    <a:pt x="1297" y="802"/>
                    <a:pt x="1307" y="726"/>
                    <a:pt x="1317" y="650"/>
                  </a:cubicBezTo>
                  <a:cubicBezTo>
                    <a:pt x="1317" y="287"/>
                    <a:pt x="1021" y="1"/>
                    <a:pt x="658" y="1"/>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40" name="Google Shape;6440;p38"/>
            <p:cNvSpPr/>
            <p:nvPr/>
          </p:nvSpPr>
          <p:spPr>
            <a:xfrm>
              <a:off x="5915929" y="3057707"/>
              <a:ext cx="50668" cy="17361"/>
            </a:xfrm>
            <a:custGeom>
              <a:rect b="b" l="l" r="r" t="t"/>
              <a:pathLst>
                <a:path extrusionOk="0" h="663" w="1935">
                  <a:moveTo>
                    <a:pt x="312" y="1"/>
                  </a:moveTo>
                  <a:cubicBezTo>
                    <a:pt x="143" y="1"/>
                    <a:pt x="0" y="222"/>
                    <a:pt x="161" y="375"/>
                  </a:cubicBezTo>
                  <a:cubicBezTo>
                    <a:pt x="372" y="558"/>
                    <a:pt x="652" y="662"/>
                    <a:pt x="935" y="662"/>
                  </a:cubicBezTo>
                  <a:cubicBezTo>
                    <a:pt x="948" y="662"/>
                    <a:pt x="960" y="662"/>
                    <a:pt x="972" y="662"/>
                  </a:cubicBezTo>
                  <a:cubicBezTo>
                    <a:pt x="984" y="662"/>
                    <a:pt x="996" y="662"/>
                    <a:pt x="1008" y="662"/>
                  </a:cubicBezTo>
                  <a:cubicBezTo>
                    <a:pt x="1283" y="662"/>
                    <a:pt x="1563" y="558"/>
                    <a:pt x="1774" y="375"/>
                  </a:cubicBezTo>
                  <a:cubicBezTo>
                    <a:pt x="1935" y="222"/>
                    <a:pt x="1793" y="1"/>
                    <a:pt x="1623" y="1"/>
                  </a:cubicBezTo>
                  <a:cubicBezTo>
                    <a:pt x="1571" y="1"/>
                    <a:pt x="1517" y="21"/>
                    <a:pt x="1468" y="70"/>
                  </a:cubicBezTo>
                  <a:cubicBezTo>
                    <a:pt x="1316" y="170"/>
                    <a:pt x="1142" y="220"/>
                    <a:pt x="968" y="220"/>
                  </a:cubicBezTo>
                  <a:cubicBezTo>
                    <a:pt x="793" y="220"/>
                    <a:pt x="619" y="170"/>
                    <a:pt x="467" y="70"/>
                  </a:cubicBezTo>
                  <a:cubicBezTo>
                    <a:pt x="418" y="21"/>
                    <a:pt x="364" y="1"/>
                    <a:pt x="312"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41" name="Google Shape;6441;p38"/>
            <p:cNvSpPr/>
            <p:nvPr/>
          </p:nvSpPr>
          <p:spPr>
            <a:xfrm>
              <a:off x="5901161" y="3012197"/>
              <a:ext cx="11521" cy="16889"/>
            </a:xfrm>
            <a:custGeom>
              <a:rect b="b" l="l" r="r" t="t"/>
              <a:pathLst>
                <a:path extrusionOk="0" h="645" w="440">
                  <a:moveTo>
                    <a:pt x="220" y="0"/>
                  </a:moveTo>
                  <a:cubicBezTo>
                    <a:pt x="110" y="0"/>
                    <a:pt x="0" y="72"/>
                    <a:pt x="0" y="215"/>
                  </a:cubicBezTo>
                  <a:lnTo>
                    <a:pt x="0" y="425"/>
                  </a:lnTo>
                  <a:cubicBezTo>
                    <a:pt x="0" y="549"/>
                    <a:pt x="96" y="644"/>
                    <a:pt x="220" y="644"/>
                  </a:cubicBezTo>
                  <a:cubicBezTo>
                    <a:pt x="344" y="644"/>
                    <a:pt x="439" y="549"/>
                    <a:pt x="439" y="434"/>
                  </a:cubicBezTo>
                  <a:lnTo>
                    <a:pt x="439" y="215"/>
                  </a:lnTo>
                  <a:cubicBezTo>
                    <a:pt x="439" y="72"/>
                    <a:pt x="330" y="0"/>
                    <a:pt x="220"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42" name="Google Shape;6442;p38"/>
            <p:cNvSpPr/>
            <p:nvPr/>
          </p:nvSpPr>
          <p:spPr>
            <a:xfrm>
              <a:off x="5969844" y="3012197"/>
              <a:ext cx="11521" cy="16889"/>
            </a:xfrm>
            <a:custGeom>
              <a:rect b="b" l="l" r="r" t="t"/>
              <a:pathLst>
                <a:path extrusionOk="0" h="645" w="440">
                  <a:moveTo>
                    <a:pt x="220" y="0"/>
                  </a:moveTo>
                  <a:cubicBezTo>
                    <a:pt x="111" y="0"/>
                    <a:pt x="1" y="72"/>
                    <a:pt x="1" y="215"/>
                  </a:cubicBezTo>
                  <a:lnTo>
                    <a:pt x="1" y="425"/>
                  </a:lnTo>
                  <a:cubicBezTo>
                    <a:pt x="1" y="549"/>
                    <a:pt x="96" y="644"/>
                    <a:pt x="220" y="644"/>
                  </a:cubicBezTo>
                  <a:cubicBezTo>
                    <a:pt x="335" y="644"/>
                    <a:pt x="430" y="549"/>
                    <a:pt x="440" y="434"/>
                  </a:cubicBezTo>
                  <a:lnTo>
                    <a:pt x="440" y="215"/>
                  </a:lnTo>
                  <a:cubicBezTo>
                    <a:pt x="440" y="72"/>
                    <a:pt x="330" y="0"/>
                    <a:pt x="220"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43" name="Google Shape;6443;p38"/>
            <p:cNvSpPr/>
            <p:nvPr/>
          </p:nvSpPr>
          <p:spPr>
            <a:xfrm>
              <a:off x="5922135" y="3011569"/>
              <a:ext cx="38256" cy="11260"/>
            </a:xfrm>
            <a:custGeom>
              <a:rect b="b" l="l" r="r" t="t"/>
              <a:pathLst>
                <a:path extrusionOk="0" h="430" w="1461">
                  <a:moveTo>
                    <a:pt x="296" y="0"/>
                  </a:moveTo>
                  <a:cubicBezTo>
                    <a:pt x="1" y="0"/>
                    <a:pt x="1" y="430"/>
                    <a:pt x="296" y="430"/>
                  </a:cubicBezTo>
                  <a:lnTo>
                    <a:pt x="1165" y="430"/>
                  </a:lnTo>
                  <a:cubicBezTo>
                    <a:pt x="1460" y="430"/>
                    <a:pt x="1460" y="0"/>
                    <a:pt x="1165"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44" name="Google Shape;6444;p38"/>
            <p:cNvSpPr/>
            <p:nvPr/>
          </p:nvSpPr>
          <p:spPr>
            <a:xfrm>
              <a:off x="5933630" y="3211648"/>
              <a:ext cx="15266" cy="11521"/>
            </a:xfrm>
            <a:custGeom>
              <a:rect b="b" l="l" r="r" t="t"/>
              <a:pathLst>
                <a:path extrusionOk="0" h="440" w="583">
                  <a:moveTo>
                    <a:pt x="296" y="1"/>
                  </a:moveTo>
                  <a:cubicBezTo>
                    <a:pt x="1" y="1"/>
                    <a:pt x="1" y="440"/>
                    <a:pt x="296" y="440"/>
                  </a:cubicBezTo>
                  <a:cubicBezTo>
                    <a:pt x="583" y="440"/>
                    <a:pt x="583" y="1"/>
                    <a:pt x="296" y="1"/>
                  </a:cubicBez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45" name="Google Shape;6445;p38"/>
            <p:cNvSpPr/>
            <p:nvPr/>
          </p:nvSpPr>
          <p:spPr>
            <a:xfrm>
              <a:off x="5868691" y="2994156"/>
              <a:ext cx="66955" cy="57398"/>
            </a:xfrm>
            <a:custGeom>
              <a:rect b="b" l="l" r="r" t="t"/>
              <a:pathLst>
                <a:path extrusionOk="0" h="2192" w="2557">
                  <a:moveTo>
                    <a:pt x="1460" y="446"/>
                  </a:moveTo>
                  <a:cubicBezTo>
                    <a:pt x="1822" y="446"/>
                    <a:pt x="2118" y="732"/>
                    <a:pt x="2118" y="1104"/>
                  </a:cubicBezTo>
                  <a:cubicBezTo>
                    <a:pt x="2118" y="1497"/>
                    <a:pt x="1796" y="1755"/>
                    <a:pt x="1461" y="1755"/>
                  </a:cubicBezTo>
                  <a:cubicBezTo>
                    <a:pt x="1300" y="1755"/>
                    <a:pt x="1135" y="1695"/>
                    <a:pt x="1002" y="1562"/>
                  </a:cubicBezTo>
                  <a:cubicBezTo>
                    <a:pt x="582" y="1152"/>
                    <a:pt x="878" y="446"/>
                    <a:pt x="1460" y="446"/>
                  </a:cubicBezTo>
                  <a:close/>
                  <a:moveTo>
                    <a:pt x="1452" y="0"/>
                  </a:moveTo>
                  <a:cubicBezTo>
                    <a:pt x="1183" y="0"/>
                    <a:pt x="909" y="100"/>
                    <a:pt x="687" y="322"/>
                  </a:cubicBezTo>
                  <a:cubicBezTo>
                    <a:pt x="0" y="1018"/>
                    <a:pt x="487" y="2192"/>
                    <a:pt x="1460" y="2192"/>
                  </a:cubicBezTo>
                  <a:cubicBezTo>
                    <a:pt x="2061" y="2192"/>
                    <a:pt x="2557" y="1705"/>
                    <a:pt x="2557" y="1095"/>
                  </a:cubicBezTo>
                  <a:cubicBezTo>
                    <a:pt x="2557" y="436"/>
                    <a:pt x="2015" y="0"/>
                    <a:pt x="1452"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46" name="Google Shape;6446;p38"/>
            <p:cNvSpPr/>
            <p:nvPr/>
          </p:nvSpPr>
          <p:spPr>
            <a:xfrm>
              <a:off x="5937375" y="2994156"/>
              <a:ext cx="66719" cy="57398"/>
            </a:xfrm>
            <a:custGeom>
              <a:rect b="b" l="l" r="r" t="t"/>
              <a:pathLst>
                <a:path extrusionOk="0" h="2192" w="2548">
                  <a:moveTo>
                    <a:pt x="1460" y="446"/>
                  </a:moveTo>
                  <a:cubicBezTo>
                    <a:pt x="1823" y="446"/>
                    <a:pt x="2119" y="732"/>
                    <a:pt x="2119" y="1104"/>
                  </a:cubicBezTo>
                  <a:cubicBezTo>
                    <a:pt x="2119" y="1497"/>
                    <a:pt x="1797" y="1755"/>
                    <a:pt x="1459" y="1755"/>
                  </a:cubicBezTo>
                  <a:cubicBezTo>
                    <a:pt x="1296" y="1755"/>
                    <a:pt x="1129" y="1695"/>
                    <a:pt x="993" y="1562"/>
                  </a:cubicBezTo>
                  <a:cubicBezTo>
                    <a:pt x="583" y="1152"/>
                    <a:pt x="878" y="446"/>
                    <a:pt x="1460" y="446"/>
                  </a:cubicBezTo>
                  <a:close/>
                  <a:moveTo>
                    <a:pt x="1450" y="0"/>
                  </a:moveTo>
                  <a:cubicBezTo>
                    <a:pt x="1182" y="0"/>
                    <a:pt x="910" y="100"/>
                    <a:pt x="688" y="322"/>
                  </a:cubicBezTo>
                  <a:cubicBezTo>
                    <a:pt x="1" y="1018"/>
                    <a:pt x="487" y="2192"/>
                    <a:pt x="1460" y="2192"/>
                  </a:cubicBezTo>
                  <a:cubicBezTo>
                    <a:pt x="2061" y="2192"/>
                    <a:pt x="2548" y="1705"/>
                    <a:pt x="2548" y="1095"/>
                  </a:cubicBezTo>
                  <a:cubicBezTo>
                    <a:pt x="2548" y="436"/>
                    <a:pt x="2010" y="0"/>
                    <a:pt x="1450"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47" name="Google Shape;6447;p38"/>
            <p:cNvSpPr/>
            <p:nvPr/>
          </p:nvSpPr>
          <p:spPr>
            <a:xfrm>
              <a:off x="5811477" y="3169202"/>
              <a:ext cx="49725" cy="65724"/>
            </a:xfrm>
            <a:custGeom>
              <a:rect b="b" l="l" r="r" t="t"/>
              <a:pathLst>
                <a:path extrusionOk="0" h="2510" w="1899">
                  <a:moveTo>
                    <a:pt x="220" y="0"/>
                  </a:moveTo>
                  <a:cubicBezTo>
                    <a:pt x="125" y="115"/>
                    <a:pt x="48" y="248"/>
                    <a:pt x="1" y="382"/>
                  </a:cubicBezTo>
                  <a:lnTo>
                    <a:pt x="1212" y="1336"/>
                  </a:lnTo>
                  <a:cubicBezTo>
                    <a:pt x="1365" y="1460"/>
                    <a:pt x="1460" y="1650"/>
                    <a:pt x="1460" y="1860"/>
                  </a:cubicBezTo>
                  <a:lnTo>
                    <a:pt x="1460" y="2509"/>
                  </a:lnTo>
                  <a:lnTo>
                    <a:pt x="1899" y="2509"/>
                  </a:lnTo>
                  <a:lnTo>
                    <a:pt x="1899" y="2500"/>
                  </a:lnTo>
                  <a:lnTo>
                    <a:pt x="1899" y="1851"/>
                  </a:lnTo>
                  <a:cubicBezTo>
                    <a:pt x="1899" y="1517"/>
                    <a:pt x="1746" y="1202"/>
                    <a:pt x="1479" y="992"/>
                  </a:cubicBezTo>
                  <a:lnTo>
                    <a:pt x="220" y="0"/>
                  </a:ln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48" name="Google Shape;6448;p38"/>
            <p:cNvSpPr/>
            <p:nvPr/>
          </p:nvSpPr>
          <p:spPr>
            <a:xfrm>
              <a:off x="6021324" y="3169202"/>
              <a:ext cx="49725" cy="65724"/>
            </a:xfrm>
            <a:custGeom>
              <a:rect b="b" l="l" r="r" t="t"/>
              <a:pathLst>
                <a:path extrusionOk="0" h="2510" w="1899">
                  <a:moveTo>
                    <a:pt x="1679" y="0"/>
                  </a:moveTo>
                  <a:lnTo>
                    <a:pt x="420" y="992"/>
                  </a:lnTo>
                  <a:cubicBezTo>
                    <a:pt x="153" y="1202"/>
                    <a:pt x="0" y="1517"/>
                    <a:pt x="0" y="1851"/>
                  </a:cubicBezTo>
                  <a:lnTo>
                    <a:pt x="0" y="2500"/>
                  </a:lnTo>
                  <a:lnTo>
                    <a:pt x="0" y="2509"/>
                  </a:lnTo>
                  <a:lnTo>
                    <a:pt x="439" y="2509"/>
                  </a:lnTo>
                  <a:lnTo>
                    <a:pt x="439" y="1860"/>
                  </a:lnTo>
                  <a:cubicBezTo>
                    <a:pt x="439" y="1650"/>
                    <a:pt x="525" y="1460"/>
                    <a:pt x="687" y="1336"/>
                  </a:cubicBezTo>
                  <a:lnTo>
                    <a:pt x="1899" y="382"/>
                  </a:lnTo>
                  <a:cubicBezTo>
                    <a:pt x="1851" y="248"/>
                    <a:pt x="1775" y="115"/>
                    <a:pt x="1679" y="0"/>
                  </a:cubicBez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6449" name="Google Shape;6449;p38"/>
          <p:cNvGrpSpPr/>
          <p:nvPr/>
        </p:nvGrpSpPr>
        <p:grpSpPr>
          <a:xfrm>
            <a:off x="10544258" y="5680188"/>
            <a:ext cx="377727" cy="508895"/>
            <a:chOff x="7616069" y="4268056"/>
            <a:chExt cx="263316" cy="354755"/>
          </a:xfrm>
        </p:grpSpPr>
        <p:sp>
          <p:nvSpPr>
            <p:cNvPr id="6450" name="Google Shape;6450;p38"/>
            <p:cNvSpPr/>
            <p:nvPr/>
          </p:nvSpPr>
          <p:spPr>
            <a:xfrm>
              <a:off x="7616069" y="4513881"/>
              <a:ext cx="263316" cy="108930"/>
            </a:xfrm>
            <a:custGeom>
              <a:rect b="b" l="l" r="r" t="t"/>
              <a:pathLst>
                <a:path extrusionOk="0" h="4160" w="10056">
                  <a:moveTo>
                    <a:pt x="3129" y="0"/>
                  </a:moveTo>
                  <a:lnTo>
                    <a:pt x="878" y="792"/>
                  </a:lnTo>
                  <a:cubicBezTo>
                    <a:pt x="353" y="983"/>
                    <a:pt x="0" y="1469"/>
                    <a:pt x="0" y="2032"/>
                  </a:cubicBezTo>
                  <a:lnTo>
                    <a:pt x="0" y="3501"/>
                  </a:lnTo>
                  <a:cubicBezTo>
                    <a:pt x="0" y="3864"/>
                    <a:pt x="296" y="4160"/>
                    <a:pt x="658" y="4160"/>
                  </a:cubicBezTo>
                  <a:lnTo>
                    <a:pt x="9407" y="4160"/>
                  </a:lnTo>
                  <a:cubicBezTo>
                    <a:pt x="9759" y="4160"/>
                    <a:pt x="10055" y="3864"/>
                    <a:pt x="10055" y="3501"/>
                  </a:cubicBezTo>
                  <a:lnTo>
                    <a:pt x="10055" y="2032"/>
                  </a:lnTo>
                  <a:cubicBezTo>
                    <a:pt x="10055" y="1469"/>
                    <a:pt x="9702" y="973"/>
                    <a:pt x="9178" y="792"/>
                  </a:cubicBezTo>
                  <a:lnTo>
                    <a:pt x="6917" y="0"/>
                  </a:lnTo>
                  <a:close/>
                </a:path>
              </a:pathLst>
            </a:custGeom>
            <a:solidFill>
              <a:srgbClr val="E7E9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51" name="Google Shape;6451;p38"/>
            <p:cNvSpPr/>
            <p:nvPr/>
          </p:nvSpPr>
          <p:spPr>
            <a:xfrm>
              <a:off x="7719238" y="4514116"/>
              <a:ext cx="57214" cy="108694"/>
            </a:xfrm>
            <a:custGeom>
              <a:rect b="b" l="l" r="r" t="t"/>
              <a:pathLst>
                <a:path extrusionOk="0" h="4151" w="2185">
                  <a:moveTo>
                    <a:pt x="0" y="1"/>
                  </a:moveTo>
                  <a:lnTo>
                    <a:pt x="0" y="4151"/>
                  </a:lnTo>
                  <a:lnTo>
                    <a:pt x="2185" y="4151"/>
                  </a:lnTo>
                  <a:lnTo>
                    <a:pt x="2185" y="1"/>
                  </a:ln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52" name="Google Shape;6452;p38"/>
            <p:cNvSpPr/>
            <p:nvPr/>
          </p:nvSpPr>
          <p:spPr>
            <a:xfrm>
              <a:off x="7719238" y="4514116"/>
              <a:ext cx="57214" cy="34433"/>
            </a:xfrm>
            <a:custGeom>
              <a:rect b="b" l="l" r="r" t="t"/>
              <a:pathLst>
                <a:path extrusionOk="0" h="1315" w="2185">
                  <a:moveTo>
                    <a:pt x="0" y="1"/>
                  </a:moveTo>
                  <a:lnTo>
                    <a:pt x="0" y="936"/>
                  </a:lnTo>
                  <a:cubicBezTo>
                    <a:pt x="315" y="1189"/>
                    <a:pt x="701" y="1315"/>
                    <a:pt x="1089" y="1315"/>
                  </a:cubicBezTo>
                  <a:cubicBezTo>
                    <a:pt x="1476" y="1315"/>
                    <a:pt x="1865" y="1189"/>
                    <a:pt x="2185" y="936"/>
                  </a:cubicBezTo>
                  <a:lnTo>
                    <a:pt x="2185" y="1"/>
                  </a:ln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53" name="Google Shape;6453;p38"/>
            <p:cNvSpPr/>
            <p:nvPr/>
          </p:nvSpPr>
          <p:spPr>
            <a:xfrm>
              <a:off x="7642542" y="4268082"/>
              <a:ext cx="210344" cy="208852"/>
            </a:xfrm>
            <a:custGeom>
              <a:rect b="b" l="l" r="r" t="t"/>
              <a:pathLst>
                <a:path extrusionOk="0" h="7976" w="8033">
                  <a:moveTo>
                    <a:pt x="4017" y="0"/>
                  </a:moveTo>
                  <a:cubicBezTo>
                    <a:pt x="1966" y="0"/>
                    <a:pt x="306" y="1670"/>
                    <a:pt x="306" y="3721"/>
                  </a:cubicBezTo>
                  <a:lnTo>
                    <a:pt x="306" y="5466"/>
                  </a:lnTo>
                  <a:cubicBezTo>
                    <a:pt x="315" y="5924"/>
                    <a:pt x="239" y="6382"/>
                    <a:pt x="86" y="6821"/>
                  </a:cubicBezTo>
                  <a:cubicBezTo>
                    <a:pt x="0" y="7050"/>
                    <a:pt x="124" y="7308"/>
                    <a:pt x="353" y="7384"/>
                  </a:cubicBezTo>
                  <a:cubicBezTo>
                    <a:pt x="1117" y="7651"/>
                    <a:pt x="1908" y="7842"/>
                    <a:pt x="2710" y="7975"/>
                  </a:cubicBezTo>
                  <a:lnTo>
                    <a:pt x="5333" y="7975"/>
                  </a:lnTo>
                  <a:cubicBezTo>
                    <a:pt x="6125" y="7842"/>
                    <a:pt x="6917" y="7651"/>
                    <a:pt x="7680" y="7384"/>
                  </a:cubicBezTo>
                  <a:cubicBezTo>
                    <a:pt x="7919" y="7308"/>
                    <a:pt x="8033" y="7050"/>
                    <a:pt x="7947" y="6821"/>
                  </a:cubicBezTo>
                  <a:cubicBezTo>
                    <a:pt x="7795" y="6392"/>
                    <a:pt x="7718" y="5924"/>
                    <a:pt x="7728" y="5466"/>
                  </a:cubicBezTo>
                  <a:lnTo>
                    <a:pt x="7728" y="3721"/>
                  </a:lnTo>
                  <a:cubicBezTo>
                    <a:pt x="7728" y="1670"/>
                    <a:pt x="6068" y="0"/>
                    <a:pt x="4017" y="0"/>
                  </a:cubicBez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54" name="Google Shape;6454;p38"/>
            <p:cNvSpPr/>
            <p:nvPr/>
          </p:nvSpPr>
          <p:spPr>
            <a:xfrm>
              <a:off x="7713477" y="4462663"/>
              <a:ext cx="68736" cy="74470"/>
            </a:xfrm>
            <a:custGeom>
              <a:rect b="b" l="l" r="r" t="t"/>
              <a:pathLst>
                <a:path extrusionOk="0" h="2844" w="2625">
                  <a:moveTo>
                    <a:pt x="1" y="1"/>
                  </a:moveTo>
                  <a:lnTo>
                    <a:pt x="1" y="1527"/>
                  </a:lnTo>
                  <a:cubicBezTo>
                    <a:pt x="1" y="2252"/>
                    <a:pt x="583" y="2844"/>
                    <a:pt x="1308" y="2844"/>
                  </a:cubicBezTo>
                  <a:cubicBezTo>
                    <a:pt x="2033" y="2844"/>
                    <a:pt x="2615" y="2252"/>
                    <a:pt x="2624" y="1527"/>
                  </a:cubicBezTo>
                  <a:lnTo>
                    <a:pt x="2624" y="1"/>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55" name="Google Shape;6455;p38"/>
            <p:cNvSpPr/>
            <p:nvPr/>
          </p:nvSpPr>
          <p:spPr>
            <a:xfrm>
              <a:off x="7713477" y="4462663"/>
              <a:ext cx="68736" cy="28620"/>
            </a:xfrm>
            <a:custGeom>
              <a:rect b="b" l="l" r="r" t="t"/>
              <a:pathLst>
                <a:path extrusionOk="0" h="1093" w="2625">
                  <a:moveTo>
                    <a:pt x="1" y="1"/>
                  </a:moveTo>
                  <a:lnTo>
                    <a:pt x="1" y="821"/>
                  </a:lnTo>
                  <a:cubicBezTo>
                    <a:pt x="416" y="1002"/>
                    <a:pt x="862" y="1093"/>
                    <a:pt x="1309" y="1093"/>
                  </a:cubicBezTo>
                  <a:cubicBezTo>
                    <a:pt x="1756" y="1093"/>
                    <a:pt x="2204" y="1002"/>
                    <a:pt x="2624" y="821"/>
                  </a:cubicBezTo>
                  <a:lnTo>
                    <a:pt x="2624" y="1"/>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56" name="Google Shape;6456;p38"/>
            <p:cNvSpPr/>
            <p:nvPr/>
          </p:nvSpPr>
          <p:spPr>
            <a:xfrm>
              <a:off x="7673257" y="4319771"/>
              <a:ext cx="148914" cy="160147"/>
            </a:xfrm>
            <a:custGeom>
              <a:rect b="b" l="l" r="r" t="t"/>
              <a:pathLst>
                <a:path extrusionOk="0" h="6116" w="5687">
                  <a:moveTo>
                    <a:pt x="1" y="1"/>
                  </a:moveTo>
                  <a:lnTo>
                    <a:pt x="1" y="3273"/>
                  </a:lnTo>
                  <a:cubicBezTo>
                    <a:pt x="1" y="4838"/>
                    <a:pt x="1279" y="6116"/>
                    <a:pt x="2844" y="6116"/>
                  </a:cubicBezTo>
                  <a:cubicBezTo>
                    <a:pt x="4408" y="6116"/>
                    <a:pt x="5687" y="4838"/>
                    <a:pt x="5687" y="3273"/>
                  </a:cubicBezTo>
                  <a:lnTo>
                    <a:pt x="5687" y="1"/>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57" name="Google Shape;6457;p38"/>
            <p:cNvSpPr/>
            <p:nvPr/>
          </p:nvSpPr>
          <p:spPr>
            <a:xfrm>
              <a:off x="7673047" y="4319771"/>
              <a:ext cx="149124" cy="160174"/>
            </a:xfrm>
            <a:custGeom>
              <a:rect b="b" l="l" r="r" t="t"/>
              <a:pathLst>
                <a:path extrusionOk="0" h="6117" w="5695">
                  <a:moveTo>
                    <a:pt x="9" y="1"/>
                  </a:moveTo>
                  <a:lnTo>
                    <a:pt x="9" y="3273"/>
                  </a:lnTo>
                  <a:cubicBezTo>
                    <a:pt x="0" y="4860"/>
                    <a:pt x="1293" y="6116"/>
                    <a:pt x="2825" y="6116"/>
                  </a:cubicBezTo>
                  <a:cubicBezTo>
                    <a:pt x="2978" y="6116"/>
                    <a:pt x="3134" y="6104"/>
                    <a:pt x="3291" y="6078"/>
                  </a:cubicBezTo>
                  <a:cubicBezTo>
                    <a:pt x="1907" y="5858"/>
                    <a:pt x="886" y="4675"/>
                    <a:pt x="886" y="3273"/>
                  </a:cubicBezTo>
                  <a:lnTo>
                    <a:pt x="886" y="2042"/>
                  </a:lnTo>
                  <a:cubicBezTo>
                    <a:pt x="886" y="1747"/>
                    <a:pt x="1039" y="1460"/>
                    <a:pt x="1297" y="1308"/>
                  </a:cubicBezTo>
                  <a:cubicBezTo>
                    <a:pt x="1487" y="1184"/>
                    <a:pt x="1678" y="1041"/>
                    <a:pt x="1860" y="898"/>
                  </a:cubicBezTo>
                  <a:cubicBezTo>
                    <a:pt x="1898" y="869"/>
                    <a:pt x="1945" y="859"/>
                    <a:pt x="1984" y="859"/>
                  </a:cubicBezTo>
                  <a:cubicBezTo>
                    <a:pt x="2031" y="859"/>
                    <a:pt x="2079" y="869"/>
                    <a:pt x="2117" y="898"/>
                  </a:cubicBezTo>
                  <a:cubicBezTo>
                    <a:pt x="2709" y="1336"/>
                    <a:pt x="3901" y="2071"/>
                    <a:pt x="5695" y="2472"/>
                  </a:cubicBezTo>
                  <a:lnTo>
                    <a:pt x="5695" y="1"/>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58" name="Google Shape;6458;p38"/>
            <p:cNvSpPr/>
            <p:nvPr/>
          </p:nvSpPr>
          <p:spPr>
            <a:xfrm>
              <a:off x="7699992" y="4371251"/>
              <a:ext cx="26761" cy="11260"/>
            </a:xfrm>
            <a:custGeom>
              <a:rect b="b" l="l" r="r" t="t"/>
              <a:pathLst>
                <a:path extrusionOk="0" h="430" w="1022">
                  <a:moveTo>
                    <a:pt x="296" y="0"/>
                  </a:moveTo>
                  <a:cubicBezTo>
                    <a:pt x="1" y="0"/>
                    <a:pt x="1" y="429"/>
                    <a:pt x="296" y="429"/>
                  </a:cubicBezTo>
                  <a:lnTo>
                    <a:pt x="735" y="429"/>
                  </a:lnTo>
                  <a:cubicBezTo>
                    <a:pt x="1021" y="429"/>
                    <a:pt x="1021" y="0"/>
                    <a:pt x="735" y="0"/>
                  </a:cubicBezTo>
                  <a:close/>
                </a:path>
              </a:pathLst>
            </a:custGeom>
            <a:solidFill>
              <a:srgbClr val="788A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59" name="Google Shape;6459;p38"/>
            <p:cNvSpPr/>
            <p:nvPr/>
          </p:nvSpPr>
          <p:spPr>
            <a:xfrm>
              <a:off x="7768701" y="4371251"/>
              <a:ext cx="26735" cy="11260"/>
            </a:xfrm>
            <a:custGeom>
              <a:rect b="b" l="l" r="r" t="t"/>
              <a:pathLst>
                <a:path extrusionOk="0" h="430" w="1021">
                  <a:moveTo>
                    <a:pt x="296" y="0"/>
                  </a:moveTo>
                  <a:cubicBezTo>
                    <a:pt x="0" y="0"/>
                    <a:pt x="0" y="429"/>
                    <a:pt x="296" y="429"/>
                  </a:cubicBezTo>
                  <a:lnTo>
                    <a:pt x="725" y="429"/>
                  </a:lnTo>
                  <a:cubicBezTo>
                    <a:pt x="1021" y="429"/>
                    <a:pt x="1021" y="0"/>
                    <a:pt x="725" y="0"/>
                  </a:cubicBezTo>
                  <a:close/>
                </a:path>
              </a:pathLst>
            </a:custGeom>
            <a:solidFill>
              <a:srgbClr val="788A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60" name="Google Shape;6460;p38"/>
            <p:cNvSpPr/>
            <p:nvPr/>
          </p:nvSpPr>
          <p:spPr>
            <a:xfrm>
              <a:off x="7814394" y="4571278"/>
              <a:ext cx="43991" cy="40115"/>
            </a:xfrm>
            <a:custGeom>
              <a:rect b="b" l="l" r="r" t="t"/>
              <a:pathLst>
                <a:path extrusionOk="0" h="1532" w="1680">
                  <a:moveTo>
                    <a:pt x="840" y="0"/>
                  </a:moveTo>
                  <a:cubicBezTo>
                    <a:pt x="731" y="0"/>
                    <a:pt x="621" y="74"/>
                    <a:pt x="621" y="222"/>
                  </a:cubicBezTo>
                  <a:lnTo>
                    <a:pt x="621" y="546"/>
                  </a:lnTo>
                  <a:lnTo>
                    <a:pt x="297" y="546"/>
                  </a:lnTo>
                  <a:cubicBezTo>
                    <a:pt x="1" y="546"/>
                    <a:pt x="1" y="985"/>
                    <a:pt x="297" y="985"/>
                  </a:cubicBezTo>
                  <a:lnTo>
                    <a:pt x="621" y="985"/>
                  </a:lnTo>
                  <a:lnTo>
                    <a:pt x="621" y="1309"/>
                  </a:lnTo>
                  <a:cubicBezTo>
                    <a:pt x="621" y="1457"/>
                    <a:pt x="731" y="1531"/>
                    <a:pt x="840" y="1531"/>
                  </a:cubicBezTo>
                  <a:cubicBezTo>
                    <a:pt x="950" y="1531"/>
                    <a:pt x="1060" y="1457"/>
                    <a:pt x="1060" y="1309"/>
                  </a:cubicBezTo>
                  <a:lnTo>
                    <a:pt x="1060" y="985"/>
                  </a:lnTo>
                  <a:lnTo>
                    <a:pt x="1384" y="985"/>
                  </a:lnTo>
                  <a:cubicBezTo>
                    <a:pt x="1680" y="985"/>
                    <a:pt x="1680" y="546"/>
                    <a:pt x="1384" y="546"/>
                  </a:cubicBezTo>
                  <a:lnTo>
                    <a:pt x="1060" y="546"/>
                  </a:lnTo>
                  <a:lnTo>
                    <a:pt x="1060" y="222"/>
                  </a:lnTo>
                  <a:cubicBezTo>
                    <a:pt x="1060" y="74"/>
                    <a:pt x="950" y="0"/>
                    <a:pt x="840" y="0"/>
                  </a:cubicBez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61" name="Google Shape;6461;p38"/>
            <p:cNvSpPr/>
            <p:nvPr/>
          </p:nvSpPr>
          <p:spPr>
            <a:xfrm>
              <a:off x="7644794" y="4588560"/>
              <a:ext cx="57214" cy="34250"/>
            </a:xfrm>
            <a:custGeom>
              <a:rect b="b" l="l" r="r" t="t"/>
              <a:pathLst>
                <a:path extrusionOk="0" h="1308" w="2185">
                  <a:moveTo>
                    <a:pt x="220" y="1"/>
                  </a:moveTo>
                  <a:cubicBezTo>
                    <a:pt x="96" y="1"/>
                    <a:pt x="0" y="96"/>
                    <a:pt x="0" y="211"/>
                  </a:cubicBezTo>
                  <a:lnTo>
                    <a:pt x="0" y="1088"/>
                  </a:lnTo>
                  <a:cubicBezTo>
                    <a:pt x="0" y="1212"/>
                    <a:pt x="96" y="1308"/>
                    <a:pt x="220" y="1308"/>
                  </a:cubicBezTo>
                  <a:lnTo>
                    <a:pt x="1965" y="1308"/>
                  </a:lnTo>
                  <a:cubicBezTo>
                    <a:pt x="2089" y="1308"/>
                    <a:pt x="2185" y="1212"/>
                    <a:pt x="2185" y="1088"/>
                  </a:cubicBezTo>
                  <a:lnTo>
                    <a:pt x="2185" y="211"/>
                  </a:lnTo>
                  <a:cubicBezTo>
                    <a:pt x="2185" y="96"/>
                    <a:pt x="2089" y="1"/>
                    <a:pt x="1965" y="1"/>
                  </a:cubicBezTo>
                  <a:close/>
                </a:path>
              </a:pathLst>
            </a:custGeom>
            <a:solidFill>
              <a:srgbClr val="ACB9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62" name="Google Shape;6462;p38"/>
            <p:cNvSpPr/>
            <p:nvPr/>
          </p:nvSpPr>
          <p:spPr>
            <a:xfrm>
              <a:off x="7667653" y="4571278"/>
              <a:ext cx="11390" cy="28568"/>
            </a:xfrm>
            <a:custGeom>
              <a:rect b="b" l="l" r="r" t="t"/>
              <a:pathLst>
                <a:path extrusionOk="0" h="1091" w="435">
                  <a:moveTo>
                    <a:pt x="216" y="0"/>
                  </a:moveTo>
                  <a:cubicBezTo>
                    <a:pt x="107" y="0"/>
                    <a:pt x="0" y="74"/>
                    <a:pt x="5" y="222"/>
                  </a:cubicBezTo>
                  <a:lnTo>
                    <a:pt x="5" y="871"/>
                  </a:lnTo>
                  <a:cubicBezTo>
                    <a:pt x="5" y="995"/>
                    <a:pt x="100" y="1090"/>
                    <a:pt x="215" y="1090"/>
                  </a:cubicBezTo>
                  <a:cubicBezTo>
                    <a:pt x="339" y="1090"/>
                    <a:pt x="434" y="995"/>
                    <a:pt x="434" y="871"/>
                  </a:cubicBezTo>
                  <a:lnTo>
                    <a:pt x="434" y="222"/>
                  </a:lnTo>
                  <a:cubicBezTo>
                    <a:pt x="434" y="74"/>
                    <a:pt x="324" y="0"/>
                    <a:pt x="21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63" name="Google Shape;6463;p38"/>
            <p:cNvSpPr/>
            <p:nvPr/>
          </p:nvSpPr>
          <p:spPr>
            <a:xfrm>
              <a:off x="7707743" y="4388350"/>
              <a:ext cx="11521" cy="17151"/>
            </a:xfrm>
            <a:custGeom>
              <a:rect b="b" l="l" r="r" t="t"/>
              <a:pathLst>
                <a:path extrusionOk="0" h="655" w="440">
                  <a:moveTo>
                    <a:pt x="220" y="1"/>
                  </a:moveTo>
                  <a:cubicBezTo>
                    <a:pt x="110" y="1"/>
                    <a:pt x="0" y="72"/>
                    <a:pt x="0" y="215"/>
                  </a:cubicBezTo>
                  <a:lnTo>
                    <a:pt x="0" y="435"/>
                  </a:lnTo>
                  <a:cubicBezTo>
                    <a:pt x="0" y="559"/>
                    <a:pt x="96" y="654"/>
                    <a:pt x="220" y="654"/>
                  </a:cubicBezTo>
                  <a:cubicBezTo>
                    <a:pt x="334" y="654"/>
                    <a:pt x="439" y="559"/>
                    <a:pt x="439" y="435"/>
                  </a:cubicBezTo>
                  <a:lnTo>
                    <a:pt x="439" y="215"/>
                  </a:lnTo>
                  <a:cubicBezTo>
                    <a:pt x="439" y="72"/>
                    <a:pt x="329" y="1"/>
                    <a:pt x="220" y="1"/>
                  </a:cubicBez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64" name="Google Shape;6464;p38"/>
            <p:cNvSpPr/>
            <p:nvPr/>
          </p:nvSpPr>
          <p:spPr>
            <a:xfrm>
              <a:off x="7776426" y="4388350"/>
              <a:ext cx="11286" cy="17151"/>
            </a:xfrm>
            <a:custGeom>
              <a:rect b="b" l="l" r="r" t="t"/>
              <a:pathLst>
                <a:path extrusionOk="0" h="655" w="431">
                  <a:moveTo>
                    <a:pt x="215" y="1"/>
                  </a:moveTo>
                  <a:cubicBezTo>
                    <a:pt x="108" y="1"/>
                    <a:pt x="1" y="72"/>
                    <a:pt x="1" y="215"/>
                  </a:cubicBezTo>
                  <a:lnTo>
                    <a:pt x="1" y="435"/>
                  </a:lnTo>
                  <a:cubicBezTo>
                    <a:pt x="1" y="559"/>
                    <a:pt x="96" y="654"/>
                    <a:pt x="220" y="654"/>
                  </a:cubicBezTo>
                  <a:cubicBezTo>
                    <a:pt x="335" y="654"/>
                    <a:pt x="430" y="559"/>
                    <a:pt x="430" y="435"/>
                  </a:cubicBezTo>
                  <a:lnTo>
                    <a:pt x="430" y="215"/>
                  </a:lnTo>
                  <a:cubicBezTo>
                    <a:pt x="430" y="72"/>
                    <a:pt x="323" y="1"/>
                    <a:pt x="215" y="1"/>
                  </a:cubicBez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65" name="Google Shape;6465;p38"/>
            <p:cNvSpPr/>
            <p:nvPr/>
          </p:nvSpPr>
          <p:spPr>
            <a:xfrm>
              <a:off x="7721987" y="4425454"/>
              <a:ext cx="51480" cy="22886"/>
            </a:xfrm>
            <a:custGeom>
              <a:rect b="b" l="l" r="r" t="t"/>
              <a:pathLst>
                <a:path extrusionOk="0" h="874" w="1966">
                  <a:moveTo>
                    <a:pt x="229" y="0"/>
                  </a:moveTo>
                  <a:cubicBezTo>
                    <a:pt x="95" y="0"/>
                    <a:pt x="0" y="134"/>
                    <a:pt x="38" y="258"/>
                  </a:cubicBezTo>
                  <a:cubicBezTo>
                    <a:pt x="219" y="668"/>
                    <a:pt x="601" y="873"/>
                    <a:pt x="981" y="873"/>
                  </a:cubicBezTo>
                  <a:cubicBezTo>
                    <a:pt x="1362" y="873"/>
                    <a:pt x="1741" y="668"/>
                    <a:pt x="1918" y="258"/>
                  </a:cubicBezTo>
                  <a:cubicBezTo>
                    <a:pt x="1965" y="134"/>
                    <a:pt x="1870" y="0"/>
                    <a:pt x="173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66" name="Google Shape;6466;p38"/>
            <p:cNvSpPr/>
            <p:nvPr/>
          </p:nvSpPr>
          <p:spPr>
            <a:xfrm>
              <a:off x="7650528" y="4268056"/>
              <a:ext cx="194371" cy="108956"/>
            </a:xfrm>
            <a:custGeom>
              <a:rect b="b" l="l" r="r" t="t"/>
              <a:pathLst>
                <a:path extrusionOk="0" h="4161" w="7423">
                  <a:moveTo>
                    <a:pt x="3711" y="0"/>
                  </a:moveTo>
                  <a:cubicBezTo>
                    <a:pt x="3689" y="0"/>
                    <a:pt x="3667" y="1"/>
                    <a:pt x="3645" y="1"/>
                  </a:cubicBezTo>
                  <a:cubicBezTo>
                    <a:pt x="1622" y="39"/>
                    <a:pt x="1" y="1690"/>
                    <a:pt x="1" y="3712"/>
                  </a:cubicBezTo>
                  <a:lnTo>
                    <a:pt x="1" y="3855"/>
                  </a:lnTo>
                  <a:cubicBezTo>
                    <a:pt x="468" y="3674"/>
                    <a:pt x="1594" y="3216"/>
                    <a:pt x="2452" y="2529"/>
                  </a:cubicBezTo>
                  <a:cubicBezTo>
                    <a:pt x="2568" y="2437"/>
                    <a:pt x="2709" y="2392"/>
                    <a:pt x="2850" y="2392"/>
                  </a:cubicBezTo>
                  <a:cubicBezTo>
                    <a:pt x="2988" y="2392"/>
                    <a:pt x="3127" y="2435"/>
                    <a:pt x="3244" y="2520"/>
                  </a:cubicBezTo>
                  <a:cubicBezTo>
                    <a:pt x="3874" y="2997"/>
                    <a:pt x="5267" y="3846"/>
                    <a:pt x="7423" y="4160"/>
                  </a:cubicBezTo>
                  <a:lnTo>
                    <a:pt x="7423" y="3817"/>
                  </a:lnTo>
                  <a:cubicBezTo>
                    <a:pt x="7423" y="1759"/>
                    <a:pt x="5760" y="0"/>
                    <a:pt x="3711"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67" name="Google Shape;6467;p38"/>
            <p:cNvSpPr/>
            <p:nvPr/>
          </p:nvSpPr>
          <p:spPr>
            <a:xfrm>
              <a:off x="7747701" y="4492147"/>
              <a:ext cx="65724" cy="130663"/>
            </a:xfrm>
            <a:custGeom>
              <a:rect b="b" l="l" r="r" t="t"/>
              <a:pathLst>
                <a:path extrusionOk="0" h="4990" w="2510">
                  <a:moveTo>
                    <a:pt x="1308" y="0"/>
                  </a:moveTo>
                  <a:lnTo>
                    <a:pt x="1" y="4990"/>
                  </a:lnTo>
                  <a:lnTo>
                    <a:pt x="1088" y="4990"/>
                  </a:lnTo>
                  <a:lnTo>
                    <a:pt x="2300" y="2366"/>
                  </a:lnTo>
                  <a:cubicBezTo>
                    <a:pt x="2367" y="2223"/>
                    <a:pt x="2348" y="2061"/>
                    <a:pt x="2271" y="1937"/>
                  </a:cubicBezTo>
                  <a:lnTo>
                    <a:pt x="1966" y="1489"/>
                  </a:lnTo>
                  <a:lnTo>
                    <a:pt x="2395" y="916"/>
                  </a:lnTo>
                  <a:cubicBezTo>
                    <a:pt x="2510" y="764"/>
                    <a:pt x="2452" y="544"/>
                    <a:pt x="2281" y="458"/>
                  </a:cubicBezTo>
                  <a:lnTo>
                    <a:pt x="1308" y="0"/>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68" name="Google Shape;6468;p38"/>
            <p:cNvSpPr/>
            <p:nvPr/>
          </p:nvSpPr>
          <p:spPr>
            <a:xfrm>
              <a:off x="7682003" y="4492147"/>
              <a:ext cx="65724" cy="130663"/>
            </a:xfrm>
            <a:custGeom>
              <a:rect b="b" l="l" r="r" t="t"/>
              <a:pathLst>
                <a:path extrusionOk="0" h="4990" w="2510">
                  <a:moveTo>
                    <a:pt x="1203" y="0"/>
                  </a:moveTo>
                  <a:lnTo>
                    <a:pt x="230" y="458"/>
                  </a:lnTo>
                  <a:cubicBezTo>
                    <a:pt x="58" y="544"/>
                    <a:pt x="1" y="764"/>
                    <a:pt x="115" y="916"/>
                  </a:cubicBezTo>
                  <a:lnTo>
                    <a:pt x="544" y="1489"/>
                  </a:lnTo>
                  <a:lnTo>
                    <a:pt x="239" y="1937"/>
                  </a:lnTo>
                  <a:cubicBezTo>
                    <a:pt x="153" y="2071"/>
                    <a:pt x="144" y="2233"/>
                    <a:pt x="211" y="2366"/>
                  </a:cubicBezTo>
                  <a:lnTo>
                    <a:pt x="1422" y="4990"/>
                  </a:lnTo>
                  <a:lnTo>
                    <a:pt x="2510" y="4990"/>
                  </a:lnTo>
                  <a:lnTo>
                    <a:pt x="1203" y="0"/>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69" name="Google Shape;6469;p38"/>
            <p:cNvSpPr/>
            <p:nvPr/>
          </p:nvSpPr>
          <p:spPr>
            <a:xfrm>
              <a:off x="7715231" y="4268082"/>
              <a:ext cx="129668" cy="92931"/>
            </a:xfrm>
            <a:custGeom>
              <a:rect b="b" l="l" r="r" t="t"/>
              <a:pathLst>
                <a:path extrusionOk="0" h="3549" w="4952">
                  <a:moveTo>
                    <a:pt x="1248" y="1"/>
                  </a:moveTo>
                  <a:cubicBezTo>
                    <a:pt x="837" y="1"/>
                    <a:pt x="417" y="71"/>
                    <a:pt x="0" y="220"/>
                  </a:cubicBezTo>
                  <a:cubicBezTo>
                    <a:pt x="859" y="1336"/>
                    <a:pt x="2509" y="2986"/>
                    <a:pt x="4952" y="3549"/>
                  </a:cubicBezTo>
                  <a:cubicBezTo>
                    <a:pt x="4858" y="1501"/>
                    <a:pt x="3156" y="1"/>
                    <a:pt x="1248" y="1"/>
                  </a:cubicBezTo>
                  <a:close/>
                </a:path>
              </a:pathLst>
            </a:custGeom>
            <a:solidFill>
              <a:srgbClr val="788A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70" name="Google Shape;6470;p38"/>
            <p:cNvSpPr/>
            <p:nvPr/>
          </p:nvSpPr>
          <p:spPr>
            <a:xfrm>
              <a:off x="7644794" y="4605554"/>
              <a:ext cx="57214" cy="17256"/>
            </a:xfrm>
            <a:custGeom>
              <a:rect b="b" l="l" r="r" t="t"/>
              <a:pathLst>
                <a:path extrusionOk="0" h="659" w="2185">
                  <a:moveTo>
                    <a:pt x="0" y="0"/>
                  </a:moveTo>
                  <a:lnTo>
                    <a:pt x="0" y="439"/>
                  </a:lnTo>
                  <a:cubicBezTo>
                    <a:pt x="0" y="563"/>
                    <a:pt x="96" y="659"/>
                    <a:pt x="220" y="659"/>
                  </a:cubicBezTo>
                  <a:lnTo>
                    <a:pt x="1965" y="659"/>
                  </a:lnTo>
                  <a:cubicBezTo>
                    <a:pt x="2089" y="659"/>
                    <a:pt x="2185" y="563"/>
                    <a:pt x="2185" y="439"/>
                  </a:cubicBezTo>
                  <a:lnTo>
                    <a:pt x="2185" y="0"/>
                  </a:lnTo>
                  <a:cubicBezTo>
                    <a:pt x="2185" y="125"/>
                    <a:pt x="2089" y="220"/>
                    <a:pt x="1965" y="220"/>
                  </a:cubicBezTo>
                  <a:lnTo>
                    <a:pt x="220" y="220"/>
                  </a:lnTo>
                  <a:cubicBezTo>
                    <a:pt x="96" y="220"/>
                    <a:pt x="0" y="125"/>
                    <a:pt x="0" y="0"/>
                  </a:cubicBezTo>
                  <a:close/>
                </a:path>
              </a:pathLst>
            </a:custGeom>
            <a:solidFill>
              <a:srgbClr val="899C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6471" name="Google Shape;6471;p38"/>
          <p:cNvGrpSpPr/>
          <p:nvPr/>
        </p:nvGrpSpPr>
        <p:grpSpPr>
          <a:xfrm>
            <a:off x="9896344" y="5680560"/>
            <a:ext cx="377728" cy="508520"/>
            <a:chOff x="7164404" y="4268318"/>
            <a:chExt cx="263317" cy="354493"/>
          </a:xfrm>
        </p:grpSpPr>
        <p:sp>
          <p:nvSpPr>
            <p:cNvPr id="6472" name="Google Shape;6472;p38"/>
            <p:cNvSpPr/>
            <p:nvPr/>
          </p:nvSpPr>
          <p:spPr>
            <a:xfrm>
              <a:off x="7170898" y="4268318"/>
              <a:ext cx="250590" cy="280049"/>
            </a:xfrm>
            <a:custGeom>
              <a:rect b="b" l="l" r="r" t="t"/>
              <a:pathLst>
                <a:path extrusionOk="0" h="10695" w="9570">
                  <a:moveTo>
                    <a:pt x="4780" y="1"/>
                  </a:moveTo>
                  <a:cubicBezTo>
                    <a:pt x="3016" y="1"/>
                    <a:pt x="1499" y="1260"/>
                    <a:pt x="1193" y="3006"/>
                  </a:cubicBezTo>
                  <a:lnTo>
                    <a:pt x="30" y="9531"/>
                  </a:lnTo>
                  <a:cubicBezTo>
                    <a:pt x="1" y="9703"/>
                    <a:pt x="77" y="9884"/>
                    <a:pt x="239" y="9979"/>
                  </a:cubicBezTo>
                  <a:lnTo>
                    <a:pt x="1508" y="10695"/>
                  </a:lnTo>
                  <a:lnTo>
                    <a:pt x="8062" y="10695"/>
                  </a:lnTo>
                  <a:lnTo>
                    <a:pt x="9341" y="9979"/>
                  </a:lnTo>
                  <a:cubicBezTo>
                    <a:pt x="9493" y="9884"/>
                    <a:pt x="9570" y="9703"/>
                    <a:pt x="9531" y="9531"/>
                  </a:cubicBezTo>
                  <a:lnTo>
                    <a:pt x="8377" y="3006"/>
                  </a:lnTo>
                  <a:cubicBezTo>
                    <a:pt x="8062" y="1260"/>
                    <a:pt x="6555" y="1"/>
                    <a:pt x="4780"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73" name="Google Shape;6473;p38"/>
            <p:cNvSpPr/>
            <p:nvPr/>
          </p:nvSpPr>
          <p:spPr>
            <a:xfrm>
              <a:off x="7164404" y="4474158"/>
              <a:ext cx="263316" cy="148652"/>
            </a:xfrm>
            <a:custGeom>
              <a:rect b="b" l="l" r="r" t="t"/>
              <a:pathLst>
                <a:path extrusionOk="0" h="5677" w="10056">
                  <a:moveTo>
                    <a:pt x="3712" y="1"/>
                  </a:moveTo>
                  <a:lnTo>
                    <a:pt x="3712" y="1126"/>
                  </a:lnTo>
                  <a:cubicBezTo>
                    <a:pt x="3712" y="1498"/>
                    <a:pt x="3483" y="1823"/>
                    <a:pt x="3130" y="1947"/>
                  </a:cubicBezTo>
                  <a:lnTo>
                    <a:pt x="879" y="2748"/>
                  </a:lnTo>
                  <a:cubicBezTo>
                    <a:pt x="354" y="2929"/>
                    <a:pt x="1" y="3425"/>
                    <a:pt x="1" y="3979"/>
                  </a:cubicBezTo>
                  <a:lnTo>
                    <a:pt x="1" y="5018"/>
                  </a:lnTo>
                  <a:cubicBezTo>
                    <a:pt x="1" y="5381"/>
                    <a:pt x="297" y="5677"/>
                    <a:pt x="659" y="5677"/>
                  </a:cubicBezTo>
                  <a:lnTo>
                    <a:pt x="9398" y="5677"/>
                  </a:lnTo>
                  <a:cubicBezTo>
                    <a:pt x="9760" y="5677"/>
                    <a:pt x="10056" y="5381"/>
                    <a:pt x="10056" y="5018"/>
                  </a:cubicBezTo>
                  <a:lnTo>
                    <a:pt x="10056" y="3979"/>
                  </a:lnTo>
                  <a:cubicBezTo>
                    <a:pt x="10056" y="3425"/>
                    <a:pt x="9703" y="2929"/>
                    <a:pt x="9178" y="2748"/>
                  </a:cubicBezTo>
                  <a:lnTo>
                    <a:pt x="6927" y="1947"/>
                  </a:lnTo>
                  <a:cubicBezTo>
                    <a:pt x="6574" y="1823"/>
                    <a:pt x="6345" y="1498"/>
                    <a:pt x="6335" y="1126"/>
                  </a:cubicBezTo>
                  <a:lnTo>
                    <a:pt x="6335" y="1"/>
                  </a:lnTo>
                  <a:close/>
                </a:path>
              </a:pathLst>
            </a:custGeom>
            <a:solidFill>
              <a:srgbClr val="E7E9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74" name="Google Shape;6474;p38"/>
            <p:cNvSpPr/>
            <p:nvPr/>
          </p:nvSpPr>
          <p:spPr>
            <a:xfrm>
              <a:off x="7164666" y="4547607"/>
              <a:ext cx="263055" cy="75203"/>
            </a:xfrm>
            <a:custGeom>
              <a:rect b="b" l="l" r="r" t="t"/>
              <a:pathLst>
                <a:path extrusionOk="0" h="2872" w="10046">
                  <a:moveTo>
                    <a:pt x="745" y="0"/>
                  </a:moveTo>
                  <a:cubicBezTo>
                    <a:pt x="287" y="210"/>
                    <a:pt x="0" y="668"/>
                    <a:pt x="0" y="1183"/>
                  </a:cubicBezTo>
                  <a:lnTo>
                    <a:pt x="0" y="2213"/>
                  </a:lnTo>
                  <a:cubicBezTo>
                    <a:pt x="0" y="2576"/>
                    <a:pt x="287" y="2872"/>
                    <a:pt x="649" y="2872"/>
                  </a:cubicBezTo>
                  <a:lnTo>
                    <a:pt x="9388" y="2872"/>
                  </a:lnTo>
                  <a:cubicBezTo>
                    <a:pt x="9750" y="2872"/>
                    <a:pt x="10046" y="2576"/>
                    <a:pt x="10046" y="2213"/>
                  </a:cubicBezTo>
                  <a:lnTo>
                    <a:pt x="10046" y="1183"/>
                  </a:lnTo>
                  <a:cubicBezTo>
                    <a:pt x="10046" y="668"/>
                    <a:pt x="9750" y="210"/>
                    <a:pt x="9292" y="0"/>
                  </a:cubicBezTo>
                  <a:cubicBezTo>
                    <a:pt x="8405" y="802"/>
                    <a:pt x="6822" y="1345"/>
                    <a:pt x="5018" y="1345"/>
                  </a:cubicBezTo>
                  <a:cubicBezTo>
                    <a:pt x="3215" y="1345"/>
                    <a:pt x="1632" y="802"/>
                    <a:pt x="745" y="0"/>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75" name="Google Shape;6475;p38"/>
            <p:cNvSpPr/>
            <p:nvPr/>
          </p:nvSpPr>
          <p:spPr>
            <a:xfrm>
              <a:off x="7175166" y="4547607"/>
              <a:ext cx="242080" cy="46740"/>
            </a:xfrm>
            <a:custGeom>
              <a:rect b="b" l="l" r="r" t="t"/>
              <a:pathLst>
                <a:path extrusionOk="0" h="1785" w="9245">
                  <a:moveTo>
                    <a:pt x="344" y="0"/>
                  </a:moveTo>
                  <a:cubicBezTo>
                    <a:pt x="220" y="57"/>
                    <a:pt x="96" y="143"/>
                    <a:pt x="0" y="239"/>
                  </a:cubicBezTo>
                  <a:cubicBezTo>
                    <a:pt x="868" y="1164"/>
                    <a:pt x="2595" y="1784"/>
                    <a:pt x="4617" y="1784"/>
                  </a:cubicBezTo>
                  <a:cubicBezTo>
                    <a:pt x="6649" y="1784"/>
                    <a:pt x="8367" y="1164"/>
                    <a:pt x="9244" y="239"/>
                  </a:cubicBezTo>
                  <a:cubicBezTo>
                    <a:pt x="9139" y="143"/>
                    <a:pt x="9025" y="57"/>
                    <a:pt x="8891" y="0"/>
                  </a:cubicBezTo>
                  <a:cubicBezTo>
                    <a:pt x="8004" y="802"/>
                    <a:pt x="6421" y="1345"/>
                    <a:pt x="4617" y="1345"/>
                  </a:cubicBezTo>
                  <a:cubicBezTo>
                    <a:pt x="2814" y="1345"/>
                    <a:pt x="1231" y="802"/>
                    <a:pt x="344" y="0"/>
                  </a:cubicBez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76" name="Google Shape;6476;p38"/>
            <p:cNvSpPr/>
            <p:nvPr/>
          </p:nvSpPr>
          <p:spPr>
            <a:xfrm>
              <a:off x="7261838" y="4474158"/>
              <a:ext cx="68709" cy="22833"/>
            </a:xfrm>
            <a:custGeom>
              <a:rect b="b" l="l" r="r" t="t"/>
              <a:pathLst>
                <a:path extrusionOk="0" h="872" w="2624">
                  <a:moveTo>
                    <a:pt x="0" y="1"/>
                  </a:moveTo>
                  <a:lnTo>
                    <a:pt x="0" y="592"/>
                  </a:lnTo>
                  <a:cubicBezTo>
                    <a:pt x="415" y="778"/>
                    <a:pt x="861" y="871"/>
                    <a:pt x="1309" y="871"/>
                  </a:cubicBezTo>
                  <a:cubicBezTo>
                    <a:pt x="1756" y="871"/>
                    <a:pt x="2204" y="778"/>
                    <a:pt x="2624" y="592"/>
                  </a:cubicBezTo>
                  <a:lnTo>
                    <a:pt x="2624" y="1"/>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77" name="Google Shape;6477;p38"/>
            <p:cNvSpPr/>
            <p:nvPr/>
          </p:nvSpPr>
          <p:spPr>
            <a:xfrm>
              <a:off x="7221618" y="4291046"/>
              <a:ext cx="148914" cy="194371"/>
            </a:xfrm>
            <a:custGeom>
              <a:rect b="b" l="l" r="r" t="t"/>
              <a:pathLst>
                <a:path extrusionOk="0" h="7423" w="5687">
                  <a:moveTo>
                    <a:pt x="2843" y="1"/>
                  </a:moveTo>
                  <a:cubicBezTo>
                    <a:pt x="1460" y="1"/>
                    <a:pt x="277" y="1002"/>
                    <a:pt x="48" y="2367"/>
                  </a:cubicBezTo>
                  <a:cubicBezTo>
                    <a:pt x="20" y="2538"/>
                    <a:pt x="1" y="2710"/>
                    <a:pt x="10" y="2872"/>
                  </a:cubicBezTo>
                  <a:lnTo>
                    <a:pt x="10" y="4589"/>
                  </a:lnTo>
                  <a:cubicBezTo>
                    <a:pt x="10" y="6154"/>
                    <a:pt x="1279" y="7423"/>
                    <a:pt x="2843" y="7423"/>
                  </a:cubicBezTo>
                  <a:cubicBezTo>
                    <a:pt x="4408" y="7423"/>
                    <a:pt x="5686" y="6154"/>
                    <a:pt x="5686" y="4580"/>
                  </a:cubicBezTo>
                  <a:lnTo>
                    <a:pt x="5686" y="2872"/>
                  </a:lnTo>
                  <a:cubicBezTo>
                    <a:pt x="5686" y="2710"/>
                    <a:pt x="5667" y="2538"/>
                    <a:pt x="5639" y="2367"/>
                  </a:cubicBezTo>
                  <a:cubicBezTo>
                    <a:pt x="5410" y="1002"/>
                    <a:pt x="4227" y="1"/>
                    <a:pt x="2843" y="1"/>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78" name="Google Shape;6478;p38"/>
            <p:cNvSpPr/>
            <p:nvPr/>
          </p:nvSpPr>
          <p:spPr>
            <a:xfrm>
              <a:off x="7221382" y="4291046"/>
              <a:ext cx="148888" cy="194397"/>
            </a:xfrm>
            <a:custGeom>
              <a:rect b="b" l="l" r="r" t="t"/>
              <a:pathLst>
                <a:path extrusionOk="0" h="7424" w="5686">
                  <a:moveTo>
                    <a:pt x="2850" y="0"/>
                  </a:moveTo>
                  <a:cubicBezTo>
                    <a:pt x="1511" y="0"/>
                    <a:pt x="349" y="946"/>
                    <a:pt x="76" y="2262"/>
                  </a:cubicBezTo>
                  <a:cubicBezTo>
                    <a:pt x="38" y="2462"/>
                    <a:pt x="10" y="2672"/>
                    <a:pt x="10" y="2872"/>
                  </a:cubicBezTo>
                  <a:lnTo>
                    <a:pt x="10" y="3044"/>
                  </a:lnTo>
                  <a:lnTo>
                    <a:pt x="10" y="4589"/>
                  </a:lnTo>
                  <a:cubicBezTo>
                    <a:pt x="1" y="6176"/>
                    <a:pt x="1292" y="7423"/>
                    <a:pt x="2823" y="7423"/>
                  </a:cubicBezTo>
                  <a:cubicBezTo>
                    <a:pt x="2977" y="7423"/>
                    <a:pt x="3134" y="7411"/>
                    <a:pt x="3291" y="7385"/>
                  </a:cubicBezTo>
                  <a:cubicBezTo>
                    <a:pt x="1908" y="7175"/>
                    <a:pt x="887" y="5982"/>
                    <a:pt x="887" y="4589"/>
                  </a:cubicBezTo>
                  <a:lnTo>
                    <a:pt x="887" y="3378"/>
                  </a:lnTo>
                  <a:cubicBezTo>
                    <a:pt x="887" y="2949"/>
                    <a:pt x="1193" y="2586"/>
                    <a:pt x="1612" y="2519"/>
                  </a:cubicBezTo>
                  <a:cubicBezTo>
                    <a:pt x="2022" y="2443"/>
                    <a:pt x="2442" y="2405"/>
                    <a:pt x="2852" y="2405"/>
                  </a:cubicBezTo>
                  <a:cubicBezTo>
                    <a:pt x="3835" y="2405"/>
                    <a:pt x="4770" y="2596"/>
                    <a:pt x="5476" y="2949"/>
                  </a:cubicBezTo>
                  <a:lnTo>
                    <a:pt x="5686" y="3044"/>
                  </a:lnTo>
                  <a:lnTo>
                    <a:pt x="5686" y="2882"/>
                  </a:lnTo>
                  <a:cubicBezTo>
                    <a:pt x="5686" y="2710"/>
                    <a:pt x="5676" y="2538"/>
                    <a:pt x="5648" y="2367"/>
                  </a:cubicBezTo>
                  <a:cubicBezTo>
                    <a:pt x="5428" y="1022"/>
                    <a:pt x="4274" y="29"/>
                    <a:pt x="2910" y="1"/>
                  </a:cubicBezTo>
                  <a:cubicBezTo>
                    <a:pt x="2890" y="0"/>
                    <a:pt x="2870" y="0"/>
                    <a:pt x="2850" y="0"/>
                  </a:cubicBez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79" name="Google Shape;6479;p38"/>
            <p:cNvSpPr/>
            <p:nvPr/>
          </p:nvSpPr>
          <p:spPr>
            <a:xfrm>
              <a:off x="7270767" y="4433755"/>
              <a:ext cx="50799" cy="17465"/>
            </a:xfrm>
            <a:custGeom>
              <a:rect b="b" l="l" r="r" t="t"/>
              <a:pathLst>
                <a:path extrusionOk="0" h="667" w="1940">
                  <a:moveTo>
                    <a:pt x="321" y="1"/>
                  </a:moveTo>
                  <a:cubicBezTo>
                    <a:pt x="149" y="1"/>
                    <a:pt x="0" y="224"/>
                    <a:pt x="156" y="380"/>
                  </a:cubicBezTo>
                  <a:cubicBezTo>
                    <a:pt x="375" y="562"/>
                    <a:pt x="647" y="666"/>
                    <a:pt x="929" y="666"/>
                  </a:cubicBezTo>
                  <a:cubicBezTo>
                    <a:pt x="942" y="666"/>
                    <a:pt x="954" y="666"/>
                    <a:pt x="966" y="666"/>
                  </a:cubicBezTo>
                  <a:cubicBezTo>
                    <a:pt x="979" y="666"/>
                    <a:pt x="991" y="666"/>
                    <a:pt x="1004" y="666"/>
                  </a:cubicBezTo>
                  <a:cubicBezTo>
                    <a:pt x="1286" y="666"/>
                    <a:pt x="1558" y="562"/>
                    <a:pt x="1777" y="380"/>
                  </a:cubicBezTo>
                  <a:cubicBezTo>
                    <a:pt x="1940" y="224"/>
                    <a:pt x="1788" y="1"/>
                    <a:pt x="1618" y="1"/>
                  </a:cubicBezTo>
                  <a:cubicBezTo>
                    <a:pt x="1568" y="1"/>
                    <a:pt x="1517" y="20"/>
                    <a:pt x="1472" y="65"/>
                  </a:cubicBezTo>
                  <a:cubicBezTo>
                    <a:pt x="1319" y="170"/>
                    <a:pt x="1143" y="222"/>
                    <a:pt x="968" y="222"/>
                  </a:cubicBezTo>
                  <a:cubicBezTo>
                    <a:pt x="792" y="222"/>
                    <a:pt x="618" y="170"/>
                    <a:pt x="470" y="65"/>
                  </a:cubicBezTo>
                  <a:cubicBezTo>
                    <a:pt x="423" y="20"/>
                    <a:pt x="371" y="1"/>
                    <a:pt x="321" y="1"/>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80" name="Google Shape;6480;p38"/>
            <p:cNvSpPr/>
            <p:nvPr/>
          </p:nvSpPr>
          <p:spPr>
            <a:xfrm>
              <a:off x="7256104" y="4394084"/>
              <a:ext cx="11495" cy="17151"/>
            </a:xfrm>
            <a:custGeom>
              <a:rect b="b" l="l" r="r" t="t"/>
              <a:pathLst>
                <a:path extrusionOk="0" h="655" w="439">
                  <a:moveTo>
                    <a:pt x="219" y="1"/>
                  </a:moveTo>
                  <a:cubicBezTo>
                    <a:pt x="110" y="1"/>
                    <a:pt x="0" y="73"/>
                    <a:pt x="0" y="216"/>
                  </a:cubicBezTo>
                  <a:lnTo>
                    <a:pt x="0" y="435"/>
                  </a:lnTo>
                  <a:cubicBezTo>
                    <a:pt x="0" y="559"/>
                    <a:pt x="95" y="654"/>
                    <a:pt x="219" y="654"/>
                  </a:cubicBezTo>
                  <a:cubicBezTo>
                    <a:pt x="334" y="654"/>
                    <a:pt x="439" y="559"/>
                    <a:pt x="439" y="435"/>
                  </a:cubicBezTo>
                  <a:lnTo>
                    <a:pt x="439" y="216"/>
                  </a:lnTo>
                  <a:cubicBezTo>
                    <a:pt x="439" y="73"/>
                    <a:pt x="329" y="1"/>
                    <a:pt x="219" y="1"/>
                  </a:cubicBez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81" name="Google Shape;6481;p38"/>
            <p:cNvSpPr/>
            <p:nvPr/>
          </p:nvSpPr>
          <p:spPr>
            <a:xfrm>
              <a:off x="7324787" y="4394084"/>
              <a:ext cx="11260" cy="17151"/>
            </a:xfrm>
            <a:custGeom>
              <a:rect b="b" l="l" r="r" t="t"/>
              <a:pathLst>
                <a:path extrusionOk="0" h="655" w="430">
                  <a:moveTo>
                    <a:pt x="215" y="1"/>
                  </a:moveTo>
                  <a:cubicBezTo>
                    <a:pt x="108" y="1"/>
                    <a:pt x="1" y="73"/>
                    <a:pt x="1" y="216"/>
                  </a:cubicBezTo>
                  <a:lnTo>
                    <a:pt x="1" y="435"/>
                  </a:lnTo>
                  <a:cubicBezTo>
                    <a:pt x="1" y="559"/>
                    <a:pt x="96" y="654"/>
                    <a:pt x="210" y="654"/>
                  </a:cubicBezTo>
                  <a:cubicBezTo>
                    <a:pt x="334" y="654"/>
                    <a:pt x="430" y="559"/>
                    <a:pt x="430" y="435"/>
                  </a:cubicBezTo>
                  <a:lnTo>
                    <a:pt x="430" y="216"/>
                  </a:lnTo>
                  <a:cubicBezTo>
                    <a:pt x="430" y="73"/>
                    <a:pt x="323" y="1"/>
                    <a:pt x="215" y="1"/>
                  </a:cubicBez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82" name="Google Shape;6482;p38"/>
            <p:cNvSpPr/>
            <p:nvPr/>
          </p:nvSpPr>
          <p:spPr>
            <a:xfrm>
              <a:off x="7248353" y="4376986"/>
              <a:ext cx="26761" cy="11260"/>
            </a:xfrm>
            <a:custGeom>
              <a:rect b="b" l="l" r="r" t="t"/>
              <a:pathLst>
                <a:path extrusionOk="0" h="430" w="1022">
                  <a:moveTo>
                    <a:pt x="744" y="0"/>
                  </a:moveTo>
                  <a:cubicBezTo>
                    <a:pt x="741" y="0"/>
                    <a:pt x="738" y="0"/>
                    <a:pt x="735" y="0"/>
                  </a:cubicBezTo>
                  <a:lnTo>
                    <a:pt x="296" y="0"/>
                  </a:lnTo>
                  <a:cubicBezTo>
                    <a:pt x="0" y="0"/>
                    <a:pt x="0" y="430"/>
                    <a:pt x="296" y="430"/>
                  </a:cubicBezTo>
                  <a:lnTo>
                    <a:pt x="735" y="430"/>
                  </a:lnTo>
                  <a:cubicBezTo>
                    <a:pt x="1018" y="430"/>
                    <a:pt x="1021" y="0"/>
                    <a:pt x="744" y="0"/>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83" name="Google Shape;6483;p38"/>
            <p:cNvSpPr/>
            <p:nvPr/>
          </p:nvSpPr>
          <p:spPr>
            <a:xfrm>
              <a:off x="7317036" y="4376986"/>
              <a:ext cx="26761" cy="11260"/>
            </a:xfrm>
            <a:custGeom>
              <a:rect b="b" l="l" r="r" t="t"/>
              <a:pathLst>
                <a:path extrusionOk="0" h="430" w="1022">
                  <a:moveTo>
                    <a:pt x="735" y="0"/>
                  </a:moveTo>
                  <a:cubicBezTo>
                    <a:pt x="732" y="0"/>
                    <a:pt x="729" y="0"/>
                    <a:pt x="726" y="0"/>
                  </a:cubicBezTo>
                  <a:lnTo>
                    <a:pt x="297" y="0"/>
                  </a:lnTo>
                  <a:cubicBezTo>
                    <a:pt x="1" y="0"/>
                    <a:pt x="1" y="430"/>
                    <a:pt x="297" y="430"/>
                  </a:cubicBezTo>
                  <a:lnTo>
                    <a:pt x="726" y="430"/>
                  </a:lnTo>
                  <a:cubicBezTo>
                    <a:pt x="1018" y="430"/>
                    <a:pt x="1022" y="0"/>
                    <a:pt x="735" y="0"/>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84" name="Google Shape;6484;p38"/>
            <p:cNvSpPr/>
            <p:nvPr/>
          </p:nvSpPr>
          <p:spPr>
            <a:xfrm>
              <a:off x="7266840" y="4580836"/>
              <a:ext cx="23750" cy="41975"/>
            </a:xfrm>
            <a:custGeom>
              <a:rect b="b" l="l" r="r" t="t"/>
              <a:pathLst>
                <a:path extrusionOk="0" h="1603" w="907">
                  <a:moveTo>
                    <a:pt x="0" y="0"/>
                  </a:moveTo>
                  <a:lnTo>
                    <a:pt x="458" y="1603"/>
                  </a:lnTo>
                  <a:lnTo>
                    <a:pt x="907" y="1603"/>
                  </a:lnTo>
                  <a:lnTo>
                    <a:pt x="468" y="57"/>
                  </a:lnTo>
                  <a:cubicBezTo>
                    <a:pt x="306" y="38"/>
                    <a:pt x="153" y="19"/>
                    <a:pt x="0" y="0"/>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85" name="Google Shape;6485;p38"/>
            <p:cNvSpPr/>
            <p:nvPr/>
          </p:nvSpPr>
          <p:spPr>
            <a:xfrm>
              <a:off x="7301797" y="4580836"/>
              <a:ext cx="24012" cy="41975"/>
            </a:xfrm>
            <a:custGeom>
              <a:rect b="b" l="l" r="r" t="t"/>
              <a:pathLst>
                <a:path extrusionOk="0" h="1603" w="917">
                  <a:moveTo>
                    <a:pt x="917" y="0"/>
                  </a:moveTo>
                  <a:lnTo>
                    <a:pt x="917" y="0"/>
                  </a:lnTo>
                  <a:cubicBezTo>
                    <a:pt x="764" y="19"/>
                    <a:pt x="602" y="38"/>
                    <a:pt x="449" y="57"/>
                  </a:cubicBezTo>
                  <a:lnTo>
                    <a:pt x="1" y="1603"/>
                  </a:lnTo>
                  <a:lnTo>
                    <a:pt x="459" y="1603"/>
                  </a:lnTo>
                  <a:lnTo>
                    <a:pt x="917" y="0"/>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86" name="Google Shape;6486;p38"/>
            <p:cNvSpPr/>
            <p:nvPr/>
          </p:nvSpPr>
          <p:spPr>
            <a:xfrm>
              <a:off x="7222377" y="4291046"/>
              <a:ext cx="147657" cy="66719"/>
            </a:xfrm>
            <a:custGeom>
              <a:rect b="b" l="l" r="r" t="t"/>
              <a:pathLst>
                <a:path extrusionOk="0" h="2548" w="5639">
                  <a:moveTo>
                    <a:pt x="2814" y="1"/>
                  </a:moveTo>
                  <a:cubicBezTo>
                    <a:pt x="1431" y="1"/>
                    <a:pt x="248" y="1002"/>
                    <a:pt x="19" y="2367"/>
                  </a:cubicBezTo>
                  <a:cubicBezTo>
                    <a:pt x="10" y="2433"/>
                    <a:pt x="0" y="2491"/>
                    <a:pt x="0" y="2548"/>
                  </a:cubicBezTo>
                  <a:cubicBezTo>
                    <a:pt x="735" y="2195"/>
                    <a:pt x="1727" y="1966"/>
                    <a:pt x="2814" y="1966"/>
                  </a:cubicBezTo>
                  <a:cubicBezTo>
                    <a:pt x="3902" y="1966"/>
                    <a:pt x="4894" y="2185"/>
                    <a:pt x="5638" y="2548"/>
                  </a:cubicBezTo>
                  <a:cubicBezTo>
                    <a:pt x="5629" y="2491"/>
                    <a:pt x="5629" y="2433"/>
                    <a:pt x="5610" y="2367"/>
                  </a:cubicBezTo>
                  <a:cubicBezTo>
                    <a:pt x="5381" y="1002"/>
                    <a:pt x="4198" y="1"/>
                    <a:pt x="2814" y="1"/>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87" name="Google Shape;6487;p38"/>
            <p:cNvSpPr/>
            <p:nvPr/>
          </p:nvSpPr>
          <p:spPr>
            <a:xfrm>
              <a:off x="7222377" y="4291099"/>
              <a:ext cx="85206" cy="66667"/>
            </a:xfrm>
            <a:custGeom>
              <a:rect b="b" l="l" r="r" t="t"/>
              <a:pathLst>
                <a:path extrusionOk="0" h="2546" w="3254">
                  <a:moveTo>
                    <a:pt x="2799" y="0"/>
                  </a:moveTo>
                  <a:cubicBezTo>
                    <a:pt x="1441" y="0"/>
                    <a:pt x="243" y="981"/>
                    <a:pt x="19" y="2365"/>
                  </a:cubicBezTo>
                  <a:cubicBezTo>
                    <a:pt x="10" y="2431"/>
                    <a:pt x="0" y="2489"/>
                    <a:pt x="0" y="2546"/>
                  </a:cubicBezTo>
                  <a:cubicBezTo>
                    <a:pt x="296" y="2403"/>
                    <a:pt x="601" y="2288"/>
                    <a:pt x="926" y="2202"/>
                  </a:cubicBezTo>
                  <a:cubicBezTo>
                    <a:pt x="1183" y="1077"/>
                    <a:pt x="2108" y="209"/>
                    <a:pt x="3253" y="37"/>
                  </a:cubicBezTo>
                  <a:cubicBezTo>
                    <a:pt x="3101" y="12"/>
                    <a:pt x="2949" y="0"/>
                    <a:pt x="2799" y="0"/>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6488" name="Google Shape;6488;p38"/>
          <p:cNvGrpSpPr/>
          <p:nvPr/>
        </p:nvGrpSpPr>
        <p:grpSpPr>
          <a:xfrm>
            <a:off x="7305551" y="3688895"/>
            <a:ext cx="377727" cy="508895"/>
            <a:chOff x="5358346" y="2879911"/>
            <a:chExt cx="263316" cy="354754"/>
          </a:xfrm>
        </p:grpSpPr>
        <p:sp>
          <p:nvSpPr>
            <p:cNvPr id="6489" name="Google Shape;6489;p38"/>
            <p:cNvSpPr/>
            <p:nvPr/>
          </p:nvSpPr>
          <p:spPr>
            <a:xfrm>
              <a:off x="5392805" y="3120237"/>
              <a:ext cx="194371" cy="51480"/>
            </a:xfrm>
            <a:custGeom>
              <a:rect b="b" l="l" r="r" t="t"/>
              <a:pathLst>
                <a:path extrusionOk="0" h="1966" w="7423">
                  <a:moveTo>
                    <a:pt x="869" y="0"/>
                  </a:moveTo>
                  <a:cubicBezTo>
                    <a:pt x="392" y="0"/>
                    <a:pt x="1" y="391"/>
                    <a:pt x="1" y="878"/>
                  </a:cubicBezTo>
                  <a:lnTo>
                    <a:pt x="1" y="1965"/>
                  </a:lnTo>
                  <a:lnTo>
                    <a:pt x="7423" y="1965"/>
                  </a:lnTo>
                  <a:lnTo>
                    <a:pt x="7423" y="878"/>
                  </a:lnTo>
                  <a:cubicBezTo>
                    <a:pt x="7423" y="391"/>
                    <a:pt x="7032" y="0"/>
                    <a:pt x="6555" y="0"/>
                  </a:cubicBezTo>
                  <a:close/>
                </a:path>
              </a:pathLst>
            </a:custGeom>
            <a:solidFill>
              <a:srgbClr val="909D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90" name="Google Shape;6490;p38"/>
            <p:cNvSpPr/>
            <p:nvPr/>
          </p:nvSpPr>
          <p:spPr>
            <a:xfrm>
              <a:off x="5450020" y="2879911"/>
              <a:ext cx="79969" cy="46007"/>
            </a:xfrm>
            <a:custGeom>
              <a:rect b="b" l="l" r="r" t="t"/>
              <a:pathLst>
                <a:path extrusionOk="0" h="1757" w="3054">
                  <a:moveTo>
                    <a:pt x="868" y="1"/>
                  </a:moveTo>
                  <a:cubicBezTo>
                    <a:pt x="391" y="1"/>
                    <a:pt x="0" y="392"/>
                    <a:pt x="0" y="879"/>
                  </a:cubicBezTo>
                  <a:cubicBezTo>
                    <a:pt x="0" y="1356"/>
                    <a:pt x="391" y="1756"/>
                    <a:pt x="868" y="1756"/>
                  </a:cubicBezTo>
                  <a:lnTo>
                    <a:pt x="2185" y="1756"/>
                  </a:lnTo>
                  <a:cubicBezTo>
                    <a:pt x="2662" y="1756"/>
                    <a:pt x="3053" y="1356"/>
                    <a:pt x="3053" y="879"/>
                  </a:cubicBezTo>
                  <a:cubicBezTo>
                    <a:pt x="3053" y="392"/>
                    <a:pt x="2662" y="1"/>
                    <a:pt x="2185" y="1"/>
                  </a:cubicBezTo>
                  <a:close/>
                </a:path>
              </a:pathLst>
            </a:custGeom>
            <a:solidFill>
              <a:srgbClr val="F4F7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91" name="Google Shape;6491;p38"/>
            <p:cNvSpPr/>
            <p:nvPr/>
          </p:nvSpPr>
          <p:spPr>
            <a:xfrm>
              <a:off x="5358346" y="3091512"/>
              <a:ext cx="263316" cy="143153"/>
            </a:xfrm>
            <a:custGeom>
              <a:rect b="b" l="l" r="r" t="t"/>
              <a:pathLst>
                <a:path extrusionOk="0" h="5467" w="10056">
                  <a:moveTo>
                    <a:pt x="3711" y="0"/>
                  </a:moveTo>
                  <a:lnTo>
                    <a:pt x="3711" y="1135"/>
                  </a:lnTo>
                  <a:cubicBezTo>
                    <a:pt x="3711" y="1498"/>
                    <a:pt x="3482" y="1832"/>
                    <a:pt x="3129" y="1956"/>
                  </a:cubicBezTo>
                  <a:lnTo>
                    <a:pt x="878" y="2748"/>
                  </a:lnTo>
                  <a:cubicBezTo>
                    <a:pt x="353" y="2938"/>
                    <a:pt x="0" y="3435"/>
                    <a:pt x="0" y="3988"/>
                  </a:cubicBezTo>
                  <a:lnTo>
                    <a:pt x="0" y="4808"/>
                  </a:lnTo>
                  <a:cubicBezTo>
                    <a:pt x="0" y="5171"/>
                    <a:pt x="296" y="5467"/>
                    <a:pt x="658" y="5467"/>
                  </a:cubicBezTo>
                  <a:lnTo>
                    <a:pt x="9397" y="5467"/>
                  </a:lnTo>
                  <a:cubicBezTo>
                    <a:pt x="9759" y="5467"/>
                    <a:pt x="10055" y="5171"/>
                    <a:pt x="10055" y="4808"/>
                  </a:cubicBezTo>
                  <a:lnTo>
                    <a:pt x="10055" y="3988"/>
                  </a:lnTo>
                  <a:cubicBezTo>
                    <a:pt x="10046" y="3435"/>
                    <a:pt x="9702" y="2938"/>
                    <a:pt x="9178" y="2757"/>
                  </a:cubicBezTo>
                  <a:lnTo>
                    <a:pt x="6926" y="1956"/>
                  </a:lnTo>
                  <a:cubicBezTo>
                    <a:pt x="6573" y="1832"/>
                    <a:pt x="6335" y="1498"/>
                    <a:pt x="6335" y="1135"/>
                  </a:cubicBezTo>
                  <a:lnTo>
                    <a:pt x="6335" y="0"/>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92" name="Google Shape;6492;p38"/>
            <p:cNvSpPr/>
            <p:nvPr/>
          </p:nvSpPr>
          <p:spPr>
            <a:xfrm>
              <a:off x="5358346" y="3144955"/>
              <a:ext cx="263316" cy="89710"/>
            </a:xfrm>
            <a:custGeom>
              <a:rect b="b" l="l" r="r" t="t"/>
              <a:pathLst>
                <a:path extrusionOk="0" h="3426" w="10056">
                  <a:moveTo>
                    <a:pt x="2900" y="1"/>
                  </a:moveTo>
                  <a:lnTo>
                    <a:pt x="878" y="716"/>
                  </a:lnTo>
                  <a:cubicBezTo>
                    <a:pt x="353" y="897"/>
                    <a:pt x="0" y="1394"/>
                    <a:pt x="0" y="1947"/>
                  </a:cubicBezTo>
                  <a:lnTo>
                    <a:pt x="0" y="2767"/>
                  </a:lnTo>
                  <a:cubicBezTo>
                    <a:pt x="0" y="3130"/>
                    <a:pt x="296" y="3426"/>
                    <a:pt x="658" y="3426"/>
                  </a:cubicBezTo>
                  <a:lnTo>
                    <a:pt x="9397" y="3426"/>
                  </a:lnTo>
                  <a:cubicBezTo>
                    <a:pt x="9759" y="3426"/>
                    <a:pt x="10055" y="3130"/>
                    <a:pt x="10055" y="2767"/>
                  </a:cubicBezTo>
                  <a:lnTo>
                    <a:pt x="10055" y="1947"/>
                  </a:lnTo>
                  <a:cubicBezTo>
                    <a:pt x="10055" y="1394"/>
                    <a:pt x="9702" y="897"/>
                    <a:pt x="9178" y="716"/>
                  </a:cubicBezTo>
                  <a:lnTo>
                    <a:pt x="7155" y="1"/>
                  </a:lnTo>
                  <a:cubicBezTo>
                    <a:pt x="6917" y="983"/>
                    <a:pt x="6039" y="1680"/>
                    <a:pt x="5028" y="1680"/>
                  </a:cubicBezTo>
                  <a:cubicBezTo>
                    <a:pt x="4016" y="1680"/>
                    <a:pt x="3139" y="983"/>
                    <a:pt x="2900" y="1"/>
                  </a:cubicBezTo>
                  <a:close/>
                </a:path>
              </a:pathLst>
            </a:custGeom>
            <a:solidFill>
              <a:srgbClr val="A5B7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93" name="Google Shape;6493;p38"/>
            <p:cNvSpPr/>
            <p:nvPr/>
          </p:nvSpPr>
          <p:spPr>
            <a:xfrm>
              <a:off x="5423546" y="3144955"/>
              <a:ext cx="132915" cy="54988"/>
            </a:xfrm>
            <a:custGeom>
              <a:rect b="b" l="l" r="r" t="t"/>
              <a:pathLst>
                <a:path extrusionOk="0" h="2100" w="5076">
                  <a:moveTo>
                    <a:pt x="410" y="1"/>
                  </a:moveTo>
                  <a:lnTo>
                    <a:pt x="0" y="144"/>
                  </a:lnTo>
                  <a:cubicBezTo>
                    <a:pt x="305" y="1298"/>
                    <a:pt x="1345" y="2099"/>
                    <a:pt x="2538" y="2099"/>
                  </a:cubicBezTo>
                  <a:cubicBezTo>
                    <a:pt x="3730" y="2099"/>
                    <a:pt x="4770" y="1298"/>
                    <a:pt x="5075" y="144"/>
                  </a:cubicBezTo>
                  <a:lnTo>
                    <a:pt x="4665" y="1"/>
                  </a:lnTo>
                  <a:cubicBezTo>
                    <a:pt x="4427" y="983"/>
                    <a:pt x="3549" y="1680"/>
                    <a:pt x="2538" y="1680"/>
                  </a:cubicBezTo>
                  <a:cubicBezTo>
                    <a:pt x="1526" y="1680"/>
                    <a:pt x="649" y="983"/>
                    <a:pt x="410" y="1"/>
                  </a:cubicBezTo>
                  <a:close/>
                </a:path>
              </a:pathLst>
            </a:custGeom>
            <a:solidFill>
              <a:srgbClr val="8292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94" name="Google Shape;6494;p38"/>
            <p:cNvSpPr/>
            <p:nvPr/>
          </p:nvSpPr>
          <p:spPr>
            <a:xfrm>
              <a:off x="5455754" y="3091512"/>
              <a:ext cx="68736" cy="34564"/>
            </a:xfrm>
            <a:custGeom>
              <a:rect b="b" l="l" r="r" t="t"/>
              <a:pathLst>
                <a:path extrusionOk="0" h="1320" w="2625">
                  <a:moveTo>
                    <a:pt x="1" y="0"/>
                  </a:moveTo>
                  <a:lnTo>
                    <a:pt x="1" y="1040"/>
                  </a:lnTo>
                  <a:cubicBezTo>
                    <a:pt x="416" y="1226"/>
                    <a:pt x="862" y="1319"/>
                    <a:pt x="1309" y="1319"/>
                  </a:cubicBezTo>
                  <a:cubicBezTo>
                    <a:pt x="1756" y="1319"/>
                    <a:pt x="2204" y="1226"/>
                    <a:pt x="2624" y="1040"/>
                  </a:cubicBezTo>
                  <a:lnTo>
                    <a:pt x="2624" y="0"/>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95" name="Google Shape;6495;p38"/>
            <p:cNvSpPr/>
            <p:nvPr/>
          </p:nvSpPr>
          <p:spPr>
            <a:xfrm>
              <a:off x="5397545" y="2994339"/>
              <a:ext cx="184630" cy="119927"/>
            </a:xfrm>
            <a:custGeom>
              <a:rect b="b" l="l" r="r" t="t"/>
              <a:pathLst>
                <a:path extrusionOk="0" h="4580" w="7051">
                  <a:moveTo>
                    <a:pt x="688" y="0"/>
                  </a:moveTo>
                  <a:lnTo>
                    <a:pt x="516" y="887"/>
                  </a:lnTo>
                  <a:cubicBezTo>
                    <a:pt x="268" y="916"/>
                    <a:pt x="68" y="1116"/>
                    <a:pt x="39" y="1364"/>
                  </a:cubicBezTo>
                  <a:cubicBezTo>
                    <a:pt x="1" y="1689"/>
                    <a:pt x="258" y="1965"/>
                    <a:pt x="583" y="1965"/>
                  </a:cubicBezTo>
                  <a:lnTo>
                    <a:pt x="697" y="1965"/>
                  </a:lnTo>
                  <a:cubicBezTo>
                    <a:pt x="812" y="3444"/>
                    <a:pt x="2042" y="4579"/>
                    <a:pt x="3531" y="4579"/>
                  </a:cubicBezTo>
                  <a:cubicBezTo>
                    <a:pt x="5009" y="4579"/>
                    <a:pt x="6240" y="3444"/>
                    <a:pt x="6354" y="1965"/>
                  </a:cubicBezTo>
                  <a:lnTo>
                    <a:pt x="6478" y="1965"/>
                  </a:lnTo>
                  <a:cubicBezTo>
                    <a:pt x="6803" y="1965"/>
                    <a:pt x="7051" y="1689"/>
                    <a:pt x="7022" y="1364"/>
                  </a:cubicBezTo>
                  <a:cubicBezTo>
                    <a:pt x="6984" y="1116"/>
                    <a:pt x="6793" y="926"/>
                    <a:pt x="6545" y="887"/>
                  </a:cubicBezTo>
                  <a:lnTo>
                    <a:pt x="6374" y="0"/>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96" name="Google Shape;6496;p38"/>
            <p:cNvSpPr/>
            <p:nvPr/>
          </p:nvSpPr>
          <p:spPr>
            <a:xfrm>
              <a:off x="5397807" y="2982844"/>
              <a:ext cx="143651" cy="131632"/>
            </a:xfrm>
            <a:custGeom>
              <a:rect b="b" l="l" r="r" t="t"/>
              <a:pathLst>
                <a:path extrusionOk="0" h="5027" w="5486">
                  <a:moveTo>
                    <a:pt x="678" y="0"/>
                  </a:moveTo>
                  <a:lnTo>
                    <a:pt x="496" y="1326"/>
                  </a:lnTo>
                  <a:cubicBezTo>
                    <a:pt x="248" y="1355"/>
                    <a:pt x="48" y="1555"/>
                    <a:pt x="29" y="1803"/>
                  </a:cubicBezTo>
                  <a:cubicBezTo>
                    <a:pt x="0" y="2128"/>
                    <a:pt x="248" y="2404"/>
                    <a:pt x="573" y="2404"/>
                  </a:cubicBezTo>
                  <a:lnTo>
                    <a:pt x="697" y="2404"/>
                  </a:lnTo>
                  <a:cubicBezTo>
                    <a:pt x="801" y="3900"/>
                    <a:pt x="2048" y="5027"/>
                    <a:pt x="3501" y="5027"/>
                  </a:cubicBezTo>
                  <a:cubicBezTo>
                    <a:pt x="3652" y="5027"/>
                    <a:pt x="3805" y="5015"/>
                    <a:pt x="3959" y="4990"/>
                  </a:cubicBezTo>
                  <a:cubicBezTo>
                    <a:pt x="2576" y="4770"/>
                    <a:pt x="1555" y="3587"/>
                    <a:pt x="1555" y="2185"/>
                  </a:cubicBezTo>
                  <a:cubicBezTo>
                    <a:pt x="1555" y="1698"/>
                    <a:pt x="1947" y="1307"/>
                    <a:pt x="2433" y="1307"/>
                  </a:cubicBezTo>
                  <a:lnTo>
                    <a:pt x="5057" y="1307"/>
                  </a:lnTo>
                  <a:cubicBezTo>
                    <a:pt x="5295" y="1307"/>
                    <a:pt x="5486" y="1116"/>
                    <a:pt x="5486" y="878"/>
                  </a:cubicBezTo>
                  <a:lnTo>
                    <a:pt x="5486" y="0"/>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97" name="Google Shape;6497;p38"/>
            <p:cNvSpPr/>
            <p:nvPr/>
          </p:nvSpPr>
          <p:spPr>
            <a:xfrm>
              <a:off x="5410035" y="3139613"/>
              <a:ext cx="28515" cy="95052"/>
            </a:xfrm>
            <a:custGeom>
              <a:rect b="b" l="l" r="r" t="t"/>
              <a:pathLst>
                <a:path extrusionOk="0" h="3630" w="1089">
                  <a:moveTo>
                    <a:pt x="916" y="1"/>
                  </a:moveTo>
                  <a:cubicBezTo>
                    <a:pt x="894" y="1"/>
                    <a:pt x="872" y="5"/>
                    <a:pt x="850" y="14"/>
                  </a:cubicBezTo>
                  <a:lnTo>
                    <a:pt x="211" y="262"/>
                  </a:lnTo>
                  <a:cubicBezTo>
                    <a:pt x="87" y="319"/>
                    <a:pt x="1" y="443"/>
                    <a:pt x="1" y="586"/>
                  </a:cubicBezTo>
                  <a:lnTo>
                    <a:pt x="1" y="3630"/>
                  </a:lnTo>
                  <a:lnTo>
                    <a:pt x="1088" y="3630"/>
                  </a:lnTo>
                  <a:lnTo>
                    <a:pt x="1088" y="176"/>
                  </a:lnTo>
                  <a:cubicBezTo>
                    <a:pt x="1088" y="76"/>
                    <a:pt x="1007" y="1"/>
                    <a:pt x="916" y="1"/>
                  </a:cubicBezTo>
                  <a:close/>
                </a:path>
              </a:pathLst>
            </a:custGeom>
            <a:solidFill>
              <a:srgbClr val="909D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98" name="Google Shape;6498;p38"/>
            <p:cNvSpPr/>
            <p:nvPr/>
          </p:nvSpPr>
          <p:spPr>
            <a:xfrm>
              <a:off x="5464709" y="3062970"/>
              <a:ext cx="50563" cy="17334"/>
            </a:xfrm>
            <a:custGeom>
              <a:rect b="b" l="l" r="r" t="t"/>
              <a:pathLst>
                <a:path extrusionOk="0" h="662" w="1931">
                  <a:moveTo>
                    <a:pt x="311" y="0"/>
                  </a:moveTo>
                  <a:cubicBezTo>
                    <a:pt x="145" y="0"/>
                    <a:pt x="1" y="223"/>
                    <a:pt x="155" y="384"/>
                  </a:cubicBezTo>
                  <a:cubicBezTo>
                    <a:pt x="373" y="566"/>
                    <a:pt x="644" y="662"/>
                    <a:pt x="925" y="662"/>
                  </a:cubicBezTo>
                  <a:cubicBezTo>
                    <a:pt x="939" y="662"/>
                    <a:pt x="952" y="661"/>
                    <a:pt x="966" y="661"/>
                  </a:cubicBezTo>
                  <a:cubicBezTo>
                    <a:pt x="979" y="661"/>
                    <a:pt x="993" y="662"/>
                    <a:pt x="1006" y="662"/>
                  </a:cubicBezTo>
                  <a:cubicBezTo>
                    <a:pt x="1287" y="662"/>
                    <a:pt x="1558" y="566"/>
                    <a:pt x="1777" y="384"/>
                  </a:cubicBezTo>
                  <a:cubicBezTo>
                    <a:pt x="1930" y="223"/>
                    <a:pt x="1786" y="0"/>
                    <a:pt x="1620" y="0"/>
                  </a:cubicBezTo>
                  <a:cubicBezTo>
                    <a:pt x="1570" y="0"/>
                    <a:pt x="1518" y="21"/>
                    <a:pt x="1471" y="69"/>
                  </a:cubicBezTo>
                  <a:cubicBezTo>
                    <a:pt x="1319" y="174"/>
                    <a:pt x="1142" y="227"/>
                    <a:pt x="966" y="227"/>
                  </a:cubicBezTo>
                  <a:cubicBezTo>
                    <a:pt x="789" y="227"/>
                    <a:pt x="613" y="174"/>
                    <a:pt x="460" y="69"/>
                  </a:cubicBezTo>
                  <a:cubicBezTo>
                    <a:pt x="413" y="21"/>
                    <a:pt x="361" y="0"/>
                    <a:pt x="311" y="0"/>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499" name="Google Shape;6499;p38"/>
            <p:cNvSpPr/>
            <p:nvPr/>
          </p:nvSpPr>
          <p:spPr>
            <a:xfrm>
              <a:off x="5450020" y="3022933"/>
              <a:ext cx="11521" cy="17125"/>
            </a:xfrm>
            <a:custGeom>
              <a:rect b="b" l="l" r="r" t="t"/>
              <a:pathLst>
                <a:path extrusionOk="0" h="654" w="440">
                  <a:moveTo>
                    <a:pt x="216" y="0"/>
                  </a:moveTo>
                  <a:cubicBezTo>
                    <a:pt x="108" y="0"/>
                    <a:pt x="0" y="72"/>
                    <a:pt x="0" y="215"/>
                  </a:cubicBezTo>
                  <a:lnTo>
                    <a:pt x="0" y="435"/>
                  </a:lnTo>
                  <a:cubicBezTo>
                    <a:pt x="0" y="559"/>
                    <a:pt x="96" y="654"/>
                    <a:pt x="220" y="654"/>
                  </a:cubicBezTo>
                  <a:cubicBezTo>
                    <a:pt x="334" y="654"/>
                    <a:pt x="439" y="559"/>
                    <a:pt x="439" y="435"/>
                  </a:cubicBezTo>
                  <a:lnTo>
                    <a:pt x="439" y="215"/>
                  </a:lnTo>
                  <a:cubicBezTo>
                    <a:pt x="434" y="72"/>
                    <a:pt x="325" y="0"/>
                    <a:pt x="216"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00" name="Google Shape;6500;p38"/>
            <p:cNvSpPr/>
            <p:nvPr/>
          </p:nvSpPr>
          <p:spPr>
            <a:xfrm>
              <a:off x="5518572" y="3022933"/>
              <a:ext cx="11417" cy="17125"/>
            </a:xfrm>
            <a:custGeom>
              <a:rect b="b" l="l" r="r" t="t"/>
              <a:pathLst>
                <a:path extrusionOk="0" h="654" w="436">
                  <a:moveTo>
                    <a:pt x="217" y="0"/>
                  </a:moveTo>
                  <a:cubicBezTo>
                    <a:pt x="108" y="0"/>
                    <a:pt x="1" y="72"/>
                    <a:pt x="6" y="215"/>
                  </a:cubicBezTo>
                  <a:lnTo>
                    <a:pt x="6" y="435"/>
                  </a:lnTo>
                  <a:cubicBezTo>
                    <a:pt x="6" y="559"/>
                    <a:pt x="101" y="654"/>
                    <a:pt x="216" y="654"/>
                  </a:cubicBezTo>
                  <a:cubicBezTo>
                    <a:pt x="340" y="654"/>
                    <a:pt x="435" y="559"/>
                    <a:pt x="435" y="435"/>
                  </a:cubicBezTo>
                  <a:lnTo>
                    <a:pt x="435" y="215"/>
                  </a:lnTo>
                  <a:cubicBezTo>
                    <a:pt x="435" y="72"/>
                    <a:pt x="325" y="0"/>
                    <a:pt x="217" y="0"/>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01" name="Google Shape;6501;p38"/>
            <p:cNvSpPr/>
            <p:nvPr/>
          </p:nvSpPr>
          <p:spPr>
            <a:xfrm>
              <a:off x="5398566" y="2920131"/>
              <a:ext cx="183112" cy="111443"/>
            </a:xfrm>
            <a:custGeom>
              <a:rect b="b" l="l" r="r" t="t"/>
              <a:pathLst>
                <a:path extrusionOk="0" h="4256" w="6993">
                  <a:moveTo>
                    <a:pt x="4167" y="1"/>
                  </a:moveTo>
                  <a:cubicBezTo>
                    <a:pt x="4162" y="1"/>
                    <a:pt x="4156" y="1"/>
                    <a:pt x="4150" y="1"/>
                  </a:cubicBezTo>
                  <a:lnTo>
                    <a:pt x="2833" y="1"/>
                  </a:lnTo>
                  <a:cubicBezTo>
                    <a:pt x="1269" y="1"/>
                    <a:pt x="0" y="1270"/>
                    <a:pt x="0" y="2834"/>
                  </a:cubicBezTo>
                  <a:lnTo>
                    <a:pt x="0" y="4256"/>
                  </a:lnTo>
                  <a:cubicBezTo>
                    <a:pt x="0" y="3950"/>
                    <a:pt x="248" y="3712"/>
                    <a:pt x="553" y="3712"/>
                  </a:cubicBezTo>
                  <a:cubicBezTo>
                    <a:pt x="611" y="3712"/>
                    <a:pt x="658" y="3664"/>
                    <a:pt x="658" y="3597"/>
                  </a:cubicBezTo>
                  <a:lnTo>
                    <a:pt x="658" y="3492"/>
                  </a:lnTo>
                  <a:cubicBezTo>
                    <a:pt x="658" y="3368"/>
                    <a:pt x="754" y="3273"/>
                    <a:pt x="878" y="3273"/>
                  </a:cubicBezTo>
                  <a:lnTo>
                    <a:pt x="3749" y="3273"/>
                  </a:lnTo>
                  <a:cubicBezTo>
                    <a:pt x="3864" y="3273"/>
                    <a:pt x="3978" y="3225"/>
                    <a:pt x="4064" y="3149"/>
                  </a:cubicBezTo>
                  <a:lnTo>
                    <a:pt x="4541" y="2672"/>
                  </a:lnTo>
                  <a:cubicBezTo>
                    <a:pt x="4584" y="2626"/>
                    <a:pt x="4639" y="2605"/>
                    <a:pt x="4694" y="2605"/>
                  </a:cubicBezTo>
                  <a:cubicBezTo>
                    <a:pt x="4788" y="2605"/>
                    <a:pt x="4880" y="2665"/>
                    <a:pt x="4904" y="2767"/>
                  </a:cubicBezTo>
                  <a:lnTo>
                    <a:pt x="4989" y="3101"/>
                  </a:lnTo>
                  <a:cubicBezTo>
                    <a:pt x="5008" y="3206"/>
                    <a:pt x="5094" y="3273"/>
                    <a:pt x="5199" y="3273"/>
                  </a:cubicBezTo>
                  <a:lnTo>
                    <a:pt x="6125" y="3273"/>
                  </a:lnTo>
                  <a:cubicBezTo>
                    <a:pt x="6239" y="3273"/>
                    <a:pt x="6344" y="3368"/>
                    <a:pt x="6344" y="3492"/>
                  </a:cubicBezTo>
                  <a:lnTo>
                    <a:pt x="6344" y="3597"/>
                  </a:lnTo>
                  <a:cubicBezTo>
                    <a:pt x="6335" y="3655"/>
                    <a:pt x="6382" y="3702"/>
                    <a:pt x="6449" y="3712"/>
                  </a:cubicBezTo>
                  <a:cubicBezTo>
                    <a:pt x="6455" y="3712"/>
                    <a:pt x="6460" y="3712"/>
                    <a:pt x="6466" y="3712"/>
                  </a:cubicBezTo>
                  <a:cubicBezTo>
                    <a:pt x="6754" y="3712"/>
                    <a:pt x="6993" y="3956"/>
                    <a:pt x="6993" y="4256"/>
                  </a:cubicBezTo>
                  <a:lnTo>
                    <a:pt x="6993" y="2834"/>
                  </a:lnTo>
                  <a:cubicBezTo>
                    <a:pt x="6993" y="1275"/>
                    <a:pt x="5724" y="1"/>
                    <a:pt x="4167" y="1"/>
                  </a:cubicBez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02" name="Google Shape;6502;p38"/>
            <p:cNvSpPr/>
            <p:nvPr/>
          </p:nvSpPr>
          <p:spPr>
            <a:xfrm>
              <a:off x="5455754" y="2921126"/>
              <a:ext cx="125924" cy="73239"/>
            </a:xfrm>
            <a:custGeom>
              <a:rect b="b" l="l" r="r" t="t"/>
              <a:pathLst>
                <a:path extrusionOk="0" h="2797" w="4809">
                  <a:moveTo>
                    <a:pt x="2405" y="1"/>
                  </a:moveTo>
                  <a:cubicBezTo>
                    <a:pt x="1489" y="135"/>
                    <a:pt x="707" y="707"/>
                    <a:pt x="296" y="1527"/>
                  </a:cubicBezTo>
                  <a:cubicBezTo>
                    <a:pt x="1" y="2109"/>
                    <a:pt x="430" y="2796"/>
                    <a:pt x="1079" y="2796"/>
                  </a:cubicBezTo>
                  <a:lnTo>
                    <a:pt x="2185" y="2796"/>
                  </a:lnTo>
                  <a:lnTo>
                    <a:pt x="2347" y="2634"/>
                  </a:lnTo>
                  <a:cubicBezTo>
                    <a:pt x="2393" y="2588"/>
                    <a:pt x="2449" y="2567"/>
                    <a:pt x="2503" y="2567"/>
                  </a:cubicBezTo>
                  <a:cubicBezTo>
                    <a:pt x="2597" y="2567"/>
                    <a:pt x="2686" y="2630"/>
                    <a:pt x="2710" y="2739"/>
                  </a:cubicBezTo>
                  <a:lnTo>
                    <a:pt x="2729" y="2796"/>
                  </a:lnTo>
                  <a:lnTo>
                    <a:pt x="4809" y="2796"/>
                  </a:lnTo>
                  <a:cubicBezTo>
                    <a:pt x="4799" y="1403"/>
                    <a:pt x="3778" y="211"/>
                    <a:pt x="2405" y="1"/>
                  </a:cubicBez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03" name="Google Shape;6503;p38"/>
            <p:cNvSpPr/>
            <p:nvPr/>
          </p:nvSpPr>
          <p:spPr>
            <a:xfrm>
              <a:off x="5410035" y="3144222"/>
              <a:ext cx="11286" cy="90443"/>
            </a:xfrm>
            <a:custGeom>
              <a:rect b="b" l="l" r="r" t="t"/>
              <a:pathLst>
                <a:path extrusionOk="0" h="3454" w="431">
                  <a:moveTo>
                    <a:pt x="430" y="0"/>
                  </a:moveTo>
                  <a:lnTo>
                    <a:pt x="211" y="86"/>
                  </a:lnTo>
                  <a:cubicBezTo>
                    <a:pt x="87" y="143"/>
                    <a:pt x="1" y="267"/>
                    <a:pt x="1" y="410"/>
                  </a:cubicBezTo>
                  <a:lnTo>
                    <a:pt x="1" y="3454"/>
                  </a:lnTo>
                  <a:lnTo>
                    <a:pt x="430" y="3454"/>
                  </a:lnTo>
                  <a:lnTo>
                    <a:pt x="430" y="0"/>
                  </a:ln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04" name="Google Shape;6504;p38"/>
            <p:cNvSpPr/>
            <p:nvPr/>
          </p:nvSpPr>
          <p:spPr>
            <a:xfrm>
              <a:off x="5541431" y="3139613"/>
              <a:ext cx="28751" cy="95052"/>
            </a:xfrm>
            <a:custGeom>
              <a:rect b="b" l="l" r="r" t="t"/>
              <a:pathLst>
                <a:path extrusionOk="0" h="3630" w="1098">
                  <a:moveTo>
                    <a:pt x="178" y="1"/>
                  </a:moveTo>
                  <a:cubicBezTo>
                    <a:pt x="82" y="1"/>
                    <a:pt x="1" y="76"/>
                    <a:pt x="1" y="176"/>
                  </a:cubicBezTo>
                  <a:lnTo>
                    <a:pt x="1" y="3630"/>
                  </a:lnTo>
                  <a:lnTo>
                    <a:pt x="1098" y="3630"/>
                  </a:lnTo>
                  <a:lnTo>
                    <a:pt x="1098" y="586"/>
                  </a:lnTo>
                  <a:cubicBezTo>
                    <a:pt x="1098" y="443"/>
                    <a:pt x="1012" y="319"/>
                    <a:pt x="879" y="262"/>
                  </a:cubicBezTo>
                  <a:lnTo>
                    <a:pt x="249" y="14"/>
                  </a:lnTo>
                  <a:cubicBezTo>
                    <a:pt x="225" y="5"/>
                    <a:pt x="201" y="1"/>
                    <a:pt x="178" y="1"/>
                  </a:cubicBezTo>
                  <a:close/>
                </a:path>
              </a:pathLst>
            </a:custGeom>
            <a:solidFill>
              <a:srgbClr val="909D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05" name="Google Shape;6505;p38"/>
            <p:cNvSpPr/>
            <p:nvPr/>
          </p:nvSpPr>
          <p:spPr>
            <a:xfrm>
              <a:off x="5558687" y="3144222"/>
              <a:ext cx="11260" cy="90443"/>
            </a:xfrm>
            <a:custGeom>
              <a:rect b="b" l="l" r="r" t="t"/>
              <a:pathLst>
                <a:path extrusionOk="0" h="3454" w="430">
                  <a:moveTo>
                    <a:pt x="0" y="0"/>
                  </a:moveTo>
                  <a:lnTo>
                    <a:pt x="0" y="3454"/>
                  </a:lnTo>
                  <a:lnTo>
                    <a:pt x="429" y="3454"/>
                  </a:lnTo>
                  <a:lnTo>
                    <a:pt x="429" y="410"/>
                  </a:lnTo>
                  <a:cubicBezTo>
                    <a:pt x="429" y="267"/>
                    <a:pt x="344" y="143"/>
                    <a:pt x="220" y="86"/>
                  </a:cubicBezTo>
                  <a:lnTo>
                    <a:pt x="0" y="0"/>
                  </a:ln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06" name="Google Shape;6506;p38"/>
            <p:cNvSpPr/>
            <p:nvPr/>
          </p:nvSpPr>
          <p:spPr>
            <a:xfrm>
              <a:off x="5410035" y="3177425"/>
              <a:ext cx="28515" cy="17282"/>
            </a:xfrm>
            <a:custGeom>
              <a:rect b="b" l="l" r="r" t="t"/>
              <a:pathLst>
                <a:path extrusionOk="0" h="660" w="1089">
                  <a:moveTo>
                    <a:pt x="1" y="1"/>
                  </a:moveTo>
                  <a:lnTo>
                    <a:pt x="1" y="659"/>
                  </a:lnTo>
                  <a:lnTo>
                    <a:pt x="1088" y="659"/>
                  </a:lnTo>
                  <a:lnTo>
                    <a:pt x="1088" y="1"/>
                  </a:ln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07" name="Google Shape;6507;p38"/>
            <p:cNvSpPr/>
            <p:nvPr/>
          </p:nvSpPr>
          <p:spPr>
            <a:xfrm>
              <a:off x="5410035" y="3177425"/>
              <a:ext cx="11286" cy="17282"/>
            </a:xfrm>
            <a:custGeom>
              <a:rect b="b" l="l" r="r" t="t"/>
              <a:pathLst>
                <a:path extrusionOk="0" h="660" w="431">
                  <a:moveTo>
                    <a:pt x="1" y="1"/>
                  </a:moveTo>
                  <a:lnTo>
                    <a:pt x="1" y="659"/>
                  </a:lnTo>
                  <a:lnTo>
                    <a:pt x="430" y="659"/>
                  </a:lnTo>
                  <a:lnTo>
                    <a:pt x="430" y="1"/>
                  </a:ln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08" name="Google Shape;6508;p38"/>
            <p:cNvSpPr/>
            <p:nvPr/>
          </p:nvSpPr>
          <p:spPr>
            <a:xfrm>
              <a:off x="5541431" y="3177425"/>
              <a:ext cx="28751" cy="17282"/>
            </a:xfrm>
            <a:custGeom>
              <a:rect b="b" l="l" r="r" t="t"/>
              <a:pathLst>
                <a:path extrusionOk="0" h="660" w="1098">
                  <a:moveTo>
                    <a:pt x="1" y="1"/>
                  </a:moveTo>
                  <a:lnTo>
                    <a:pt x="1" y="659"/>
                  </a:lnTo>
                  <a:lnTo>
                    <a:pt x="1098" y="659"/>
                  </a:lnTo>
                  <a:lnTo>
                    <a:pt x="1098" y="1"/>
                  </a:lnTo>
                  <a:close/>
                </a:path>
              </a:pathLst>
            </a:custGeom>
            <a:solidFill>
              <a:srgbClr val="576D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09" name="Google Shape;6509;p38"/>
            <p:cNvSpPr/>
            <p:nvPr/>
          </p:nvSpPr>
          <p:spPr>
            <a:xfrm>
              <a:off x="5558687" y="3177425"/>
              <a:ext cx="11495" cy="17282"/>
            </a:xfrm>
            <a:custGeom>
              <a:rect b="b" l="l" r="r" t="t"/>
              <a:pathLst>
                <a:path extrusionOk="0" h="660" w="439">
                  <a:moveTo>
                    <a:pt x="0" y="1"/>
                  </a:moveTo>
                  <a:lnTo>
                    <a:pt x="0" y="659"/>
                  </a:lnTo>
                  <a:lnTo>
                    <a:pt x="439" y="659"/>
                  </a:lnTo>
                  <a:lnTo>
                    <a:pt x="439" y="1"/>
                  </a:lnTo>
                  <a:close/>
                </a:path>
              </a:pathLst>
            </a:custGeom>
            <a:solidFill>
              <a:srgbClr val="445D7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6510" name="Google Shape;6510;p38"/>
          <p:cNvGrpSpPr/>
          <p:nvPr/>
        </p:nvGrpSpPr>
        <p:grpSpPr>
          <a:xfrm>
            <a:off x="11183158" y="4357129"/>
            <a:ext cx="377727" cy="508970"/>
            <a:chOff x="8061450" y="3345742"/>
            <a:chExt cx="263316" cy="354807"/>
          </a:xfrm>
        </p:grpSpPr>
        <p:sp>
          <p:nvSpPr>
            <p:cNvPr id="6511" name="Google Shape;6511;p38"/>
            <p:cNvSpPr/>
            <p:nvPr/>
          </p:nvSpPr>
          <p:spPr>
            <a:xfrm>
              <a:off x="8075956" y="3345794"/>
              <a:ext cx="234591" cy="303039"/>
            </a:xfrm>
            <a:custGeom>
              <a:rect b="b" l="l" r="r" t="t"/>
              <a:pathLst>
                <a:path extrusionOk="0" h="11573" w="8959">
                  <a:moveTo>
                    <a:pt x="4502" y="1"/>
                  </a:moveTo>
                  <a:cubicBezTo>
                    <a:pt x="4496" y="1"/>
                    <a:pt x="4490" y="1"/>
                    <a:pt x="4484" y="1"/>
                  </a:cubicBezTo>
                  <a:cubicBezTo>
                    <a:pt x="2271" y="1"/>
                    <a:pt x="449" y="1718"/>
                    <a:pt x="325" y="3922"/>
                  </a:cubicBezTo>
                  <a:lnTo>
                    <a:pt x="124" y="7423"/>
                  </a:lnTo>
                  <a:cubicBezTo>
                    <a:pt x="0" y="9674"/>
                    <a:pt x="1794" y="11573"/>
                    <a:pt x="4055" y="11573"/>
                  </a:cubicBezTo>
                  <a:lnTo>
                    <a:pt x="4904" y="11573"/>
                  </a:lnTo>
                  <a:cubicBezTo>
                    <a:pt x="7165" y="11573"/>
                    <a:pt x="8958" y="9674"/>
                    <a:pt x="8834" y="7423"/>
                  </a:cubicBezTo>
                  <a:lnTo>
                    <a:pt x="8634" y="3922"/>
                  </a:lnTo>
                  <a:cubicBezTo>
                    <a:pt x="8510" y="1724"/>
                    <a:pt x="6698" y="1"/>
                    <a:pt x="4502"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12" name="Google Shape;6512;p38"/>
            <p:cNvSpPr/>
            <p:nvPr/>
          </p:nvSpPr>
          <p:spPr>
            <a:xfrm>
              <a:off x="8158884" y="3345742"/>
              <a:ext cx="151166" cy="301599"/>
            </a:xfrm>
            <a:custGeom>
              <a:rect b="b" l="l" r="r" t="t"/>
              <a:pathLst>
                <a:path extrusionOk="0" h="11518" w="5773">
                  <a:moveTo>
                    <a:pt x="1291" y="1"/>
                  </a:moveTo>
                  <a:cubicBezTo>
                    <a:pt x="853" y="1"/>
                    <a:pt x="417" y="70"/>
                    <a:pt x="0" y="213"/>
                  </a:cubicBezTo>
                  <a:lnTo>
                    <a:pt x="0" y="661"/>
                  </a:lnTo>
                  <a:cubicBezTo>
                    <a:pt x="0" y="1377"/>
                    <a:pt x="582" y="1968"/>
                    <a:pt x="1307" y="1968"/>
                  </a:cubicBezTo>
                  <a:lnTo>
                    <a:pt x="1966" y="1968"/>
                  </a:lnTo>
                  <a:cubicBezTo>
                    <a:pt x="2204" y="1968"/>
                    <a:pt x="2405" y="2159"/>
                    <a:pt x="2405" y="2407"/>
                  </a:cubicBezTo>
                  <a:lnTo>
                    <a:pt x="2405" y="11517"/>
                  </a:lnTo>
                  <a:cubicBezTo>
                    <a:pt x="4370" y="11174"/>
                    <a:pt x="5772" y="9419"/>
                    <a:pt x="5658" y="7425"/>
                  </a:cubicBezTo>
                  <a:lnTo>
                    <a:pt x="5467" y="4038"/>
                  </a:lnTo>
                  <a:cubicBezTo>
                    <a:pt x="5362" y="2206"/>
                    <a:pt x="4122" y="604"/>
                    <a:pt x="2347" y="136"/>
                  </a:cubicBezTo>
                  <a:cubicBezTo>
                    <a:pt x="2001" y="47"/>
                    <a:pt x="1646" y="1"/>
                    <a:pt x="1291" y="1"/>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13" name="Google Shape;6513;p38"/>
            <p:cNvSpPr/>
            <p:nvPr/>
          </p:nvSpPr>
          <p:spPr>
            <a:xfrm>
              <a:off x="8061450" y="3545900"/>
              <a:ext cx="263316" cy="154649"/>
            </a:xfrm>
            <a:custGeom>
              <a:rect b="b" l="l" r="r" t="t"/>
              <a:pathLst>
                <a:path extrusionOk="0" h="5906" w="10056">
                  <a:moveTo>
                    <a:pt x="3721" y="0"/>
                  </a:moveTo>
                  <a:lnTo>
                    <a:pt x="3721" y="1135"/>
                  </a:lnTo>
                  <a:cubicBezTo>
                    <a:pt x="3712" y="1498"/>
                    <a:pt x="3483" y="1832"/>
                    <a:pt x="3130" y="1956"/>
                  </a:cubicBezTo>
                  <a:lnTo>
                    <a:pt x="879" y="2748"/>
                  </a:lnTo>
                  <a:cubicBezTo>
                    <a:pt x="354" y="2939"/>
                    <a:pt x="1" y="3435"/>
                    <a:pt x="1" y="3988"/>
                  </a:cubicBezTo>
                  <a:lnTo>
                    <a:pt x="1" y="5247"/>
                  </a:lnTo>
                  <a:cubicBezTo>
                    <a:pt x="1" y="5610"/>
                    <a:pt x="297" y="5905"/>
                    <a:pt x="659" y="5905"/>
                  </a:cubicBezTo>
                  <a:lnTo>
                    <a:pt x="9398" y="5905"/>
                  </a:lnTo>
                  <a:cubicBezTo>
                    <a:pt x="9760" y="5905"/>
                    <a:pt x="10056" y="5610"/>
                    <a:pt x="10056" y="5247"/>
                  </a:cubicBezTo>
                  <a:lnTo>
                    <a:pt x="10056" y="3988"/>
                  </a:lnTo>
                  <a:cubicBezTo>
                    <a:pt x="10056" y="3435"/>
                    <a:pt x="9703" y="2939"/>
                    <a:pt x="9178" y="2748"/>
                  </a:cubicBezTo>
                  <a:lnTo>
                    <a:pt x="6927" y="1956"/>
                  </a:lnTo>
                  <a:cubicBezTo>
                    <a:pt x="6574" y="1832"/>
                    <a:pt x="6345" y="1498"/>
                    <a:pt x="6345" y="1135"/>
                  </a:cubicBezTo>
                  <a:lnTo>
                    <a:pt x="6345" y="0"/>
                  </a:ln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14" name="Google Shape;6514;p38"/>
            <p:cNvSpPr/>
            <p:nvPr/>
          </p:nvSpPr>
          <p:spPr>
            <a:xfrm>
              <a:off x="8061711" y="3604842"/>
              <a:ext cx="263055" cy="95706"/>
            </a:xfrm>
            <a:custGeom>
              <a:rect b="b" l="l" r="r" t="t"/>
              <a:pathLst>
                <a:path extrusionOk="0" h="3655" w="10046">
                  <a:moveTo>
                    <a:pt x="2290" y="1"/>
                  </a:moveTo>
                  <a:lnTo>
                    <a:pt x="869" y="497"/>
                  </a:lnTo>
                  <a:cubicBezTo>
                    <a:pt x="344" y="688"/>
                    <a:pt x="0" y="1184"/>
                    <a:pt x="0" y="1737"/>
                  </a:cubicBezTo>
                  <a:lnTo>
                    <a:pt x="0" y="2996"/>
                  </a:lnTo>
                  <a:cubicBezTo>
                    <a:pt x="0" y="3359"/>
                    <a:pt x="287" y="3654"/>
                    <a:pt x="649" y="3654"/>
                  </a:cubicBezTo>
                  <a:lnTo>
                    <a:pt x="9388" y="3654"/>
                  </a:lnTo>
                  <a:cubicBezTo>
                    <a:pt x="9750" y="3654"/>
                    <a:pt x="10046" y="3359"/>
                    <a:pt x="10046" y="2996"/>
                  </a:cubicBezTo>
                  <a:lnTo>
                    <a:pt x="10046" y="1737"/>
                  </a:lnTo>
                  <a:cubicBezTo>
                    <a:pt x="10046" y="1184"/>
                    <a:pt x="9693" y="688"/>
                    <a:pt x="9168" y="497"/>
                  </a:cubicBezTo>
                  <a:lnTo>
                    <a:pt x="7747" y="1"/>
                  </a:lnTo>
                  <a:cubicBezTo>
                    <a:pt x="7184" y="1122"/>
                    <a:pt x="6101" y="1682"/>
                    <a:pt x="5018" y="1682"/>
                  </a:cubicBezTo>
                  <a:cubicBezTo>
                    <a:pt x="3936" y="1682"/>
                    <a:pt x="2853" y="1122"/>
                    <a:pt x="2290" y="1"/>
                  </a:cubicBezTo>
                  <a:close/>
                </a:path>
              </a:pathLst>
            </a:custGeom>
            <a:solidFill>
              <a:srgbClr val="909D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15" name="Google Shape;6515;p38"/>
            <p:cNvSpPr/>
            <p:nvPr/>
          </p:nvSpPr>
          <p:spPr>
            <a:xfrm>
              <a:off x="8110913" y="3604842"/>
              <a:ext cx="164651" cy="55486"/>
            </a:xfrm>
            <a:custGeom>
              <a:rect b="b" l="l" r="r" t="t"/>
              <a:pathLst>
                <a:path extrusionOk="0" h="2119" w="6288">
                  <a:moveTo>
                    <a:pt x="411" y="1"/>
                  </a:moveTo>
                  <a:lnTo>
                    <a:pt x="1" y="144"/>
                  </a:lnTo>
                  <a:cubicBezTo>
                    <a:pt x="635" y="1460"/>
                    <a:pt x="1890" y="2119"/>
                    <a:pt x="3144" y="2119"/>
                  </a:cubicBezTo>
                  <a:cubicBezTo>
                    <a:pt x="4399" y="2119"/>
                    <a:pt x="5653" y="1460"/>
                    <a:pt x="6288" y="144"/>
                  </a:cubicBezTo>
                  <a:lnTo>
                    <a:pt x="5868" y="1"/>
                  </a:lnTo>
                  <a:cubicBezTo>
                    <a:pt x="5305" y="1122"/>
                    <a:pt x="4222" y="1682"/>
                    <a:pt x="3139" y="1682"/>
                  </a:cubicBezTo>
                  <a:cubicBezTo>
                    <a:pt x="2057" y="1682"/>
                    <a:pt x="974" y="1122"/>
                    <a:pt x="411" y="1"/>
                  </a:cubicBez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16" name="Google Shape;6516;p38"/>
            <p:cNvSpPr/>
            <p:nvPr/>
          </p:nvSpPr>
          <p:spPr>
            <a:xfrm>
              <a:off x="8158884" y="3545900"/>
              <a:ext cx="68709" cy="23069"/>
            </a:xfrm>
            <a:custGeom>
              <a:rect b="b" l="l" r="r" t="t"/>
              <a:pathLst>
                <a:path extrusionOk="0" h="881" w="2624">
                  <a:moveTo>
                    <a:pt x="0" y="0"/>
                  </a:moveTo>
                  <a:lnTo>
                    <a:pt x="0" y="601"/>
                  </a:lnTo>
                  <a:cubicBezTo>
                    <a:pt x="415" y="787"/>
                    <a:pt x="864" y="880"/>
                    <a:pt x="1312" y="880"/>
                  </a:cubicBezTo>
                  <a:cubicBezTo>
                    <a:pt x="1761" y="880"/>
                    <a:pt x="2209" y="787"/>
                    <a:pt x="2624" y="601"/>
                  </a:cubicBezTo>
                  <a:lnTo>
                    <a:pt x="2624" y="0"/>
                  </a:lnTo>
                  <a:close/>
                </a:path>
              </a:pathLst>
            </a:custGeom>
            <a:solidFill>
              <a:srgbClr val="EEF1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17" name="Google Shape;6517;p38"/>
            <p:cNvSpPr/>
            <p:nvPr/>
          </p:nvSpPr>
          <p:spPr>
            <a:xfrm>
              <a:off x="8100937" y="3408743"/>
              <a:ext cx="184630" cy="148678"/>
            </a:xfrm>
            <a:custGeom>
              <a:rect b="b" l="l" r="r" t="t"/>
              <a:pathLst>
                <a:path extrusionOk="0" h="5678" w="7051">
                  <a:moveTo>
                    <a:pt x="2433" y="1"/>
                  </a:moveTo>
                  <a:cubicBezTo>
                    <a:pt x="1584" y="1"/>
                    <a:pt x="897" y="688"/>
                    <a:pt x="906" y="1527"/>
                  </a:cubicBezTo>
                  <a:lnTo>
                    <a:pt x="906" y="1670"/>
                  </a:lnTo>
                  <a:cubicBezTo>
                    <a:pt x="906" y="1832"/>
                    <a:pt x="773" y="1966"/>
                    <a:pt x="601" y="1966"/>
                  </a:cubicBezTo>
                  <a:cubicBezTo>
                    <a:pt x="595" y="1966"/>
                    <a:pt x="589" y="1966"/>
                    <a:pt x="582" y="1966"/>
                  </a:cubicBezTo>
                  <a:cubicBezTo>
                    <a:pt x="304" y="1966"/>
                    <a:pt x="66" y="2173"/>
                    <a:pt x="29" y="2453"/>
                  </a:cubicBezTo>
                  <a:cubicBezTo>
                    <a:pt x="0" y="2777"/>
                    <a:pt x="248" y="3054"/>
                    <a:pt x="573" y="3054"/>
                  </a:cubicBezTo>
                  <a:lnTo>
                    <a:pt x="697" y="3054"/>
                  </a:lnTo>
                  <a:cubicBezTo>
                    <a:pt x="811" y="4532"/>
                    <a:pt x="2042" y="5677"/>
                    <a:pt x="3520" y="5677"/>
                  </a:cubicBezTo>
                  <a:cubicBezTo>
                    <a:pt x="5009" y="5677"/>
                    <a:pt x="6239" y="4532"/>
                    <a:pt x="6354" y="3054"/>
                  </a:cubicBezTo>
                  <a:lnTo>
                    <a:pt x="6468" y="3054"/>
                  </a:lnTo>
                  <a:cubicBezTo>
                    <a:pt x="6793" y="3054"/>
                    <a:pt x="7050" y="2777"/>
                    <a:pt x="7012" y="2453"/>
                  </a:cubicBezTo>
                  <a:cubicBezTo>
                    <a:pt x="6975" y="2173"/>
                    <a:pt x="6737" y="1966"/>
                    <a:pt x="6458" y="1966"/>
                  </a:cubicBezTo>
                  <a:cubicBezTo>
                    <a:pt x="6452" y="1966"/>
                    <a:pt x="6446" y="1966"/>
                    <a:pt x="6440" y="1966"/>
                  </a:cubicBezTo>
                  <a:cubicBezTo>
                    <a:pt x="6277" y="1966"/>
                    <a:pt x="6144" y="1832"/>
                    <a:pt x="6144" y="1670"/>
                  </a:cubicBezTo>
                  <a:lnTo>
                    <a:pt x="6144" y="1527"/>
                  </a:lnTo>
                  <a:cubicBezTo>
                    <a:pt x="6144" y="678"/>
                    <a:pt x="5457" y="1"/>
                    <a:pt x="4618" y="1"/>
                  </a:cubicBezTo>
                  <a:close/>
                </a:path>
              </a:pathLst>
            </a:custGeom>
            <a:solidFill>
              <a:srgbClr val="F6F8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18" name="Google Shape;6518;p38"/>
            <p:cNvSpPr/>
            <p:nvPr/>
          </p:nvSpPr>
          <p:spPr>
            <a:xfrm>
              <a:off x="8153149" y="3460642"/>
              <a:ext cx="11495" cy="17073"/>
            </a:xfrm>
            <a:custGeom>
              <a:rect b="b" l="l" r="r" t="t"/>
              <a:pathLst>
                <a:path extrusionOk="0" h="652" w="439">
                  <a:moveTo>
                    <a:pt x="219" y="1"/>
                  </a:moveTo>
                  <a:cubicBezTo>
                    <a:pt x="110" y="1"/>
                    <a:pt x="0" y="75"/>
                    <a:pt x="0" y="223"/>
                  </a:cubicBezTo>
                  <a:lnTo>
                    <a:pt x="0" y="432"/>
                  </a:lnTo>
                  <a:cubicBezTo>
                    <a:pt x="0" y="556"/>
                    <a:pt x="95" y="652"/>
                    <a:pt x="219" y="652"/>
                  </a:cubicBezTo>
                  <a:cubicBezTo>
                    <a:pt x="343" y="652"/>
                    <a:pt x="439" y="556"/>
                    <a:pt x="439" y="432"/>
                  </a:cubicBezTo>
                  <a:lnTo>
                    <a:pt x="439" y="223"/>
                  </a:lnTo>
                  <a:cubicBezTo>
                    <a:pt x="439" y="75"/>
                    <a:pt x="329" y="1"/>
                    <a:pt x="219"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19" name="Google Shape;6519;p38"/>
            <p:cNvSpPr/>
            <p:nvPr/>
          </p:nvSpPr>
          <p:spPr>
            <a:xfrm>
              <a:off x="8221833" y="3460642"/>
              <a:ext cx="11521" cy="17073"/>
            </a:xfrm>
            <a:custGeom>
              <a:rect b="b" l="l" r="r" t="t"/>
              <a:pathLst>
                <a:path extrusionOk="0" h="652" w="440">
                  <a:moveTo>
                    <a:pt x="220" y="1"/>
                  </a:moveTo>
                  <a:cubicBezTo>
                    <a:pt x="110" y="1"/>
                    <a:pt x="1" y="75"/>
                    <a:pt x="1" y="223"/>
                  </a:cubicBezTo>
                  <a:lnTo>
                    <a:pt x="1" y="432"/>
                  </a:lnTo>
                  <a:cubicBezTo>
                    <a:pt x="1" y="556"/>
                    <a:pt x="96" y="652"/>
                    <a:pt x="220" y="652"/>
                  </a:cubicBezTo>
                  <a:cubicBezTo>
                    <a:pt x="344" y="652"/>
                    <a:pt x="439" y="556"/>
                    <a:pt x="439" y="432"/>
                  </a:cubicBezTo>
                  <a:lnTo>
                    <a:pt x="439" y="223"/>
                  </a:lnTo>
                  <a:cubicBezTo>
                    <a:pt x="439" y="75"/>
                    <a:pt x="330" y="1"/>
                    <a:pt x="220"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20" name="Google Shape;6520;p38"/>
            <p:cNvSpPr/>
            <p:nvPr/>
          </p:nvSpPr>
          <p:spPr>
            <a:xfrm>
              <a:off x="8167368" y="3500181"/>
              <a:ext cx="51480" cy="23017"/>
            </a:xfrm>
            <a:custGeom>
              <a:rect b="b" l="l" r="r" t="t"/>
              <a:pathLst>
                <a:path extrusionOk="0" h="879" w="1966">
                  <a:moveTo>
                    <a:pt x="173" y="0"/>
                  </a:moveTo>
                  <a:cubicBezTo>
                    <a:pt x="77" y="0"/>
                    <a:pt x="1" y="86"/>
                    <a:pt x="20" y="182"/>
                  </a:cubicBezTo>
                  <a:cubicBezTo>
                    <a:pt x="115" y="573"/>
                    <a:pt x="516" y="878"/>
                    <a:pt x="983" y="878"/>
                  </a:cubicBezTo>
                  <a:cubicBezTo>
                    <a:pt x="1460" y="878"/>
                    <a:pt x="1852" y="582"/>
                    <a:pt x="1947" y="182"/>
                  </a:cubicBezTo>
                  <a:cubicBezTo>
                    <a:pt x="1966" y="86"/>
                    <a:pt x="1890" y="0"/>
                    <a:pt x="179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21" name="Google Shape;6521;p38"/>
            <p:cNvSpPr/>
            <p:nvPr/>
          </p:nvSpPr>
          <p:spPr>
            <a:xfrm>
              <a:off x="8119659" y="3358494"/>
              <a:ext cx="63970" cy="28385"/>
            </a:xfrm>
            <a:custGeom>
              <a:rect b="b" l="l" r="r" t="t"/>
              <a:pathLst>
                <a:path extrusionOk="0" h="1084" w="2443">
                  <a:moveTo>
                    <a:pt x="704" y="1"/>
                  </a:moveTo>
                  <a:cubicBezTo>
                    <a:pt x="507" y="1"/>
                    <a:pt x="309" y="30"/>
                    <a:pt x="115" y="88"/>
                  </a:cubicBezTo>
                  <a:cubicBezTo>
                    <a:pt x="39" y="117"/>
                    <a:pt x="1" y="222"/>
                    <a:pt x="58" y="298"/>
                  </a:cubicBezTo>
                  <a:cubicBezTo>
                    <a:pt x="482" y="803"/>
                    <a:pt x="1103" y="1083"/>
                    <a:pt x="1744" y="1083"/>
                  </a:cubicBezTo>
                  <a:cubicBezTo>
                    <a:pt x="1938" y="1083"/>
                    <a:pt x="2135" y="1057"/>
                    <a:pt x="2328" y="1004"/>
                  </a:cubicBezTo>
                  <a:cubicBezTo>
                    <a:pt x="2414" y="966"/>
                    <a:pt x="2443" y="870"/>
                    <a:pt x="2395" y="794"/>
                  </a:cubicBezTo>
                  <a:cubicBezTo>
                    <a:pt x="2128" y="460"/>
                    <a:pt x="1766" y="222"/>
                    <a:pt x="1355" y="107"/>
                  </a:cubicBezTo>
                  <a:cubicBezTo>
                    <a:pt x="1144" y="37"/>
                    <a:pt x="924" y="1"/>
                    <a:pt x="704" y="1"/>
                  </a:cubicBezTo>
                  <a:close/>
                </a:path>
              </a:pathLst>
            </a:custGeom>
            <a:solidFill>
              <a:srgbClr val="909D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22" name="Google Shape;6522;p38"/>
            <p:cNvSpPr/>
            <p:nvPr/>
          </p:nvSpPr>
          <p:spPr>
            <a:xfrm>
              <a:off x="8202587" y="3358494"/>
              <a:ext cx="63996" cy="28385"/>
            </a:xfrm>
            <a:custGeom>
              <a:rect b="b" l="l" r="r" t="t"/>
              <a:pathLst>
                <a:path extrusionOk="0" h="1084" w="2444">
                  <a:moveTo>
                    <a:pt x="1740" y="1"/>
                  </a:moveTo>
                  <a:cubicBezTo>
                    <a:pt x="1519" y="1"/>
                    <a:pt x="1300" y="37"/>
                    <a:pt x="1088" y="107"/>
                  </a:cubicBezTo>
                  <a:cubicBezTo>
                    <a:pt x="678" y="222"/>
                    <a:pt x="316" y="460"/>
                    <a:pt x="58" y="794"/>
                  </a:cubicBezTo>
                  <a:cubicBezTo>
                    <a:pt x="1" y="870"/>
                    <a:pt x="39" y="966"/>
                    <a:pt x="115" y="1004"/>
                  </a:cubicBezTo>
                  <a:cubicBezTo>
                    <a:pt x="309" y="1057"/>
                    <a:pt x="505" y="1083"/>
                    <a:pt x="700" y="1083"/>
                  </a:cubicBezTo>
                  <a:cubicBezTo>
                    <a:pt x="1341" y="1083"/>
                    <a:pt x="1964" y="803"/>
                    <a:pt x="2395" y="298"/>
                  </a:cubicBezTo>
                  <a:cubicBezTo>
                    <a:pt x="2443" y="222"/>
                    <a:pt x="2415" y="117"/>
                    <a:pt x="2329" y="88"/>
                  </a:cubicBezTo>
                  <a:cubicBezTo>
                    <a:pt x="2135" y="30"/>
                    <a:pt x="1937" y="1"/>
                    <a:pt x="1740" y="1"/>
                  </a:cubicBezTo>
                  <a:close/>
                </a:path>
              </a:pathLst>
            </a:custGeom>
            <a:solidFill>
              <a:srgbClr val="909D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23" name="Google Shape;6523;p38"/>
            <p:cNvSpPr/>
            <p:nvPr/>
          </p:nvSpPr>
          <p:spPr>
            <a:xfrm>
              <a:off x="8100937" y="3408743"/>
              <a:ext cx="120922" cy="148652"/>
            </a:xfrm>
            <a:custGeom>
              <a:rect b="b" l="l" r="r" t="t"/>
              <a:pathLst>
                <a:path extrusionOk="0" h="5677" w="4618">
                  <a:moveTo>
                    <a:pt x="2433" y="1"/>
                  </a:moveTo>
                  <a:cubicBezTo>
                    <a:pt x="1584" y="1"/>
                    <a:pt x="897" y="678"/>
                    <a:pt x="906" y="1527"/>
                  </a:cubicBezTo>
                  <a:lnTo>
                    <a:pt x="906" y="1670"/>
                  </a:lnTo>
                  <a:cubicBezTo>
                    <a:pt x="897" y="1832"/>
                    <a:pt x="763" y="1966"/>
                    <a:pt x="601" y="1966"/>
                  </a:cubicBezTo>
                  <a:cubicBezTo>
                    <a:pt x="315" y="1966"/>
                    <a:pt x="67" y="2176"/>
                    <a:pt x="29" y="2453"/>
                  </a:cubicBezTo>
                  <a:cubicBezTo>
                    <a:pt x="0" y="2777"/>
                    <a:pt x="248" y="3054"/>
                    <a:pt x="573" y="3054"/>
                  </a:cubicBezTo>
                  <a:lnTo>
                    <a:pt x="697" y="3054"/>
                  </a:lnTo>
                  <a:cubicBezTo>
                    <a:pt x="800" y="4557"/>
                    <a:pt x="2054" y="5676"/>
                    <a:pt x="3501" y="5676"/>
                  </a:cubicBezTo>
                  <a:cubicBezTo>
                    <a:pt x="3652" y="5676"/>
                    <a:pt x="3805" y="5664"/>
                    <a:pt x="3959" y="5639"/>
                  </a:cubicBezTo>
                  <a:cubicBezTo>
                    <a:pt x="2576" y="5429"/>
                    <a:pt x="1555" y="4237"/>
                    <a:pt x="1555" y="2844"/>
                  </a:cubicBezTo>
                  <a:lnTo>
                    <a:pt x="1555" y="1308"/>
                  </a:lnTo>
                  <a:cubicBezTo>
                    <a:pt x="1555" y="821"/>
                    <a:pt x="1946" y="430"/>
                    <a:pt x="2433" y="430"/>
                  </a:cubicBezTo>
                  <a:lnTo>
                    <a:pt x="4179" y="430"/>
                  </a:lnTo>
                  <a:cubicBezTo>
                    <a:pt x="4417" y="430"/>
                    <a:pt x="4618" y="239"/>
                    <a:pt x="4618" y="1"/>
                  </a:cubicBezTo>
                  <a:close/>
                </a:path>
              </a:pathLst>
            </a:custGeom>
            <a:solidFill>
              <a:srgbClr val="F2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24" name="Google Shape;6524;p38"/>
            <p:cNvSpPr/>
            <p:nvPr/>
          </p:nvSpPr>
          <p:spPr>
            <a:xfrm>
              <a:off x="8145137" y="3440034"/>
              <a:ext cx="27704" cy="14454"/>
            </a:xfrm>
            <a:custGeom>
              <a:rect b="b" l="l" r="r" t="t"/>
              <a:pathLst>
                <a:path extrusionOk="0" h="552" w="1058">
                  <a:moveTo>
                    <a:pt x="747" y="1"/>
                  </a:moveTo>
                  <a:cubicBezTo>
                    <a:pt x="729" y="1"/>
                    <a:pt x="709" y="3"/>
                    <a:pt x="688" y="8"/>
                  </a:cubicBezTo>
                  <a:lnTo>
                    <a:pt x="249" y="122"/>
                  </a:lnTo>
                  <a:cubicBezTo>
                    <a:pt x="1" y="180"/>
                    <a:pt x="48" y="552"/>
                    <a:pt x="306" y="552"/>
                  </a:cubicBezTo>
                  <a:cubicBezTo>
                    <a:pt x="325" y="552"/>
                    <a:pt x="344" y="552"/>
                    <a:pt x="363" y="542"/>
                  </a:cubicBezTo>
                  <a:lnTo>
                    <a:pt x="793" y="437"/>
                  </a:lnTo>
                  <a:cubicBezTo>
                    <a:pt x="1058" y="366"/>
                    <a:pt x="987" y="1"/>
                    <a:pt x="747" y="1"/>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25" name="Google Shape;6525;p38"/>
            <p:cNvSpPr/>
            <p:nvPr/>
          </p:nvSpPr>
          <p:spPr>
            <a:xfrm>
              <a:off x="8213401" y="3440034"/>
              <a:ext cx="27704" cy="14454"/>
            </a:xfrm>
            <a:custGeom>
              <a:rect b="b" l="l" r="r" t="t"/>
              <a:pathLst>
                <a:path extrusionOk="0" h="552" w="1058">
                  <a:moveTo>
                    <a:pt x="310" y="1"/>
                  </a:moveTo>
                  <a:cubicBezTo>
                    <a:pt x="71" y="1"/>
                    <a:pt x="0" y="366"/>
                    <a:pt x="265" y="437"/>
                  </a:cubicBezTo>
                  <a:lnTo>
                    <a:pt x="704" y="542"/>
                  </a:lnTo>
                  <a:cubicBezTo>
                    <a:pt x="723" y="552"/>
                    <a:pt x="742" y="552"/>
                    <a:pt x="761" y="552"/>
                  </a:cubicBezTo>
                  <a:cubicBezTo>
                    <a:pt x="1019" y="552"/>
                    <a:pt x="1057" y="180"/>
                    <a:pt x="809" y="122"/>
                  </a:cubicBezTo>
                  <a:lnTo>
                    <a:pt x="370" y="8"/>
                  </a:lnTo>
                  <a:cubicBezTo>
                    <a:pt x="349" y="3"/>
                    <a:pt x="329" y="1"/>
                    <a:pt x="310" y="1"/>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26" name="Google Shape;6526;p38"/>
            <p:cNvSpPr/>
            <p:nvPr/>
          </p:nvSpPr>
          <p:spPr>
            <a:xfrm>
              <a:off x="8181613" y="3368523"/>
              <a:ext cx="23017" cy="23017"/>
            </a:xfrm>
            <a:custGeom>
              <a:rect b="b" l="l" r="r" t="t"/>
              <a:pathLst>
                <a:path extrusionOk="0" h="879" w="879">
                  <a:moveTo>
                    <a:pt x="439" y="1"/>
                  </a:moveTo>
                  <a:cubicBezTo>
                    <a:pt x="201" y="1"/>
                    <a:pt x="1" y="201"/>
                    <a:pt x="1" y="440"/>
                  </a:cubicBezTo>
                  <a:cubicBezTo>
                    <a:pt x="1" y="678"/>
                    <a:pt x="201" y="879"/>
                    <a:pt x="439" y="879"/>
                  </a:cubicBezTo>
                  <a:cubicBezTo>
                    <a:pt x="678" y="879"/>
                    <a:pt x="878" y="678"/>
                    <a:pt x="878" y="440"/>
                  </a:cubicBezTo>
                  <a:cubicBezTo>
                    <a:pt x="878" y="201"/>
                    <a:pt x="678" y="1"/>
                    <a:pt x="439" y="1"/>
                  </a:cubicBez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6527" name="Google Shape;6527;p38"/>
          <p:cNvGrpSpPr/>
          <p:nvPr/>
        </p:nvGrpSpPr>
        <p:grpSpPr>
          <a:xfrm>
            <a:off x="11189613" y="3688895"/>
            <a:ext cx="377389" cy="508895"/>
            <a:chOff x="8065953" y="2879911"/>
            <a:chExt cx="263081" cy="354754"/>
          </a:xfrm>
        </p:grpSpPr>
        <p:sp>
          <p:nvSpPr>
            <p:cNvPr id="6528" name="Google Shape;6528;p38"/>
            <p:cNvSpPr/>
            <p:nvPr/>
          </p:nvSpPr>
          <p:spPr>
            <a:xfrm>
              <a:off x="8065953" y="3074518"/>
              <a:ext cx="263081" cy="160147"/>
            </a:xfrm>
            <a:custGeom>
              <a:rect b="b" l="l" r="r" t="t"/>
              <a:pathLst>
                <a:path extrusionOk="0" h="6116" w="10047">
                  <a:moveTo>
                    <a:pt x="3712" y="0"/>
                  </a:moveTo>
                  <a:lnTo>
                    <a:pt x="3712" y="1126"/>
                  </a:lnTo>
                  <a:cubicBezTo>
                    <a:pt x="3712" y="1498"/>
                    <a:pt x="3473" y="1823"/>
                    <a:pt x="3130" y="1947"/>
                  </a:cubicBezTo>
                  <a:lnTo>
                    <a:pt x="869" y="2748"/>
                  </a:lnTo>
                  <a:cubicBezTo>
                    <a:pt x="344" y="2929"/>
                    <a:pt x="1" y="3425"/>
                    <a:pt x="1" y="3979"/>
                  </a:cubicBezTo>
                  <a:lnTo>
                    <a:pt x="1" y="5457"/>
                  </a:lnTo>
                  <a:cubicBezTo>
                    <a:pt x="1" y="5820"/>
                    <a:pt x="287" y="6116"/>
                    <a:pt x="649" y="6116"/>
                  </a:cubicBezTo>
                  <a:lnTo>
                    <a:pt x="9397" y="6116"/>
                  </a:lnTo>
                  <a:cubicBezTo>
                    <a:pt x="9750" y="6116"/>
                    <a:pt x="10046" y="5820"/>
                    <a:pt x="10046" y="5457"/>
                  </a:cubicBezTo>
                  <a:lnTo>
                    <a:pt x="10046" y="3979"/>
                  </a:lnTo>
                  <a:cubicBezTo>
                    <a:pt x="10046" y="3425"/>
                    <a:pt x="9693" y="2929"/>
                    <a:pt x="9178" y="2748"/>
                  </a:cubicBezTo>
                  <a:lnTo>
                    <a:pt x="6917" y="1947"/>
                  </a:lnTo>
                  <a:cubicBezTo>
                    <a:pt x="6564" y="1823"/>
                    <a:pt x="6335" y="1498"/>
                    <a:pt x="6335" y="1126"/>
                  </a:cubicBezTo>
                  <a:lnTo>
                    <a:pt x="6335" y="0"/>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29" name="Google Shape;6529;p38"/>
            <p:cNvSpPr/>
            <p:nvPr/>
          </p:nvSpPr>
          <p:spPr>
            <a:xfrm>
              <a:off x="8065953" y="3129715"/>
              <a:ext cx="263081" cy="104949"/>
            </a:xfrm>
            <a:custGeom>
              <a:rect b="b" l="l" r="r" t="t"/>
              <a:pathLst>
                <a:path extrusionOk="0" h="4008" w="10047">
                  <a:moveTo>
                    <a:pt x="2681" y="1"/>
                  </a:moveTo>
                  <a:lnTo>
                    <a:pt x="878" y="640"/>
                  </a:lnTo>
                  <a:cubicBezTo>
                    <a:pt x="354" y="821"/>
                    <a:pt x="1" y="1317"/>
                    <a:pt x="1" y="1871"/>
                  </a:cubicBezTo>
                  <a:lnTo>
                    <a:pt x="1" y="3349"/>
                  </a:lnTo>
                  <a:cubicBezTo>
                    <a:pt x="1" y="3712"/>
                    <a:pt x="296" y="4008"/>
                    <a:pt x="659" y="4008"/>
                  </a:cubicBezTo>
                  <a:lnTo>
                    <a:pt x="9397" y="4008"/>
                  </a:lnTo>
                  <a:cubicBezTo>
                    <a:pt x="9750" y="4008"/>
                    <a:pt x="10046" y="3712"/>
                    <a:pt x="10046" y="3349"/>
                  </a:cubicBezTo>
                  <a:lnTo>
                    <a:pt x="10046" y="1871"/>
                  </a:lnTo>
                  <a:cubicBezTo>
                    <a:pt x="10046" y="1317"/>
                    <a:pt x="9693" y="821"/>
                    <a:pt x="9178" y="640"/>
                  </a:cubicBezTo>
                  <a:lnTo>
                    <a:pt x="7365" y="1"/>
                  </a:lnTo>
                  <a:lnTo>
                    <a:pt x="7175" y="487"/>
                  </a:lnTo>
                  <a:cubicBezTo>
                    <a:pt x="6793" y="1432"/>
                    <a:pt x="5954" y="2042"/>
                    <a:pt x="5028" y="2042"/>
                  </a:cubicBezTo>
                  <a:cubicBezTo>
                    <a:pt x="4093" y="2042"/>
                    <a:pt x="3254" y="1432"/>
                    <a:pt x="2882" y="487"/>
                  </a:cubicBezTo>
                  <a:lnTo>
                    <a:pt x="2681" y="1"/>
                  </a:lnTo>
                  <a:close/>
                </a:path>
              </a:pathLst>
            </a:custGeom>
            <a:solidFill>
              <a:srgbClr val="F1F4F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30" name="Google Shape;6530;p38"/>
            <p:cNvSpPr/>
            <p:nvPr/>
          </p:nvSpPr>
          <p:spPr>
            <a:xfrm>
              <a:off x="8163126" y="3074518"/>
              <a:ext cx="68736" cy="22755"/>
            </a:xfrm>
            <a:custGeom>
              <a:rect b="b" l="l" r="r" t="t"/>
              <a:pathLst>
                <a:path extrusionOk="0" h="869" w="2625">
                  <a:moveTo>
                    <a:pt x="1" y="0"/>
                  </a:moveTo>
                  <a:lnTo>
                    <a:pt x="1" y="592"/>
                  </a:lnTo>
                  <a:cubicBezTo>
                    <a:pt x="411" y="773"/>
                    <a:pt x="859" y="869"/>
                    <a:pt x="1317" y="869"/>
                  </a:cubicBezTo>
                  <a:cubicBezTo>
                    <a:pt x="1766" y="869"/>
                    <a:pt x="2214" y="773"/>
                    <a:pt x="2624" y="592"/>
                  </a:cubicBezTo>
                  <a:lnTo>
                    <a:pt x="2624" y="0"/>
                  </a:ln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31" name="Google Shape;6531;p38"/>
            <p:cNvSpPr/>
            <p:nvPr/>
          </p:nvSpPr>
          <p:spPr>
            <a:xfrm>
              <a:off x="8101172" y="2931390"/>
              <a:ext cx="192617" cy="154649"/>
            </a:xfrm>
            <a:custGeom>
              <a:rect b="b" l="l" r="r" t="t"/>
              <a:pathLst>
                <a:path extrusionOk="0" h="5906" w="7356">
                  <a:moveTo>
                    <a:pt x="840" y="0"/>
                  </a:moveTo>
                  <a:lnTo>
                    <a:pt x="840" y="2404"/>
                  </a:lnTo>
                  <a:lnTo>
                    <a:pt x="726" y="2404"/>
                  </a:lnTo>
                  <a:cubicBezTo>
                    <a:pt x="1" y="2404"/>
                    <a:pt x="1" y="3501"/>
                    <a:pt x="726" y="3501"/>
                  </a:cubicBezTo>
                  <a:lnTo>
                    <a:pt x="878" y="3501"/>
                  </a:lnTo>
                  <a:cubicBezTo>
                    <a:pt x="1088" y="4885"/>
                    <a:pt x="2281" y="5905"/>
                    <a:pt x="3674" y="5905"/>
                  </a:cubicBezTo>
                  <a:cubicBezTo>
                    <a:pt x="5076" y="5905"/>
                    <a:pt x="6268" y="4885"/>
                    <a:pt x="6478" y="3501"/>
                  </a:cubicBezTo>
                  <a:lnTo>
                    <a:pt x="6631" y="3501"/>
                  </a:lnTo>
                  <a:cubicBezTo>
                    <a:pt x="7356" y="3501"/>
                    <a:pt x="7356" y="2404"/>
                    <a:pt x="6631" y="2404"/>
                  </a:cubicBezTo>
                  <a:lnTo>
                    <a:pt x="6516" y="2404"/>
                  </a:lnTo>
                  <a:lnTo>
                    <a:pt x="6516" y="0"/>
                  </a:lnTo>
                  <a:close/>
                </a:path>
              </a:pathLst>
            </a:custGeom>
            <a:solidFill>
              <a:srgbClr val="ECF0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32" name="Google Shape;6532;p38"/>
            <p:cNvSpPr/>
            <p:nvPr/>
          </p:nvSpPr>
          <p:spPr>
            <a:xfrm>
              <a:off x="8208845" y="2988578"/>
              <a:ext cx="51742" cy="11521"/>
            </a:xfrm>
            <a:custGeom>
              <a:rect b="b" l="l" r="r" t="t"/>
              <a:pathLst>
                <a:path extrusionOk="0" h="440" w="1976">
                  <a:moveTo>
                    <a:pt x="0" y="1"/>
                  </a:moveTo>
                  <a:lnTo>
                    <a:pt x="0" y="440"/>
                  </a:lnTo>
                  <a:lnTo>
                    <a:pt x="1975" y="440"/>
                  </a:lnTo>
                  <a:lnTo>
                    <a:pt x="1975" y="1"/>
                  </a:ln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33" name="Google Shape;6533;p38"/>
            <p:cNvSpPr/>
            <p:nvPr/>
          </p:nvSpPr>
          <p:spPr>
            <a:xfrm>
              <a:off x="8176166" y="2988526"/>
              <a:ext cx="42682" cy="23828"/>
            </a:xfrm>
            <a:custGeom>
              <a:rect b="b" l="l" r="r" t="t"/>
              <a:pathLst>
                <a:path extrusionOk="0" h="910" w="1630">
                  <a:moveTo>
                    <a:pt x="819" y="0"/>
                  </a:moveTo>
                  <a:cubicBezTo>
                    <a:pt x="466" y="0"/>
                    <a:pt x="113" y="217"/>
                    <a:pt x="27" y="651"/>
                  </a:cubicBezTo>
                  <a:cubicBezTo>
                    <a:pt x="0" y="813"/>
                    <a:pt x="126" y="908"/>
                    <a:pt x="249" y="908"/>
                  </a:cubicBezTo>
                  <a:cubicBezTo>
                    <a:pt x="343" y="908"/>
                    <a:pt x="436" y="852"/>
                    <a:pt x="457" y="728"/>
                  </a:cubicBezTo>
                  <a:cubicBezTo>
                    <a:pt x="500" y="537"/>
                    <a:pt x="657" y="442"/>
                    <a:pt x="814" y="442"/>
                  </a:cubicBezTo>
                  <a:cubicBezTo>
                    <a:pt x="972" y="442"/>
                    <a:pt x="1129" y="537"/>
                    <a:pt x="1172" y="728"/>
                  </a:cubicBezTo>
                  <a:cubicBezTo>
                    <a:pt x="1191" y="833"/>
                    <a:pt x="1287" y="909"/>
                    <a:pt x="1392" y="909"/>
                  </a:cubicBezTo>
                  <a:cubicBezTo>
                    <a:pt x="1401" y="909"/>
                    <a:pt x="1420" y="909"/>
                    <a:pt x="1430" y="899"/>
                  </a:cubicBezTo>
                  <a:cubicBezTo>
                    <a:pt x="1554" y="880"/>
                    <a:pt x="1630" y="766"/>
                    <a:pt x="1611" y="651"/>
                  </a:cubicBezTo>
                  <a:cubicBezTo>
                    <a:pt x="1525" y="217"/>
                    <a:pt x="1172" y="0"/>
                    <a:pt x="819" y="0"/>
                  </a:cubicBezTo>
                  <a:close/>
                </a:path>
              </a:pathLst>
            </a:custGeom>
            <a:solidFill>
              <a:srgbClr val="F6F8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34" name="Google Shape;6534;p38"/>
            <p:cNvSpPr/>
            <p:nvPr/>
          </p:nvSpPr>
          <p:spPr>
            <a:xfrm>
              <a:off x="8105179" y="2931390"/>
              <a:ext cx="142158" cy="154596"/>
            </a:xfrm>
            <a:custGeom>
              <a:rect b="b" l="l" r="r" t="t"/>
              <a:pathLst>
                <a:path extrusionOk="0" h="5904" w="5429">
                  <a:moveTo>
                    <a:pt x="687" y="0"/>
                  </a:moveTo>
                  <a:lnTo>
                    <a:pt x="687" y="2404"/>
                  </a:lnTo>
                  <a:lnTo>
                    <a:pt x="611" y="2404"/>
                  </a:lnTo>
                  <a:cubicBezTo>
                    <a:pt x="325" y="2404"/>
                    <a:pt x="77" y="2614"/>
                    <a:pt x="39" y="2900"/>
                  </a:cubicBezTo>
                  <a:cubicBezTo>
                    <a:pt x="0" y="3215"/>
                    <a:pt x="258" y="3501"/>
                    <a:pt x="582" y="3501"/>
                  </a:cubicBezTo>
                  <a:lnTo>
                    <a:pt x="725" y="3501"/>
                  </a:lnTo>
                  <a:cubicBezTo>
                    <a:pt x="932" y="4904"/>
                    <a:pt x="2140" y="5903"/>
                    <a:pt x="3516" y="5903"/>
                  </a:cubicBezTo>
                  <a:cubicBezTo>
                    <a:pt x="3666" y="5903"/>
                    <a:pt x="3817" y="5891"/>
                    <a:pt x="3969" y="5867"/>
                  </a:cubicBezTo>
                  <a:cubicBezTo>
                    <a:pt x="2805" y="5686"/>
                    <a:pt x="1880" y="4818"/>
                    <a:pt x="1632" y="3673"/>
                  </a:cubicBezTo>
                  <a:cubicBezTo>
                    <a:pt x="1584" y="3482"/>
                    <a:pt x="1670" y="3301"/>
                    <a:pt x="1832" y="3205"/>
                  </a:cubicBezTo>
                  <a:cubicBezTo>
                    <a:pt x="2910" y="2595"/>
                    <a:pt x="3902" y="1832"/>
                    <a:pt x="4780" y="964"/>
                  </a:cubicBezTo>
                  <a:cubicBezTo>
                    <a:pt x="5047" y="677"/>
                    <a:pt x="5266" y="353"/>
                    <a:pt x="5429" y="0"/>
                  </a:cubicBezTo>
                  <a:close/>
                </a:path>
              </a:pathLst>
            </a:custGeom>
            <a:solidFill>
              <a:srgbClr val="E7EC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35" name="Google Shape;6535;p38"/>
            <p:cNvSpPr/>
            <p:nvPr/>
          </p:nvSpPr>
          <p:spPr>
            <a:xfrm>
              <a:off x="8172134" y="3034350"/>
              <a:ext cx="50720" cy="17230"/>
            </a:xfrm>
            <a:custGeom>
              <a:rect b="b" l="l" r="r" t="t"/>
              <a:pathLst>
                <a:path extrusionOk="0" h="658" w="1937">
                  <a:moveTo>
                    <a:pt x="315" y="0"/>
                  </a:moveTo>
                  <a:cubicBezTo>
                    <a:pt x="145" y="0"/>
                    <a:pt x="0" y="218"/>
                    <a:pt x="162" y="380"/>
                  </a:cubicBezTo>
                  <a:cubicBezTo>
                    <a:pt x="372" y="562"/>
                    <a:pt x="651" y="657"/>
                    <a:pt x="933" y="657"/>
                  </a:cubicBezTo>
                  <a:cubicBezTo>
                    <a:pt x="946" y="657"/>
                    <a:pt x="960" y="657"/>
                    <a:pt x="973" y="657"/>
                  </a:cubicBezTo>
                  <a:cubicBezTo>
                    <a:pt x="986" y="657"/>
                    <a:pt x="999" y="657"/>
                    <a:pt x="1012" y="657"/>
                  </a:cubicBezTo>
                  <a:cubicBezTo>
                    <a:pt x="1286" y="657"/>
                    <a:pt x="1565" y="562"/>
                    <a:pt x="1774" y="380"/>
                  </a:cubicBezTo>
                  <a:cubicBezTo>
                    <a:pt x="1936" y="218"/>
                    <a:pt x="1792" y="0"/>
                    <a:pt x="1621" y="0"/>
                  </a:cubicBezTo>
                  <a:cubicBezTo>
                    <a:pt x="1571" y="0"/>
                    <a:pt x="1517" y="19"/>
                    <a:pt x="1469" y="65"/>
                  </a:cubicBezTo>
                  <a:cubicBezTo>
                    <a:pt x="1317" y="170"/>
                    <a:pt x="1142" y="223"/>
                    <a:pt x="968" y="223"/>
                  </a:cubicBezTo>
                  <a:cubicBezTo>
                    <a:pt x="794" y="223"/>
                    <a:pt x="620" y="170"/>
                    <a:pt x="468" y="65"/>
                  </a:cubicBezTo>
                  <a:cubicBezTo>
                    <a:pt x="419" y="19"/>
                    <a:pt x="366" y="0"/>
                    <a:pt x="315" y="0"/>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36" name="Google Shape;6536;p38"/>
            <p:cNvSpPr/>
            <p:nvPr/>
          </p:nvSpPr>
          <p:spPr>
            <a:xfrm>
              <a:off x="8157391" y="2994444"/>
              <a:ext cx="11521" cy="17151"/>
            </a:xfrm>
            <a:custGeom>
              <a:rect b="b" l="l" r="r" t="t"/>
              <a:pathLst>
                <a:path extrusionOk="0" h="655" w="440">
                  <a:moveTo>
                    <a:pt x="220" y="1"/>
                  </a:moveTo>
                  <a:cubicBezTo>
                    <a:pt x="110" y="1"/>
                    <a:pt x="0" y="72"/>
                    <a:pt x="0" y="216"/>
                  </a:cubicBezTo>
                  <a:lnTo>
                    <a:pt x="0" y="435"/>
                  </a:lnTo>
                  <a:cubicBezTo>
                    <a:pt x="0" y="559"/>
                    <a:pt x="96" y="654"/>
                    <a:pt x="220" y="654"/>
                  </a:cubicBezTo>
                  <a:cubicBezTo>
                    <a:pt x="344" y="654"/>
                    <a:pt x="439" y="559"/>
                    <a:pt x="439" y="435"/>
                  </a:cubicBezTo>
                  <a:lnTo>
                    <a:pt x="439" y="216"/>
                  </a:lnTo>
                  <a:cubicBezTo>
                    <a:pt x="439" y="72"/>
                    <a:pt x="329" y="1"/>
                    <a:pt x="220"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37" name="Google Shape;6537;p38"/>
            <p:cNvSpPr/>
            <p:nvPr/>
          </p:nvSpPr>
          <p:spPr>
            <a:xfrm>
              <a:off x="8226075" y="2994444"/>
              <a:ext cx="11521" cy="17151"/>
            </a:xfrm>
            <a:custGeom>
              <a:rect b="b" l="l" r="r" t="t"/>
              <a:pathLst>
                <a:path extrusionOk="0" h="655" w="440">
                  <a:moveTo>
                    <a:pt x="220" y="1"/>
                  </a:moveTo>
                  <a:cubicBezTo>
                    <a:pt x="110" y="1"/>
                    <a:pt x="1" y="72"/>
                    <a:pt x="1" y="216"/>
                  </a:cubicBezTo>
                  <a:lnTo>
                    <a:pt x="1" y="435"/>
                  </a:lnTo>
                  <a:cubicBezTo>
                    <a:pt x="1" y="559"/>
                    <a:pt x="96" y="654"/>
                    <a:pt x="220" y="654"/>
                  </a:cubicBezTo>
                  <a:cubicBezTo>
                    <a:pt x="344" y="654"/>
                    <a:pt x="440" y="559"/>
                    <a:pt x="440" y="435"/>
                  </a:cubicBezTo>
                  <a:lnTo>
                    <a:pt x="440" y="216"/>
                  </a:lnTo>
                  <a:cubicBezTo>
                    <a:pt x="440" y="72"/>
                    <a:pt x="330" y="1"/>
                    <a:pt x="220"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38" name="Google Shape;6538;p38"/>
            <p:cNvSpPr/>
            <p:nvPr/>
          </p:nvSpPr>
          <p:spPr>
            <a:xfrm>
              <a:off x="8128405" y="2977345"/>
              <a:ext cx="63734" cy="51480"/>
            </a:xfrm>
            <a:custGeom>
              <a:rect b="b" l="l" r="r" t="t"/>
              <a:pathLst>
                <a:path extrusionOk="0" h="1966" w="2434">
                  <a:moveTo>
                    <a:pt x="1956" y="430"/>
                  </a:moveTo>
                  <a:lnTo>
                    <a:pt x="1880" y="964"/>
                  </a:lnTo>
                  <a:cubicBezTo>
                    <a:pt x="1832" y="1288"/>
                    <a:pt x="1556" y="1527"/>
                    <a:pt x="1231" y="1527"/>
                  </a:cubicBezTo>
                  <a:lnTo>
                    <a:pt x="1021" y="1527"/>
                  </a:lnTo>
                  <a:cubicBezTo>
                    <a:pt x="802" y="1527"/>
                    <a:pt x="621" y="1365"/>
                    <a:pt x="592" y="1145"/>
                  </a:cubicBezTo>
                  <a:lnTo>
                    <a:pt x="487" y="430"/>
                  </a:lnTo>
                  <a:close/>
                  <a:moveTo>
                    <a:pt x="239" y="0"/>
                  </a:moveTo>
                  <a:cubicBezTo>
                    <a:pt x="105" y="0"/>
                    <a:pt x="1" y="115"/>
                    <a:pt x="20" y="248"/>
                  </a:cubicBezTo>
                  <a:lnTo>
                    <a:pt x="163" y="1212"/>
                  </a:lnTo>
                  <a:cubicBezTo>
                    <a:pt x="220" y="1641"/>
                    <a:pt x="592" y="1956"/>
                    <a:pt x="1021" y="1966"/>
                  </a:cubicBezTo>
                  <a:lnTo>
                    <a:pt x="1222" y="1966"/>
                  </a:lnTo>
                  <a:cubicBezTo>
                    <a:pt x="1765" y="1956"/>
                    <a:pt x="2223" y="1565"/>
                    <a:pt x="2309" y="1021"/>
                  </a:cubicBezTo>
                  <a:lnTo>
                    <a:pt x="2414" y="248"/>
                  </a:lnTo>
                  <a:cubicBezTo>
                    <a:pt x="2433" y="115"/>
                    <a:pt x="2338" y="0"/>
                    <a:pt x="220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39" name="Google Shape;6539;p38"/>
            <p:cNvSpPr/>
            <p:nvPr/>
          </p:nvSpPr>
          <p:spPr>
            <a:xfrm>
              <a:off x="8220340" y="2891406"/>
              <a:ext cx="62975" cy="105945"/>
            </a:xfrm>
            <a:custGeom>
              <a:rect b="b" l="l" r="r" t="t"/>
              <a:pathLst>
                <a:path extrusionOk="0" h="4046" w="2405">
                  <a:moveTo>
                    <a:pt x="0" y="1"/>
                  </a:moveTo>
                  <a:lnTo>
                    <a:pt x="0" y="1747"/>
                  </a:lnTo>
                  <a:cubicBezTo>
                    <a:pt x="1050" y="4046"/>
                    <a:pt x="2404" y="4046"/>
                    <a:pt x="2404" y="4046"/>
                  </a:cubicBezTo>
                  <a:lnTo>
                    <a:pt x="2404" y="1747"/>
                  </a:lnTo>
                  <a:cubicBezTo>
                    <a:pt x="2404" y="783"/>
                    <a:pt x="1622" y="1"/>
                    <a:pt x="659" y="1"/>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40" name="Google Shape;6540;p38"/>
            <p:cNvSpPr/>
            <p:nvPr/>
          </p:nvSpPr>
          <p:spPr>
            <a:xfrm>
              <a:off x="8101513" y="2879911"/>
              <a:ext cx="141085" cy="145143"/>
            </a:xfrm>
            <a:custGeom>
              <a:rect b="b" l="l" r="r" t="t"/>
              <a:pathLst>
                <a:path extrusionOk="0" h="5543" w="5388">
                  <a:moveTo>
                    <a:pt x="3670" y="1"/>
                  </a:moveTo>
                  <a:cubicBezTo>
                    <a:pt x="1867" y="1"/>
                    <a:pt x="121" y="1537"/>
                    <a:pt x="121" y="3502"/>
                  </a:cubicBezTo>
                  <a:cubicBezTo>
                    <a:pt x="131" y="4103"/>
                    <a:pt x="93" y="4704"/>
                    <a:pt x="16" y="5305"/>
                  </a:cubicBezTo>
                  <a:cubicBezTo>
                    <a:pt x="1" y="5437"/>
                    <a:pt x="105" y="5543"/>
                    <a:pt x="221" y="5543"/>
                  </a:cubicBezTo>
                  <a:cubicBezTo>
                    <a:pt x="248" y="5543"/>
                    <a:pt x="275" y="5537"/>
                    <a:pt x="303" y="5524"/>
                  </a:cubicBezTo>
                  <a:cubicBezTo>
                    <a:pt x="1905" y="4838"/>
                    <a:pt x="3365" y="3845"/>
                    <a:pt x="4605" y="2624"/>
                  </a:cubicBezTo>
                  <a:cubicBezTo>
                    <a:pt x="4863" y="2357"/>
                    <a:pt x="5072" y="2042"/>
                    <a:pt x="5216" y="1699"/>
                  </a:cubicBezTo>
                  <a:cubicBezTo>
                    <a:pt x="5387" y="1298"/>
                    <a:pt x="5340" y="831"/>
                    <a:pt x="5082" y="478"/>
                  </a:cubicBezTo>
                  <a:cubicBezTo>
                    <a:pt x="4929" y="278"/>
                    <a:pt x="4729" y="134"/>
                    <a:pt x="4491" y="68"/>
                  </a:cubicBezTo>
                  <a:cubicBezTo>
                    <a:pt x="4367" y="20"/>
                    <a:pt x="4233" y="1"/>
                    <a:pt x="4099" y="1"/>
                  </a:cubicBezTo>
                  <a:close/>
                </a:path>
              </a:pathLst>
            </a:custGeom>
            <a:solidFill>
              <a:srgbClr val="CFD9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41" name="Google Shape;6541;p38"/>
            <p:cNvSpPr/>
            <p:nvPr/>
          </p:nvSpPr>
          <p:spPr>
            <a:xfrm>
              <a:off x="8277528" y="3152706"/>
              <a:ext cx="46740" cy="81697"/>
            </a:xfrm>
            <a:custGeom>
              <a:rect b="b" l="l" r="r" t="t"/>
              <a:pathLst>
                <a:path extrusionOk="0" h="3120" w="1785">
                  <a:moveTo>
                    <a:pt x="1499" y="0"/>
                  </a:moveTo>
                  <a:lnTo>
                    <a:pt x="373" y="993"/>
                  </a:lnTo>
                  <a:cubicBezTo>
                    <a:pt x="134" y="1202"/>
                    <a:pt x="1" y="1498"/>
                    <a:pt x="1" y="1813"/>
                  </a:cubicBezTo>
                  <a:lnTo>
                    <a:pt x="1" y="3120"/>
                  </a:lnTo>
                  <a:lnTo>
                    <a:pt x="440" y="3120"/>
                  </a:lnTo>
                  <a:lnTo>
                    <a:pt x="440" y="1813"/>
                  </a:lnTo>
                  <a:cubicBezTo>
                    <a:pt x="440" y="1622"/>
                    <a:pt x="516" y="1441"/>
                    <a:pt x="659" y="1317"/>
                  </a:cubicBezTo>
                  <a:lnTo>
                    <a:pt x="1785" y="334"/>
                  </a:lnTo>
                  <a:cubicBezTo>
                    <a:pt x="1709" y="210"/>
                    <a:pt x="1613" y="96"/>
                    <a:pt x="1499" y="0"/>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42" name="Google Shape;6542;p38"/>
            <p:cNvSpPr/>
            <p:nvPr/>
          </p:nvSpPr>
          <p:spPr>
            <a:xfrm>
              <a:off x="8070693" y="3152706"/>
              <a:ext cx="46740" cy="81697"/>
            </a:xfrm>
            <a:custGeom>
              <a:rect b="b" l="l" r="r" t="t"/>
              <a:pathLst>
                <a:path extrusionOk="0" h="3120" w="1785">
                  <a:moveTo>
                    <a:pt x="287" y="0"/>
                  </a:moveTo>
                  <a:cubicBezTo>
                    <a:pt x="173" y="96"/>
                    <a:pt x="77" y="210"/>
                    <a:pt x="1" y="334"/>
                  </a:cubicBezTo>
                  <a:lnTo>
                    <a:pt x="1127" y="1317"/>
                  </a:lnTo>
                  <a:cubicBezTo>
                    <a:pt x="1270" y="1441"/>
                    <a:pt x="1346" y="1622"/>
                    <a:pt x="1346" y="1813"/>
                  </a:cubicBezTo>
                  <a:lnTo>
                    <a:pt x="1346" y="3120"/>
                  </a:lnTo>
                  <a:lnTo>
                    <a:pt x="1785" y="3120"/>
                  </a:lnTo>
                  <a:lnTo>
                    <a:pt x="1785" y="1813"/>
                  </a:lnTo>
                  <a:cubicBezTo>
                    <a:pt x="1785" y="1498"/>
                    <a:pt x="1651" y="1202"/>
                    <a:pt x="1413" y="993"/>
                  </a:cubicBezTo>
                  <a:lnTo>
                    <a:pt x="287" y="0"/>
                  </a:ln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43" name="Google Shape;6543;p38"/>
            <p:cNvSpPr/>
            <p:nvPr/>
          </p:nvSpPr>
          <p:spPr>
            <a:xfrm>
              <a:off x="8202849" y="2977345"/>
              <a:ext cx="63734" cy="51480"/>
            </a:xfrm>
            <a:custGeom>
              <a:rect b="b" l="l" r="r" t="t"/>
              <a:pathLst>
                <a:path extrusionOk="0" h="1966" w="2434">
                  <a:moveTo>
                    <a:pt x="487" y="430"/>
                  </a:moveTo>
                  <a:lnTo>
                    <a:pt x="1947" y="439"/>
                  </a:lnTo>
                  <a:lnTo>
                    <a:pt x="1842" y="1155"/>
                  </a:lnTo>
                  <a:cubicBezTo>
                    <a:pt x="1813" y="1365"/>
                    <a:pt x="1632" y="1527"/>
                    <a:pt x="1412" y="1527"/>
                  </a:cubicBezTo>
                  <a:lnTo>
                    <a:pt x="1212" y="1527"/>
                  </a:lnTo>
                  <a:cubicBezTo>
                    <a:pt x="878" y="1527"/>
                    <a:pt x="611" y="1288"/>
                    <a:pt x="563" y="964"/>
                  </a:cubicBezTo>
                  <a:lnTo>
                    <a:pt x="487" y="430"/>
                  </a:lnTo>
                  <a:close/>
                  <a:moveTo>
                    <a:pt x="229" y="0"/>
                  </a:moveTo>
                  <a:cubicBezTo>
                    <a:pt x="96" y="0"/>
                    <a:pt x="0" y="115"/>
                    <a:pt x="20" y="248"/>
                  </a:cubicBezTo>
                  <a:lnTo>
                    <a:pt x="124" y="1021"/>
                  </a:lnTo>
                  <a:cubicBezTo>
                    <a:pt x="210" y="1565"/>
                    <a:pt x="668" y="1956"/>
                    <a:pt x="1212" y="1966"/>
                  </a:cubicBezTo>
                  <a:lnTo>
                    <a:pt x="1412" y="1966"/>
                  </a:lnTo>
                  <a:cubicBezTo>
                    <a:pt x="1842" y="1956"/>
                    <a:pt x="2214" y="1641"/>
                    <a:pt x="2271" y="1212"/>
                  </a:cubicBezTo>
                  <a:lnTo>
                    <a:pt x="2414" y="248"/>
                  </a:lnTo>
                  <a:cubicBezTo>
                    <a:pt x="2433" y="115"/>
                    <a:pt x="2328" y="0"/>
                    <a:pt x="219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6544" name="Google Shape;6544;p38"/>
          <p:cNvGrpSpPr/>
          <p:nvPr/>
        </p:nvGrpSpPr>
        <p:grpSpPr>
          <a:xfrm>
            <a:off x="11187101" y="5680560"/>
            <a:ext cx="387757" cy="508520"/>
            <a:chOff x="8064199" y="4268318"/>
            <a:chExt cx="270308" cy="354493"/>
          </a:xfrm>
        </p:grpSpPr>
        <p:sp>
          <p:nvSpPr>
            <p:cNvPr id="6545" name="Google Shape;6545;p38"/>
            <p:cNvSpPr/>
            <p:nvPr/>
          </p:nvSpPr>
          <p:spPr>
            <a:xfrm>
              <a:off x="8064199" y="4470911"/>
              <a:ext cx="270308" cy="151899"/>
            </a:xfrm>
            <a:custGeom>
              <a:rect b="b" l="l" r="r" t="t"/>
              <a:pathLst>
                <a:path extrusionOk="0" h="5801" w="10323">
                  <a:moveTo>
                    <a:pt x="3655" y="0"/>
                  </a:moveTo>
                  <a:lnTo>
                    <a:pt x="3655" y="1021"/>
                  </a:lnTo>
                  <a:cubicBezTo>
                    <a:pt x="3655" y="1307"/>
                    <a:pt x="3464" y="1555"/>
                    <a:pt x="3197" y="1641"/>
                  </a:cubicBezTo>
                  <a:lnTo>
                    <a:pt x="1079" y="2261"/>
                  </a:lnTo>
                  <a:cubicBezTo>
                    <a:pt x="440" y="2443"/>
                    <a:pt x="1" y="3034"/>
                    <a:pt x="1" y="3702"/>
                  </a:cubicBezTo>
                  <a:lnTo>
                    <a:pt x="1" y="5162"/>
                  </a:lnTo>
                  <a:cubicBezTo>
                    <a:pt x="1" y="5515"/>
                    <a:pt x="287" y="5801"/>
                    <a:pt x="650" y="5801"/>
                  </a:cubicBezTo>
                  <a:lnTo>
                    <a:pt x="9674" y="5801"/>
                  </a:lnTo>
                  <a:cubicBezTo>
                    <a:pt x="10027" y="5801"/>
                    <a:pt x="10323" y="5515"/>
                    <a:pt x="10323" y="5162"/>
                  </a:cubicBezTo>
                  <a:lnTo>
                    <a:pt x="10323" y="3702"/>
                  </a:lnTo>
                  <a:cubicBezTo>
                    <a:pt x="10323" y="3034"/>
                    <a:pt x="9884" y="2452"/>
                    <a:pt x="9245" y="2261"/>
                  </a:cubicBezTo>
                  <a:lnTo>
                    <a:pt x="7127" y="1641"/>
                  </a:lnTo>
                  <a:cubicBezTo>
                    <a:pt x="6850" y="1555"/>
                    <a:pt x="6669" y="1307"/>
                    <a:pt x="6669" y="1021"/>
                  </a:cubicBezTo>
                  <a:lnTo>
                    <a:pt x="6669" y="0"/>
                  </a:ln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46" name="Google Shape;6546;p38"/>
            <p:cNvSpPr/>
            <p:nvPr/>
          </p:nvSpPr>
          <p:spPr>
            <a:xfrm>
              <a:off x="8159879" y="4470911"/>
              <a:ext cx="78974" cy="22441"/>
            </a:xfrm>
            <a:custGeom>
              <a:rect b="b" l="l" r="r" t="t"/>
              <a:pathLst>
                <a:path extrusionOk="0" h="857" w="3016">
                  <a:moveTo>
                    <a:pt x="1" y="0"/>
                  </a:moveTo>
                  <a:lnTo>
                    <a:pt x="1" y="477"/>
                  </a:lnTo>
                  <a:cubicBezTo>
                    <a:pt x="473" y="730"/>
                    <a:pt x="990" y="857"/>
                    <a:pt x="1508" y="857"/>
                  </a:cubicBezTo>
                  <a:cubicBezTo>
                    <a:pt x="2025" y="857"/>
                    <a:pt x="2543" y="730"/>
                    <a:pt x="3015" y="477"/>
                  </a:cubicBezTo>
                  <a:lnTo>
                    <a:pt x="3015" y="0"/>
                  </a:ln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47" name="Google Shape;6547;p38"/>
            <p:cNvSpPr/>
            <p:nvPr/>
          </p:nvSpPr>
          <p:spPr>
            <a:xfrm>
              <a:off x="8159879" y="4470911"/>
              <a:ext cx="78974" cy="22441"/>
            </a:xfrm>
            <a:custGeom>
              <a:rect b="b" l="l" r="r" t="t"/>
              <a:pathLst>
                <a:path extrusionOk="0" h="857" w="3016">
                  <a:moveTo>
                    <a:pt x="1" y="0"/>
                  </a:moveTo>
                  <a:lnTo>
                    <a:pt x="1" y="477"/>
                  </a:lnTo>
                  <a:cubicBezTo>
                    <a:pt x="473" y="730"/>
                    <a:pt x="990" y="857"/>
                    <a:pt x="1508" y="857"/>
                  </a:cubicBezTo>
                  <a:cubicBezTo>
                    <a:pt x="2025" y="857"/>
                    <a:pt x="2543" y="730"/>
                    <a:pt x="3015" y="477"/>
                  </a:cubicBezTo>
                  <a:lnTo>
                    <a:pt x="3015" y="0"/>
                  </a:ln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48" name="Google Shape;6548;p38"/>
            <p:cNvSpPr/>
            <p:nvPr/>
          </p:nvSpPr>
          <p:spPr>
            <a:xfrm>
              <a:off x="8238827" y="4498877"/>
              <a:ext cx="95680" cy="123934"/>
            </a:xfrm>
            <a:custGeom>
              <a:rect b="b" l="l" r="r" t="t"/>
              <a:pathLst>
                <a:path extrusionOk="0" h="4733" w="3654">
                  <a:moveTo>
                    <a:pt x="0" y="1"/>
                  </a:moveTo>
                  <a:lnTo>
                    <a:pt x="0" y="4733"/>
                  </a:lnTo>
                  <a:lnTo>
                    <a:pt x="3005" y="4733"/>
                  </a:lnTo>
                  <a:cubicBezTo>
                    <a:pt x="3368" y="4733"/>
                    <a:pt x="3654" y="4447"/>
                    <a:pt x="3654" y="4084"/>
                  </a:cubicBezTo>
                  <a:lnTo>
                    <a:pt x="3654" y="2634"/>
                  </a:lnTo>
                  <a:cubicBezTo>
                    <a:pt x="3654" y="1966"/>
                    <a:pt x="3215" y="1375"/>
                    <a:pt x="2576" y="1193"/>
                  </a:cubicBezTo>
                  <a:lnTo>
                    <a:pt x="458" y="573"/>
                  </a:lnTo>
                  <a:cubicBezTo>
                    <a:pt x="201" y="497"/>
                    <a:pt x="19" y="268"/>
                    <a:pt x="0"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49" name="Google Shape;6549;p38"/>
            <p:cNvSpPr/>
            <p:nvPr/>
          </p:nvSpPr>
          <p:spPr>
            <a:xfrm>
              <a:off x="8238827" y="4497384"/>
              <a:ext cx="44226" cy="125426"/>
            </a:xfrm>
            <a:custGeom>
              <a:rect b="b" l="l" r="r" t="t"/>
              <a:pathLst>
                <a:path extrusionOk="0" h="4790" w="1689">
                  <a:moveTo>
                    <a:pt x="0" y="1"/>
                  </a:moveTo>
                  <a:lnTo>
                    <a:pt x="0" y="4790"/>
                  </a:lnTo>
                  <a:lnTo>
                    <a:pt x="1288" y="4790"/>
                  </a:lnTo>
                  <a:lnTo>
                    <a:pt x="1660" y="3120"/>
                  </a:lnTo>
                  <a:cubicBezTo>
                    <a:pt x="1689" y="2958"/>
                    <a:pt x="1632" y="2786"/>
                    <a:pt x="1498" y="2681"/>
                  </a:cubicBezTo>
                  <a:lnTo>
                    <a:pt x="1059" y="2357"/>
                  </a:lnTo>
                  <a:cubicBezTo>
                    <a:pt x="935" y="2262"/>
                    <a:pt x="868" y="2109"/>
                    <a:pt x="897" y="1956"/>
                  </a:cubicBezTo>
                  <a:lnTo>
                    <a:pt x="1050" y="878"/>
                  </a:lnTo>
                  <a:cubicBezTo>
                    <a:pt x="1059" y="754"/>
                    <a:pt x="1031" y="630"/>
                    <a:pt x="945" y="535"/>
                  </a:cubicBezTo>
                  <a:cubicBezTo>
                    <a:pt x="773" y="344"/>
                    <a:pt x="430" y="39"/>
                    <a:pt x="0" y="1"/>
                  </a:cubicBez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50" name="Google Shape;6550;p38"/>
            <p:cNvSpPr/>
            <p:nvPr/>
          </p:nvSpPr>
          <p:spPr>
            <a:xfrm>
              <a:off x="8064199" y="4498877"/>
              <a:ext cx="95706" cy="123934"/>
            </a:xfrm>
            <a:custGeom>
              <a:rect b="b" l="l" r="r" t="t"/>
              <a:pathLst>
                <a:path extrusionOk="0" h="4733" w="3655">
                  <a:moveTo>
                    <a:pt x="3655" y="1"/>
                  </a:moveTo>
                  <a:cubicBezTo>
                    <a:pt x="3636" y="268"/>
                    <a:pt x="3454" y="497"/>
                    <a:pt x="3197" y="573"/>
                  </a:cubicBezTo>
                  <a:lnTo>
                    <a:pt x="1079" y="1193"/>
                  </a:lnTo>
                  <a:cubicBezTo>
                    <a:pt x="440" y="1375"/>
                    <a:pt x="1" y="1966"/>
                    <a:pt x="1" y="2634"/>
                  </a:cubicBezTo>
                  <a:lnTo>
                    <a:pt x="1" y="4084"/>
                  </a:lnTo>
                  <a:cubicBezTo>
                    <a:pt x="1" y="4447"/>
                    <a:pt x="287" y="4733"/>
                    <a:pt x="650" y="4733"/>
                  </a:cubicBezTo>
                  <a:lnTo>
                    <a:pt x="3655" y="4733"/>
                  </a:lnTo>
                  <a:lnTo>
                    <a:pt x="3655" y="1"/>
                  </a:ln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51" name="Google Shape;6551;p38"/>
            <p:cNvSpPr/>
            <p:nvPr/>
          </p:nvSpPr>
          <p:spPr>
            <a:xfrm>
              <a:off x="8115417" y="4497384"/>
              <a:ext cx="44488" cy="125426"/>
            </a:xfrm>
            <a:custGeom>
              <a:rect b="b" l="l" r="r" t="t"/>
              <a:pathLst>
                <a:path extrusionOk="0" h="4790" w="1699">
                  <a:moveTo>
                    <a:pt x="1699" y="1"/>
                  </a:moveTo>
                  <a:cubicBezTo>
                    <a:pt x="1260" y="39"/>
                    <a:pt x="926" y="344"/>
                    <a:pt x="754" y="535"/>
                  </a:cubicBezTo>
                  <a:cubicBezTo>
                    <a:pt x="668" y="630"/>
                    <a:pt x="630" y="754"/>
                    <a:pt x="649" y="878"/>
                  </a:cubicBezTo>
                  <a:lnTo>
                    <a:pt x="802" y="1956"/>
                  </a:lnTo>
                  <a:cubicBezTo>
                    <a:pt x="830" y="2109"/>
                    <a:pt x="764" y="2262"/>
                    <a:pt x="640" y="2357"/>
                  </a:cubicBezTo>
                  <a:lnTo>
                    <a:pt x="201" y="2681"/>
                  </a:lnTo>
                  <a:cubicBezTo>
                    <a:pt x="67" y="2786"/>
                    <a:pt x="0" y="2958"/>
                    <a:pt x="39" y="3120"/>
                  </a:cubicBezTo>
                  <a:lnTo>
                    <a:pt x="411" y="4790"/>
                  </a:lnTo>
                  <a:lnTo>
                    <a:pt x="1699" y="4790"/>
                  </a:lnTo>
                  <a:lnTo>
                    <a:pt x="1699" y="1"/>
                  </a:lnTo>
                  <a:close/>
                </a:path>
              </a:pathLst>
            </a:custGeom>
            <a:solidFill>
              <a:srgbClr val="213B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52" name="Google Shape;6552;p38"/>
            <p:cNvSpPr/>
            <p:nvPr/>
          </p:nvSpPr>
          <p:spPr>
            <a:xfrm>
              <a:off x="8160141" y="4541113"/>
              <a:ext cx="78712" cy="81697"/>
            </a:xfrm>
            <a:custGeom>
              <a:rect b="b" l="l" r="r" t="t"/>
              <a:pathLst>
                <a:path extrusionOk="0" h="3120" w="3006">
                  <a:moveTo>
                    <a:pt x="0" y="0"/>
                  </a:moveTo>
                  <a:lnTo>
                    <a:pt x="0" y="3120"/>
                  </a:lnTo>
                  <a:lnTo>
                    <a:pt x="3005" y="3120"/>
                  </a:lnTo>
                  <a:lnTo>
                    <a:pt x="3005" y="0"/>
                  </a:lnTo>
                  <a:cubicBezTo>
                    <a:pt x="2585" y="353"/>
                    <a:pt x="2051" y="544"/>
                    <a:pt x="1507" y="544"/>
                  </a:cubicBezTo>
                  <a:cubicBezTo>
                    <a:pt x="954" y="544"/>
                    <a:pt x="420" y="353"/>
                    <a:pt x="0" y="0"/>
                  </a:cubicBezTo>
                  <a:close/>
                </a:path>
              </a:pathLst>
            </a:custGeom>
            <a:solidFill>
              <a:srgbClr val="5266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53" name="Google Shape;6553;p38"/>
            <p:cNvSpPr/>
            <p:nvPr/>
          </p:nvSpPr>
          <p:spPr>
            <a:xfrm>
              <a:off x="8159879" y="4525114"/>
              <a:ext cx="78974" cy="41372"/>
            </a:xfrm>
            <a:custGeom>
              <a:rect b="b" l="l" r="r" t="t"/>
              <a:pathLst>
                <a:path extrusionOk="0" h="1580" w="3016">
                  <a:moveTo>
                    <a:pt x="1" y="1"/>
                  </a:moveTo>
                  <a:lnTo>
                    <a:pt x="1" y="1136"/>
                  </a:lnTo>
                  <a:cubicBezTo>
                    <a:pt x="459" y="1432"/>
                    <a:pt x="983" y="1580"/>
                    <a:pt x="1508" y="1580"/>
                  </a:cubicBezTo>
                  <a:cubicBezTo>
                    <a:pt x="2033" y="1580"/>
                    <a:pt x="2557" y="1432"/>
                    <a:pt x="3015" y="1136"/>
                  </a:cubicBezTo>
                  <a:lnTo>
                    <a:pt x="3015" y="1"/>
                  </a:lnTo>
                  <a:cubicBezTo>
                    <a:pt x="2629" y="482"/>
                    <a:pt x="2068" y="723"/>
                    <a:pt x="1508" y="723"/>
                  </a:cubicBezTo>
                  <a:cubicBezTo>
                    <a:pt x="947" y="723"/>
                    <a:pt x="387" y="482"/>
                    <a:pt x="1" y="1"/>
                  </a:cubicBezTo>
                  <a:close/>
                </a:path>
              </a:pathLst>
            </a:custGeom>
            <a:solidFill>
              <a:srgbClr val="909D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54" name="Google Shape;6554;p38"/>
            <p:cNvSpPr/>
            <p:nvPr/>
          </p:nvSpPr>
          <p:spPr>
            <a:xfrm>
              <a:off x="8075459" y="4268318"/>
              <a:ext cx="247815" cy="196885"/>
            </a:xfrm>
            <a:custGeom>
              <a:rect b="b" l="l" r="r" t="t"/>
              <a:pathLst>
                <a:path extrusionOk="0" h="7519" w="9464">
                  <a:moveTo>
                    <a:pt x="3768" y="1"/>
                  </a:moveTo>
                  <a:cubicBezTo>
                    <a:pt x="1689" y="1"/>
                    <a:pt x="0" y="1680"/>
                    <a:pt x="0" y="3759"/>
                  </a:cubicBezTo>
                  <a:cubicBezTo>
                    <a:pt x="0" y="5839"/>
                    <a:pt x="1689" y="7518"/>
                    <a:pt x="3768" y="7518"/>
                  </a:cubicBezTo>
                  <a:lnTo>
                    <a:pt x="5695" y="7518"/>
                  </a:lnTo>
                  <a:cubicBezTo>
                    <a:pt x="7775" y="7518"/>
                    <a:pt x="9464" y="5839"/>
                    <a:pt x="9464" y="3759"/>
                  </a:cubicBezTo>
                  <a:cubicBezTo>
                    <a:pt x="9464" y="1680"/>
                    <a:pt x="7775" y="1"/>
                    <a:pt x="5695" y="1"/>
                  </a:cubicBezTo>
                  <a:close/>
                </a:path>
              </a:pathLst>
            </a:custGeom>
            <a:solidFill>
              <a:srgbClr val="395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55" name="Google Shape;6555;p38"/>
            <p:cNvSpPr/>
            <p:nvPr/>
          </p:nvSpPr>
          <p:spPr>
            <a:xfrm>
              <a:off x="8108164" y="4335770"/>
              <a:ext cx="181881" cy="146400"/>
            </a:xfrm>
            <a:custGeom>
              <a:rect b="b" l="l" r="r" t="t"/>
              <a:pathLst>
                <a:path extrusionOk="0" h="5591" w="6946">
                  <a:moveTo>
                    <a:pt x="1546" y="0"/>
                  </a:moveTo>
                  <a:cubicBezTo>
                    <a:pt x="1308" y="0"/>
                    <a:pt x="1117" y="191"/>
                    <a:pt x="1117" y="430"/>
                  </a:cubicBezTo>
                  <a:lnTo>
                    <a:pt x="1117" y="1508"/>
                  </a:lnTo>
                  <a:cubicBezTo>
                    <a:pt x="1117" y="1737"/>
                    <a:pt x="917" y="1937"/>
                    <a:pt x="678" y="1937"/>
                  </a:cubicBezTo>
                  <a:lnTo>
                    <a:pt x="602" y="1937"/>
                  </a:lnTo>
                  <a:cubicBezTo>
                    <a:pt x="596" y="1937"/>
                    <a:pt x="589" y="1937"/>
                    <a:pt x="583" y="1937"/>
                  </a:cubicBezTo>
                  <a:cubicBezTo>
                    <a:pt x="314" y="1937"/>
                    <a:pt x="76" y="2134"/>
                    <a:pt x="39" y="2414"/>
                  </a:cubicBezTo>
                  <a:cubicBezTo>
                    <a:pt x="1" y="2729"/>
                    <a:pt x="258" y="3005"/>
                    <a:pt x="573" y="3005"/>
                  </a:cubicBezTo>
                  <a:lnTo>
                    <a:pt x="697" y="3005"/>
                  </a:lnTo>
                  <a:cubicBezTo>
                    <a:pt x="802" y="4465"/>
                    <a:pt x="2014" y="5591"/>
                    <a:pt x="3473" y="5591"/>
                  </a:cubicBezTo>
                  <a:cubicBezTo>
                    <a:pt x="4943" y="5591"/>
                    <a:pt x="6154" y="4465"/>
                    <a:pt x="6259" y="3005"/>
                  </a:cubicBezTo>
                  <a:lnTo>
                    <a:pt x="6383" y="3005"/>
                  </a:lnTo>
                  <a:cubicBezTo>
                    <a:pt x="6698" y="3005"/>
                    <a:pt x="6946" y="2729"/>
                    <a:pt x="6917" y="2414"/>
                  </a:cubicBezTo>
                  <a:cubicBezTo>
                    <a:pt x="6871" y="2134"/>
                    <a:pt x="6642" y="1937"/>
                    <a:pt x="6373" y="1937"/>
                  </a:cubicBezTo>
                  <a:cubicBezTo>
                    <a:pt x="6367" y="1937"/>
                    <a:pt x="6361" y="1937"/>
                    <a:pt x="6354" y="1937"/>
                  </a:cubicBezTo>
                  <a:lnTo>
                    <a:pt x="6278" y="1937"/>
                  </a:lnTo>
                  <a:cubicBezTo>
                    <a:pt x="6040" y="1937"/>
                    <a:pt x="5839" y="1737"/>
                    <a:pt x="5839" y="1508"/>
                  </a:cubicBezTo>
                  <a:lnTo>
                    <a:pt x="5839" y="430"/>
                  </a:lnTo>
                  <a:cubicBezTo>
                    <a:pt x="5839" y="191"/>
                    <a:pt x="5648" y="0"/>
                    <a:pt x="5410" y="0"/>
                  </a:cubicBezTo>
                  <a:close/>
                </a:path>
              </a:pathLst>
            </a:custGeom>
            <a:solidFill>
              <a:srgbClr val="E0E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56" name="Google Shape;6556;p38"/>
            <p:cNvSpPr/>
            <p:nvPr/>
          </p:nvSpPr>
          <p:spPr>
            <a:xfrm>
              <a:off x="8108425" y="4335770"/>
              <a:ext cx="141661" cy="146400"/>
            </a:xfrm>
            <a:custGeom>
              <a:rect b="b" l="l" r="r" t="t"/>
              <a:pathLst>
                <a:path extrusionOk="0" h="5591" w="5410">
                  <a:moveTo>
                    <a:pt x="1536" y="0"/>
                  </a:moveTo>
                  <a:cubicBezTo>
                    <a:pt x="1298" y="0"/>
                    <a:pt x="1107" y="191"/>
                    <a:pt x="1107" y="430"/>
                  </a:cubicBezTo>
                  <a:lnTo>
                    <a:pt x="1107" y="1498"/>
                  </a:lnTo>
                  <a:cubicBezTo>
                    <a:pt x="1107" y="1737"/>
                    <a:pt x="916" y="1937"/>
                    <a:pt x="678" y="1937"/>
                  </a:cubicBezTo>
                  <a:lnTo>
                    <a:pt x="601" y="1937"/>
                  </a:lnTo>
                  <a:cubicBezTo>
                    <a:pt x="595" y="1937"/>
                    <a:pt x="588" y="1937"/>
                    <a:pt x="582" y="1937"/>
                  </a:cubicBezTo>
                  <a:cubicBezTo>
                    <a:pt x="304" y="1937"/>
                    <a:pt x="76" y="2134"/>
                    <a:pt x="39" y="2414"/>
                  </a:cubicBezTo>
                  <a:cubicBezTo>
                    <a:pt x="0" y="2729"/>
                    <a:pt x="248" y="3005"/>
                    <a:pt x="573" y="3005"/>
                  </a:cubicBezTo>
                  <a:lnTo>
                    <a:pt x="687" y="3005"/>
                  </a:lnTo>
                  <a:cubicBezTo>
                    <a:pt x="791" y="4481"/>
                    <a:pt x="2027" y="5590"/>
                    <a:pt x="3455" y="5590"/>
                  </a:cubicBezTo>
                  <a:cubicBezTo>
                    <a:pt x="3606" y="5590"/>
                    <a:pt x="3758" y="5578"/>
                    <a:pt x="3912" y="5553"/>
                  </a:cubicBezTo>
                  <a:cubicBezTo>
                    <a:pt x="2548" y="5343"/>
                    <a:pt x="1546" y="4169"/>
                    <a:pt x="1546" y="2796"/>
                  </a:cubicBezTo>
                  <a:lnTo>
                    <a:pt x="1546" y="1288"/>
                  </a:lnTo>
                  <a:cubicBezTo>
                    <a:pt x="1546" y="811"/>
                    <a:pt x="1927" y="430"/>
                    <a:pt x="2404" y="430"/>
                  </a:cubicBezTo>
                  <a:lnTo>
                    <a:pt x="4980" y="430"/>
                  </a:lnTo>
                  <a:cubicBezTo>
                    <a:pt x="5219" y="430"/>
                    <a:pt x="5410" y="229"/>
                    <a:pt x="5410" y="0"/>
                  </a:cubicBezTo>
                  <a:close/>
                </a:path>
              </a:pathLst>
            </a:custGeom>
            <a:solidFill>
              <a:srgbClr val="DAE2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57" name="Google Shape;6557;p38"/>
            <p:cNvSpPr/>
            <p:nvPr/>
          </p:nvSpPr>
          <p:spPr>
            <a:xfrm>
              <a:off x="8174569" y="4431241"/>
              <a:ext cx="49830" cy="17230"/>
            </a:xfrm>
            <a:custGeom>
              <a:rect b="b" l="l" r="r" t="t"/>
              <a:pathLst>
                <a:path extrusionOk="0" h="658" w="1903">
                  <a:moveTo>
                    <a:pt x="309" y="0"/>
                  </a:moveTo>
                  <a:cubicBezTo>
                    <a:pt x="141" y="0"/>
                    <a:pt x="1" y="219"/>
                    <a:pt x="155" y="380"/>
                  </a:cubicBezTo>
                  <a:cubicBezTo>
                    <a:pt x="365" y="554"/>
                    <a:pt x="637" y="657"/>
                    <a:pt x="919" y="657"/>
                  </a:cubicBezTo>
                  <a:cubicBezTo>
                    <a:pt x="932" y="657"/>
                    <a:pt x="944" y="657"/>
                    <a:pt x="956" y="657"/>
                  </a:cubicBezTo>
                  <a:cubicBezTo>
                    <a:pt x="968" y="657"/>
                    <a:pt x="980" y="657"/>
                    <a:pt x="992" y="657"/>
                  </a:cubicBezTo>
                  <a:cubicBezTo>
                    <a:pt x="1267" y="657"/>
                    <a:pt x="1538" y="554"/>
                    <a:pt x="1748" y="380"/>
                  </a:cubicBezTo>
                  <a:cubicBezTo>
                    <a:pt x="1903" y="219"/>
                    <a:pt x="1762" y="0"/>
                    <a:pt x="1594" y="0"/>
                  </a:cubicBezTo>
                  <a:cubicBezTo>
                    <a:pt x="1544" y="0"/>
                    <a:pt x="1491" y="19"/>
                    <a:pt x="1443" y="65"/>
                  </a:cubicBezTo>
                  <a:cubicBezTo>
                    <a:pt x="1295" y="170"/>
                    <a:pt x="1123" y="223"/>
                    <a:pt x="952" y="223"/>
                  </a:cubicBezTo>
                  <a:cubicBezTo>
                    <a:pt x="780" y="223"/>
                    <a:pt x="608" y="170"/>
                    <a:pt x="460" y="65"/>
                  </a:cubicBezTo>
                  <a:cubicBezTo>
                    <a:pt x="412" y="19"/>
                    <a:pt x="360" y="0"/>
                    <a:pt x="309" y="0"/>
                  </a:cubicBezTo>
                  <a:close/>
                </a:path>
              </a:pathLst>
            </a:custGeom>
            <a:solidFill>
              <a:srgbClr val="D4D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58" name="Google Shape;6558;p38"/>
            <p:cNvSpPr/>
            <p:nvPr/>
          </p:nvSpPr>
          <p:spPr>
            <a:xfrm>
              <a:off x="8134375" y="4380730"/>
              <a:ext cx="130218" cy="43572"/>
            </a:xfrm>
            <a:custGeom>
              <a:rect b="b" l="l" r="r" t="t"/>
              <a:pathLst>
                <a:path extrusionOk="0" h="1664" w="4973">
                  <a:moveTo>
                    <a:pt x="4001" y="0"/>
                  </a:moveTo>
                  <a:cubicBezTo>
                    <a:pt x="3994" y="0"/>
                    <a:pt x="3987" y="0"/>
                    <a:pt x="3980" y="1"/>
                  </a:cubicBezTo>
                  <a:lnTo>
                    <a:pt x="984" y="1"/>
                  </a:lnTo>
                  <a:cubicBezTo>
                    <a:pt x="603" y="1"/>
                    <a:pt x="269" y="239"/>
                    <a:pt x="154" y="611"/>
                  </a:cubicBezTo>
                  <a:cubicBezTo>
                    <a:pt x="0" y="1161"/>
                    <a:pt x="437" y="1664"/>
                    <a:pt x="957" y="1664"/>
                  </a:cubicBezTo>
                  <a:cubicBezTo>
                    <a:pt x="1050" y="1664"/>
                    <a:pt x="1146" y="1648"/>
                    <a:pt x="1242" y="1613"/>
                  </a:cubicBezTo>
                  <a:lnTo>
                    <a:pt x="1728" y="1432"/>
                  </a:lnTo>
                  <a:cubicBezTo>
                    <a:pt x="2053" y="1308"/>
                    <a:pt x="2272" y="993"/>
                    <a:pt x="2272" y="649"/>
                  </a:cubicBezTo>
                  <a:cubicBezTo>
                    <a:pt x="2272" y="535"/>
                    <a:pt x="2367" y="439"/>
                    <a:pt x="2482" y="439"/>
                  </a:cubicBezTo>
                  <a:cubicBezTo>
                    <a:pt x="2606" y="439"/>
                    <a:pt x="2701" y="535"/>
                    <a:pt x="2701" y="649"/>
                  </a:cubicBezTo>
                  <a:cubicBezTo>
                    <a:pt x="2701" y="993"/>
                    <a:pt x="2911" y="1308"/>
                    <a:pt x="3236" y="1432"/>
                  </a:cubicBezTo>
                  <a:lnTo>
                    <a:pt x="3732" y="1613"/>
                  </a:lnTo>
                  <a:cubicBezTo>
                    <a:pt x="3827" y="1648"/>
                    <a:pt x="3923" y="1664"/>
                    <a:pt x="4016" y="1664"/>
                  </a:cubicBezTo>
                  <a:cubicBezTo>
                    <a:pt x="4536" y="1664"/>
                    <a:pt x="4973" y="1161"/>
                    <a:pt x="4819" y="611"/>
                  </a:cubicBezTo>
                  <a:cubicBezTo>
                    <a:pt x="4707" y="246"/>
                    <a:pt x="4374" y="0"/>
                    <a:pt x="400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59" name="Google Shape;6559;p38"/>
            <p:cNvSpPr/>
            <p:nvPr/>
          </p:nvSpPr>
          <p:spPr>
            <a:xfrm>
              <a:off x="8148646" y="4391963"/>
              <a:ext cx="33752" cy="21000"/>
            </a:xfrm>
            <a:custGeom>
              <a:rect b="b" l="l" r="r" t="t"/>
              <a:pathLst>
                <a:path extrusionOk="0" h="802" w="1289">
                  <a:moveTo>
                    <a:pt x="401" y="1"/>
                  </a:moveTo>
                  <a:cubicBezTo>
                    <a:pt x="182" y="1"/>
                    <a:pt x="0" y="182"/>
                    <a:pt x="0" y="402"/>
                  </a:cubicBezTo>
                  <a:cubicBezTo>
                    <a:pt x="0" y="627"/>
                    <a:pt x="191" y="802"/>
                    <a:pt x="400" y="802"/>
                  </a:cubicBezTo>
                  <a:cubicBezTo>
                    <a:pt x="448" y="802"/>
                    <a:pt x="497" y="793"/>
                    <a:pt x="544" y="774"/>
                  </a:cubicBezTo>
                  <a:lnTo>
                    <a:pt x="1031" y="592"/>
                  </a:lnTo>
                  <a:cubicBezTo>
                    <a:pt x="1183" y="535"/>
                    <a:pt x="1288" y="392"/>
                    <a:pt x="1288" y="220"/>
                  </a:cubicBezTo>
                  <a:lnTo>
                    <a:pt x="1288" y="1"/>
                  </a:ln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60" name="Google Shape;6560;p38"/>
            <p:cNvSpPr/>
            <p:nvPr/>
          </p:nvSpPr>
          <p:spPr>
            <a:xfrm>
              <a:off x="8216334" y="4391963"/>
              <a:ext cx="33752" cy="21079"/>
            </a:xfrm>
            <a:custGeom>
              <a:rect b="b" l="l" r="r" t="t"/>
              <a:pathLst>
                <a:path extrusionOk="0" h="805" w="1289">
                  <a:moveTo>
                    <a:pt x="1" y="1"/>
                  </a:moveTo>
                  <a:lnTo>
                    <a:pt x="1" y="220"/>
                  </a:lnTo>
                  <a:cubicBezTo>
                    <a:pt x="1" y="392"/>
                    <a:pt x="106" y="535"/>
                    <a:pt x="258" y="592"/>
                  </a:cubicBezTo>
                  <a:lnTo>
                    <a:pt x="745" y="783"/>
                  </a:lnTo>
                  <a:cubicBezTo>
                    <a:pt x="791" y="797"/>
                    <a:pt x="838" y="805"/>
                    <a:pt x="886" y="805"/>
                  </a:cubicBezTo>
                  <a:cubicBezTo>
                    <a:pt x="966" y="805"/>
                    <a:pt x="1045" y="783"/>
                    <a:pt x="1117" y="735"/>
                  </a:cubicBezTo>
                  <a:cubicBezTo>
                    <a:pt x="1222" y="659"/>
                    <a:pt x="1289" y="535"/>
                    <a:pt x="1289" y="402"/>
                  </a:cubicBezTo>
                  <a:cubicBezTo>
                    <a:pt x="1289" y="182"/>
                    <a:pt x="1107" y="1"/>
                    <a:pt x="888" y="1"/>
                  </a:cubicBezTo>
                  <a:close/>
                </a:path>
              </a:pathLst>
            </a:custGeom>
            <a:solidFill>
              <a:srgbClr val="6F80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61" name="Google Shape;6561;p38"/>
            <p:cNvSpPr/>
            <p:nvPr/>
          </p:nvSpPr>
          <p:spPr>
            <a:xfrm>
              <a:off x="8159879" y="4391963"/>
              <a:ext cx="11260" cy="11286"/>
            </a:xfrm>
            <a:custGeom>
              <a:rect b="b" l="l" r="r" t="t"/>
              <a:pathLst>
                <a:path extrusionOk="0" h="431" w="430">
                  <a:moveTo>
                    <a:pt x="1" y="1"/>
                  </a:moveTo>
                  <a:lnTo>
                    <a:pt x="1" y="220"/>
                  </a:lnTo>
                  <a:cubicBezTo>
                    <a:pt x="1" y="335"/>
                    <a:pt x="96" y="430"/>
                    <a:pt x="220" y="430"/>
                  </a:cubicBezTo>
                  <a:cubicBezTo>
                    <a:pt x="334" y="430"/>
                    <a:pt x="430" y="335"/>
                    <a:pt x="430" y="220"/>
                  </a:cubicBezTo>
                  <a:lnTo>
                    <a:pt x="430" y="1"/>
                  </a:lnTo>
                  <a:close/>
                </a:path>
              </a:pathLst>
            </a:custGeom>
            <a:solidFill>
              <a:srgbClr val="5266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6562" name="Google Shape;6562;p38"/>
            <p:cNvSpPr/>
            <p:nvPr/>
          </p:nvSpPr>
          <p:spPr>
            <a:xfrm>
              <a:off x="8227567" y="4391963"/>
              <a:ext cx="11286" cy="11286"/>
            </a:xfrm>
            <a:custGeom>
              <a:rect b="b" l="l" r="r" t="t"/>
              <a:pathLst>
                <a:path extrusionOk="0" h="431" w="431">
                  <a:moveTo>
                    <a:pt x="1" y="1"/>
                  </a:moveTo>
                  <a:lnTo>
                    <a:pt x="1" y="220"/>
                  </a:lnTo>
                  <a:cubicBezTo>
                    <a:pt x="1" y="335"/>
                    <a:pt x="96" y="430"/>
                    <a:pt x="211" y="430"/>
                  </a:cubicBezTo>
                  <a:cubicBezTo>
                    <a:pt x="335" y="430"/>
                    <a:pt x="430" y="335"/>
                    <a:pt x="430" y="220"/>
                  </a:cubicBezTo>
                  <a:lnTo>
                    <a:pt x="430" y="1"/>
                  </a:lnTo>
                  <a:close/>
                </a:path>
              </a:pathLst>
            </a:custGeom>
            <a:solidFill>
              <a:srgbClr val="5266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6563" name="Google Shape;6563;p38"/>
          <p:cNvSpPr txBox="1"/>
          <p:nvPr/>
        </p:nvSpPr>
        <p:spPr>
          <a:xfrm>
            <a:off x="861202" y="725019"/>
            <a:ext cx="4995000" cy="692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2400"/>
              <a:buFont typeface="Calibri"/>
              <a:buNone/>
            </a:pPr>
            <a:r>
              <a:rPr b="0" i="0" lang="en-US" sz="2400" u="none" cap="none" strike="noStrike">
                <a:solidFill>
                  <a:schemeClr val="lt1"/>
                </a:solidFill>
                <a:latin typeface="Quattrocento Sans"/>
                <a:ea typeface="Quattrocento Sans"/>
                <a:cs typeface="Quattrocento Sans"/>
                <a:sym typeface="Quattrocento Sans"/>
              </a:rPr>
              <a:t>Help &amp; Support Icons</a:t>
            </a:r>
            <a:endParaRPr b="0" i="0" sz="2400" u="none" cap="none" strike="noStrike">
              <a:solidFill>
                <a:schemeClr val="lt1"/>
              </a:solidFill>
              <a:latin typeface="Quattrocento Sans"/>
              <a:ea typeface="Quattrocento Sans"/>
              <a:cs typeface="Quattrocento Sans"/>
              <a:sym typeface="Quattrocento Sans"/>
            </a:endParaRPr>
          </a:p>
        </p:txBody>
      </p:sp>
      <p:sp>
        <p:nvSpPr>
          <p:cNvPr id="6564" name="Google Shape;6564;p38"/>
          <p:cNvSpPr txBox="1"/>
          <p:nvPr/>
        </p:nvSpPr>
        <p:spPr>
          <a:xfrm>
            <a:off x="6611710" y="725019"/>
            <a:ext cx="4995000" cy="692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2400"/>
              <a:buFont typeface="Calibri"/>
              <a:buNone/>
            </a:pPr>
            <a:r>
              <a:rPr b="0" i="0" lang="en-US" sz="2400" u="none" cap="none" strike="noStrike">
                <a:solidFill>
                  <a:schemeClr val="lt1"/>
                </a:solidFill>
                <a:latin typeface="Quattrocento Sans"/>
                <a:ea typeface="Quattrocento Sans"/>
                <a:cs typeface="Quattrocento Sans"/>
                <a:sym typeface="Quattrocento Sans"/>
              </a:rPr>
              <a:t>Avatar Icons</a:t>
            </a:r>
            <a:endParaRPr b="0" i="0" sz="2400" u="none" cap="none" strike="noStrike">
              <a:solidFill>
                <a:schemeClr val="lt1"/>
              </a:solidFill>
              <a:latin typeface="Quattrocento Sans"/>
              <a:ea typeface="Quattrocento Sans"/>
              <a:cs typeface="Quattrocento Sans"/>
              <a:sym typeface="Quattrocento Sans"/>
            </a:endParaRPr>
          </a:p>
        </p:txBody>
      </p:sp>
      <p:sp>
        <p:nvSpPr>
          <p:cNvPr id="6565" name="Google Shape;6565;p38"/>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6566" name="Google Shape;6566;p38"/>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6567" name="Google Shape;6567;p38"/>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6568" name="Google Shape;6568;p38"/>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6569" name="Google Shape;6569;p38"/>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6570" name="Google Shape;6570;p38"/>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6571" name="Google Shape;6571;p38"/>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6572" name="Google Shape;6572;p38"/>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6573" name="Google Shape;6573;p38"/>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6574" name="Google Shape;6574;p38"/>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6575" name="Google Shape;6575;p38"/>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6576" name="Google Shape;6576;p38"/>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6577" name="Google Shape;6577;p38"/>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1" name="Shape 6581"/>
        <p:cNvGrpSpPr/>
        <p:nvPr/>
      </p:nvGrpSpPr>
      <p:grpSpPr>
        <a:xfrm>
          <a:off x="0" y="0"/>
          <a:ext cx="0" cy="0"/>
          <a:chOff x="0" y="0"/>
          <a:chExt cx="0" cy="0"/>
        </a:xfrm>
      </p:grpSpPr>
      <p:sp>
        <p:nvSpPr>
          <p:cNvPr id="6582" name="Google Shape;6582;p39"/>
          <p:cNvSpPr txBox="1"/>
          <p:nvPr/>
        </p:nvSpPr>
        <p:spPr>
          <a:xfrm>
            <a:off x="1442870" y="1357839"/>
            <a:ext cx="6336505" cy="86173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B6AA"/>
              </a:buClr>
              <a:buSzPts val="5000"/>
              <a:buFont typeface="Varela Round"/>
              <a:buNone/>
            </a:pPr>
            <a:r>
              <a:rPr b="1" i="0" lang="en-US" sz="5000" u="none" cap="none" strike="noStrike">
                <a:solidFill>
                  <a:srgbClr val="00B6AA"/>
                </a:solidFill>
                <a:latin typeface="Varela Round"/>
                <a:ea typeface="Varela Round"/>
                <a:cs typeface="Varela Round"/>
                <a:sym typeface="Varela Round"/>
              </a:rPr>
              <a:t>Typography</a:t>
            </a:r>
            <a:endParaRPr b="0" i="0" sz="5000" u="none" cap="none" strike="noStrike">
              <a:solidFill>
                <a:srgbClr val="00B6AA"/>
              </a:solidFill>
              <a:latin typeface="Varela Round"/>
              <a:ea typeface="Varela Round"/>
              <a:cs typeface="Varela Round"/>
              <a:sym typeface="Varela Round"/>
            </a:endParaRPr>
          </a:p>
        </p:txBody>
      </p:sp>
      <p:sp>
        <p:nvSpPr>
          <p:cNvPr id="6583" name="Google Shape;6583;p39"/>
          <p:cNvSpPr txBox="1"/>
          <p:nvPr/>
        </p:nvSpPr>
        <p:spPr>
          <a:xfrm>
            <a:off x="1444813" y="2565400"/>
            <a:ext cx="9294905" cy="28007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696A69"/>
                </a:solidFill>
                <a:latin typeface="Quattrocento Sans"/>
                <a:ea typeface="Quattrocento Sans"/>
                <a:cs typeface="Quattrocento Sans"/>
                <a:sym typeface="Quattrocento Sans"/>
              </a:rPr>
              <a:t>Font yang digunakan:</a:t>
            </a:r>
            <a:r>
              <a:rPr b="1" i="0" lang="en-US" sz="2200" u="none" cap="none" strike="noStrike">
                <a:solidFill>
                  <a:schemeClr val="dk1"/>
                </a:solidFill>
                <a:latin typeface="Quattrocento Sans"/>
                <a:ea typeface="Quattrocento Sans"/>
                <a:cs typeface="Quattrocento Sans"/>
                <a:sym typeface="Quattrocento Sans"/>
              </a:rPr>
              <a: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696A69"/>
              </a:buClr>
              <a:buSzPts val="2200"/>
              <a:buFont typeface="Calibri"/>
              <a:buChar char="-"/>
            </a:pPr>
            <a:r>
              <a:rPr b="0" i="0" lang="en-US" sz="2200" u="none" cap="none" strike="noStrike">
                <a:solidFill>
                  <a:srgbClr val="696A69"/>
                </a:solidFill>
                <a:latin typeface="Quattrocento Sans"/>
                <a:ea typeface="Quattrocento Sans"/>
                <a:cs typeface="Quattrocento Sans"/>
                <a:sym typeface="Quattrocento Sans"/>
              </a:rPr>
              <a:t>Title/headline menggunakan font </a:t>
            </a:r>
            <a:r>
              <a:rPr b="1" i="0" lang="en-US" sz="2200" u="none" cap="none" strike="noStrike">
                <a:solidFill>
                  <a:srgbClr val="696A69"/>
                </a:solidFill>
                <a:latin typeface="Quattrocento Sans"/>
                <a:ea typeface="Quattrocento Sans"/>
                <a:cs typeface="Quattrocento Sans"/>
                <a:sym typeface="Quattrocento Sans"/>
              </a:rPr>
              <a:t>VAG Rounded Bold.</a:t>
            </a:r>
            <a:r>
              <a:rPr b="0" i="0" lang="en-US" sz="2200" u="none" cap="none" strike="noStrike">
                <a:solidFill>
                  <a:srgbClr val="696A69"/>
                </a:solidFill>
                <a:latin typeface="Quattrocento Sans"/>
                <a:ea typeface="Quattrocento Sans"/>
                <a:cs typeface="Quattrocento Sans"/>
                <a:sym typeface="Quattrocento Sans"/>
              </a:rPr>
              <a:t> Berikut link downloadnya: </a:t>
            </a:r>
            <a:r>
              <a:rPr b="1" i="0" lang="en-US" sz="2200" u="sng" cap="none" strike="noStrike">
                <a:solidFill>
                  <a:srgbClr val="467886"/>
                </a:solidFill>
                <a:latin typeface="Quattrocento Sans"/>
                <a:ea typeface="Quattrocento Sans"/>
                <a:cs typeface="Quattrocento Sans"/>
                <a:sym typeface="Quattrocento Sans"/>
                <a:hlinkClick r:id="rId3">
                  <a:extLst>
                    <a:ext uri="{A12FA001-AC4F-418D-AE19-62706E023703}">
                      <ahyp:hlinkClr val="tx"/>
                    </a:ext>
                  </a:extLst>
                </a:hlinkClick>
              </a:rPr>
              <a:t>https://freefontsfamily.com/vag-rounded-font-free-download/</a:t>
            </a:r>
            <a:r>
              <a:rPr b="0" i="0" lang="en-US" sz="22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146050" lvl="0" marL="285750" marR="0" rtl="0" algn="l">
              <a:lnSpc>
                <a:spcPct val="100000"/>
              </a:lnSpc>
              <a:spcBef>
                <a:spcPts val="0"/>
              </a:spcBef>
              <a:spcAft>
                <a:spcPts val="0"/>
              </a:spcAft>
              <a:buClr>
                <a:schemeClr val="dk1"/>
              </a:buClr>
              <a:buSzPts val="2200"/>
              <a:buFont typeface="Calibri"/>
              <a:buNone/>
            </a:pPr>
            <a:r>
              <a:t/>
            </a:r>
            <a:endParaRPr b="0" i="0" sz="2200" u="none" cap="none" strike="noStrike">
              <a:solidFill>
                <a:schemeClr val="dk1"/>
              </a:solidFill>
              <a:latin typeface="Quattrocento Sans"/>
              <a:ea typeface="Quattrocento Sans"/>
              <a:cs typeface="Quattrocento Sans"/>
              <a:sym typeface="Quattrocento Sans"/>
            </a:endParaRPr>
          </a:p>
          <a:p>
            <a:pPr indent="-285750" lvl="0" marL="285750" marR="0" rtl="0" algn="l">
              <a:lnSpc>
                <a:spcPct val="100000"/>
              </a:lnSpc>
              <a:spcBef>
                <a:spcPts val="0"/>
              </a:spcBef>
              <a:spcAft>
                <a:spcPts val="0"/>
              </a:spcAft>
              <a:buClr>
                <a:srgbClr val="696A69"/>
              </a:buClr>
              <a:buSzPts val="2200"/>
              <a:buFont typeface="Calibri"/>
              <a:buChar char="-"/>
            </a:pPr>
            <a:r>
              <a:rPr b="0" i="0" lang="en-US" sz="2200" u="none" cap="none" strike="noStrike">
                <a:solidFill>
                  <a:srgbClr val="696A69"/>
                </a:solidFill>
                <a:latin typeface="Quattrocento Sans"/>
                <a:ea typeface="Quattrocento Sans"/>
                <a:cs typeface="Quattrocento Sans"/>
                <a:sym typeface="Quattrocento Sans"/>
              </a:rPr>
              <a:t>Body text menggunakan font Segoe UI. Berikut link downloadnya: </a:t>
            </a:r>
            <a:r>
              <a:rPr b="1" i="0" lang="en-US" sz="2200" u="sng" cap="none" strike="noStrike">
                <a:solidFill>
                  <a:srgbClr val="467886"/>
                </a:solidFill>
                <a:latin typeface="Quattrocento Sans"/>
                <a:ea typeface="Quattrocento Sans"/>
                <a:cs typeface="Quattrocento Sans"/>
                <a:sym typeface="Quattrocento Sans"/>
                <a:hlinkClick r:id="rId4">
                  <a:extLst>
                    <a:ext uri="{A12FA001-AC4F-418D-AE19-62706E023703}">
                      <ahyp:hlinkClr val="tx"/>
                    </a:ext>
                  </a:extLst>
                </a:hlinkClick>
              </a:rPr>
              <a:t>https://www.cufonfonts.com/font/segoe-ui-4</a:t>
            </a:r>
            <a:r>
              <a:rPr b="0" i="0" lang="en-US" sz="22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6584" name="Google Shape;6584;p39"/>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6585" name="Google Shape;6585;p39"/>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6586" name="Google Shape;6586;p39"/>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6587" name="Google Shape;6587;p39"/>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6588" name="Google Shape;6588;p39"/>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6589" name="Google Shape;6589;p39"/>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6590" name="Google Shape;6590;p39"/>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6591" name="Google Shape;6591;p39"/>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6592" name="Google Shape;6592;p39"/>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6593" name="Google Shape;6593;p39"/>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6594" name="Google Shape;6594;p39"/>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6595" name="Google Shape;6595;p39"/>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6596" name="Google Shape;6596;p39"/>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4"/>
          <p:cNvSpPr/>
          <p:nvPr>
            <p:ph idx="2" type="pic"/>
          </p:nvPr>
        </p:nvSpPr>
        <p:spPr>
          <a:xfrm>
            <a:off x="-4813" y="1533"/>
            <a:ext cx="5794296" cy="6861230"/>
          </a:xfrm>
          <a:prstGeom prst="rect">
            <a:avLst/>
          </a:prstGeom>
          <a:noFill/>
          <a:ln>
            <a:noFill/>
          </a:ln>
        </p:spPr>
      </p:sp>
      <p:sp>
        <p:nvSpPr>
          <p:cNvPr id="804" name="Google Shape;804;p4"/>
          <p:cNvSpPr txBox="1"/>
          <p:nvPr>
            <p:ph type="ctrTitle"/>
          </p:nvPr>
        </p:nvSpPr>
        <p:spPr>
          <a:xfrm>
            <a:off x="6327854" y="1433371"/>
            <a:ext cx="5270490" cy="2387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B9AD"/>
              </a:buClr>
              <a:buSzPts val="7000"/>
              <a:buFont typeface="Arial"/>
              <a:buNone/>
            </a:pPr>
            <a:r>
              <a:rPr lang="en-US" sz="6600"/>
              <a:t>YOUR TITLE</a:t>
            </a:r>
            <a:br>
              <a:rPr lang="en-US" sz="6600"/>
            </a:br>
            <a:r>
              <a:rPr lang="en-US" sz="6600"/>
              <a:t>GOES HERE</a:t>
            </a:r>
            <a:endParaRPr sz="6600"/>
          </a:p>
        </p:txBody>
      </p:sp>
      <p:sp>
        <p:nvSpPr>
          <p:cNvPr id="805" name="Google Shape;805;p4"/>
          <p:cNvSpPr txBox="1"/>
          <p:nvPr>
            <p:ph idx="1" type="subTitle"/>
          </p:nvPr>
        </p:nvSpPr>
        <p:spPr>
          <a:xfrm>
            <a:off x="6327854" y="4031583"/>
            <a:ext cx="4655765" cy="115350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1716F"/>
              </a:buClr>
              <a:buSzPts val="2800"/>
              <a:buNone/>
            </a:pPr>
            <a:r>
              <a:rPr lang="en-US"/>
              <a:t>Kementerian Kesehatan</a:t>
            </a:r>
            <a:endParaRPr/>
          </a:p>
          <a:p>
            <a:pPr indent="0" lvl="0" marL="0" rtl="0" algn="l">
              <a:lnSpc>
                <a:spcPct val="90000"/>
              </a:lnSpc>
              <a:spcBef>
                <a:spcPts val="1000"/>
              </a:spcBef>
              <a:spcAft>
                <a:spcPts val="0"/>
              </a:spcAft>
              <a:buClr>
                <a:srgbClr val="71716F"/>
              </a:buClr>
              <a:buSzPts val="2800"/>
              <a:buNone/>
            </a:pPr>
            <a:r>
              <a:rPr lang="en-US"/>
              <a:t>Tahun 2024</a:t>
            </a:r>
            <a:endParaRPr/>
          </a:p>
        </p:txBody>
      </p:sp>
      <p:sp>
        <p:nvSpPr>
          <p:cNvPr id="806" name="Google Shape;806;p4"/>
          <p:cNvSpPr txBox="1"/>
          <p:nvPr>
            <p:ph idx="3" type="body"/>
          </p:nvPr>
        </p:nvSpPr>
        <p:spPr>
          <a:xfrm>
            <a:off x="6327854" y="5411031"/>
            <a:ext cx="3802359" cy="546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A5A5A5"/>
              </a:buClr>
              <a:buSzPts val="1800"/>
              <a:buNone/>
            </a:pPr>
            <a:r>
              <a:rPr lang="en-US"/>
              <a:t>FEBRUARI 2024</a:t>
            </a:r>
            <a:endParaRPr/>
          </a:p>
        </p:txBody>
      </p:sp>
      <p:sp>
        <p:nvSpPr>
          <p:cNvPr id="807" name="Google Shape;807;p4"/>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808" name="Google Shape;808;p4"/>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809" name="Google Shape;809;p4"/>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810" name="Google Shape;810;p4"/>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811" name="Google Shape;811;p4"/>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812" name="Google Shape;812;p4"/>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813" name="Google Shape;813;p4"/>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814" name="Google Shape;814;p4"/>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815" name="Google Shape;815;p4"/>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816" name="Google Shape;816;p4"/>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817" name="Google Shape;817;p4"/>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818" name="Google Shape;818;p4"/>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819" name="Google Shape;819;p4"/>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
        <p:nvSpPr>
          <p:cNvPr id="820" name="Google Shape;820;p4"/>
          <p:cNvSpPr txBox="1"/>
          <p:nvPr/>
        </p:nvSpPr>
        <p:spPr>
          <a:xfrm>
            <a:off x="11708619" y="6473972"/>
            <a:ext cx="4632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latin typeface="Arial"/>
                <a:ea typeface="Arial"/>
                <a:cs typeface="Arial"/>
                <a:sym typeface="Arial"/>
              </a:rPr>
              <a:t>‹#›</a:t>
            </a:fld>
            <a:endParaRPr b="0" i="0" sz="1400" u="none" cap="none" strike="noStrike">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5"/>
          <p:cNvSpPr txBox="1"/>
          <p:nvPr>
            <p:ph idx="1" type="subTitle"/>
          </p:nvPr>
        </p:nvSpPr>
        <p:spPr>
          <a:xfrm>
            <a:off x="1524000" y="4867803"/>
            <a:ext cx="9144000" cy="94705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500"/>
              <a:buNone/>
            </a:pPr>
            <a:r>
              <a:t/>
            </a:r>
            <a:endParaRPr/>
          </a:p>
        </p:txBody>
      </p:sp>
      <p:sp>
        <p:nvSpPr>
          <p:cNvPr id="827" name="Google Shape;827;p5"/>
          <p:cNvSpPr txBox="1"/>
          <p:nvPr>
            <p:ph type="title"/>
          </p:nvPr>
        </p:nvSpPr>
        <p:spPr>
          <a:xfrm>
            <a:off x="838200" y="1831875"/>
            <a:ext cx="10515600" cy="94333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6AA"/>
              </a:buClr>
              <a:buSzPts val="7000"/>
              <a:buFont typeface="Arial"/>
              <a:buNone/>
            </a:pPr>
            <a:r>
              <a:rPr lang="en-US" sz="6600"/>
              <a:t>YOUR TITLE GOES HERE</a:t>
            </a:r>
            <a:endParaRPr sz="6600"/>
          </a:p>
        </p:txBody>
      </p:sp>
      <p:sp>
        <p:nvSpPr>
          <p:cNvPr id="828" name="Google Shape;828;p5"/>
          <p:cNvSpPr txBox="1"/>
          <p:nvPr>
            <p:ph idx="2" type="body"/>
          </p:nvPr>
        </p:nvSpPr>
        <p:spPr>
          <a:xfrm>
            <a:off x="2724945" y="6011696"/>
            <a:ext cx="6742111" cy="58953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1800"/>
              <a:buNone/>
            </a:pPr>
            <a:r>
              <a:t/>
            </a:r>
            <a:endParaRPr/>
          </a:p>
        </p:txBody>
      </p:sp>
      <p:sp>
        <p:nvSpPr>
          <p:cNvPr id="829" name="Google Shape;829;p5"/>
          <p:cNvSpPr txBox="1"/>
          <p:nvPr>
            <p:ph idx="3" type="body"/>
          </p:nvPr>
        </p:nvSpPr>
        <p:spPr>
          <a:xfrm>
            <a:off x="4825531" y="3175739"/>
            <a:ext cx="2540938" cy="546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A5A5A5"/>
              </a:buClr>
              <a:buSzPts val="2000"/>
              <a:buNone/>
            </a:pPr>
            <a:r>
              <a:rPr lang="en-US"/>
              <a:t>Februari 2024</a:t>
            </a:r>
            <a:endParaRPr/>
          </a:p>
        </p:txBody>
      </p:sp>
      <p:sp>
        <p:nvSpPr>
          <p:cNvPr id="830" name="Google Shape;830;p5"/>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831" name="Google Shape;831;p5"/>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832" name="Google Shape;832;p5"/>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833" name="Google Shape;833;p5"/>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834" name="Google Shape;834;p5"/>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835" name="Google Shape;835;p5"/>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836" name="Google Shape;836;p5"/>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837" name="Google Shape;837;p5"/>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838" name="Google Shape;838;p5"/>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839" name="Google Shape;839;p5"/>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840" name="Google Shape;840;p5"/>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841" name="Google Shape;841;p5"/>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842" name="Google Shape;842;p5"/>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
        <p:nvSpPr>
          <p:cNvPr id="843" name="Google Shape;843;p5"/>
          <p:cNvSpPr txBox="1"/>
          <p:nvPr/>
        </p:nvSpPr>
        <p:spPr>
          <a:xfrm>
            <a:off x="11708619" y="6397772"/>
            <a:ext cx="463061"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6"/>
          <p:cNvSpPr txBox="1"/>
          <p:nvPr>
            <p:ph idx="1" type="subTitle"/>
          </p:nvPr>
        </p:nvSpPr>
        <p:spPr>
          <a:xfrm>
            <a:off x="1524000" y="5094306"/>
            <a:ext cx="9144000" cy="94705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500"/>
              <a:buNone/>
            </a:pPr>
            <a:r>
              <a:t/>
            </a:r>
            <a:endParaRPr/>
          </a:p>
        </p:txBody>
      </p:sp>
      <p:sp>
        <p:nvSpPr>
          <p:cNvPr id="849" name="Google Shape;849;p6"/>
          <p:cNvSpPr txBox="1"/>
          <p:nvPr>
            <p:ph type="title"/>
          </p:nvPr>
        </p:nvSpPr>
        <p:spPr>
          <a:xfrm>
            <a:off x="838200" y="2430774"/>
            <a:ext cx="10515600" cy="95956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6AA"/>
              </a:buClr>
              <a:buSzPts val="7000"/>
              <a:buFont typeface="Arial"/>
              <a:buNone/>
            </a:pPr>
            <a:r>
              <a:rPr lang="en-US" sz="6600"/>
              <a:t>YOUR TITLE GOES HERE</a:t>
            </a:r>
            <a:endParaRPr sz="6600"/>
          </a:p>
        </p:txBody>
      </p:sp>
      <p:sp>
        <p:nvSpPr>
          <p:cNvPr id="850" name="Google Shape;850;p6"/>
          <p:cNvSpPr txBox="1"/>
          <p:nvPr>
            <p:ph idx="2" type="body"/>
          </p:nvPr>
        </p:nvSpPr>
        <p:spPr>
          <a:xfrm>
            <a:off x="2724945" y="6054394"/>
            <a:ext cx="6742111" cy="7905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500"/>
              <a:buNone/>
            </a:pPr>
            <a:r>
              <a:t/>
            </a:r>
            <a:endParaRPr/>
          </a:p>
        </p:txBody>
      </p:sp>
      <p:sp>
        <p:nvSpPr>
          <p:cNvPr id="851" name="Google Shape;851;p6"/>
          <p:cNvSpPr txBox="1"/>
          <p:nvPr>
            <p:ph idx="3" type="body"/>
          </p:nvPr>
        </p:nvSpPr>
        <p:spPr>
          <a:xfrm>
            <a:off x="4825531" y="3696124"/>
            <a:ext cx="2540938" cy="546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A5A5A5"/>
              </a:buClr>
              <a:buSzPts val="2000"/>
              <a:buNone/>
            </a:pPr>
            <a:r>
              <a:t/>
            </a:r>
            <a:endParaRPr/>
          </a:p>
        </p:txBody>
      </p:sp>
      <p:sp>
        <p:nvSpPr>
          <p:cNvPr id="852" name="Google Shape;852;p6"/>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853" name="Google Shape;853;p6"/>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854" name="Google Shape;854;p6"/>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855" name="Google Shape;855;p6"/>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856" name="Google Shape;856;p6"/>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857" name="Google Shape;857;p6"/>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858" name="Google Shape;858;p6"/>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859" name="Google Shape;859;p6"/>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860" name="Google Shape;860;p6"/>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861" name="Google Shape;861;p6"/>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862" name="Google Shape;862;p6"/>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863" name="Google Shape;863;p6"/>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864" name="Google Shape;864;p6"/>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
        <p:nvSpPr>
          <p:cNvPr id="865" name="Google Shape;865;p6"/>
          <p:cNvSpPr txBox="1"/>
          <p:nvPr/>
        </p:nvSpPr>
        <p:spPr>
          <a:xfrm>
            <a:off x="11708619" y="6397772"/>
            <a:ext cx="463061"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7"/>
          <p:cNvSpPr txBox="1"/>
          <p:nvPr>
            <p:ph type="title"/>
          </p:nvPr>
        </p:nvSpPr>
        <p:spPr>
          <a:xfrm>
            <a:off x="740113" y="676406"/>
            <a:ext cx="10711774" cy="95783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9AD"/>
              </a:buClr>
              <a:buSzPts val="5000"/>
              <a:buFont typeface="Arial"/>
              <a:buNone/>
            </a:pPr>
            <a:r>
              <a:rPr lang="en-US"/>
              <a:t>TABLE OF CONTENT</a:t>
            </a:r>
            <a:endParaRPr/>
          </a:p>
        </p:txBody>
      </p:sp>
      <p:sp>
        <p:nvSpPr>
          <p:cNvPr id="871" name="Google Shape;871;p7"/>
          <p:cNvSpPr txBox="1"/>
          <p:nvPr>
            <p:ph idx="1" type="body"/>
          </p:nvPr>
        </p:nvSpPr>
        <p:spPr>
          <a:xfrm>
            <a:off x="740113" y="1789890"/>
            <a:ext cx="10711774" cy="4435813"/>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rgbClr val="71716F"/>
              </a:buClr>
              <a:buSzPts val="2400"/>
              <a:buFont typeface="Calibri"/>
              <a:buAutoNum type="arabicPeriod"/>
            </a:pPr>
            <a:r>
              <a:rPr lang="en-US"/>
              <a:t>Headline A</a:t>
            </a:r>
            <a:endParaRPr/>
          </a:p>
          <a:p>
            <a:pPr indent="-457200" lvl="1" marL="1052513" rtl="0" algn="l">
              <a:lnSpc>
                <a:spcPct val="90000"/>
              </a:lnSpc>
              <a:spcBef>
                <a:spcPts val="500"/>
              </a:spcBef>
              <a:spcAft>
                <a:spcPts val="0"/>
              </a:spcAft>
              <a:buClr>
                <a:srgbClr val="71716F"/>
              </a:buClr>
              <a:buSzPts val="2200"/>
              <a:buAutoNum type="alphaLcPeriod"/>
            </a:pPr>
            <a:r>
              <a:rPr lang="en-US"/>
              <a:t>Sub-headline a</a:t>
            </a:r>
            <a:endParaRPr/>
          </a:p>
          <a:p>
            <a:pPr indent="-457200" lvl="1" marL="1052513" rtl="0" algn="l">
              <a:lnSpc>
                <a:spcPct val="90000"/>
              </a:lnSpc>
              <a:spcBef>
                <a:spcPts val="500"/>
              </a:spcBef>
              <a:spcAft>
                <a:spcPts val="0"/>
              </a:spcAft>
              <a:buClr>
                <a:srgbClr val="71716F"/>
              </a:buClr>
              <a:buSzPts val="2200"/>
              <a:buAutoNum type="alphaLcPeriod"/>
            </a:pPr>
            <a:r>
              <a:rPr lang="en-US"/>
              <a:t>Sub-headline b</a:t>
            </a:r>
            <a:endParaRPr/>
          </a:p>
          <a:p>
            <a:pPr indent="-317500" lvl="1" marL="1052513" rtl="0" algn="l">
              <a:lnSpc>
                <a:spcPct val="90000"/>
              </a:lnSpc>
              <a:spcBef>
                <a:spcPts val="500"/>
              </a:spcBef>
              <a:spcAft>
                <a:spcPts val="0"/>
              </a:spcAft>
              <a:buClr>
                <a:srgbClr val="71716F"/>
              </a:buClr>
              <a:buSzPts val="2200"/>
              <a:buNone/>
            </a:pPr>
            <a:r>
              <a:t/>
            </a:r>
            <a:endParaRPr/>
          </a:p>
          <a:p>
            <a:pPr indent="-514350" lvl="0" marL="514350" rtl="0" algn="l">
              <a:lnSpc>
                <a:spcPct val="90000"/>
              </a:lnSpc>
              <a:spcBef>
                <a:spcPts val="1000"/>
              </a:spcBef>
              <a:spcAft>
                <a:spcPts val="0"/>
              </a:spcAft>
              <a:buClr>
                <a:srgbClr val="71716F"/>
              </a:buClr>
              <a:buSzPts val="2400"/>
              <a:buFont typeface="Calibri"/>
              <a:buAutoNum type="arabicPeriod"/>
            </a:pPr>
            <a:r>
              <a:rPr lang="en-US"/>
              <a:t>Headline A</a:t>
            </a:r>
            <a:endParaRPr/>
          </a:p>
          <a:p>
            <a:pPr indent="-457200" lvl="1" marL="1052513" rtl="0" algn="l">
              <a:lnSpc>
                <a:spcPct val="90000"/>
              </a:lnSpc>
              <a:spcBef>
                <a:spcPts val="500"/>
              </a:spcBef>
              <a:spcAft>
                <a:spcPts val="0"/>
              </a:spcAft>
              <a:buClr>
                <a:srgbClr val="71716F"/>
              </a:buClr>
              <a:buSzPts val="2200"/>
              <a:buAutoNum type="alphaLcPeriod"/>
            </a:pPr>
            <a:r>
              <a:rPr lang="en-US"/>
              <a:t>Sub-headline a</a:t>
            </a:r>
            <a:endParaRPr/>
          </a:p>
          <a:p>
            <a:pPr indent="-457200" lvl="1" marL="1052513" rtl="0" algn="l">
              <a:lnSpc>
                <a:spcPct val="90000"/>
              </a:lnSpc>
              <a:spcBef>
                <a:spcPts val="500"/>
              </a:spcBef>
              <a:spcAft>
                <a:spcPts val="0"/>
              </a:spcAft>
              <a:buClr>
                <a:srgbClr val="71716F"/>
              </a:buClr>
              <a:buSzPts val="2200"/>
              <a:buAutoNum type="alphaLcPeriod"/>
            </a:pPr>
            <a:r>
              <a:rPr lang="en-US"/>
              <a:t>Sub-headline b</a:t>
            </a:r>
            <a:endParaRPr/>
          </a:p>
          <a:p>
            <a:pPr indent="-317500" lvl="1" marL="1052513" rtl="0" algn="l">
              <a:lnSpc>
                <a:spcPct val="90000"/>
              </a:lnSpc>
              <a:spcBef>
                <a:spcPts val="500"/>
              </a:spcBef>
              <a:spcAft>
                <a:spcPts val="0"/>
              </a:spcAft>
              <a:buClr>
                <a:srgbClr val="71716F"/>
              </a:buClr>
              <a:buSzPts val="2200"/>
              <a:buNone/>
            </a:pPr>
            <a:r>
              <a:t/>
            </a:r>
            <a:endParaRPr/>
          </a:p>
          <a:p>
            <a:pPr indent="-514350" lvl="0" marL="514350" rtl="0" algn="l">
              <a:lnSpc>
                <a:spcPct val="90000"/>
              </a:lnSpc>
              <a:spcBef>
                <a:spcPts val="1000"/>
              </a:spcBef>
              <a:spcAft>
                <a:spcPts val="0"/>
              </a:spcAft>
              <a:buClr>
                <a:srgbClr val="71716F"/>
              </a:buClr>
              <a:buSzPts val="2400"/>
              <a:buFont typeface="Calibri"/>
              <a:buAutoNum type="arabicPeriod"/>
            </a:pPr>
            <a:r>
              <a:rPr lang="en-US"/>
              <a:t>Headline A</a:t>
            </a:r>
            <a:endParaRPr/>
          </a:p>
          <a:p>
            <a:pPr indent="-457200" lvl="1" marL="1052513" rtl="0" algn="l">
              <a:lnSpc>
                <a:spcPct val="90000"/>
              </a:lnSpc>
              <a:spcBef>
                <a:spcPts val="500"/>
              </a:spcBef>
              <a:spcAft>
                <a:spcPts val="0"/>
              </a:spcAft>
              <a:buClr>
                <a:srgbClr val="71716F"/>
              </a:buClr>
              <a:buSzPts val="2200"/>
              <a:buAutoNum type="alphaLcPeriod"/>
            </a:pPr>
            <a:r>
              <a:rPr lang="en-US"/>
              <a:t>Sub-headline a</a:t>
            </a:r>
            <a:endParaRPr/>
          </a:p>
          <a:p>
            <a:pPr indent="-457200" lvl="1" marL="1052513" rtl="0" algn="l">
              <a:lnSpc>
                <a:spcPct val="90000"/>
              </a:lnSpc>
              <a:spcBef>
                <a:spcPts val="500"/>
              </a:spcBef>
              <a:spcAft>
                <a:spcPts val="0"/>
              </a:spcAft>
              <a:buClr>
                <a:srgbClr val="71716F"/>
              </a:buClr>
              <a:buSzPts val="2200"/>
              <a:buAutoNum type="alphaLcPeriod"/>
            </a:pPr>
            <a:r>
              <a:rPr lang="en-US"/>
              <a:t>Sub-headline b</a:t>
            </a:r>
            <a:endParaRPr/>
          </a:p>
          <a:p>
            <a:pPr indent="-317500" lvl="1" marL="1052513" rtl="0" algn="l">
              <a:lnSpc>
                <a:spcPct val="90000"/>
              </a:lnSpc>
              <a:spcBef>
                <a:spcPts val="500"/>
              </a:spcBef>
              <a:spcAft>
                <a:spcPts val="0"/>
              </a:spcAft>
              <a:buClr>
                <a:srgbClr val="71716F"/>
              </a:buClr>
              <a:buSzPts val="2200"/>
              <a:buNone/>
            </a:pPr>
            <a:r>
              <a:t/>
            </a:r>
            <a:endParaRPr/>
          </a:p>
        </p:txBody>
      </p:sp>
      <p:sp>
        <p:nvSpPr>
          <p:cNvPr id="872" name="Google Shape;872;p7"/>
          <p:cNvSpPr/>
          <p:nvPr>
            <p:ph idx="2" type="pic"/>
          </p:nvPr>
        </p:nvSpPr>
        <p:spPr>
          <a:xfrm>
            <a:off x="7129463" y="1310481"/>
            <a:ext cx="4237037" cy="4237038"/>
          </a:xfrm>
          <a:prstGeom prst="roundRect">
            <a:avLst>
              <a:gd fmla="val 9779" name="adj"/>
            </a:avLst>
          </a:prstGeom>
          <a:noFill/>
          <a:ln>
            <a:noFill/>
          </a:ln>
        </p:spPr>
      </p:sp>
      <p:sp>
        <p:nvSpPr>
          <p:cNvPr id="873" name="Google Shape;873;p7"/>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874" name="Google Shape;874;p7"/>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875" name="Google Shape;875;p7"/>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876" name="Google Shape;876;p7"/>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877" name="Google Shape;877;p7"/>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878" name="Google Shape;878;p7"/>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879" name="Google Shape;879;p7"/>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880" name="Google Shape;880;p7"/>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881" name="Google Shape;881;p7"/>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882" name="Google Shape;882;p7"/>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883" name="Google Shape;883;p7"/>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884" name="Google Shape;884;p7"/>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885" name="Google Shape;885;p7"/>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
        <p:nvSpPr>
          <p:cNvPr id="886" name="Google Shape;886;p7"/>
          <p:cNvSpPr txBox="1"/>
          <p:nvPr/>
        </p:nvSpPr>
        <p:spPr>
          <a:xfrm>
            <a:off x="10591019" y="6514975"/>
            <a:ext cx="463061"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p8"/>
          <p:cNvSpPr txBox="1"/>
          <p:nvPr>
            <p:ph type="title"/>
          </p:nvPr>
        </p:nvSpPr>
        <p:spPr>
          <a:xfrm>
            <a:off x="5369669" y="1280760"/>
            <a:ext cx="5546624" cy="77663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B9AD"/>
              </a:buClr>
              <a:buSzPts val="4800"/>
              <a:buFont typeface="Arial"/>
              <a:buNone/>
            </a:pPr>
            <a:r>
              <a:rPr lang="en-US" sz="4800"/>
              <a:t>LOREM IPSUM</a:t>
            </a:r>
            <a:endParaRPr/>
          </a:p>
        </p:txBody>
      </p:sp>
      <p:sp>
        <p:nvSpPr>
          <p:cNvPr id="892" name="Google Shape;892;p8"/>
          <p:cNvSpPr txBox="1"/>
          <p:nvPr>
            <p:ph idx="1" type="body"/>
          </p:nvPr>
        </p:nvSpPr>
        <p:spPr>
          <a:xfrm>
            <a:off x="5369669" y="2251953"/>
            <a:ext cx="5546623" cy="3811588"/>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696A69"/>
              </a:buClr>
              <a:buSzPts val="1800"/>
              <a:buFont typeface="Calibri"/>
              <a:buAutoNum type="arabicPeriod"/>
            </a:pPr>
            <a:r>
              <a:rPr lang="en-US">
                <a:solidFill>
                  <a:srgbClr val="696A69"/>
                </a:solidFill>
                <a:latin typeface="Quattrocento Sans"/>
                <a:ea typeface="Quattrocento Sans"/>
                <a:cs typeface="Quattrocento Sans"/>
                <a:sym typeface="Quattrocento Sans"/>
              </a:rPr>
              <a:t>Lorem ipsum dolor sit amet, consectetur adipiscing elit. </a:t>
            </a:r>
            <a:endParaRPr/>
          </a:p>
          <a:p>
            <a:pPr indent="-228600" lvl="0" marL="342900" rtl="0" algn="l">
              <a:lnSpc>
                <a:spcPct val="100000"/>
              </a:lnSpc>
              <a:spcBef>
                <a:spcPts val="0"/>
              </a:spcBef>
              <a:spcAft>
                <a:spcPts val="0"/>
              </a:spcAft>
              <a:buClr>
                <a:srgbClr val="71716F"/>
              </a:buClr>
              <a:buSzPts val="1800"/>
              <a:buFont typeface="Calibri"/>
              <a:buNone/>
            </a:pPr>
            <a:r>
              <a:t/>
            </a:r>
            <a:endParaRPr>
              <a:solidFill>
                <a:srgbClr val="696A69"/>
              </a:solidFill>
              <a:latin typeface="Quattrocento Sans"/>
              <a:ea typeface="Quattrocento Sans"/>
              <a:cs typeface="Quattrocento Sans"/>
              <a:sym typeface="Quattrocento Sans"/>
            </a:endParaRPr>
          </a:p>
          <a:p>
            <a:pPr indent="-342900" lvl="0" marL="342900" rtl="0" algn="l">
              <a:lnSpc>
                <a:spcPct val="100000"/>
              </a:lnSpc>
              <a:spcBef>
                <a:spcPts val="0"/>
              </a:spcBef>
              <a:spcAft>
                <a:spcPts val="0"/>
              </a:spcAft>
              <a:buClr>
                <a:srgbClr val="696A69"/>
              </a:buClr>
              <a:buSzPts val="1800"/>
              <a:buFont typeface="Calibri"/>
              <a:buAutoNum type="arabicPeriod"/>
            </a:pPr>
            <a:r>
              <a:rPr lang="en-US">
                <a:solidFill>
                  <a:srgbClr val="696A69"/>
                </a:solidFill>
                <a:latin typeface="Quattrocento Sans"/>
                <a:ea typeface="Quattrocento Sans"/>
                <a:cs typeface="Quattrocento Sans"/>
                <a:sym typeface="Quattrocento Sans"/>
              </a:rPr>
              <a:t>Maecenas varius arcu at nulla dignissim, eget fermentum quam tempus. </a:t>
            </a:r>
            <a:endParaRPr/>
          </a:p>
          <a:p>
            <a:pPr indent="-228600" lvl="0" marL="342900" rtl="0" algn="l">
              <a:lnSpc>
                <a:spcPct val="100000"/>
              </a:lnSpc>
              <a:spcBef>
                <a:spcPts val="0"/>
              </a:spcBef>
              <a:spcAft>
                <a:spcPts val="0"/>
              </a:spcAft>
              <a:buClr>
                <a:srgbClr val="71716F"/>
              </a:buClr>
              <a:buSzPts val="1800"/>
              <a:buFont typeface="Calibri"/>
              <a:buNone/>
            </a:pPr>
            <a:r>
              <a:t/>
            </a:r>
            <a:endParaRPr>
              <a:solidFill>
                <a:srgbClr val="696A69"/>
              </a:solidFill>
              <a:latin typeface="Quattrocento Sans"/>
              <a:ea typeface="Quattrocento Sans"/>
              <a:cs typeface="Quattrocento Sans"/>
              <a:sym typeface="Quattrocento Sans"/>
            </a:endParaRPr>
          </a:p>
          <a:p>
            <a:pPr indent="-342900" lvl="0" marL="342900" rtl="0" algn="l">
              <a:lnSpc>
                <a:spcPct val="100000"/>
              </a:lnSpc>
              <a:spcBef>
                <a:spcPts val="0"/>
              </a:spcBef>
              <a:spcAft>
                <a:spcPts val="0"/>
              </a:spcAft>
              <a:buClr>
                <a:srgbClr val="696A69"/>
              </a:buClr>
              <a:buSzPts val="1800"/>
              <a:buFont typeface="Calibri"/>
              <a:buAutoNum type="arabicPeriod"/>
            </a:pPr>
            <a:r>
              <a:rPr lang="en-US">
                <a:solidFill>
                  <a:srgbClr val="696A69"/>
                </a:solidFill>
                <a:latin typeface="Quattrocento Sans"/>
                <a:ea typeface="Quattrocento Sans"/>
                <a:cs typeface="Quattrocento Sans"/>
                <a:sym typeface="Quattrocento Sans"/>
              </a:rPr>
              <a:t>Vestibulum tempor hendrerit nibh, sit amet tincidunt ex accumsan eu. </a:t>
            </a:r>
            <a:endParaRPr/>
          </a:p>
          <a:p>
            <a:pPr indent="-228600" lvl="0" marL="342900" rtl="0" algn="l">
              <a:lnSpc>
                <a:spcPct val="100000"/>
              </a:lnSpc>
              <a:spcBef>
                <a:spcPts val="0"/>
              </a:spcBef>
              <a:spcAft>
                <a:spcPts val="0"/>
              </a:spcAft>
              <a:buClr>
                <a:srgbClr val="71716F"/>
              </a:buClr>
              <a:buSzPts val="1800"/>
              <a:buFont typeface="Calibri"/>
              <a:buNone/>
            </a:pPr>
            <a:r>
              <a:t/>
            </a:r>
            <a:endParaRPr>
              <a:solidFill>
                <a:srgbClr val="696A69"/>
              </a:solidFill>
              <a:latin typeface="Quattrocento Sans"/>
              <a:ea typeface="Quattrocento Sans"/>
              <a:cs typeface="Quattrocento Sans"/>
              <a:sym typeface="Quattrocento Sans"/>
            </a:endParaRPr>
          </a:p>
          <a:p>
            <a:pPr indent="-342900" lvl="0" marL="342900" rtl="0" algn="l">
              <a:lnSpc>
                <a:spcPct val="100000"/>
              </a:lnSpc>
              <a:spcBef>
                <a:spcPts val="0"/>
              </a:spcBef>
              <a:spcAft>
                <a:spcPts val="0"/>
              </a:spcAft>
              <a:buClr>
                <a:srgbClr val="696A69"/>
              </a:buClr>
              <a:buSzPts val="1800"/>
              <a:buFont typeface="Calibri"/>
              <a:buAutoNum type="arabicPeriod"/>
            </a:pPr>
            <a:r>
              <a:rPr lang="en-US">
                <a:solidFill>
                  <a:srgbClr val="696A69"/>
                </a:solidFill>
                <a:latin typeface="Quattrocento Sans"/>
                <a:ea typeface="Quattrocento Sans"/>
                <a:cs typeface="Quattrocento Sans"/>
                <a:sym typeface="Quattrocento Sans"/>
              </a:rPr>
              <a:t>Aenean hendrerit non dolor sit amet rhoncus.</a:t>
            </a:r>
            <a:endParaRPr/>
          </a:p>
          <a:p>
            <a:pPr indent="-228600" lvl="0" marL="342900" rtl="0" algn="l">
              <a:lnSpc>
                <a:spcPct val="100000"/>
              </a:lnSpc>
              <a:spcBef>
                <a:spcPts val="0"/>
              </a:spcBef>
              <a:spcAft>
                <a:spcPts val="0"/>
              </a:spcAft>
              <a:buClr>
                <a:srgbClr val="71716F"/>
              </a:buClr>
              <a:buSzPts val="1800"/>
              <a:buFont typeface="Calibri"/>
              <a:buNone/>
            </a:pPr>
            <a:r>
              <a:t/>
            </a:r>
            <a:endParaRPr>
              <a:solidFill>
                <a:srgbClr val="696A69"/>
              </a:solidFill>
              <a:latin typeface="Quattrocento Sans"/>
              <a:ea typeface="Quattrocento Sans"/>
              <a:cs typeface="Quattrocento Sans"/>
              <a:sym typeface="Quattrocento Sans"/>
            </a:endParaRPr>
          </a:p>
          <a:p>
            <a:pPr indent="-342900" lvl="0" marL="342900" rtl="0" algn="l">
              <a:lnSpc>
                <a:spcPct val="100000"/>
              </a:lnSpc>
              <a:spcBef>
                <a:spcPts val="0"/>
              </a:spcBef>
              <a:spcAft>
                <a:spcPts val="0"/>
              </a:spcAft>
              <a:buClr>
                <a:srgbClr val="696A69"/>
              </a:buClr>
              <a:buSzPts val="1800"/>
              <a:buFont typeface="Calibri"/>
              <a:buAutoNum type="arabicPeriod"/>
            </a:pPr>
            <a:r>
              <a:rPr lang="en-US">
                <a:solidFill>
                  <a:srgbClr val="696A69"/>
                </a:solidFill>
                <a:latin typeface="Quattrocento Sans"/>
                <a:ea typeface="Quattrocento Sans"/>
                <a:cs typeface="Quattrocento Sans"/>
                <a:sym typeface="Quattrocento Sans"/>
              </a:rPr>
              <a:t>Nulla nec dui placerat, facilisis libero quis, sollicitudin tellus.</a:t>
            </a:r>
            <a:endParaRPr>
              <a:solidFill>
                <a:srgbClr val="696A69"/>
              </a:solidFill>
              <a:latin typeface="Quattrocento Sans"/>
              <a:ea typeface="Quattrocento Sans"/>
              <a:cs typeface="Quattrocento Sans"/>
              <a:sym typeface="Quattrocento Sans"/>
            </a:endParaRPr>
          </a:p>
        </p:txBody>
      </p:sp>
      <p:sp>
        <p:nvSpPr>
          <p:cNvPr id="893" name="Google Shape;893;p8"/>
          <p:cNvSpPr/>
          <p:nvPr>
            <p:ph idx="2" type="pic"/>
          </p:nvPr>
        </p:nvSpPr>
        <p:spPr>
          <a:xfrm>
            <a:off x="712122" y="1310481"/>
            <a:ext cx="4237037" cy="4237038"/>
          </a:xfrm>
          <a:prstGeom prst="roundRect">
            <a:avLst>
              <a:gd fmla="val 9779" name="adj"/>
            </a:avLst>
          </a:prstGeom>
          <a:noFill/>
          <a:ln>
            <a:noFill/>
          </a:ln>
        </p:spPr>
      </p:sp>
      <p:sp>
        <p:nvSpPr>
          <p:cNvPr id="894" name="Google Shape;894;p8"/>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895" name="Google Shape;895;p8"/>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896" name="Google Shape;896;p8"/>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897" name="Google Shape;897;p8"/>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898" name="Google Shape;898;p8"/>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899" name="Google Shape;899;p8"/>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900" name="Google Shape;900;p8"/>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901" name="Google Shape;901;p8"/>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902" name="Google Shape;902;p8"/>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903" name="Google Shape;903;p8"/>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904" name="Google Shape;904;p8"/>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905" name="Google Shape;905;p8"/>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906" name="Google Shape;906;p8"/>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
        <p:nvSpPr>
          <p:cNvPr id="907" name="Google Shape;907;p8"/>
          <p:cNvSpPr txBox="1"/>
          <p:nvPr/>
        </p:nvSpPr>
        <p:spPr>
          <a:xfrm>
            <a:off x="11708619" y="6397772"/>
            <a:ext cx="463061"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sp>
        <p:nvSpPr>
          <p:cNvPr id="912" name="Google Shape;912;p9"/>
          <p:cNvSpPr/>
          <p:nvPr>
            <p:ph idx="2" type="pic"/>
          </p:nvPr>
        </p:nvSpPr>
        <p:spPr>
          <a:xfrm>
            <a:off x="7438912" y="0"/>
            <a:ext cx="4753088" cy="6858000"/>
          </a:xfrm>
          <a:prstGeom prst="rect">
            <a:avLst/>
          </a:prstGeom>
          <a:noFill/>
          <a:ln>
            <a:noFill/>
          </a:ln>
        </p:spPr>
      </p:sp>
      <p:sp>
        <p:nvSpPr>
          <p:cNvPr id="913" name="Google Shape;913;p9"/>
          <p:cNvSpPr txBox="1"/>
          <p:nvPr>
            <p:ph type="title"/>
          </p:nvPr>
        </p:nvSpPr>
        <p:spPr>
          <a:xfrm>
            <a:off x="700392" y="969476"/>
            <a:ext cx="6011694" cy="77663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B9AD"/>
              </a:buClr>
              <a:buSzPts val="4400"/>
              <a:buFont typeface="Arial"/>
              <a:buNone/>
            </a:pPr>
            <a:r>
              <a:rPr lang="en-US"/>
              <a:t>LOREM IPSUM</a:t>
            </a:r>
            <a:endParaRPr/>
          </a:p>
        </p:txBody>
      </p:sp>
      <p:sp>
        <p:nvSpPr>
          <p:cNvPr id="914" name="Google Shape;914;p9"/>
          <p:cNvSpPr txBox="1"/>
          <p:nvPr>
            <p:ph idx="1" type="body"/>
          </p:nvPr>
        </p:nvSpPr>
        <p:spPr>
          <a:xfrm>
            <a:off x="700392" y="1957354"/>
            <a:ext cx="6011693" cy="424237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96A69"/>
              </a:buClr>
              <a:buSzPts val="1800"/>
              <a:buNone/>
            </a:pPr>
            <a:r>
              <a:rPr lang="en-US">
                <a:solidFill>
                  <a:srgbClr val="696A69"/>
                </a:solidFill>
                <a:latin typeface="Quattrocento Sans"/>
                <a:ea typeface="Quattrocento Sans"/>
                <a:cs typeface="Quattrocento Sans"/>
                <a:sym typeface="Quattrocento Sans"/>
              </a:rPr>
              <a:t>Lorem ipsum dolor sit amet, consectetur adipiscing elit. Maecenas varius arcu at nulla dignissim, eget fermentum quam tempus. Vestibulum tempor hendrerit nibh, sit amet tincidunt ex accumsan eu. Aenean hendrerit non dolor sit amet rhoncus. Nulla nec dui placerat, facilisis libero quis, sollicitudin tellus.</a:t>
            </a:r>
            <a:endParaRPr>
              <a:solidFill>
                <a:srgbClr val="696A69"/>
              </a:solidFill>
              <a:latin typeface="Quattrocento Sans"/>
              <a:ea typeface="Quattrocento Sans"/>
              <a:cs typeface="Quattrocento Sans"/>
              <a:sym typeface="Quattrocento Sans"/>
            </a:endParaRPr>
          </a:p>
          <a:p>
            <a:pPr indent="0" lvl="0" marL="0" rtl="0" algn="l">
              <a:lnSpc>
                <a:spcPct val="100000"/>
              </a:lnSpc>
              <a:spcBef>
                <a:spcPts val="0"/>
              </a:spcBef>
              <a:spcAft>
                <a:spcPts val="0"/>
              </a:spcAft>
              <a:buClr>
                <a:srgbClr val="71716F"/>
              </a:buClr>
              <a:buSzPts val="1800"/>
              <a:buNone/>
            </a:pPr>
            <a:r>
              <a:t/>
            </a:r>
            <a:endParaRPr>
              <a:solidFill>
                <a:srgbClr val="696A69"/>
              </a:solidFill>
              <a:latin typeface="Quattrocento Sans"/>
              <a:ea typeface="Quattrocento Sans"/>
              <a:cs typeface="Quattrocento Sans"/>
              <a:sym typeface="Quattrocento Sans"/>
            </a:endParaRPr>
          </a:p>
          <a:p>
            <a:pPr indent="0" lvl="0" marL="0" rtl="0" algn="l">
              <a:lnSpc>
                <a:spcPct val="100000"/>
              </a:lnSpc>
              <a:spcBef>
                <a:spcPts val="0"/>
              </a:spcBef>
              <a:spcAft>
                <a:spcPts val="0"/>
              </a:spcAft>
              <a:buClr>
                <a:srgbClr val="696A69"/>
              </a:buClr>
              <a:buSzPts val="1800"/>
              <a:buNone/>
            </a:pPr>
            <a:r>
              <a:rPr lang="en-US">
                <a:solidFill>
                  <a:srgbClr val="696A69"/>
                </a:solidFill>
                <a:latin typeface="Quattrocento Sans"/>
                <a:ea typeface="Quattrocento Sans"/>
                <a:cs typeface="Quattrocento Sans"/>
                <a:sym typeface="Quattrocento Sans"/>
              </a:rPr>
              <a:t>Cras enim enim, pretium in pulvinar vel, malesuada in ipsum. Proin imperdiet odio sodales, pulvinar tortor non, mollis neque. Sed gravida, purus vel iaculis ultrices, velit risus porttitor lacus, in egestas felis nulla sed tortor. Nulla hendrerit est non risus dapibus, in vestibulum ex viverra. Nulla vehicula ac eros vitae vestibulum.</a:t>
            </a:r>
            <a:endParaRPr>
              <a:solidFill>
                <a:srgbClr val="696A69"/>
              </a:solidFill>
              <a:latin typeface="Quattrocento Sans"/>
              <a:ea typeface="Quattrocento Sans"/>
              <a:cs typeface="Quattrocento Sans"/>
              <a:sym typeface="Quattrocento Sans"/>
            </a:endParaRPr>
          </a:p>
        </p:txBody>
      </p:sp>
      <p:sp>
        <p:nvSpPr>
          <p:cNvPr id="915" name="Google Shape;915;p9"/>
          <p:cNvSpPr/>
          <p:nvPr/>
        </p:nvSpPr>
        <p:spPr>
          <a:xfrm>
            <a:off x="12337720" y="58427"/>
            <a:ext cx="1825753" cy="490426"/>
          </a:xfrm>
          <a:prstGeom prst="rect">
            <a:avLst/>
          </a:prstGeom>
          <a:solidFill>
            <a:srgbClr val="0073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100 31 46 8</a:t>
            </a:r>
            <a:endParaRPr b="0" i="0" sz="1800" u="none" cap="none" strike="noStrike">
              <a:solidFill>
                <a:schemeClr val="lt1"/>
              </a:solidFill>
              <a:latin typeface="Quattrocento Sans"/>
              <a:ea typeface="Quattrocento Sans"/>
              <a:cs typeface="Quattrocento Sans"/>
              <a:sym typeface="Quattrocento Sans"/>
            </a:endParaRPr>
          </a:p>
        </p:txBody>
      </p:sp>
      <p:sp>
        <p:nvSpPr>
          <p:cNvPr id="916" name="Google Shape;916;p9"/>
          <p:cNvSpPr/>
          <p:nvPr/>
        </p:nvSpPr>
        <p:spPr>
          <a:xfrm>
            <a:off x="12337719" y="566952"/>
            <a:ext cx="1825753" cy="490426"/>
          </a:xfrm>
          <a:prstGeom prst="rect">
            <a:avLst/>
          </a:prstGeom>
          <a:solidFill>
            <a:srgbClr val="16A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75 0 45 0</a:t>
            </a:r>
            <a:endParaRPr b="0" i="0" sz="1400" u="none" cap="none" strike="noStrike">
              <a:solidFill>
                <a:schemeClr val="lt1"/>
              </a:solidFill>
              <a:latin typeface="Calibri"/>
              <a:ea typeface="Calibri"/>
              <a:cs typeface="Calibri"/>
              <a:sym typeface="Calibri"/>
            </a:endParaRPr>
          </a:p>
        </p:txBody>
      </p:sp>
      <p:sp>
        <p:nvSpPr>
          <p:cNvPr id="917" name="Google Shape;917;p9"/>
          <p:cNvSpPr/>
          <p:nvPr/>
        </p:nvSpPr>
        <p:spPr>
          <a:xfrm>
            <a:off x="12337718" y="1073255"/>
            <a:ext cx="1825753" cy="490426"/>
          </a:xfrm>
          <a:prstGeom prst="rect">
            <a:avLst/>
          </a:prstGeom>
          <a:solidFill>
            <a:srgbClr val="43B1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Quattrocento Sans"/>
                <a:ea typeface="Quattrocento Sans"/>
                <a:cs typeface="Quattrocento Sans"/>
                <a:sym typeface="Quattrocento Sans"/>
              </a:rPr>
              <a:t>69 0 68 0</a:t>
            </a:r>
            <a:endParaRPr b="0" i="0" sz="1400" u="none" cap="none" strike="noStrike">
              <a:solidFill>
                <a:schemeClr val="lt1"/>
              </a:solidFill>
              <a:latin typeface="Calibri"/>
              <a:ea typeface="Calibri"/>
              <a:cs typeface="Calibri"/>
              <a:sym typeface="Calibri"/>
            </a:endParaRPr>
          </a:p>
        </p:txBody>
      </p:sp>
      <p:sp>
        <p:nvSpPr>
          <p:cNvPr id="918" name="Google Shape;918;p9"/>
          <p:cNvSpPr/>
          <p:nvPr/>
        </p:nvSpPr>
        <p:spPr>
          <a:xfrm>
            <a:off x="12337717" y="1595257"/>
            <a:ext cx="1825753" cy="490426"/>
          </a:xfrm>
          <a:prstGeom prst="rect">
            <a:avLst/>
          </a:prstGeom>
          <a:solidFill>
            <a:srgbClr val="06B3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74 0 21 0</a:t>
            </a:r>
            <a:endParaRPr b="0" i="0" sz="1400" u="none" cap="none" strike="noStrike">
              <a:solidFill>
                <a:schemeClr val="lt1"/>
              </a:solidFill>
              <a:latin typeface="Calibri"/>
              <a:ea typeface="Calibri"/>
              <a:cs typeface="Calibri"/>
              <a:sym typeface="Calibri"/>
            </a:endParaRPr>
          </a:p>
        </p:txBody>
      </p:sp>
      <p:sp>
        <p:nvSpPr>
          <p:cNvPr id="919" name="Google Shape;919;p9"/>
          <p:cNvSpPr/>
          <p:nvPr/>
        </p:nvSpPr>
        <p:spPr>
          <a:xfrm>
            <a:off x="12337716" y="2115357"/>
            <a:ext cx="1825753" cy="490426"/>
          </a:xfrm>
          <a:prstGeom prst="rect">
            <a:avLst/>
          </a:prstGeom>
          <a:solidFill>
            <a:srgbClr val="E487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3 52 100 0</a:t>
            </a:r>
            <a:endParaRPr b="0" i="0" sz="1400" u="none" cap="none" strike="noStrike">
              <a:solidFill>
                <a:schemeClr val="lt1"/>
              </a:solidFill>
              <a:latin typeface="Calibri"/>
              <a:ea typeface="Calibri"/>
              <a:cs typeface="Calibri"/>
              <a:sym typeface="Calibri"/>
            </a:endParaRPr>
          </a:p>
        </p:txBody>
      </p:sp>
      <p:sp>
        <p:nvSpPr>
          <p:cNvPr id="920" name="Google Shape;920;p9"/>
          <p:cNvSpPr/>
          <p:nvPr/>
        </p:nvSpPr>
        <p:spPr>
          <a:xfrm>
            <a:off x="12337716" y="2637359"/>
            <a:ext cx="1825753" cy="490426"/>
          </a:xfrm>
          <a:prstGeom prst="rect">
            <a:avLst/>
          </a:prstGeom>
          <a:solidFill>
            <a:srgbClr val="C3B8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17 11 100 0</a:t>
            </a:r>
            <a:endParaRPr b="0" i="0" sz="1800" u="none" cap="none" strike="noStrike">
              <a:solidFill>
                <a:schemeClr val="lt1"/>
              </a:solidFill>
              <a:latin typeface="Quattrocento Sans"/>
              <a:ea typeface="Quattrocento Sans"/>
              <a:cs typeface="Quattrocento Sans"/>
              <a:sym typeface="Quattrocento Sans"/>
            </a:endParaRPr>
          </a:p>
        </p:txBody>
      </p:sp>
      <p:sp>
        <p:nvSpPr>
          <p:cNvPr id="921" name="Google Shape;921;p9"/>
          <p:cNvSpPr/>
          <p:nvPr/>
        </p:nvSpPr>
        <p:spPr>
          <a:xfrm>
            <a:off x="12337715" y="3159361"/>
            <a:ext cx="1825753" cy="490426"/>
          </a:xfrm>
          <a:prstGeom prst="rect">
            <a:avLst/>
          </a:prstGeom>
          <a:solidFill>
            <a:srgbClr val="D2DB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20 0 100 0</a:t>
            </a:r>
            <a:endParaRPr b="0" i="0" sz="1400" u="none" cap="none" strike="noStrike">
              <a:solidFill>
                <a:schemeClr val="lt1"/>
              </a:solidFill>
              <a:latin typeface="Calibri"/>
              <a:ea typeface="Calibri"/>
              <a:cs typeface="Calibri"/>
              <a:sym typeface="Calibri"/>
            </a:endParaRPr>
          </a:p>
        </p:txBody>
      </p:sp>
      <p:sp>
        <p:nvSpPr>
          <p:cNvPr id="922" name="Google Shape;922;p9"/>
          <p:cNvSpPr/>
          <p:nvPr/>
        </p:nvSpPr>
        <p:spPr>
          <a:xfrm>
            <a:off x="12337714" y="3691987"/>
            <a:ext cx="1825753" cy="490426"/>
          </a:xfrm>
          <a:prstGeom prst="rect">
            <a:avLst/>
          </a:prstGeom>
          <a:solidFill>
            <a:srgbClr val="F4F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D0D7"/>
                </a:solidFill>
                <a:latin typeface="Quattrocento Sans"/>
                <a:ea typeface="Quattrocento Sans"/>
                <a:cs typeface="Quattrocento Sans"/>
                <a:sym typeface="Quattrocento Sans"/>
              </a:rPr>
              <a:t>244 247 194</a:t>
            </a:r>
            <a:endParaRPr b="0" i="0" sz="1400" u="none" cap="none" strike="noStrike">
              <a:solidFill>
                <a:srgbClr val="00D0D7"/>
              </a:solidFill>
              <a:latin typeface="Calibri"/>
              <a:ea typeface="Calibri"/>
              <a:cs typeface="Calibri"/>
              <a:sym typeface="Calibri"/>
            </a:endParaRPr>
          </a:p>
        </p:txBody>
      </p:sp>
      <p:sp>
        <p:nvSpPr>
          <p:cNvPr id="923" name="Google Shape;923;p9"/>
          <p:cNvSpPr/>
          <p:nvPr/>
        </p:nvSpPr>
        <p:spPr>
          <a:xfrm>
            <a:off x="12337713" y="4225564"/>
            <a:ext cx="1825753" cy="4904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191 191 191</a:t>
            </a:r>
            <a:endParaRPr b="0" i="0" sz="1400" u="none" cap="none" strike="noStrike">
              <a:solidFill>
                <a:schemeClr val="lt1"/>
              </a:solidFill>
              <a:latin typeface="Calibri"/>
              <a:ea typeface="Calibri"/>
              <a:cs typeface="Calibri"/>
              <a:sym typeface="Calibri"/>
            </a:endParaRPr>
          </a:p>
        </p:txBody>
      </p:sp>
      <p:sp>
        <p:nvSpPr>
          <p:cNvPr id="924" name="Google Shape;924;p9"/>
          <p:cNvSpPr/>
          <p:nvPr/>
        </p:nvSpPr>
        <p:spPr>
          <a:xfrm>
            <a:off x="12337712" y="4761363"/>
            <a:ext cx="1825753" cy="490426"/>
          </a:xfrm>
          <a:prstGeom prst="rect">
            <a:avLst/>
          </a:prstGeom>
          <a:solidFill>
            <a:srgbClr val="8989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45 38 39 3</a:t>
            </a:r>
            <a:endParaRPr b="0" i="0" sz="1400" u="none" cap="none" strike="noStrike">
              <a:solidFill>
                <a:schemeClr val="lt1"/>
              </a:solidFill>
              <a:latin typeface="Calibri"/>
              <a:ea typeface="Calibri"/>
              <a:cs typeface="Calibri"/>
              <a:sym typeface="Calibri"/>
            </a:endParaRPr>
          </a:p>
        </p:txBody>
      </p:sp>
      <p:sp>
        <p:nvSpPr>
          <p:cNvPr id="925" name="Google Shape;925;p9"/>
          <p:cNvSpPr/>
          <p:nvPr/>
        </p:nvSpPr>
        <p:spPr>
          <a:xfrm>
            <a:off x="12337711" y="5269888"/>
            <a:ext cx="1825753" cy="490426"/>
          </a:xfrm>
          <a:prstGeom prst="rect">
            <a:avLst/>
          </a:prstGeom>
          <a:solidFill>
            <a:srgbClr val="6362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58 50 51 19</a:t>
            </a:r>
            <a:endParaRPr b="0" i="0" sz="1400" u="none" cap="none" strike="noStrike">
              <a:solidFill>
                <a:schemeClr val="lt1"/>
              </a:solidFill>
              <a:latin typeface="Calibri"/>
              <a:ea typeface="Calibri"/>
              <a:cs typeface="Calibri"/>
              <a:sym typeface="Calibri"/>
            </a:endParaRPr>
          </a:p>
        </p:txBody>
      </p:sp>
      <p:sp>
        <p:nvSpPr>
          <p:cNvPr id="926" name="Google Shape;926;p9"/>
          <p:cNvSpPr/>
          <p:nvPr/>
        </p:nvSpPr>
        <p:spPr>
          <a:xfrm>
            <a:off x="12337711" y="5790936"/>
            <a:ext cx="1825753" cy="490426"/>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Quattrocento Sans"/>
                <a:ea typeface="Quattrocento Sans"/>
                <a:cs typeface="Quattrocento Sans"/>
                <a:sym typeface="Quattrocento Sans"/>
              </a:rPr>
              <a:t>192 0 0</a:t>
            </a:r>
            <a:endParaRPr b="0" i="0" sz="1400" u="none" cap="none" strike="noStrike">
              <a:solidFill>
                <a:schemeClr val="lt1"/>
              </a:solidFill>
              <a:latin typeface="Calibri"/>
              <a:ea typeface="Calibri"/>
              <a:cs typeface="Calibri"/>
              <a:sym typeface="Calibri"/>
            </a:endParaRPr>
          </a:p>
        </p:txBody>
      </p:sp>
      <p:sp>
        <p:nvSpPr>
          <p:cNvPr id="927" name="Google Shape;927;p9"/>
          <p:cNvSpPr/>
          <p:nvPr/>
        </p:nvSpPr>
        <p:spPr>
          <a:xfrm>
            <a:off x="12337711" y="6320562"/>
            <a:ext cx="1825753" cy="490426"/>
          </a:xfrm>
          <a:prstGeom prst="rect">
            <a:avLst/>
          </a:prstGeom>
          <a:solidFill>
            <a:srgbClr val="C7ED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87B6D"/>
                </a:solidFill>
                <a:latin typeface="Quattrocento Sans"/>
                <a:ea typeface="Quattrocento Sans"/>
                <a:cs typeface="Quattrocento Sans"/>
                <a:sym typeface="Quattrocento Sans"/>
              </a:rPr>
              <a:t>199 237 235</a:t>
            </a:r>
            <a:endParaRPr b="0" i="0" sz="1400" u="none" cap="none" strike="noStrike">
              <a:solidFill>
                <a:srgbClr val="087B6D"/>
              </a:solidFill>
              <a:latin typeface="Calibri"/>
              <a:ea typeface="Calibri"/>
              <a:cs typeface="Calibri"/>
              <a:sym typeface="Calibri"/>
            </a:endParaRPr>
          </a:p>
        </p:txBody>
      </p:sp>
      <p:sp>
        <p:nvSpPr>
          <p:cNvPr id="928" name="Google Shape;928;p9"/>
          <p:cNvSpPr txBox="1"/>
          <p:nvPr/>
        </p:nvSpPr>
        <p:spPr>
          <a:xfrm>
            <a:off x="11708619" y="6397772"/>
            <a:ext cx="463061"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chemeClr val="lt1"/>
                </a:solidFill>
                <a:latin typeface="Arial"/>
                <a:ea typeface="Arial"/>
                <a:cs typeface="Arial"/>
                <a:sym typeface="Arial"/>
              </a:rPr>
              <a:t>‹#›</a:t>
            </a:fld>
            <a:endParaRPr b="0" i="0" sz="14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Kemenkes Color Palette">
      <a:dk1>
        <a:srgbClr val="007276"/>
      </a:dk1>
      <a:lt1>
        <a:srgbClr val="FFFFFF"/>
      </a:lt1>
      <a:dk2>
        <a:srgbClr val="16AE97"/>
      </a:dk2>
      <a:lt2>
        <a:srgbClr val="898983"/>
      </a:lt2>
      <a:accent1>
        <a:srgbClr val="06B2BB"/>
      </a:accent1>
      <a:accent2>
        <a:srgbClr val="43B077"/>
      </a:accent2>
      <a:accent3>
        <a:srgbClr val="E3862D"/>
      </a:accent3>
      <a:accent4>
        <a:srgbClr val="D2DB2F"/>
      </a:accent4>
      <a:accent5>
        <a:srgbClr val="F3F7C2"/>
      </a:accent5>
      <a:accent6>
        <a:srgbClr val="C00000"/>
      </a:accent6>
      <a:hlink>
        <a:srgbClr val="C7EDEB"/>
      </a:hlink>
      <a:folHlink>
        <a:srgbClr val="62625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2024-02-21T20:18:09Z</dcterms:created>
  <dc:creator>Microsoft Office User</dc:creator>
</cp:coreProperties>
</file>